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95" r:id="rId3"/>
    <p:sldId id="256" r:id="rId4"/>
    <p:sldId id="257" r:id="rId5"/>
    <p:sldId id="29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/>
  <p:notesSz cx="6858000" cy="9144000"/>
  <p:defaultTextStyle>
    <a:defPPr>
      <a:defRPr lang="zh-CN"/>
    </a:defPPr>
    <a:lvl1pPr marL="0" lvl="0" indent="0" algn="l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pitchFamily="18" charset="0"/>
      <a:buNone/>
      <a:defRPr sz="240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228600" lvl="1" indent="0" algn="l" rtl="0" eaLnBrk="1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pitchFamily="18" charset="0"/>
      <a:buNone/>
      <a:defRPr sz="240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457200" lvl="2" indent="0" algn="l" rtl="0" eaLnBrk="1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pitchFamily="18" charset="0"/>
      <a:buNone/>
      <a:defRPr sz="240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685800" lvl="3" indent="0" algn="l" rtl="0" eaLnBrk="1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pitchFamily="18" charset="0"/>
      <a:buNone/>
      <a:defRPr sz="240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914400" lvl="4" indent="0" algn="l" rtl="0" eaLnBrk="1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pitchFamily="18" charset="0"/>
      <a:buNone/>
      <a:defRPr sz="240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rtl="0" eaLnBrk="1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 typeface="Times New Roman" panose="02020603050405020304" pitchFamily="18" charset="0"/>
      <a:buNone/>
      <a:defRPr sz="240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rtl="0" eaLnBrk="1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 typeface="Times New Roman" panose="02020603050405020304" pitchFamily="18" charset="0"/>
      <a:buNone/>
      <a:defRPr sz="240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rtl="0" eaLnBrk="1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 typeface="Times New Roman" panose="02020603050405020304" pitchFamily="18" charset="0"/>
      <a:buNone/>
      <a:defRPr sz="240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rtl="0" eaLnBrk="1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 typeface="Times New Roman" panose="02020603050405020304" pitchFamily="18" charset="0"/>
      <a:buNone/>
      <a:defRPr sz="240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66"/>
    <p:restoredTop sz="100000"/>
  </p:normalViewPr>
  <p:slideViewPr>
    <p:cSldViewPr snapToGrid="0" snapToObjects="1">
      <p:cViewPr varScale="1">
        <p:scale>
          <a:sx n="70" d="100"/>
          <a:sy n="70" d="100"/>
        </p:scale>
        <p:origin x="-840" y="-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幻灯片图像占位符 3073"/>
          <p:cNvSpPr>
            <a:spLocks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5" name="文本占位符 3074"/>
          <p:cNvSpPr>
            <a:spLocks noGrp="1"/>
          </p:cNvSpPr>
          <p:nvPr>
            <p:ph type="body" sz="quarter" idx="3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  <a:p>
            <a:pPr lvl="4"/>
            <a:r>
              <a:rPr lang="zh-CN" altLang="en-US"/>
              <a:t>第六级</a:t>
            </a:r>
            <a:endParaRPr lang="zh-CN" altLang="en-US"/>
          </a:p>
          <a:p>
            <a:pPr lvl="4"/>
            <a:r>
              <a:rPr lang="zh-CN" altLang="en-US"/>
              <a:t>第七级</a:t>
            </a:r>
            <a:endParaRPr lang="zh-CN" altLang="en-US"/>
          </a:p>
          <a:p>
            <a:pPr lvl="4"/>
            <a:r>
              <a:rPr lang="zh-CN" altLang="en-US"/>
              <a:t>第八级</a:t>
            </a:r>
            <a:endParaRPr lang="zh-CN" altLang="en-US"/>
          </a:p>
        </p:txBody>
      </p:sp>
      <p:sp>
        <p:nvSpPr>
          <p:cNvPr id="3076" name="页眉占位符 307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0" lvl="0" indent="0">
              <a:buSzPct val="100000"/>
              <a:buNone/>
            </a:pPr>
            <a:endParaRPr lang="zh-CN" altLang="x-none" sz="1400" dirty="0"/>
          </a:p>
        </p:txBody>
      </p:sp>
      <p:sp>
        <p:nvSpPr>
          <p:cNvPr id="3077" name="日期占位符 307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3387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0" lvl="0" indent="0" algn="r">
              <a:buSzPct val="100000"/>
              <a:buNone/>
            </a:pPr>
            <a:endParaRPr lang="zh-CN" altLang="x-none" sz="1400" dirty="0"/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marL="0" lvl="0" indent="0">
              <a:buSzPct val="100000"/>
              <a:buNone/>
            </a:pPr>
            <a:endParaRPr lang="zh-CN" altLang="x-none" sz="1400" dirty="0"/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5"/>
          </p:nvPr>
        </p:nvSpPr>
        <p:spPr>
          <a:xfrm>
            <a:off x="3884613" y="8686800"/>
            <a:ext cx="2973387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marL="0" lvl="0" indent="0" algn="r">
              <a:buSzPct val="100000"/>
              <a:buNone/>
            </a:pPr>
            <a:fld id="{9A0DB2DC-4C9A-4742-B13C-FB6460FD3503}" type="slidenum">
              <a:rPr lang="zh-CN" altLang="x-none" sz="1400"/>
            </a:fld>
            <a:endParaRPr lang="zh-CN" altLang="x-none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rtl="0" eaLnBrk="1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pitchFamily="18" charset="0"/>
      <a:buNone/>
      <a:defRPr sz="120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rtl="0" eaLnBrk="1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pitchFamily="18" charset="0"/>
      <a:buNone/>
      <a:defRPr sz="120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rtl="0" eaLnBrk="1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pitchFamily="18" charset="0"/>
      <a:buNone/>
      <a:defRPr sz="120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rtl="0" eaLnBrk="1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pitchFamily="18" charset="0"/>
      <a:buNone/>
      <a:defRPr sz="120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rtl="0" eaLnBrk="1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pitchFamily="18" charset="0"/>
      <a:buNone/>
      <a:defRPr sz="120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rtl="0" eaLnBrk="1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 typeface="Times New Roman" panose="02020603050405020304" pitchFamily="18" charset="0"/>
      <a:buNone/>
      <a:defRPr sz="120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rtl="0" eaLnBrk="1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 typeface="Times New Roman" panose="02020603050405020304" pitchFamily="18" charset="0"/>
      <a:buNone/>
      <a:defRPr sz="120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rtl="0" eaLnBrk="1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 typeface="Times New Roman" panose="02020603050405020304" pitchFamily="18" charset="0"/>
      <a:buNone/>
      <a:defRPr sz="120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rtl="0" eaLnBrk="1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 typeface="Times New Roman" panose="02020603050405020304" pitchFamily="18" charset="0"/>
      <a:buNone/>
      <a:defRPr sz="120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矩形 2049"/>
          <p:cNvSpPr/>
          <p:nvPr/>
        </p:nvSpPr>
        <p:spPr>
          <a:xfrm>
            <a:off x="11113" y="2133600"/>
            <a:ext cx="9132887" cy="2319338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2051" name="组合 2050"/>
          <p:cNvGrpSpPr/>
          <p:nvPr/>
        </p:nvGrpSpPr>
        <p:grpSpPr>
          <a:xfrm>
            <a:off x="11113" y="2133600"/>
            <a:ext cx="3133725" cy="2306638"/>
            <a:chOff x="7" y="1344"/>
            <a:chExt cx="1974" cy="1453"/>
          </a:xfrm>
        </p:grpSpPr>
        <p:sp>
          <p:nvSpPr>
            <p:cNvPr id="2052" name="任意多边形 2051"/>
            <p:cNvSpPr/>
            <p:nvPr/>
          </p:nvSpPr>
          <p:spPr>
            <a:xfrm>
              <a:off x="7" y="1349"/>
              <a:ext cx="1974" cy="1448"/>
            </a:xfrm>
            <a:custGeom>
              <a:avLst/>
              <a:gdLst/>
              <a:ahLst/>
              <a:cxnLst/>
              <a:pathLst>
                <a:path w="4935" h="3620">
                  <a:moveTo>
                    <a:pt x="706" y="0"/>
                  </a:moveTo>
                  <a:cubicBezTo>
                    <a:pt x="706" y="0"/>
                    <a:pt x="706" y="0"/>
                    <a:pt x="4467" y="0"/>
                  </a:cubicBezTo>
                  <a:cubicBezTo>
                    <a:pt x="4467" y="0"/>
                    <a:pt x="4467" y="0"/>
                    <a:pt x="4467" y="0"/>
                  </a:cubicBezTo>
                  <a:cubicBezTo>
                    <a:pt x="4467" y="0"/>
                    <a:pt x="4467" y="0"/>
                    <a:pt x="4467" y="15"/>
                  </a:cubicBezTo>
                  <a:cubicBezTo>
                    <a:pt x="4467" y="15"/>
                    <a:pt x="4467" y="15"/>
                    <a:pt x="4482" y="60"/>
                  </a:cubicBezTo>
                  <a:cubicBezTo>
                    <a:pt x="4482" y="60"/>
                    <a:pt x="4482" y="60"/>
                    <a:pt x="4497" y="90"/>
                  </a:cubicBezTo>
                  <a:cubicBezTo>
                    <a:pt x="4497" y="90"/>
                    <a:pt x="4497" y="90"/>
                    <a:pt x="4497" y="120"/>
                  </a:cubicBezTo>
                  <a:cubicBezTo>
                    <a:pt x="4497" y="120"/>
                    <a:pt x="4497" y="120"/>
                    <a:pt x="4497" y="165"/>
                  </a:cubicBezTo>
                  <a:cubicBezTo>
                    <a:pt x="4497" y="165"/>
                    <a:pt x="4497" y="165"/>
                    <a:pt x="4497" y="195"/>
                  </a:cubicBezTo>
                  <a:cubicBezTo>
                    <a:pt x="4497" y="195"/>
                    <a:pt x="4497" y="195"/>
                    <a:pt x="4497" y="195"/>
                  </a:cubicBezTo>
                  <a:cubicBezTo>
                    <a:pt x="4497" y="195"/>
                    <a:pt x="4497" y="195"/>
                    <a:pt x="4497" y="270"/>
                  </a:cubicBezTo>
                  <a:cubicBezTo>
                    <a:pt x="4497" y="270"/>
                    <a:pt x="4497" y="270"/>
                    <a:pt x="4482" y="330"/>
                  </a:cubicBezTo>
                  <a:cubicBezTo>
                    <a:pt x="4482" y="330"/>
                    <a:pt x="4482" y="330"/>
                    <a:pt x="4467" y="405"/>
                  </a:cubicBezTo>
                  <a:cubicBezTo>
                    <a:pt x="4467" y="405"/>
                    <a:pt x="4467" y="405"/>
                    <a:pt x="4587" y="435"/>
                  </a:cubicBezTo>
                  <a:cubicBezTo>
                    <a:pt x="4587" y="435"/>
                    <a:pt x="4587" y="435"/>
                    <a:pt x="4587" y="435"/>
                  </a:cubicBezTo>
                  <a:cubicBezTo>
                    <a:pt x="4587" y="435"/>
                    <a:pt x="4587" y="435"/>
                    <a:pt x="4557" y="465"/>
                  </a:cubicBezTo>
                  <a:cubicBezTo>
                    <a:pt x="4557" y="465"/>
                    <a:pt x="4557" y="465"/>
                    <a:pt x="4542" y="495"/>
                  </a:cubicBezTo>
                  <a:cubicBezTo>
                    <a:pt x="4542" y="495"/>
                    <a:pt x="4542" y="495"/>
                    <a:pt x="4512" y="540"/>
                  </a:cubicBezTo>
                  <a:cubicBezTo>
                    <a:pt x="4512" y="540"/>
                    <a:pt x="4512" y="540"/>
                    <a:pt x="4512" y="540"/>
                  </a:cubicBezTo>
                  <a:cubicBezTo>
                    <a:pt x="4512" y="540"/>
                    <a:pt x="4512" y="540"/>
                    <a:pt x="4497" y="555"/>
                  </a:cubicBezTo>
                  <a:cubicBezTo>
                    <a:pt x="4497" y="555"/>
                    <a:pt x="4497" y="555"/>
                    <a:pt x="4467" y="570"/>
                  </a:cubicBezTo>
                  <a:cubicBezTo>
                    <a:pt x="4467" y="570"/>
                    <a:pt x="4467" y="570"/>
                    <a:pt x="4422" y="615"/>
                  </a:cubicBezTo>
                  <a:cubicBezTo>
                    <a:pt x="4422" y="615"/>
                    <a:pt x="4422" y="615"/>
                    <a:pt x="4347" y="660"/>
                  </a:cubicBezTo>
                  <a:cubicBezTo>
                    <a:pt x="4347" y="660"/>
                    <a:pt x="4347" y="660"/>
                    <a:pt x="4347" y="660"/>
                  </a:cubicBezTo>
                  <a:cubicBezTo>
                    <a:pt x="4347" y="660"/>
                    <a:pt x="4347" y="660"/>
                    <a:pt x="4407" y="660"/>
                  </a:cubicBezTo>
                  <a:cubicBezTo>
                    <a:pt x="4407" y="660"/>
                    <a:pt x="4407" y="660"/>
                    <a:pt x="4452" y="660"/>
                  </a:cubicBezTo>
                  <a:cubicBezTo>
                    <a:pt x="4452" y="660"/>
                    <a:pt x="4452" y="660"/>
                    <a:pt x="4512" y="645"/>
                  </a:cubicBezTo>
                  <a:cubicBezTo>
                    <a:pt x="4512" y="645"/>
                    <a:pt x="4512" y="645"/>
                    <a:pt x="4572" y="645"/>
                  </a:cubicBezTo>
                  <a:cubicBezTo>
                    <a:pt x="4572" y="645"/>
                    <a:pt x="4572" y="645"/>
                    <a:pt x="4633" y="660"/>
                  </a:cubicBezTo>
                  <a:cubicBezTo>
                    <a:pt x="4633" y="660"/>
                    <a:pt x="4633" y="660"/>
                    <a:pt x="4648" y="660"/>
                  </a:cubicBezTo>
                  <a:cubicBezTo>
                    <a:pt x="4648" y="660"/>
                    <a:pt x="4648" y="660"/>
                    <a:pt x="4663" y="660"/>
                  </a:cubicBezTo>
                  <a:cubicBezTo>
                    <a:pt x="4663" y="660"/>
                    <a:pt x="4663" y="660"/>
                    <a:pt x="4678" y="675"/>
                  </a:cubicBezTo>
                  <a:cubicBezTo>
                    <a:pt x="4678" y="675"/>
                    <a:pt x="4678" y="675"/>
                    <a:pt x="4693" y="675"/>
                  </a:cubicBezTo>
                  <a:cubicBezTo>
                    <a:pt x="4693" y="675"/>
                    <a:pt x="4693" y="675"/>
                    <a:pt x="4693" y="675"/>
                  </a:cubicBezTo>
                  <a:cubicBezTo>
                    <a:pt x="4693" y="675"/>
                    <a:pt x="4693" y="675"/>
                    <a:pt x="4693" y="675"/>
                  </a:cubicBezTo>
                  <a:cubicBezTo>
                    <a:pt x="4693" y="675"/>
                    <a:pt x="4693" y="675"/>
                    <a:pt x="4693" y="705"/>
                  </a:cubicBezTo>
                  <a:cubicBezTo>
                    <a:pt x="4693" y="705"/>
                    <a:pt x="4693" y="705"/>
                    <a:pt x="4693" y="735"/>
                  </a:cubicBezTo>
                  <a:cubicBezTo>
                    <a:pt x="4693" y="735"/>
                    <a:pt x="4693" y="735"/>
                    <a:pt x="4693" y="765"/>
                  </a:cubicBezTo>
                  <a:cubicBezTo>
                    <a:pt x="4693" y="765"/>
                    <a:pt x="4693" y="765"/>
                    <a:pt x="4678" y="795"/>
                  </a:cubicBezTo>
                  <a:cubicBezTo>
                    <a:pt x="4678" y="795"/>
                    <a:pt x="4678" y="795"/>
                    <a:pt x="4678" y="825"/>
                  </a:cubicBezTo>
                  <a:cubicBezTo>
                    <a:pt x="4678" y="825"/>
                    <a:pt x="4678" y="825"/>
                    <a:pt x="4663" y="855"/>
                  </a:cubicBezTo>
                  <a:cubicBezTo>
                    <a:pt x="4663" y="855"/>
                    <a:pt x="4663" y="855"/>
                    <a:pt x="4648" y="871"/>
                  </a:cubicBezTo>
                  <a:cubicBezTo>
                    <a:pt x="4648" y="871"/>
                    <a:pt x="4648" y="871"/>
                    <a:pt x="4633" y="885"/>
                  </a:cubicBezTo>
                  <a:cubicBezTo>
                    <a:pt x="4633" y="885"/>
                    <a:pt x="4633" y="885"/>
                    <a:pt x="4633" y="885"/>
                  </a:cubicBezTo>
                  <a:cubicBezTo>
                    <a:pt x="4633" y="885"/>
                    <a:pt x="4633" y="885"/>
                    <a:pt x="4602" y="915"/>
                  </a:cubicBezTo>
                  <a:cubicBezTo>
                    <a:pt x="4602" y="915"/>
                    <a:pt x="4602" y="915"/>
                    <a:pt x="4572" y="946"/>
                  </a:cubicBezTo>
                  <a:cubicBezTo>
                    <a:pt x="4572" y="946"/>
                    <a:pt x="4572" y="946"/>
                    <a:pt x="4527" y="976"/>
                  </a:cubicBezTo>
                  <a:cubicBezTo>
                    <a:pt x="4527" y="976"/>
                    <a:pt x="4527" y="976"/>
                    <a:pt x="4527" y="976"/>
                  </a:cubicBezTo>
                  <a:cubicBezTo>
                    <a:pt x="4527" y="976"/>
                    <a:pt x="4527" y="976"/>
                    <a:pt x="4542" y="991"/>
                  </a:cubicBezTo>
                  <a:cubicBezTo>
                    <a:pt x="4542" y="991"/>
                    <a:pt x="4542" y="991"/>
                    <a:pt x="4572" y="1021"/>
                  </a:cubicBezTo>
                  <a:cubicBezTo>
                    <a:pt x="4572" y="1021"/>
                    <a:pt x="4572" y="1021"/>
                    <a:pt x="4602" y="1036"/>
                  </a:cubicBezTo>
                  <a:cubicBezTo>
                    <a:pt x="4602" y="1036"/>
                    <a:pt x="4602" y="1036"/>
                    <a:pt x="4618" y="1051"/>
                  </a:cubicBezTo>
                  <a:cubicBezTo>
                    <a:pt x="4618" y="1051"/>
                    <a:pt x="4618" y="1051"/>
                    <a:pt x="4618" y="1066"/>
                  </a:cubicBezTo>
                  <a:cubicBezTo>
                    <a:pt x="4618" y="1066"/>
                    <a:pt x="4618" y="1066"/>
                    <a:pt x="4633" y="1081"/>
                  </a:cubicBezTo>
                  <a:cubicBezTo>
                    <a:pt x="4633" y="1081"/>
                    <a:pt x="4633" y="1081"/>
                    <a:pt x="4633" y="1081"/>
                  </a:cubicBezTo>
                  <a:cubicBezTo>
                    <a:pt x="4633" y="1081"/>
                    <a:pt x="4633" y="1081"/>
                    <a:pt x="4633" y="1081"/>
                  </a:cubicBezTo>
                  <a:cubicBezTo>
                    <a:pt x="4633" y="1081"/>
                    <a:pt x="4633" y="1081"/>
                    <a:pt x="4633" y="1096"/>
                  </a:cubicBezTo>
                  <a:cubicBezTo>
                    <a:pt x="4633" y="1096"/>
                    <a:pt x="4633" y="1096"/>
                    <a:pt x="4633" y="1096"/>
                  </a:cubicBezTo>
                  <a:cubicBezTo>
                    <a:pt x="4633" y="1096"/>
                    <a:pt x="4633" y="1096"/>
                    <a:pt x="4633" y="1111"/>
                  </a:cubicBezTo>
                  <a:cubicBezTo>
                    <a:pt x="4633" y="1111"/>
                    <a:pt x="4633" y="1111"/>
                    <a:pt x="4648" y="1111"/>
                  </a:cubicBezTo>
                  <a:cubicBezTo>
                    <a:pt x="4648" y="1111"/>
                    <a:pt x="4648" y="1111"/>
                    <a:pt x="4663" y="1111"/>
                  </a:cubicBezTo>
                  <a:cubicBezTo>
                    <a:pt x="4663" y="1111"/>
                    <a:pt x="4663" y="1111"/>
                    <a:pt x="4693" y="1126"/>
                  </a:cubicBezTo>
                  <a:cubicBezTo>
                    <a:pt x="4693" y="1126"/>
                    <a:pt x="4693" y="1126"/>
                    <a:pt x="4708" y="1126"/>
                  </a:cubicBezTo>
                  <a:cubicBezTo>
                    <a:pt x="4708" y="1126"/>
                    <a:pt x="4708" y="1126"/>
                    <a:pt x="4798" y="1306"/>
                  </a:cubicBezTo>
                  <a:cubicBezTo>
                    <a:pt x="4798" y="1306"/>
                    <a:pt x="4798" y="1306"/>
                    <a:pt x="4935" y="1487"/>
                  </a:cubicBezTo>
                  <a:cubicBezTo>
                    <a:pt x="4935" y="1487"/>
                    <a:pt x="4935" y="1487"/>
                    <a:pt x="4858" y="1757"/>
                  </a:cubicBezTo>
                  <a:cubicBezTo>
                    <a:pt x="4858" y="1757"/>
                    <a:pt x="4858" y="1757"/>
                    <a:pt x="4708" y="1787"/>
                  </a:cubicBezTo>
                  <a:cubicBezTo>
                    <a:pt x="4708" y="1787"/>
                    <a:pt x="4708" y="1787"/>
                    <a:pt x="4693" y="1787"/>
                  </a:cubicBezTo>
                  <a:cubicBezTo>
                    <a:pt x="4693" y="1787"/>
                    <a:pt x="4693" y="1787"/>
                    <a:pt x="4663" y="1787"/>
                  </a:cubicBezTo>
                  <a:cubicBezTo>
                    <a:pt x="4663" y="1787"/>
                    <a:pt x="4663" y="1787"/>
                    <a:pt x="4648" y="1787"/>
                  </a:cubicBezTo>
                  <a:cubicBezTo>
                    <a:pt x="4648" y="1787"/>
                    <a:pt x="4648" y="1787"/>
                    <a:pt x="4633" y="1802"/>
                  </a:cubicBezTo>
                  <a:cubicBezTo>
                    <a:pt x="4633" y="1802"/>
                    <a:pt x="4633" y="1802"/>
                    <a:pt x="4618" y="1802"/>
                  </a:cubicBezTo>
                  <a:cubicBezTo>
                    <a:pt x="4618" y="1802"/>
                    <a:pt x="4618" y="1802"/>
                    <a:pt x="4602" y="1817"/>
                  </a:cubicBezTo>
                  <a:cubicBezTo>
                    <a:pt x="4602" y="1817"/>
                    <a:pt x="4602" y="1817"/>
                    <a:pt x="4602" y="1817"/>
                  </a:cubicBezTo>
                  <a:cubicBezTo>
                    <a:pt x="4602" y="1817"/>
                    <a:pt x="4602" y="1817"/>
                    <a:pt x="4587" y="1847"/>
                  </a:cubicBezTo>
                  <a:cubicBezTo>
                    <a:pt x="4587" y="1847"/>
                    <a:pt x="4587" y="1847"/>
                    <a:pt x="4572" y="1862"/>
                  </a:cubicBezTo>
                  <a:cubicBezTo>
                    <a:pt x="4572" y="1862"/>
                    <a:pt x="4572" y="1862"/>
                    <a:pt x="4572" y="1922"/>
                  </a:cubicBezTo>
                  <a:cubicBezTo>
                    <a:pt x="4572" y="1922"/>
                    <a:pt x="4572" y="1922"/>
                    <a:pt x="4557" y="1952"/>
                  </a:cubicBezTo>
                  <a:cubicBezTo>
                    <a:pt x="4557" y="1952"/>
                    <a:pt x="4557" y="1952"/>
                    <a:pt x="4557" y="1967"/>
                  </a:cubicBezTo>
                  <a:cubicBezTo>
                    <a:pt x="4557" y="1967"/>
                    <a:pt x="4557" y="1967"/>
                    <a:pt x="4542" y="1982"/>
                  </a:cubicBezTo>
                  <a:cubicBezTo>
                    <a:pt x="4542" y="1982"/>
                    <a:pt x="4542" y="1982"/>
                    <a:pt x="4542" y="1997"/>
                  </a:cubicBezTo>
                  <a:cubicBezTo>
                    <a:pt x="4542" y="1997"/>
                    <a:pt x="4542" y="1997"/>
                    <a:pt x="4527" y="1997"/>
                  </a:cubicBezTo>
                  <a:cubicBezTo>
                    <a:pt x="4527" y="1997"/>
                    <a:pt x="4527" y="1997"/>
                    <a:pt x="4527" y="1997"/>
                  </a:cubicBezTo>
                  <a:cubicBezTo>
                    <a:pt x="4527" y="1997"/>
                    <a:pt x="4527" y="1997"/>
                    <a:pt x="4512" y="1997"/>
                  </a:cubicBezTo>
                  <a:cubicBezTo>
                    <a:pt x="4512" y="1997"/>
                    <a:pt x="4512" y="1997"/>
                    <a:pt x="4497" y="1997"/>
                  </a:cubicBezTo>
                  <a:cubicBezTo>
                    <a:pt x="4497" y="1997"/>
                    <a:pt x="4497" y="1997"/>
                    <a:pt x="4482" y="1997"/>
                  </a:cubicBezTo>
                  <a:cubicBezTo>
                    <a:pt x="4482" y="1997"/>
                    <a:pt x="4482" y="1997"/>
                    <a:pt x="4452" y="1997"/>
                  </a:cubicBezTo>
                  <a:cubicBezTo>
                    <a:pt x="4452" y="1997"/>
                    <a:pt x="4452" y="1997"/>
                    <a:pt x="4437" y="1982"/>
                  </a:cubicBezTo>
                  <a:cubicBezTo>
                    <a:pt x="4437" y="1982"/>
                    <a:pt x="4437" y="1982"/>
                    <a:pt x="4422" y="1982"/>
                  </a:cubicBezTo>
                  <a:cubicBezTo>
                    <a:pt x="4422" y="1982"/>
                    <a:pt x="4422" y="1982"/>
                    <a:pt x="4392" y="1967"/>
                  </a:cubicBezTo>
                  <a:cubicBezTo>
                    <a:pt x="4392" y="1967"/>
                    <a:pt x="4392" y="1967"/>
                    <a:pt x="4377" y="1952"/>
                  </a:cubicBezTo>
                  <a:cubicBezTo>
                    <a:pt x="4377" y="1952"/>
                    <a:pt x="4377" y="1952"/>
                    <a:pt x="4377" y="1952"/>
                  </a:cubicBezTo>
                  <a:cubicBezTo>
                    <a:pt x="4377" y="1952"/>
                    <a:pt x="4377" y="1952"/>
                    <a:pt x="4347" y="1937"/>
                  </a:cubicBezTo>
                  <a:cubicBezTo>
                    <a:pt x="4347" y="1937"/>
                    <a:pt x="4347" y="1937"/>
                    <a:pt x="4332" y="1922"/>
                  </a:cubicBezTo>
                  <a:cubicBezTo>
                    <a:pt x="4332" y="1922"/>
                    <a:pt x="4332" y="1922"/>
                    <a:pt x="4287" y="1907"/>
                  </a:cubicBezTo>
                  <a:cubicBezTo>
                    <a:pt x="4287" y="1907"/>
                    <a:pt x="4287" y="1907"/>
                    <a:pt x="4256" y="1877"/>
                  </a:cubicBezTo>
                  <a:cubicBezTo>
                    <a:pt x="4256" y="1877"/>
                    <a:pt x="4256" y="1877"/>
                    <a:pt x="4241" y="1877"/>
                  </a:cubicBezTo>
                  <a:cubicBezTo>
                    <a:pt x="4241" y="1877"/>
                    <a:pt x="4241" y="1877"/>
                    <a:pt x="4241" y="1877"/>
                  </a:cubicBezTo>
                  <a:cubicBezTo>
                    <a:pt x="4241" y="1877"/>
                    <a:pt x="4241" y="1877"/>
                    <a:pt x="4287" y="1922"/>
                  </a:cubicBezTo>
                  <a:cubicBezTo>
                    <a:pt x="4287" y="1922"/>
                    <a:pt x="4287" y="1922"/>
                    <a:pt x="4332" y="1967"/>
                  </a:cubicBezTo>
                  <a:cubicBezTo>
                    <a:pt x="4332" y="1967"/>
                    <a:pt x="4332" y="1967"/>
                    <a:pt x="4392" y="2012"/>
                  </a:cubicBezTo>
                  <a:cubicBezTo>
                    <a:pt x="4392" y="2012"/>
                    <a:pt x="4392" y="2012"/>
                    <a:pt x="4452" y="2072"/>
                  </a:cubicBezTo>
                  <a:cubicBezTo>
                    <a:pt x="4452" y="2072"/>
                    <a:pt x="4452" y="2072"/>
                    <a:pt x="4482" y="2102"/>
                  </a:cubicBezTo>
                  <a:cubicBezTo>
                    <a:pt x="4482" y="2102"/>
                    <a:pt x="4482" y="2102"/>
                    <a:pt x="4497" y="2132"/>
                  </a:cubicBezTo>
                  <a:cubicBezTo>
                    <a:pt x="4497" y="2132"/>
                    <a:pt x="4497" y="2132"/>
                    <a:pt x="4527" y="2162"/>
                  </a:cubicBezTo>
                  <a:cubicBezTo>
                    <a:pt x="4527" y="2162"/>
                    <a:pt x="4527" y="2162"/>
                    <a:pt x="4542" y="2193"/>
                  </a:cubicBezTo>
                  <a:cubicBezTo>
                    <a:pt x="4542" y="2193"/>
                    <a:pt x="4542" y="2193"/>
                    <a:pt x="4557" y="2223"/>
                  </a:cubicBezTo>
                  <a:cubicBezTo>
                    <a:pt x="4557" y="2223"/>
                    <a:pt x="4557" y="2223"/>
                    <a:pt x="4572" y="2253"/>
                  </a:cubicBezTo>
                  <a:cubicBezTo>
                    <a:pt x="4572" y="2253"/>
                    <a:pt x="4572" y="2253"/>
                    <a:pt x="4572" y="2253"/>
                  </a:cubicBezTo>
                  <a:cubicBezTo>
                    <a:pt x="4572" y="2253"/>
                    <a:pt x="4572" y="2253"/>
                    <a:pt x="4587" y="2298"/>
                  </a:cubicBezTo>
                  <a:cubicBezTo>
                    <a:pt x="4587" y="2298"/>
                    <a:pt x="4587" y="2298"/>
                    <a:pt x="4587" y="2313"/>
                  </a:cubicBezTo>
                  <a:cubicBezTo>
                    <a:pt x="4587" y="2313"/>
                    <a:pt x="4587" y="2313"/>
                    <a:pt x="4587" y="2328"/>
                  </a:cubicBezTo>
                  <a:cubicBezTo>
                    <a:pt x="4587" y="2328"/>
                    <a:pt x="4587" y="2328"/>
                    <a:pt x="4572" y="2328"/>
                  </a:cubicBezTo>
                  <a:cubicBezTo>
                    <a:pt x="4572" y="2328"/>
                    <a:pt x="4572" y="2328"/>
                    <a:pt x="4572" y="2343"/>
                  </a:cubicBezTo>
                  <a:cubicBezTo>
                    <a:pt x="4572" y="2343"/>
                    <a:pt x="4572" y="2343"/>
                    <a:pt x="4572" y="2343"/>
                  </a:cubicBezTo>
                  <a:cubicBezTo>
                    <a:pt x="4572" y="2343"/>
                    <a:pt x="4572" y="2343"/>
                    <a:pt x="4572" y="2343"/>
                  </a:cubicBezTo>
                  <a:cubicBezTo>
                    <a:pt x="4572" y="2343"/>
                    <a:pt x="4572" y="2343"/>
                    <a:pt x="4542" y="2343"/>
                  </a:cubicBezTo>
                  <a:cubicBezTo>
                    <a:pt x="4542" y="2343"/>
                    <a:pt x="4542" y="2343"/>
                    <a:pt x="4527" y="2343"/>
                  </a:cubicBezTo>
                  <a:cubicBezTo>
                    <a:pt x="4527" y="2343"/>
                    <a:pt x="4527" y="2343"/>
                    <a:pt x="4512" y="2343"/>
                  </a:cubicBezTo>
                  <a:cubicBezTo>
                    <a:pt x="4512" y="2343"/>
                    <a:pt x="4512" y="2343"/>
                    <a:pt x="4512" y="2343"/>
                  </a:cubicBezTo>
                  <a:cubicBezTo>
                    <a:pt x="4512" y="2343"/>
                    <a:pt x="4512" y="2343"/>
                    <a:pt x="4497" y="2358"/>
                  </a:cubicBezTo>
                  <a:cubicBezTo>
                    <a:pt x="4497" y="2358"/>
                    <a:pt x="4497" y="2358"/>
                    <a:pt x="4497" y="2373"/>
                  </a:cubicBezTo>
                  <a:cubicBezTo>
                    <a:pt x="4497" y="2373"/>
                    <a:pt x="4497" y="2373"/>
                    <a:pt x="4497" y="2373"/>
                  </a:cubicBezTo>
                  <a:cubicBezTo>
                    <a:pt x="4497" y="2373"/>
                    <a:pt x="4497" y="2373"/>
                    <a:pt x="4467" y="2388"/>
                  </a:cubicBezTo>
                  <a:cubicBezTo>
                    <a:pt x="4467" y="2388"/>
                    <a:pt x="4467" y="2388"/>
                    <a:pt x="4452" y="2403"/>
                  </a:cubicBezTo>
                  <a:cubicBezTo>
                    <a:pt x="4452" y="2403"/>
                    <a:pt x="4452" y="2403"/>
                    <a:pt x="4437" y="2418"/>
                  </a:cubicBezTo>
                  <a:cubicBezTo>
                    <a:pt x="4437" y="2418"/>
                    <a:pt x="4437" y="2418"/>
                    <a:pt x="4407" y="2433"/>
                  </a:cubicBezTo>
                  <a:cubicBezTo>
                    <a:pt x="4407" y="2433"/>
                    <a:pt x="4407" y="2433"/>
                    <a:pt x="4392" y="2448"/>
                  </a:cubicBezTo>
                  <a:cubicBezTo>
                    <a:pt x="4392" y="2448"/>
                    <a:pt x="4392" y="2448"/>
                    <a:pt x="4377" y="2448"/>
                  </a:cubicBezTo>
                  <a:cubicBezTo>
                    <a:pt x="4377" y="2448"/>
                    <a:pt x="4377" y="2448"/>
                    <a:pt x="4377" y="2448"/>
                  </a:cubicBezTo>
                  <a:cubicBezTo>
                    <a:pt x="4377" y="2448"/>
                    <a:pt x="4377" y="2448"/>
                    <a:pt x="4377" y="2448"/>
                  </a:cubicBezTo>
                  <a:cubicBezTo>
                    <a:pt x="4377" y="2448"/>
                    <a:pt x="4377" y="2448"/>
                    <a:pt x="4377" y="2463"/>
                  </a:cubicBezTo>
                  <a:cubicBezTo>
                    <a:pt x="4377" y="2463"/>
                    <a:pt x="4377" y="2463"/>
                    <a:pt x="4377" y="2478"/>
                  </a:cubicBezTo>
                  <a:cubicBezTo>
                    <a:pt x="4377" y="2478"/>
                    <a:pt x="4377" y="2478"/>
                    <a:pt x="4362" y="2493"/>
                  </a:cubicBezTo>
                  <a:cubicBezTo>
                    <a:pt x="4362" y="2493"/>
                    <a:pt x="4362" y="2493"/>
                    <a:pt x="4362" y="2493"/>
                  </a:cubicBezTo>
                  <a:cubicBezTo>
                    <a:pt x="4362" y="2493"/>
                    <a:pt x="4362" y="2493"/>
                    <a:pt x="4347" y="2493"/>
                  </a:cubicBezTo>
                  <a:cubicBezTo>
                    <a:pt x="4347" y="2493"/>
                    <a:pt x="4347" y="2493"/>
                    <a:pt x="4347" y="2493"/>
                  </a:cubicBezTo>
                  <a:cubicBezTo>
                    <a:pt x="4347" y="2493"/>
                    <a:pt x="4347" y="2493"/>
                    <a:pt x="4332" y="2493"/>
                  </a:cubicBezTo>
                  <a:cubicBezTo>
                    <a:pt x="4332" y="2493"/>
                    <a:pt x="4332" y="2493"/>
                    <a:pt x="4317" y="2508"/>
                  </a:cubicBezTo>
                  <a:cubicBezTo>
                    <a:pt x="4317" y="2508"/>
                    <a:pt x="4317" y="2508"/>
                    <a:pt x="4287" y="2508"/>
                  </a:cubicBezTo>
                  <a:cubicBezTo>
                    <a:pt x="4287" y="2508"/>
                    <a:pt x="4287" y="2508"/>
                    <a:pt x="4256" y="2523"/>
                  </a:cubicBezTo>
                  <a:cubicBezTo>
                    <a:pt x="4256" y="2523"/>
                    <a:pt x="4256" y="2523"/>
                    <a:pt x="4241" y="2538"/>
                  </a:cubicBezTo>
                  <a:cubicBezTo>
                    <a:pt x="4241" y="2538"/>
                    <a:pt x="4241" y="2538"/>
                    <a:pt x="4211" y="2538"/>
                  </a:cubicBezTo>
                  <a:cubicBezTo>
                    <a:pt x="4211" y="2538"/>
                    <a:pt x="4211" y="2538"/>
                    <a:pt x="4211" y="2538"/>
                  </a:cubicBezTo>
                  <a:cubicBezTo>
                    <a:pt x="4211" y="2538"/>
                    <a:pt x="4211" y="2538"/>
                    <a:pt x="4166" y="2553"/>
                  </a:cubicBezTo>
                  <a:cubicBezTo>
                    <a:pt x="4166" y="2553"/>
                    <a:pt x="4166" y="2553"/>
                    <a:pt x="4151" y="2553"/>
                  </a:cubicBezTo>
                  <a:cubicBezTo>
                    <a:pt x="4151" y="2553"/>
                    <a:pt x="4151" y="2553"/>
                    <a:pt x="4121" y="2568"/>
                  </a:cubicBezTo>
                  <a:cubicBezTo>
                    <a:pt x="4121" y="2568"/>
                    <a:pt x="4121" y="2568"/>
                    <a:pt x="4106" y="2583"/>
                  </a:cubicBezTo>
                  <a:cubicBezTo>
                    <a:pt x="4106" y="2583"/>
                    <a:pt x="4106" y="2583"/>
                    <a:pt x="4091" y="2598"/>
                  </a:cubicBezTo>
                  <a:cubicBezTo>
                    <a:pt x="4091" y="2598"/>
                    <a:pt x="4091" y="2598"/>
                    <a:pt x="4076" y="2613"/>
                  </a:cubicBezTo>
                  <a:cubicBezTo>
                    <a:pt x="4076" y="2613"/>
                    <a:pt x="4076" y="2613"/>
                    <a:pt x="4076" y="2643"/>
                  </a:cubicBezTo>
                  <a:cubicBezTo>
                    <a:pt x="4076" y="2643"/>
                    <a:pt x="4076" y="2643"/>
                    <a:pt x="4076" y="2643"/>
                  </a:cubicBezTo>
                  <a:cubicBezTo>
                    <a:pt x="4076" y="2643"/>
                    <a:pt x="4076" y="2643"/>
                    <a:pt x="4061" y="2673"/>
                  </a:cubicBezTo>
                  <a:cubicBezTo>
                    <a:pt x="4061" y="2673"/>
                    <a:pt x="4061" y="2673"/>
                    <a:pt x="4061" y="2703"/>
                  </a:cubicBezTo>
                  <a:cubicBezTo>
                    <a:pt x="4061" y="2703"/>
                    <a:pt x="4061" y="2703"/>
                    <a:pt x="4061" y="2748"/>
                  </a:cubicBezTo>
                  <a:cubicBezTo>
                    <a:pt x="4061" y="2748"/>
                    <a:pt x="4061" y="2748"/>
                    <a:pt x="4061" y="2763"/>
                  </a:cubicBezTo>
                  <a:cubicBezTo>
                    <a:pt x="4061" y="2763"/>
                    <a:pt x="4061" y="2763"/>
                    <a:pt x="4046" y="2778"/>
                  </a:cubicBezTo>
                  <a:cubicBezTo>
                    <a:pt x="4046" y="2778"/>
                    <a:pt x="4046" y="2778"/>
                    <a:pt x="4031" y="2793"/>
                  </a:cubicBezTo>
                  <a:cubicBezTo>
                    <a:pt x="4031" y="2793"/>
                    <a:pt x="4031" y="2793"/>
                    <a:pt x="4016" y="2793"/>
                  </a:cubicBezTo>
                  <a:cubicBezTo>
                    <a:pt x="4016" y="2793"/>
                    <a:pt x="4016" y="2793"/>
                    <a:pt x="4016" y="2793"/>
                  </a:cubicBezTo>
                  <a:cubicBezTo>
                    <a:pt x="4016" y="2793"/>
                    <a:pt x="4016" y="2793"/>
                    <a:pt x="4001" y="2793"/>
                  </a:cubicBezTo>
                  <a:cubicBezTo>
                    <a:pt x="4001" y="2793"/>
                    <a:pt x="4001" y="2793"/>
                    <a:pt x="3986" y="2808"/>
                  </a:cubicBezTo>
                  <a:cubicBezTo>
                    <a:pt x="3986" y="2808"/>
                    <a:pt x="3986" y="2808"/>
                    <a:pt x="3940" y="2808"/>
                  </a:cubicBezTo>
                  <a:cubicBezTo>
                    <a:pt x="3940" y="2808"/>
                    <a:pt x="3940" y="2808"/>
                    <a:pt x="3895" y="2808"/>
                  </a:cubicBezTo>
                  <a:cubicBezTo>
                    <a:pt x="3895" y="2808"/>
                    <a:pt x="3895" y="2808"/>
                    <a:pt x="3850" y="2793"/>
                  </a:cubicBezTo>
                  <a:cubicBezTo>
                    <a:pt x="3850" y="2793"/>
                    <a:pt x="3850" y="2793"/>
                    <a:pt x="3760" y="2778"/>
                  </a:cubicBezTo>
                  <a:cubicBezTo>
                    <a:pt x="3760" y="2778"/>
                    <a:pt x="3760" y="2778"/>
                    <a:pt x="3730" y="2778"/>
                  </a:cubicBezTo>
                  <a:cubicBezTo>
                    <a:pt x="3730" y="2778"/>
                    <a:pt x="3730" y="2778"/>
                    <a:pt x="3730" y="2778"/>
                  </a:cubicBezTo>
                  <a:cubicBezTo>
                    <a:pt x="3730" y="2778"/>
                    <a:pt x="3730" y="2778"/>
                    <a:pt x="3745" y="2808"/>
                  </a:cubicBezTo>
                  <a:cubicBezTo>
                    <a:pt x="3745" y="2808"/>
                    <a:pt x="3745" y="2808"/>
                    <a:pt x="3760" y="2853"/>
                  </a:cubicBezTo>
                  <a:cubicBezTo>
                    <a:pt x="3760" y="2853"/>
                    <a:pt x="3760" y="2853"/>
                    <a:pt x="3775" y="2883"/>
                  </a:cubicBezTo>
                  <a:cubicBezTo>
                    <a:pt x="3775" y="2883"/>
                    <a:pt x="3775" y="2883"/>
                    <a:pt x="3775" y="2883"/>
                  </a:cubicBezTo>
                  <a:cubicBezTo>
                    <a:pt x="3775" y="2883"/>
                    <a:pt x="3775" y="2883"/>
                    <a:pt x="3790" y="2914"/>
                  </a:cubicBezTo>
                  <a:cubicBezTo>
                    <a:pt x="3790" y="2914"/>
                    <a:pt x="3790" y="2914"/>
                    <a:pt x="3805" y="2929"/>
                  </a:cubicBezTo>
                  <a:cubicBezTo>
                    <a:pt x="3805" y="2929"/>
                    <a:pt x="3805" y="2929"/>
                    <a:pt x="3850" y="2989"/>
                  </a:cubicBezTo>
                  <a:cubicBezTo>
                    <a:pt x="3850" y="2989"/>
                    <a:pt x="3850" y="2989"/>
                    <a:pt x="3895" y="3049"/>
                  </a:cubicBezTo>
                  <a:cubicBezTo>
                    <a:pt x="3895" y="3049"/>
                    <a:pt x="3895" y="3049"/>
                    <a:pt x="3940" y="3094"/>
                  </a:cubicBezTo>
                  <a:cubicBezTo>
                    <a:pt x="3940" y="3094"/>
                    <a:pt x="3940" y="3094"/>
                    <a:pt x="3940" y="3094"/>
                  </a:cubicBezTo>
                  <a:cubicBezTo>
                    <a:pt x="3940" y="3094"/>
                    <a:pt x="3940" y="3094"/>
                    <a:pt x="3956" y="3109"/>
                  </a:cubicBezTo>
                  <a:cubicBezTo>
                    <a:pt x="3956" y="3109"/>
                    <a:pt x="3956" y="3109"/>
                    <a:pt x="3986" y="3139"/>
                  </a:cubicBezTo>
                  <a:cubicBezTo>
                    <a:pt x="3986" y="3139"/>
                    <a:pt x="3986" y="3139"/>
                    <a:pt x="4016" y="3184"/>
                  </a:cubicBezTo>
                  <a:cubicBezTo>
                    <a:pt x="4016" y="3184"/>
                    <a:pt x="4016" y="3184"/>
                    <a:pt x="4046" y="3244"/>
                  </a:cubicBezTo>
                  <a:cubicBezTo>
                    <a:pt x="4046" y="3244"/>
                    <a:pt x="4046" y="3244"/>
                    <a:pt x="4076" y="3304"/>
                  </a:cubicBezTo>
                  <a:cubicBezTo>
                    <a:pt x="4076" y="3304"/>
                    <a:pt x="4076" y="3304"/>
                    <a:pt x="4106" y="3349"/>
                  </a:cubicBezTo>
                  <a:cubicBezTo>
                    <a:pt x="4106" y="3349"/>
                    <a:pt x="4106" y="3349"/>
                    <a:pt x="4121" y="3379"/>
                  </a:cubicBezTo>
                  <a:cubicBezTo>
                    <a:pt x="4121" y="3379"/>
                    <a:pt x="4121" y="3379"/>
                    <a:pt x="4121" y="3409"/>
                  </a:cubicBezTo>
                  <a:cubicBezTo>
                    <a:pt x="4121" y="3409"/>
                    <a:pt x="4121" y="3409"/>
                    <a:pt x="4136" y="3439"/>
                  </a:cubicBezTo>
                  <a:cubicBezTo>
                    <a:pt x="4136" y="3439"/>
                    <a:pt x="4136" y="3439"/>
                    <a:pt x="4136" y="3454"/>
                  </a:cubicBezTo>
                  <a:cubicBezTo>
                    <a:pt x="4136" y="3454"/>
                    <a:pt x="4136" y="3454"/>
                    <a:pt x="4136" y="3454"/>
                  </a:cubicBezTo>
                  <a:cubicBezTo>
                    <a:pt x="4136" y="3454"/>
                    <a:pt x="4136" y="3454"/>
                    <a:pt x="4151" y="3499"/>
                  </a:cubicBezTo>
                  <a:cubicBezTo>
                    <a:pt x="4151" y="3499"/>
                    <a:pt x="4151" y="3499"/>
                    <a:pt x="4151" y="3529"/>
                  </a:cubicBezTo>
                  <a:cubicBezTo>
                    <a:pt x="4151" y="3529"/>
                    <a:pt x="4151" y="3529"/>
                    <a:pt x="4166" y="3574"/>
                  </a:cubicBezTo>
                  <a:cubicBezTo>
                    <a:pt x="4166" y="3574"/>
                    <a:pt x="4166" y="3574"/>
                    <a:pt x="4181" y="3604"/>
                  </a:cubicBezTo>
                  <a:cubicBezTo>
                    <a:pt x="4181" y="3604"/>
                    <a:pt x="4181" y="3604"/>
                    <a:pt x="4181" y="3620"/>
                  </a:cubicBezTo>
                  <a:cubicBezTo>
                    <a:pt x="4181" y="3620"/>
                    <a:pt x="4181" y="3620"/>
                    <a:pt x="721" y="3620"/>
                  </a:cubicBezTo>
                  <a:cubicBezTo>
                    <a:pt x="721" y="3620"/>
                    <a:pt x="721" y="3620"/>
                    <a:pt x="721" y="3620"/>
                  </a:cubicBezTo>
                  <a:cubicBezTo>
                    <a:pt x="721" y="3620"/>
                    <a:pt x="721" y="3620"/>
                    <a:pt x="721" y="3620"/>
                  </a:cubicBezTo>
                  <a:cubicBezTo>
                    <a:pt x="721" y="3620"/>
                    <a:pt x="721" y="3620"/>
                    <a:pt x="721" y="3589"/>
                  </a:cubicBezTo>
                  <a:cubicBezTo>
                    <a:pt x="721" y="3589"/>
                    <a:pt x="721" y="3589"/>
                    <a:pt x="721" y="3574"/>
                  </a:cubicBezTo>
                  <a:cubicBezTo>
                    <a:pt x="721" y="3574"/>
                    <a:pt x="721" y="3574"/>
                    <a:pt x="721" y="3559"/>
                  </a:cubicBezTo>
                  <a:cubicBezTo>
                    <a:pt x="721" y="3559"/>
                    <a:pt x="721" y="3559"/>
                    <a:pt x="736" y="3544"/>
                  </a:cubicBezTo>
                  <a:cubicBezTo>
                    <a:pt x="736" y="3544"/>
                    <a:pt x="736" y="3544"/>
                    <a:pt x="736" y="3529"/>
                  </a:cubicBezTo>
                  <a:cubicBezTo>
                    <a:pt x="736" y="3529"/>
                    <a:pt x="736" y="3529"/>
                    <a:pt x="736" y="3529"/>
                  </a:cubicBezTo>
                  <a:cubicBezTo>
                    <a:pt x="736" y="3529"/>
                    <a:pt x="736" y="3529"/>
                    <a:pt x="751" y="3514"/>
                  </a:cubicBezTo>
                  <a:cubicBezTo>
                    <a:pt x="751" y="3514"/>
                    <a:pt x="751" y="3514"/>
                    <a:pt x="751" y="3499"/>
                  </a:cubicBezTo>
                  <a:cubicBezTo>
                    <a:pt x="751" y="3499"/>
                    <a:pt x="751" y="3499"/>
                    <a:pt x="751" y="3469"/>
                  </a:cubicBezTo>
                  <a:cubicBezTo>
                    <a:pt x="751" y="3469"/>
                    <a:pt x="751" y="3469"/>
                    <a:pt x="736" y="3454"/>
                  </a:cubicBezTo>
                  <a:cubicBezTo>
                    <a:pt x="736" y="3454"/>
                    <a:pt x="736" y="3454"/>
                    <a:pt x="736" y="3424"/>
                  </a:cubicBezTo>
                  <a:cubicBezTo>
                    <a:pt x="736" y="3424"/>
                    <a:pt x="736" y="3424"/>
                    <a:pt x="721" y="3394"/>
                  </a:cubicBezTo>
                  <a:cubicBezTo>
                    <a:pt x="721" y="3394"/>
                    <a:pt x="721" y="3394"/>
                    <a:pt x="706" y="3379"/>
                  </a:cubicBezTo>
                  <a:cubicBezTo>
                    <a:pt x="706" y="3379"/>
                    <a:pt x="706" y="3379"/>
                    <a:pt x="706" y="3364"/>
                  </a:cubicBezTo>
                  <a:cubicBezTo>
                    <a:pt x="706" y="3364"/>
                    <a:pt x="706" y="3364"/>
                    <a:pt x="706" y="3364"/>
                  </a:cubicBezTo>
                  <a:cubicBezTo>
                    <a:pt x="706" y="3364"/>
                    <a:pt x="706" y="3364"/>
                    <a:pt x="691" y="3379"/>
                  </a:cubicBezTo>
                  <a:cubicBezTo>
                    <a:pt x="691" y="3379"/>
                    <a:pt x="691" y="3379"/>
                    <a:pt x="676" y="3379"/>
                  </a:cubicBezTo>
                  <a:cubicBezTo>
                    <a:pt x="676" y="3379"/>
                    <a:pt x="676" y="3379"/>
                    <a:pt x="661" y="3394"/>
                  </a:cubicBezTo>
                  <a:cubicBezTo>
                    <a:pt x="661" y="3394"/>
                    <a:pt x="661" y="3394"/>
                    <a:pt x="645" y="3409"/>
                  </a:cubicBezTo>
                  <a:cubicBezTo>
                    <a:pt x="645" y="3409"/>
                    <a:pt x="645" y="3409"/>
                    <a:pt x="615" y="3409"/>
                  </a:cubicBezTo>
                  <a:cubicBezTo>
                    <a:pt x="615" y="3409"/>
                    <a:pt x="615" y="3409"/>
                    <a:pt x="585" y="3424"/>
                  </a:cubicBezTo>
                  <a:cubicBezTo>
                    <a:pt x="585" y="3424"/>
                    <a:pt x="585" y="3424"/>
                    <a:pt x="540" y="3424"/>
                  </a:cubicBezTo>
                  <a:cubicBezTo>
                    <a:pt x="540" y="3424"/>
                    <a:pt x="540" y="3424"/>
                    <a:pt x="540" y="3424"/>
                  </a:cubicBezTo>
                  <a:cubicBezTo>
                    <a:pt x="540" y="3424"/>
                    <a:pt x="540" y="3424"/>
                    <a:pt x="510" y="3424"/>
                  </a:cubicBezTo>
                  <a:cubicBezTo>
                    <a:pt x="510" y="3424"/>
                    <a:pt x="510" y="3424"/>
                    <a:pt x="480" y="3424"/>
                  </a:cubicBezTo>
                  <a:cubicBezTo>
                    <a:pt x="480" y="3424"/>
                    <a:pt x="480" y="3424"/>
                    <a:pt x="450" y="3424"/>
                  </a:cubicBezTo>
                  <a:cubicBezTo>
                    <a:pt x="450" y="3424"/>
                    <a:pt x="450" y="3424"/>
                    <a:pt x="405" y="3409"/>
                  </a:cubicBezTo>
                  <a:cubicBezTo>
                    <a:pt x="405" y="3409"/>
                    <a:pt x="405" y="3409"/>
                    <a:pt x="375" y="3409"/>
                  </a:cubicBezTo>
                  <a:cubicBezTo>
                    <a:pt x="375" y="3409"/>
                    <a:pt x="375" y="3409"/>
                    <a:pt x="345" y="3394"/>
                  </a:cubicBezTo>
                  <a:cubicBezTo>
                    <a:pt x="345" y="3394"/>
                    <a:pt x="345" y="3394"/>
                    <a:pt x="284" y="3364"/>
                  </a:cubicBezTo>
                  <a:cubicBezTo>
                    <a:pt x="284" y="3364"/>
                    <a:pt x="284" y="3364"/>
                    <a:pt x="284" y="3364"/>
                  </a:cubicBezTo>
                  <a:cubicBezTo>
                    <a:pt x="284" y="3364"/>
                    <a:pt x="284" y="3364"/>
                    <a:pt x="239" y="3349"/>
                  </a:cubicBezTo>
                  <a:cubicBezTo>
                    <a:pt x="239" y="3349"/>
                    <a:pt x="239" y="3349"/>
                    <a:pt x="209" y="3334"/>
                  </a:cubicBezTo>
                  <a:cubicBezTo>
                    <a:pt x="209" y="3334"/>
                    <a:pt x="209" y="3334"/>
                    <a:pt x="179" y="3304"/>
                  </a:cubicBezTo>
                  <a:cubicBezTo>
                    <a:pt x="179" y="3304"/>
                    <a:pt x="179" y="3304"/>
                    <a:pt x="149" y="3274"/>
                  </a:cubicBezTo>
                  <a:cubicBezTo>
                    <a:pt x="149" y="3274"/>
                    <a:pt x="149" y="3274"/>
                    <a:pt x="119" y="3244"/>
                  </a:cubicBezTo>
                  <a:cubicBezTo>
                    <a:pt x="119" y="3244"/>
                    <a:pt x="119" y="3244"/>
                    <a:pt x="104" y="3214"/>
                  </a:cubicBezTo>
                  <a:cubicBezTo>
                    <a:pt x="104" y="3214"/>
                    <a:pt x="104" y="3214"/>
                    <a:pt x="89" y="3184"/>
                  </a:cubicBezTo>
                  <a:cubicBezTo>
                    <a:pt x="89" y="3184"/>
                    <a:pt x="89" y="3184"/>
                    <a:pt x="74" y="3154"/>
                  </a:cubicBezTo>
                  <a:cubicBezTo>
                    <a:pt x="74" y="3154"/>
                    <a:pt x="74" y="3154"/>
                    <a:pt x="74" y="3154"/>
                  </a:cubicBezTo>
                  <a:cubicBezTo>
                    <a:pt x="74" y="3154"/>
                    <a:pt x="74" y="3154"/>
                    <a:pt x="59" y="3094"/>
                  </a:cubicBezTo>
                  <a:cubicBezTo>
                    <a:pt x="59" y="3094"/>
                    <a:pt x="59" y="3094"/>
                    <a:pt x="29" y="3049"/>
                  </a:cubicBezTo>
                  <a:cubicBezTo>
                    <a:pt x="29" y="3049"/>
                    <a:pt x="29" y="3049"/>
                    <a:pt x="14" y="2989"/>
                  </a:cubicBezTo>
                  <a:cubicBezTo>
                    <a:pt x="14" y="2989"/>
                    <a:pt x="14" y="2989"/>
                    <a:pt x="14" y="2989"/>
                  </a:cubicBezTo>
                  <a:cubicBezTo>
                    <a:pt x="14" y="2989"/>
                    <a:pt x="14" y="2989"/>
                    <a:pt x="14" y="2929"/>
                  </a:cubicBezTo>
                  <a:cubicBezTo>
                    <a:pt x="14" y="2929"/>
                    <a:pt x="14" y="2929"/>
                    <a:pt x="14" y="2793"/>
                  </a:cubicBezTo>
                  <a:cubicBezTo>
                    <a:pt x="14" y="2793"/>
                    <a:pt x="14" y="2793"/>
                    <a:pt x="14" y="2718"/>
                  </a:cubicBezTo>
                  <a:cubicBezTo>
                    <a:pt x="14" y="2718"/>
                    <a:pt x="14" y="2718"/>
                    <a:pt x="14" y="2643"/>
                  </a:cubicBezTo>
                  <a:cubicBezTo>
                    <a:pt x="14" y="2643"/>
                    <a:pt x="14" y="2643"/>
                    <a:pt x="14" y="2583"/>
                  </a:cubicBezTo>
                  <a:cubicBezTo>
                    <a:pt x="14" y="2583"/>
                    <a:pt x="14" y="2583"/>
                    <a:pt x="29" y="2553"/>
                  </a:cubicBezTo>
                  <a:cubicBezTo>
                    <a:pt x="29" y="2553"/>
                    <a:pt x="29" y="2553"/>
                    <a:pt x="29" y="2538"/>
                  </a:cubicBezTo>
                  <a:cubicBezTo>
                    <a:pt x="29" y="2538"/>
                    <a:pt x="29" y="2538"/>
                    <a:pt x="29" y="2538"/>
                  </a:cubicBezTo>
                  <a:cubicBezTo>
                    <a:pt x="29" y="2538"/>
                    <a:pt x="29" y="2538"/>
                    <a:pt x="29" y="2508"/>
                  </a:cubicBezTo>
                  <a:cubicBezTo>
                    <a:pt x="29" y="2508"/>
                    <a:pt x="29" y="2508"/>
                    <a:pt x="44" y="2478"/>
                  </a:cubicBezTo>
                  <a:cubicBezTo>
                    <a:pt x="44" y="2478"/>
                    <a:pt x="44" y="2478"/>
                    <a:pt x="44" y="2463"/>
                  </a:cubicBezTo>
                  <a:cubicBezTo>
                    <a:pt x="44" y="2463"/>
                    <a:pt x="44" y="2463"/>
                    <a:pt x="44" y="2433"/>
                  </a:cubicBezTo>
                  <a:cubicBezTo>
                    <a:pt x="44" y="2433"/>
                    <a:pt x="44" y="2433"/>
                    <a:pt x="29" y="2388"/>
                  </a:cubicBezTo>
                  <a:cubicBezTo>
                    <a:pt x="29" y="2388"/>
                    <a:pt x="29" y="2388"/>
                    <a:pt x="29" y="2373"/>
                  </a:cubicBezTo>
                  <a:cubicBezTo>
                    <a:pt x="29" y="2373"/>
                    <a:pt x="29" y="2373"/>
                    <a:pt x="29" y="2072"/>
                  </a:cubicBezTo>
                  <a:cubicBezTo>
                    <a:pt x="29" y="2072"/>
                    <a:pt x="29" y="2072"/>
                    <a:pt x="29" y="2072"/>
                  </a:cubicBezTo>
                  <a:cubicBezTo>
                    <a:pt x="29" y="2072"/>
                    <a:pt x="29" y="2072"/>
                    <a:pt x="104" y="1982"/>
                  </a:cubicBezTo>
                  <a:cubicBezTo>
                    <a:pt x="104" y="1982"/>
                    <a:pt x="104" y="1982"/>
                    <a:pt x="164" y="1907"/>
                  </a:cubicBezTo>
                  <a:cubicBezTo>
                    <a:pt x="164" y="1907"/>
                    <a:pt x="164" y="1907"/>
                    <a:pt x="224" y="1847"/>
                  </a:cubicBezTo>
                  <a:cubicBezTo>
                    <a:pt x="224" y="1847"/>
                    <a:pt x="224" y="1847"/>
                    <a:pt x="224" y="1847"/>
                  </a:cubicBezTo>
                  <a:cubicBezTo>
                    <a:pt x="224" y="1847"/>
                    <a:pt x="224" y="1847"/>
                    <a:pt x="224" y="1832"/>
                  </a:cubicBezTo>
                  <a:cubicBezTo>
                    <a:pt x="224" y="1832"/>
                    <a:pt x="224" y="1832"/>
                    <a:pt x="239" y="1817"/>
                  </a:cubicBezTo>
                  <a:cubicBezTo>
                    <a:pt x="239" y="1817"/>
                    <a:pt x="239" y="1817"/>
                    <a:pt x="239" y="1802"/>
                  </a:cubicBezTo>
                  <a:cubicBezTo>
                    <a:pt x="239" y="1802"/>
                    <a:pt x="239" y="1802"/>
                    <a:pt x="239" y="1787"/>
                  </a:cubicBezTo>
                  <a:cubicBezTo>
                    <a:pt x="239" y="1787"/>
                    <a:pt x="239" y="1787"/>
                    <a:pt x="239" y="1772"/>
                  </a:cubicBezTo>
                  <a:cubicBezTo>
                    <a:pt x="239" y="1772"/>
                    <a:pt x="239" y="1772"/>
                    <a:pt x="239" y="1757"/>
                  </a:cubicBezTo>
                  <a:cubicBezTo>
                    <a:pt x="239" y="1757"/>
                    <a:pt x="239" y="1757"/>
                    <a:pt x="224" y="1727"/>
                  </a:cubicBezTo>
                  <a:cubicBezTo>
                    <a:pt x="224" y="1727"/>
                    <a:pt x="224" y="1727"/>
                    <a:pt x="224" y="1712"/>
                  </a:cubicBezTo>
                  <a:cubicBezTo>
                    <a:pt x="224" y="1712"/>
                    <a:pt x="224" y="1712"/>
                    <a:pt x="209" y="1682"/>
                  </a:cubicBezTo>
                  <a:cubicBezTo>
                    <a:pt x="209" y="1682"/>
                    <a:pt x="209" y="1682"/>
                    <a:pt x="194" y="1667"/>
                  </a:cubicBezTo>
                  <a:cubicBezTo>
                    <a:pt x="194" y="1667"/>
                    <a:pt x="194" y="1667"/>
                    <a:pt x="194" y="1667"/>
                  </a:cubicBezTo>
                  <a:cubicBezTo>
                    <a:pt x="194" y="1667"/>
                    <a:pt x="194" y="1667"/>
                    <a:pt x="209" y="1667"/>
                  </a:cubicBezTo>
                  <a:cubicBezTo>
                    <a:pt x="209" y="1667"/>
                    <a:pt x="209" y="1667"/>
                    <a:pt x="209" y="1652"/>
                  </a:cubicBezTo>
                  <a:cubicBezTo>
                    <a:pt x="209" y="1652"/>
                    <a:pt x="209" y="1652"/>
                    <a:pt x="224" y="1652"/>
                  </a:cubicBezTo>
                  <a:cubicBezTo>
                    <a:pt x="224" y="1652"/>
                    <a:pt x="224" y="1652"/>
                    <a:pt x="224" y="1637"/>
                  </a:cubicBezTo>
                  <a:cubicBezTo>
                    <a:pt x="224" y="1637"/>
                    <a:pt x="224" y="1637"/>
                    <a:pt x="224" y="1607"/>
                  </a:cubicBezTo>
                  <a:cubicBezTo>
                    <a:pt x="224" y="1607"/>
                    <a:pt x="224" y="1607"/>
                    <a:pt x="209" y="1592"/>
                  </a:cubicBezTo>
                  <a:cubicBezTo>
                    <a:pt x="209" y="1592"/>
                    <a:pt x="209" y="1592"/>
                    <a:pt x="209" y="1592"/>
                  </a:cubicBezTo>
                  <a:cubicBezTo>
                    <a:pt x="209" y="1592"/>
                    <a:pt x="209" y="1592"/>
                    <a:pt x="194" y="1577"/>
                  </a:cubicBezTo>
                  <a:cubicBezTo>
                    <a:pt x="194" y="1577"/>
                    <a:pt x="194" y="1577"/>
                    <a:pt x="194" y="1562"/>
                  </a:cubicBezTo>
                  <a:cubicBezTo>
                    <a:pt x="194" y="1562"/>
                    <a:pt x="194" y="1562"/>
                    <a:pt x="194" y="1562"/>
                  </a:cubicBezTo>
                  <a:cubicBezTo>
                    <a:pt x="194" y="1562"/>
                    <a:pt x="194" y="1562"/>
                    <a:pt x="164" y="1532"/>
                  </a:cubicBezTo>
                  <a:cubicBezTo>
                    <a:pt x="164" y="1532"/>
                    <a:pt x="164" y="1532"/>
                    <a:pt x="134" y="1502"/>
                  </a:cubicBezTo>
                  <a:cubicBezTo>
                    <a:pt x="134" y="1502"/>
                    <a:pt x="134" y="1502"/>
                    <a:pt x="59" y="1441"/>
                  </a:cubicBezTo>
                  <a:cubicBezTo>
                    <a:pt x="59" y="1441"/>
                    <a:pt x="59" y="1441"/>
                    <a:pt x="29" y="1411"/>
                  </a:cubicBezTo>
                  <a:cubicBezTo>
                    <a:pt x="29" y="1411"/>
                    <a:pt x="29" y="1411"/>
                    <a:pt x="14" y="1396"/>
                  </a:cubicBezTo>
                  <a:cubicBezTo>
                    <a:pt x="14" y="1396"/>
                    <a:pt x="14" y="1396"/>
                    <a:pt x="0" y="1366"/>
                  </a:cubicBezTo>
                  <a:cubicBezTo>
                    <a:pt x="0" y="1366"/>
                    <a:pt x="0" y="1366"/>
                    <a:pt x="0" y="1366"/>
                  </a:cubicBezTo>
                  <a:cubicBezTo>
                    <a:pt x="0" y="1366"/>
                    <a:pt x="0" y="1366"/>
                    <a:pt x="0" y="1366"/>
                  </a:cubicBezTo>
                  <a:cubicBezTo>
                    <a:pt x="0" y="1366"/>
                    <a:pt x="0" y="1366"/>
                    <a:pt x="0" y="1366"/>
                  </a:cubicBezTo>
                  <a:cubicBezTo>
                    <a:pt x="0" y="1366"/>
                    <a:pt x="0" y="1366"/>
                    <a:pt x="0" y="1336"/>
                  </a:cubicBezTo>
                  <a:cubicBezTo>
                    <a:pt x="0" y="1336"/>
                    <a:pt x="0" y="1336"/>
                    <a:pt x="0" y="1336"/>
                  </a:cubicBezTo>
                  <a:cubicBezTo>
                    <a:pt x="0" y="1336"/>
                    <a:pt x="0" y="1336"/>
                    <a:pt x="14" y="1321"/>
                  </a:cubicBezTo>
                  <a:cubicBezTo>
                    <a:pt x="14" y="1321"/>
                    <a:pt x="14" y="1321"/>
                    <a:pt x="14" y="1321"/>
                  </a:cubicBezTo>
                  <a:cubicBezTo>
                    <a:pt x="14" y="1321"/>
                    <a:pt x="14" y="1321"/>
                    <a:pt x="29" y="1306"/>
                  </a:cubicBezTo>
                  <a:cubicBezTo>
                    <a:pt x="29" y="1306"/>
                    <a:pt x="29" y="1306"/>
                    <a:pt x="44" y="1306"/>
                  </a:cubicBezTo>
                  <a:cubicBezTo>
                    <a:pt x="44" y="1306"/>
                    <a:pt x="44" y="1306"/>
                    <a:pt x="59" y="1306"/>
                  </a:cubicBezTo>
                  <a:cubicBezTo>
                    <a:pt x="59" y="1306"/>
                    <a:pt x="59" y="1306"/>
                    <a:pt x="59" y="1306"/>
                  </a:cubicBezTo>
                  <a:cubicBezTo>
                    <a:pt x="59" y="1306"/>
                    <a:pt x="59" y="1306"/>
                    <a:pt x="89" y="1291"/>
                  </a:cubicBezTo>
                  <a:cubicBezTo>
                    <a:pt x="89" y="1291"/>
                    <a:pt x="89" y="1291"/>
                    <a:pt x="119" y="1276"/>
                  </a:cubicBezTo>
                  <a:cubicBezTo>
                    <a:pt x="119" y="1276"/>
                    <a:pt x="119" y="1276"/>
                    <a:pt x="149" y="1261"/>
                  </a:cubicBezTo>
                  <a:cubicBezTo>
                    <a:pt x="149" y="1261"/>
                    <a:pt x="149" y="1261"/>
                    <a:pt x="179" y="1246"/>
                  </a:cubicBezTo>
                  <a:cubicBezTo>
                    <a:pt x="179" y="1246"/>
                    <a:pt x="179" y="1246"/>
                    <a:pt x="209" y="1216"/>
                  </a:cubicBezTo>
                  <a:cubicBezTo>
                    <a:pt x="209" y="1216"/>
                    <a:pt x="209" y="1216"/>
                    <a:pt x="239" y="1186"/>
                  </a:cubicBezTo>
                  <a:cubicBezTo>
                    <a:pt x="239" y="1186"/>
                    <a:pt x="239" y="1186"/>
                    <a:pt x="239" y="1171"/>
                  </a:cubicBezTo>
                  <a:cubicBezTo>
                    <a:pt x="239" y="1171"/>
                    <a:pt x="239" y="1171"/>
                    <a:pt x="254" y="1156"/>
                  </a:cubicBezTo>
                  <a:cubicBezTo>
                    <a:pt x="254" y="1156"/>
                    <a:pt x="254" y="1156"/>
                    <a:pt x="254" y="1156"/>
                  </a:cubicBezTo>
                  <a:cubicBezTo>
                    <a:pt x="254" y="1156"/>
                    <a:pt x="254" y="1156"/>
                    <a:pt x="254" y="1141"/>
                  </a:cubicBezTo>
                  <a:cubicBezTo>
                    <a:pt x="254" y="1141"/>
                    <a:pt x="254" y="1141"/>
                    <a:pt x="254" y="1141"/>
                  </a:cubicBezTo>
                  <a:cubicBezTo>
                    <a:pt x="254" y="1141"/>
                    <a:pt x="254" y="1141"/>
                    <a:pt x="254" y="1126"/>
                  </a:cubicBezTo>
                  <a:cubicBezTo>
                    <a:pt x="254" y="1126"/>
                    <a:pt x="254" y="1126"/>
                    <a:pt x="254" y="1111"/>
                  </a:cubicBezTo>
                  <a:cubicBezTo>
                    <a:pt x="254" y="1111"/>
                    <a:pt x="254" y="1111"/>
                    <a:pt x="254" y="1111"/>
                  </a:cubicBezTo>
                  <a:cubicBezTo>
                    <a:pt x="254" y="1111"/>
                    <a:pt x="254" y="1111"/>
                    <a:pt x="254" y="1096"/>
                  </a:cubicBezTo>
                  <a:cubicBezTo>
                    <a:pt x="254" y="1096"/>
                    <a:pt x="254" y="1096"/>
                    <a:pt x="239" y="1081"/>
                  </a:cubicBezTo>
                  <a:cubicBezTo>
                    <a:pt x="239" y="1081"/>
                    <a:pt x="239" y="1081"/>
                    <a:pt x="224" y="1066"/>
                  </a:cubicBezTo>
                  <a:cubicBezTo>
                    <a:pt x="224" y="1066"/>
                    <a:pt x="224" y="1066"/>
                    <a:pt x="194" y="1051"/>
                  </a:cubicBezTo>
                  <a:cubicBezTo>
                    <a:pt x="194" y="1051"/>
                    <a:pt x="194" y="1051"/>
                    <a:pt x="179" y="1036"/>
                  </a:cubicBezTo>
                  <a:cubicBezTo>
                    <a:pt x="179" y="1036"/>
                    <a:pt x="179" y="1036"/>
                    <a:pt x="164" y="1036"/>
                  </a:cubicBezTo>
                  <a:cubicBezTo>
                    <a:pt x="164" y="1036"/>
                    <a:pt x="164" y="1036"/>
                    <a:pt x="164" y="1021"/>
                  </a:cubicBezTo>
                  <a:cubicBezTo>
                    <a:pt x="164" y="1021"/>
                    <a:pt x="164" y="1021"/>
                    <a:pt x="164" y="1021"/>
                  </a:cubicBezTo>
                  <a:cubicBezTo>
                    <a:pt x="164" y="1021"/>
                    <a:pt x="164" y="1021"/>
                    <a:pt x="164" y="1006"/>
                  </a:cubicBezTo>
                  <a:cubicBezTo>
                    <a:pt x="164" y="1006"/>
                    <a:pt x="164" y="1006"/>
                    <a:pt x="164" y="991"/>
                  </a:cubicBezTo>
                  <a:cubicBezTo>
                    <a:pt x="164" y="991"/>
                    <a:pt x="164" y="991"/>
                    <a:pt x="164" y="976"/>
                  </a:cubicBezTo>
                  <a:cubicBezTo>
                    <a:pt x="164" y="976"/>
                    <a:pt x="164" y="976"/>
                    <a:pt x="164" y="961"/>
                  </a:cubicBezTo>
                  <a:cubicBezTo>
                    <a:pt x="164" y="961"/>
                    <a:pt x="164" y="961"/>
                    <a:pt x="149" y="961"/>
                  </a:cubicBezTo>
                  <a:cubicBezTo>
                    <a:pt x="149" y="961"/>
                    <a:pt x="149" y="961"/>
                    <a:pt x="134" y="961"/>
                  </a:cubicBezTo>
                  <a:cubicBezTo>
                    <a:pt x="134" y="961"/>
                    <a:pt x="134" y="961"/>
                    <a:pt x="104" y="946"/>
                  </a:cubicBezTo>
                  <a:cubicBezTo>
                    <a:pt x="104" y="946"/>
                    <a:pt x="104" y="946"/>
                    <a:pt x="104" y="946"/>
                  </a:cubicBezTo>
                  <a:cubicBezTo>
                    <a:pt x="104" y="946"/>
                    <a:pt x="104" y="946"/>
                    <a:pt x="74" y="931"/>
                  </a:cubicBezTo>
                  <a:cubicBezTo>
                    <a:pt x="74" y="931"/>
                    <a:pt x="74" y="931"/>
                    <a:pt x="44" y="915"/>
                  </a:cubicBezTo>
                  <a:cubicBezTo>
                    <a:pt x="44" y="915"/>
                    <a:pt x="44" y="915"/>
                    <a:pt x="29" y="915"/>
                  </a:cubicBezTo>
                  <a:cubicBezTo>
                    <a:pt x="29" y="915"/>
                    <a:pt x="29" y="915"/>
                    <a:pt x="14" y="901"/>
                  </a:cubicBezTo>
                  <a:cubicBezTo>
                    <a:pt x="14" y="901"/>
                    <a:pt x="14" y="901"/>
                    <a:pt x="0" y="885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885"/>
                    <a:pt x="0" y="885"/>
                    <a:pt x="0" y="871"/>
                  </a:cubicBezTo>
                  <a:cubicBezTo>
                    <a:pt x="0" y="871"/>
                    <a:pt x="0" y="871"/>
                    <a:pt x="0" y="315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0" y="315"/>
                    <a:pt x="0" y="315"/>
                    <a:pt x="14" y="300"/>
                  </a:cubicBezTo>
                  <a:cubicBezTo>
                    <a:pt x="14" y="300"/>
                    <a:pt x="14" y="300"/>
                    <a:pt x="44" y="285"/>
                  </a:cubicBezTo>
                  <a:cubicBezTo>
                    <a:pt x="44" y="285"/>
                    <a:pt x="44" y="285"/>
                    <a:pt x="89" y="255"/>
                  </a:cubicBezTo>
                  <a:cubicBezTo>
                    <a:pt x="89" y="255"/>
                    <a:pt x="89" y="255"/>
                    <a:pt x="119" y="240"/>
                  </a:cubicBezTo>
                  <a:cubicBezTo>
                    <a:pt x="119" y="240"/>
                    <a:pt x="119" y="240"/>
                    <a:pt x="164" y="210"/>
                  </a:cubicBezTo>
                  <a:cubicBezTo>
                    <a:pt x="164" y="210"/>
                    <a:pt x="164" y="210"/>
                    <a:pt x="224" y="195"/>
                  </a:cubicBezTo>
                  <a:cubicBezTo>
                    <a:pt x="224" y="195"/>
                    <a:pt x="224" y="195"/>
                    <a:pt x="239" y="195"/>
                  </a:cubicBezTo>
                  <a:cubicBezTo>
                    <a:pt x="239" y="195"/>
                    <a:pt x="239" y="195"/>
                    <a:pt x="269" y="180"/>
                  </a:cubicBezTo>
                  <a:cubicBezTo>
                    <a:pt x="269" y="180"/>
                    <a:pt x="269" y="180"/>
                    <a:pt x="269" y="180"/>
                  </a:cubicBezTo>
                  <a:cubicBezTo>
                    <a:pt x="269" y="180"/>
                    <a:pt x="269" y="180"/>
                    <a:pt x="299" y="180"/>
                  </a:cubicBezTo>
                  <a:cubicBezTo>
                    <a:pt x="299" y="180"/>
                    <a:pt x="299" y="180"/>
                    <a:pt x="345" y="165"/>
                  </a:cubicBezTo>
                  <a:cubicBezTo>
                    <a:pt x="345" y="165"/>
                    <a:pt x="345" y="165"/>
                    <a:pt x="360" y="165"/>
                  </a:cubicBezTo>
                  <a:cubicBezTo>
                    <a:pt x="360" y="165"/>
                    <a:pt x="360" y="165"/>
                    <a:pt x="375" y="150"/>
                  </a:cubicBezTo>
                  <a:cubicBezTo>
                    <a:pt x="375" y="150"/>
                    <a:pt x="375" y="150"/>
                    <a:pt x="405" y="120"/>
                  </a:cubicBezTo>
                  <a:cubicBezTo>
                    <a:pt x="405" y="120"/>
                    <a:pt x="405" y="120"/>
                    <a:pt x="420" y="120"/>
                  </a:cubicBezTo>
                  <a:cubicBezTo>
                    <a:pt x="420" y="120"/>
                    <a:pt x="420" y="120"/>
                    <a:pt x="450" y="120"/>
                  </a:cubicBezTo>
                  <a:cubicBezTo>
                    <a:pt x="450" y="120"/>
                    <a:pt x="450" y="120"/>
                    <a:pt x="450" y="120"/>
                  </a:cubicBezTo>
                  <a:cubicBezTo>
                    <a:pt x="450" y="120"/>
                    <a:pt x="450" y="120"/>
                    <a:pt x="480" y="105"/>
                  </a:cubicBezTo>
                  <a:cubicBezTo>
                    <a:pt x="480" y="105"/>
                    <a:pt x="480" y="105"/>
                    <a:pt x="510" y="90"/>
                  </a:cubicBezTo>
                  <a:cubicBezTo>
                    <a:pt x="510" y="90"/>
                    <a:pt x="510" y="90"/>
                    <a:pt x="600" y="45"/>
                  </a:cubicBezTo>
                  <a:cubicBezTo>
                    <a:pt x="600" y="45"/>
                    <a:pt x="600" y="45"/>
                    <a:pt x="676" y="15"/>
                  </a:cubicBezTo>
                  <a:cubicBezTo>
                    <a:pt x="676" y="15"/>
                    <a:pt x="676" y="15"/>
                    <a:pt x="706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6" y="0"/>
                    <a:pt x="706" y="0"/>
                    <a:pt x="706" y="0"/>
                  </a:cubicBezTo>
                  <a:lnTo>
                    <a:pt x="706" y="0"/>
                  </a:lnTo>
                  <a:lnTo>
                    <a:pt x="706" y="0"/>
                  </a:lnTo>
                  <a:lnTo>
                    <a:pt x="706" y="0"/>
                  </a:lnTo>
                  <a:lnTo>
                    <a:pt x="706" y="0"/>
                  </a:lnTo>
                  <a:lnTo>
                    <a:pt x="706" y="0"/>
                  </a:lnTo>
                  <a:lnTo>
                    <a:pt x="706" y="0"/>
                  </a:lnTo>
                  <a:lnTo>
                    <a:pt x="706" y="0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accent1"/>
            </a:solidFill>
            <a:ln w="11430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2053" name="组合 2052"/>
            <p:cNvGrpSpPr/>
            <p:nvPr/>
          </p:nvGrpSpPr>
          <p:grpSpPr>
            <a:xfrm>
              <a:off x="22" y="1344"/>
              <a:ext cx="1879" cy="1453"/>
              <a:chOff x="22" y="1344"/>
              <a:chExt cx="1879" cy="1453"/>
            </a:xfrm>
          </p:grpSpPr>
          <p:sp>
            <p:nvSpPr>
              <p:cNvPr id="2054" name="任意多边形 2053"/>
              <p:cNvSpPr/>
              <p:nvPr/>
            </p:nvSpPr>
            <p:spPr>
              <a:xfrm>
                <a:off x="183" y="1344"/>
                <a:ext cx="539" cy="395"/>
              </a:xfrm>
              <a:custGeom>
                <a:avLst/>
                <a:gdLst/>
                <a:ahLst/>
                <a:cxnLst/>
                <a:pathLst>
                  <a:path w="1347" h="987">
                    <a:moveTo>
                      <a:pt x="1347" y="881"/>
                    </a:moveTo>
                    <a:cubicBezTo>
                      <a:pt x="1347" y="881"/>
                      <a:pt x="1347" y="881"/>
                      <a:pt x="1347" y="881"/>
                    </a:cubicBezTo>
                    <a:cubicBezTo>
                      <a:pt x="1347" y="881"/>
                      <a:pt x="1347" y="881"/>
                      <a:pt x="1317" y="820"/>
                    </a:cubicBezTo>
                    <a:cubicBezTo>
                      <a:pt x="1317" y="820"/>
                      <a:pt x="1317" y="820"/>
                      <a:pt x="1302" y="774"/>
                    </a:cubicBezTo>
                    <a:cubicBezTo>
                      <a:pt x="1302" y="774"/>
                      <a:pt x="1302" y="774"/>
                      <a:pt x="1302" y="774"/>
                    </a:cubicBezTo>
                    <a:cubicBezTo>
                      <a:pt x="1302" y="774"/>
                      <a:pt x="1302" y="774"/>
                      <a:pt x="1286" y="744"/>
                    </a:cubicBezTo>
                    <a:cubicBezTo>
                      <a:pt x="1286" y="744"/>
                      <a:pt x="1286" y="744"/>
                      <a:pt x="1271" y="698"/>
                    </a:cubicBezTo>
                    <a:cubicBezTo>
                      <a:pt x="1271" y="698"/>
                      <a:pt x="1271" y="698"/>
                      <a:pt x="1256" y="622"/>
                    </a:cubicBezTo>
                    <a:cubicBezTo>
                      <a:pt x="1256" y="622"/>
                      <a:pt x="1256" y="622"/>
                      <a:pt x="1226" y="531"/>
                    </a:cubicBezTo>
                    <a:cubicBezTo>
                      <a:pt x="1226" y="531"/>
                      <a:pt x="1226" y="531"/>
                      <a:pt x="1226" y="486"/>
                    </a:cubicBezTo>
                    <a:cubicBezTo>
                      <a:pt x="1226" y="486"/>
                      <a:pt x="1226" y="486"/>
                      <a:pt x="1226" y="455"/>
                    </a:cubicBezTo>
                    <a:cubicBezTo>
                      <a:pt x="1226" y="455"/>
                      <a:pt x="1226" y="455"/>
                      <a:pt x="1226" y="455"/>
                    </a:cubicBezTo>
                    <a:cubicBezTo>
                      <a:pt x="1226" y="455"/>
                      <a:pt x="1226" y="455"/>
                      <a:pt x="1226" y="440"/>
                    </a:cubicBezTo>
                    <a:cubicBezTo>
                      <a:pt x="1226" y="440"/>
                      <a:pt x="1226" y="440"/>
                      <a:pt x="1226" y="425"/>
                    </a:cubicBezTo>
                    <a:cubicBezTo>
                      <a:pt x="1226" y="425"/>
                      <a:pt x="1226" y="425"/>
                      <a:pt x="1211" y="410"/>
                    </a:cubicBezTo>
                    <a:cubicBezTo>
                      <a:pt x="1211" y="410"/>
                      <a:pt x="1211" y="410"/>
                      <a:pt x="1196" y="395"/>
                    </a:cubicBezTo>
                    <a:cubicBezTo>
                      <a:pt x="1196" y="395"/>
                      <a:pt x="1196" y="395"/>
                      <a:pt x="1180" y="364"/>
                    </a:cubicBezTo>
                    <a:cubicBezTo>
                      <a:pt x="1180" y="364"/>
                      <a:pt x="1180" y="364"/>
                      <a:pt x="1135" y="319"/>
                    </a:cubicBezTo>
                    <a:cubicBezTo>
                      <a:pt x="1135" y="319"/>
                      <a:pt x="1135" y="319"/>
                      <a:pt x="1135" y="319"/>
                    </a:cubicBezTo>
                    <a:cubicBezTo>
                      <a:pt x="1135" y="319"/>
                      <a:pt x="1135" y="319"/>
                      <a:pt x="1120" y="303"/>
                    </a:cubicBezTo>
                    <a:cubicBezTo>
                      <a:pt x="1120" y="303"/>
                      <a:pt x="1120" y="303"/>
                      <a:pt x="1105" y="273"/>
                    </a:cubicBezTo>
                    <a:cubicBezTo>
                      <a:pt x="1105" y="273"/>
                      <a:pt x="1105" y="273"/>
                      <a:pt x="1090" y="243"/>
                    </a:cubicBezTo>
                    <a:cubicBezTo>
                      <a:pt x="1090" y="243"/>
                      <a:pt x="1090" y="243"/>
                      <a:pt x="1074" y="227"/>
                    </a:cubicBezTo>
                    <a:cubicBezTo>
                      <a:pt x="1074" y="227"/>
                      <a:pt x="1074" y="227"/>
                      <a:pt x="1059" y="182"/>
                    </a:cubicBezTo>
                    <a:cubicBezTo>
                      <a:pt x="1059" y="182"/>
                      <a:pt x="1059" y="182"/>
                      <a:pt x="1059" y="167"/>
                    </a:cubicBezTo>
                    <a:cubicBezTo>
                      <a:pt x="1059" y="167"/>
                      <a:pt x="1059" y="167"/>
                      <a:pt x="1059" y="167"/>
                    </a:cubicBezTo>
                    <a:cubicBezTo>
                      <a:pt x="1059" y="167"/>
                      <a:pt x="1059" y="167"/>
                      <a:pt x="1044" y="121"/>
                    </a:cubicBezTo>
                    <a:cubicBezTo>
                      <a:pt x="1044" y="121"/>
                      <a:pt x="1044" y="121"/>
                      <a:pt x="1014" y="75"/>
                    </a:cubicBezTo>
                    <a:cubicBezTo>
                      <a:pt x="1014" y="75"/>
                      <a:pt x="1014" y="75"/>
                      <a:pt x="984" y="0"/>
                    </a:cubicBezTo>
                    <a:cubicBezTo>
                      <a:pt x="984" y="0"/>
                      <a:pt x="984" y="0"/>
                      <a:pt x="984" y="0"/>
                    </a:cubicBezTo>
                    <a:cubicBezTo>
                      <a:pt x="984" y="0"/>
                      <a:pt x="984" y="0"/>
                      <a:pt x="968" y="0"/>
                    </a:cubicBezTo>
                    <a:cubicBezTo>
                      <a:pt x="968" y="0"/>
                      <a:pt x="968" y="0"/>
                      <a:pt x="968" y="0"/>
                    </a:cubicBezTo>
                    <a:cubicBezTo>
                      <a:pt x="968" y="0"/>
                      <a:pt x="968" y="0"/>
                      <a:pt x="968" y="0"/>
                    </a:cubicBezTo>
                    <a:cubicBezTo>
                      <a:pt x="968" y="0"/>
                      <a:pt x="968" y="0"/>
                      <a:pt x="953" y="0"/>
                    </a:cubicBezTo>
                    <a:cubicBezTo>
                      <a:pt x="953" y="0"/>
                      <a:pt x="953" y="0"/>
                      <a:pt x="953" y="0"/>
                    </a:cubicBezTo>
                    <a:cubicBezTo>
                      <a:pt x="953" y="0"/>
                      <a:pt x="953" y="0"/>
                      <a:pt x="953" y="15"/>
                    </a:cubicBezTo>
                    <a:cubicBezTo>
                      <a:pt x="953" y="15"/>
                      <a:pt x="953" y="15"/>
                      <a:pt x="953" y="30"/>
                    </a:cubicBezTo>
                    <a:cubicBezTo>
                      <a:pt x="953" y="30"/>
                      <a:pt x="953" y="30"/>
                      <a:pt x="953" y="30"/>
                    </a:cubicBezTo>
                    <a:cubicBezTo>
                      <a:pt x="953" y="30"/>
                      <a:pt x="953" y="30"/>
                      <a:pt x="968" y="60"/>
                    </a:cubicBezTo>
                    <a:cubicBezTo>
                      <a:pt x="968" y="60"/>
                      <a:pt x="968" y="60"/>
                      <a:pt x="984" y="106"/>
                    </a:cubicBezTo>
                    <a:cubicBezTo>
                      <a:pt x="984" y="106"/>
                      <a:pt x="984" y="106"/>
                      <a:pt x="999" y="182"/>
                    </a:cubicBezTo>
                    <a:cubicBezTo>
                      <a:pt x="999" y="182"/>
                      <a:pt x="999" y="182"/>
                      <a:pt x="1044" y="288"/>
                    </a:cubicBezTo>
                    <a:cubicBezTo>
                      <a:pt x="1044" y="288"/>
                      <a:pt x="1044" y="288"/>
                      <a:pt x="1044" y="288"/>
                    </a:cubicBezTo>
                    <a:cubicBezTo>
                      <a:pt x="1044" y="288"/>
                      <a:pt x="1044" y="288"/>
                      <a:pt x="923" y="167"/>
                    </a:cubicBezTo>
                    <a:cubicBezTo>
                      <a:pt x="923" y="167"/>
                      <a:pt x="923" y="167"/>
                      <a:pt x="923" y="167"/>
                    </a:cubicBezTo>
                    <a:cubicBezTo>
                      <a:pt x="923" y="167"/>
                      <a:pt x="923" y="167"/>
                      <a:pt x="878" y="106"/>
                    </a:cubicBezTo>
                    <a:cubicBezTo>
                      <a:pt x="878" y="106"/>
                      <a:pt x="878" y="106"/>
                      <a:pt x="832" y="60"/>
                    </a:cubicBezTo>
                    <a:cubicBezTo>
                      <a:pt x="832" y="60"/>
                      <a:pt x="832" y="60"/>
                      <a:pt x="802" y="15"/>
                    </a:cubicBezTo>
                    <a:cubicBezTo>
                      <a:pt x="802" y="15"/>
                      <a:pt x="802" y="15"/>
                      <a:pt x="348" y="15"/>
                    </a:cubicBezTo>
                    <a:cubicBezTo>
                      <a:pt x="348" y="15"/>
                      <a:pt x="348" y="15"/>
                      <a:pt x="348" y="15"/>
                    </a:cubicBezTo>
                    <a:cubicBezTo>
                      <a:pt x="348" y="15"/>
                      <a:pt x="348" y="15"/>
                      <a:pt x="378" y="60"/>
                    </a:cubicBezTo>
                    <a:cubicBezTo>
                      <a:pt x="378" y="60"/>
                      <a:pt x="378" y="60"/>
                      <a:pt x="408" y="121"/>
                    </a:cubicBezTo>
                    <a:cubicBezTo>
                      <a:pt x="408" y="121"/>
                      <a:pt x="408" y="121"/>
                      <a:pt x="423" y="167"/>
                    </a:cubicBezTo>
                    <a:cubicBezTo>
                      <a:pt x="423" y="167"/>
                      <a:pt x="423" y="167"/>
                      <a:pt x="423" y="167"/>
                    </a:cubicBezTo>
                    <a:cubicBezTo>
                      <a:pt x="423" y="167"/>
                      <a:pt x="423" y="167"/>
                      <a:pt x="454" y="182"/>
                    </a:cubicBezTo>
                    <a:cubicBezTo>
                      <a:pt x="454" y="182"/>
                      <a:pt x="454" y="182"/>
                      <a:pt x="484" y="227"/>
                    </a:cubicBezTo>
                    <a:cubicBezTo>
                      <a:pt x="484" y="227"/>
                      <a:pt x="484" y="227"/>
                      <a:pt x="560" y="319"/>
                    </a:cubicBezTo>
                    <a:cubicBezTo>
                      <a:pt x="560" y="319"/>
                      <a:pt x="560" y="319"/>
                      <a:pt x="635" y="395"/>
                    </a:cubicBezTo>
                    <a:cubicBezTo>
                      <a:pt x="635" y="395"/>
                      <a:pt x="635" y="395"/>
                      <a:pt x="666" y="440"/>
                    </a:cubicBezTo>
                    <a:cubicBezTo>
                      <a:pt x="666" y="440"/>
                      <a:pt x="666" y="440"/>
                      <a:pt x="666" y="440"/>
                    </a:cubicBezTo>
                    <a:cubicBezTo>
                      <a:pt x="666" y="440"/>
                      <a:pt x="666" y="440"/>
                      <a:pt x="666" y="440"/>
                    </a:cubicBezTo>
                    <a:cubicBezTo>
                      <a:pt x="666" y="440"/>
                      <a:pt x="666" y="440"/>
                      <a:pt x="666" y="440"/>
                    </a:cubicBezTo>
                    <a:cubicBezTo>
                      <a:pt x="666" y="440"/>
                      <a:pt x="666" y="440"/>
                      <a:pt x="651" y="425"/>
                    </a:cubicBezTo>
                    <a:cubicBezTo>
                      <a:pt x="651" y="425"/>
                      <a:pt x="651" y="425"/>
                      <a:pt x="575" y="364"/>
                    </a:cubicBezTo>
                    <a:cubicBezTo>
                      <a:pt x="575" y="364"/>
                      <a:pt x="575" y="364"/>
                      <a:pt x="484" y="288"/>
                    </a:cubicBezTo>
                    <a:cubicBezTo>
                      <a:pt x="484" y="288"/>
                      <a:pt x="484" y="288"/>
                      <a:pt x="423" y="243"/>
                    </a:cubicBezTo>
                    <a:cubicBezTo>
                      <a:pt x="423" y="243"/>
                      <a:pt x="423" y="243"/>
                      <a:pt x="423" y="243"/>
                    </a:cubicBezTo>
                    <a:cubicBezTo>
                      <a:pt x="423" y="243"/>
                      <a:pt x="423" y="243"/>
                      <a:pt x="393" y="212"/>
                    </a:cubicBezTo>
                    <a:cubicBezTo>
                      <a:pt x="393" y="212"/>
                      <a:pt x="393" y="212"/>
                      <a:pt x="363" y="197"/>
                    </a:cubicBezTo>
                    <a:cubicBezTo>
                      <a:pt x="363" y="197"/>
                      <a:pt x="363" y="197"/>
                      <a:pt x="333" y="182"/>
                    </a:cubicBezTo>
                    <a:cubicBezTo>
                      <a:pt x="333" y="182"/>
                      <a:pt x="333" y="182"/>
                      <a:pt x="287" y="151"/>
                    </a:cubicBezTo>
                    <a:cubicBezTo>
                      <a:pt x="287" y="151"/>
                      <a:pt x="287" y="151"/>
                      <a:pt x="287" y="151"/>
                    </a:cubicBezTo>
                    <a:cubicBezTo>
                      <a:pt x="287" y="151"/>
                      <a:pt x="287" y="151"/>
                      <a:pt x="257" y="136"/>
                    </a:cubicBezTo>
                    <a:cubicBezTo>
                      <a:pt x="257" y="136"/>
                      <a:pt x="257" y="136"/>
                      <a:pt x="227" y="136"/>
                    </a:cubicBezTo>
                    <a:cubicBezTo>
                      <a:pt x="227" y="136"/>
                      <a:pt x="227" y="136"/>
                      <a:pt x="181" y="121"/>
                    </a:cubicBezTo>
                    <a:cubicBezTo>
                      <a:pt x="181" y="121"/>
                      <a:pt x="181" y="121"/>
                      <a:pt x="136" y="106"/>
                    </a:cubicBezTo>
                    <a:cubicBezTo>
                      <a:pt x="136" y="106"/>
                      <a:pt x="136" y="106"/>
                      <a:pt x="105" y="91"/>
                    </a:cubicBezTo>
                    <a:cubicBezTo>
                      <a:pt x="105" y="91"/>
                      <a:pt x="105" y="91"/>
                      <a:pt x="60" y="91"/>
                    </a:cubicBezTo>
                    <a:cubicBezTo>
                      <a:pt x="60" y="91"/>
                      <a:pt x="60" y="91"/>
                      <a:pt x="30" y="91"/>
                    </a:cubicBezTo>
                    <a:cubicBezTo>
                      <a:pt x="30" y="91"/>
                      <a:pt x="30" y="91"/>
                      <a:pt x="15" y="91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15" y="91"/>
                      <a:pt x="15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106"/>
                    </a:cubicBezTo>
                    <a:cubicBezTo>
                      <a:pt x="0" y="106"/>
                      <a:pt x="0" y="106"/>
                      <a:pt x="0" y="121"/>
                    </a:cubicBezTo>
                    <a:cubicBezTo>
                      <a:pt x="0" y="121"/>
                      <a:pt x="0" y="121"/>
                      <a:pt x="0" y="151"/>
                    </a:cubicBezTo>
                    <a:cubicBezTo>
                      <a:pt x="0" y="151"/>
                      <a:pt x="0" y="151"/>
                      <a:pt x="30" y="197"/>
                    </a:cubicBezTo>
                    <a:cubicBezTo>
                      <a:pt x="30" y="197"/>
                      <a:pt x="30" y="197"/>
                      <a:pt x="45" y="227"/>
                    </a:cubicBezTo>
                    <a:cubicBezTo>
                      <a:pt x="45" y="227"/>
                      <a:pt x="45" y="227"/>
                      <a:pt x="45" y="258"/>
                    </a:cubicBezTo>
                    <a:cubicBezTo>
                      <a:pt x="45" y="258"/>
                      <a:pt x="45" y="258"/>
                      <a:pt x="45" y="258"/>
                    </a:cubicBezTo>
                    <a:cubicBezTo>
                      <a:pt x="45" y="258"/>
                      <a:pt x="45" y="258"/>
                      <a:pt x="45" y="273"/>
                    </a:cubicBezTo>
                    <a:cubicBezTo>
                      <a:pt x="45" y="273"/>
                      <a:pt x="45" y="273"/>
                      <a:pt x="45" y="288"/>
                    </a:cubicBezTo>
                    <a:cubicBezTo>
                      <a:pt x="45" y="288"/>
                      <a:pt x="45" y="288"/>
                      <a:pt x="60" y="319"/>
                    </a:cubicBezTo>
                    <a:cubicBezTo>
                      <a:pt x="60" y="319"/>
                      <a:pt x="60" y="319"/>
                      <a:pt x="90" y="349"/>
                    </a:cubicBezTo>
                    <a:cubicBezTo>
                      <a:pt x="90" y="349"/>
                      <a:pt x="90" y="349"/>
                      <a:pt x="121" y="395"/>
                    </a:cubicBezTo>
                    <a:cubicBezTo>
                      <a:pt x="121" y="395"/>
                      <a:pt x="121" y="395"/>
                      <a:pt x="151" y="425"/>
                    </a:cubicBezTo>
                    <a:cubicBezTo>
                      <a:pt x="151" y="425"/>
                      <a:pt x="151" y="425"/>
                      <a:pt x="196" y="470"/>
                    </a:cubicBezTo>
                    <a:cubicBezTo>
                      <a:pt x="196" y="470"/>
                      <a:pt x="196" y="470"/>
                      <a:pt x="242" y="501"/>
                    </a:cubicBezTo>
                    <a:cubicBezTo>
                      <a:pt x="242" y="501"/>
                      <a:pt x="242" y="501"/>
                      <a:pt x="287" y="546"/>
                    </a:cubicBezTo>
                    <a:cubicBezTo>
                      <a:pt x="287" y="546"/>
                      <a:pt x="287" y="546"/>
                      <a:pt x="287" y="546"/>
                    </a:cubicBezTo>
                    <a:cubicBezTo>
                      <a:pt x="287" y="546"/>
                      <a:pt x="287" y="546"/>
                      <a:pt x="333" y="592"/>
                    </a:cubicBezTo>
                    <a:cubicBezTo>
                      <a:pt x="333" y="592"/>
                      <a:pt x="333" y="592"/>
                      <a:pt x="393" y="622"/>
                    </a:cubicBezTo>
                    <a:cubicBezTo>
                      <a:pt x="393" y="622"/>
                      <a:pt x="393" y="622"/>
                      <a:pt x="499" y="698"/>
                    </a:cubicBezTo>
                    <a:cubicBezTo>
                      <a:pt x="499" y="698"/>
                      <a:pt x="499" y="698"/>
                      <a:pt x="605" y="774"/>
                    </a:cubicBezTo>
                    <a:cubicBezTo>
                      <a:pt x="605" y="774"/>
                      <a:pt x="605" y="774"/>
                      <a:pt x="666" y="820"/>
                    </a:cubicBezTo>
                    <a:cubicBezTo>
                      <a:pt x="666" y="820"/>
                      <a:pt x="666" y="820"/>
                      <a:pt x="711" y="850"/>
                    </a:cubicBezTo>
                    <a:cubicBezTo>
                      <a:pt x="711" y="850"/>
                      <a:pt x="711" y="850"/>
                      <a:pt x="711" y="850"/>
                    </a:cubicBezTo>
                    <a:cubicBezTo>
                      <a:pt x="711" y="850"/>
                      <a:pt x="711" y="850"/>
                      <a:pt x="741" y="896"/>
                    </a:cubicBezTo>
                    <a:cubicBezTo>
                      <a:pt x="741" y="896"/>
                      <a:pt x="741" y="896"/>
                      <a:pt x="772" y="911"/>
                    </a:cubicBezTo>
                    <a:cubicBezTo>
                      <a:pt x="772" y="911"/>
                      <a:pt x="772" y="911"/>
                      <a:pt x="802" y="926"/>
                    </a:cubicBezTo>
                    <a:cubicBezTo>
                      <a:pt x="802" y="926"/>
                      <a:pt x="802" y="926"/>
                      <a:pt x="832" y="941"/>
                    </a:cubicBezTo>
                    <a:cubicBezTo>
                      <a:pt x="832" y="941"/>
                      <a:pt x="832" y="941"/>
                      <a:pt x="847" y="941"/>
                    </a:cubicBezTo>
                    <a:cubicBezTo>
                      <a:pt x="847" y="941"/>
                      <a:pt x="847" y="941"/>
                      <a:pt x="863" y="941"/>
                    </a:cubicBezTo>
                    <a:cubicBezTo>
                      <a:pt x="863" y="941"/>
                      <a:pt x="863" y="941"/>
                      <a:pt x="878" y="957"/>
                    </a:cubicBezTo>
                    <a:cubicBezTo>
                      <a:pt x="878" y="957"/>
                      <a:pt x="878" y="957"/>
                      <a:pt x="878" y="957"/>
                    </a:cubicBezTo>
                    <a:cubicBezTo>
                      <a:pt x="878" y="957"/>
                      <a:pt x="878" y="957"/>
                      <a:pt x="893" y="957"/>
                    </a:cubicBezTo>
                    <a:cubicBezTo>
                      <a:pt x="893" y="957"/>
                      <a:pt x="893" y="957"/>
                      <a:pt x="878" y="957"/>
                    </a:cubicBezTo>
                    <a:cubicBezTo>
                      <a:pt x="878" y="957"/>
                      <a:pt x="878" y="957"/>
                      <a:pt x="878" y="941"/>
                    </a:cubicBezTo>
                    <a:cubicBezTo>
                      <a:pt x="878" y="941"/>
                      <a:pt x="878" y="941"/>
                      <a:pt x="832" y="911"/>
                    </a:cubicBezTo>
                    <a:cubicBezTo>
                      <a:pt x="832" y="911"/>
                      <a:pt x="832" y="911"/>
                      <a:pt x="772" y="850"/>
                    </a:cubicBezTo>
                    <a:cubicBezTo>
                      <a:pt x="772" y="850"/>
                      <a:pt x="772" y="850"/>
                      <a:pt x="741" y="820"/>
                    </a:cubicBezTo>
                    <a:cubicBezTo>
                      <a:pt x="741" y="820"/>
                      <a:pt x="741" y="820"/>
                      <a:pt x="711" y="790"/>
                    </a:cubicBezTo>
                    <a:cubicBezTo>
                      <a:pt x="711" y="790"/>
                      <a:pt x="711" y="790"/>
                      <a:pt x="711" y="790"/>
                    </a:cubicBezTo>
                    <a:cubicBezTo>
                      <a:pt x="711" y="790"/>
                      <a:pt x="711" y="790"/>
                      <a:pt x="605" y="668"/>
                    </a:cubicBezTo>
                    <a:cubicBezTo>
                      <a:pt x="605" y="668"/>
                      <a:pt x="605" y="668"/>
                      <a:pt x="560" y="622"/>
                    </a:cubicBezTo>
                    <a:cubicBezTo>
                      <a:pt x="560" y="622"/>
                      <a:pt x="560" y="622"/>
                      <a:pt x="529" y="562"/>
                    </a:cubicBezTo>
                    <a:cubicBezTo>
                      <a:pt x="529" y="562"/>
                      <a:pt x="529" y="562"/>
                      <a:pt x="529" y="562"/>
                    </a:cubicBezTo>
                    <a:cubicBezTo>
                      <a:pt x="529" y="562"/>
                      <a:pt x="529" y="562"/>
                      <a:pt x="499" y="546"/>
                    </a:cubicBezTo>
                    <a:cubicBezTo>
                      <a:pt x="499" y="546"/>
                      <a:pt x="499" y="546"/>
                      <a:pt x="484" y="516"/>
                    </a:cubicBezTo>
                    <a:cubicBezTo>
                      <a:pt x="484" y="516"/>
                      <a:pt x="484" y="516"/>
                      <a:pt x="423" y="455"/>
                    </a:cubicBezTo>
                    <a:cubicBezTo>
                      <a:pt x="423" y="455"/>
                      <a:pt x="423" y="455"/>
                      <a:pt x="348" y="395"/>
                    </a:cubicBezTo>
                    <a:cubicBezTo>
                      <a:pt x="348" y="395"/>
                      <a:pt x="348" y="395"/>
                      <a:pt x="348" y="395"/>
                    </a:cubicBezTo>
                    <a:cubicBezTo>
                      <a:pt x="348" y="395"/>
                      <a:pt x="348" y="395"/>
                      <a:pt x="348" y="379"/>
                    </a:cubicBezTo>
                    <a:cubicBezTo>
                      <a:pt x="348" y="379"/>
                      <a:pt x="348" y="379"/>
                      <a:pt x="363" y="379"/>
                    </a:cubicBezTo>
                    <a:cubicBezTo>
                      <a:pt x="363" y="379"/>
                      <a:pt x="363" y="379"/>
                      <a:pt x="363" y="379"/>
                    </a:cubicBezTo>
                    <a:cubicBezTo>
                      <a:pt x="363" y="379"/>
                      <a:pt x="363" y="379"/>
                      <a:pt x="363" y="364"/>
                    </a:cubicBezTo>
                    <a:cubicBezTo>
                      <a:pt x="363" y="364"/>
                      <a:pt x="363" y="364"/>
                      <a:pt x="363" y="364"/>
                    </a:cubicBezTo>
                    <a:cubicBezTo>
                      <a:pt x="363" y="364"/>
                      <a:pt x="363" y="364"/>
                      <a:pt x="363" y="349"/>
                    </a:cubicBezTo>
                    <a:cubicBezTo>
                      <a:pt x="363" y="349"/>
                      <a:pt x="363" y="349"/>
                      <a:pt x="348" y="334"/>
                    </a:cubicBezTo>
                    <a:cubicBezTo>
                      <a:pt x="348" y="334"/>
                      <a:pt x="348" y="334"/>
                      <a:pt x="348" y="334"/>
                    </a:cubicBezTo>
                    <a:cubicBezTo>
                      <a:pt x="348" y="334"/>
                      <a:pt x="348" y="334"/>
                      <a:pt x="317" y="288"/>
                    </a:cubicBezTo>
                    <a:cubicBezTo>
                      <a:pt x="317" y="288"/>
                      <a:pt x="317" y="288"/>
                      <a:pt x="272" y="243"/>
                    </a:cubicBezTo>
                    <a:cubicBezTo>
                      <a:pt x="272" y="243"/>
                      <a:pt x="272" y="243"/>
                      <a:pt x="227" y="197"/>
                    </a:cubicBezTo>
                    <a:cubicBezTo>
                      <a:pt x="227" y="197"/>
                      <a:pt x="227" y="197"/>
                      <a:pt x="196" y="182"/>
                    </a:cubicBezTo>
                    <a:cubicBezTo>
                      <a:pt x="196" y="182"/>
                      <a:pt x="196" y="182"/>
                      <a:pt x="196" y="182"/>
                    </a:cubicBezTo>
                    <a:cubicBezTo>
                      <a:pt x="196" y="182"/>
                      <a:pt x="196" y="182"/>
                      <a:pt x="196" y="182"/>
                    </a:cubicBezTo>
                    <a:cubicBezTo>
                      <a:pt x="196" y="182"/>
                      <a:pt x="196" y="182"/>
                      <a:pt x="196" y="182"/>
                    </a:cubicBezTo>
                    <a:cubicBezTo>
                      <a:pt x="196" y="182"/>
                      <a:pt x="196" y="182"/>
                      <a:pt x="196" y="182"/>
                    </a:cubicBezTo>
                    <a:cubicBezTo>
                      <a:pt x="196" y="182"/>
                      <a:pt x="196" y="182"/>
                      <a:pt x="196" y="182"/>
                    </a:cubicBezTo>
                    <a:cubicBezTo>
                      <a:pt x="196" y="182"/>
                      <a:pt x="196" y="182"/>
                      <a:pt x="242" y="212"/>
                    </a:cubicBezTo>
                    <a:cubicBezTo>
                      <a:pt x="242" y="212"/>
                      <a:pt x="242" y="212"/>
                      <a:pt x="363" y="273"/>
                    </a:cubicBezTo>
                    <a:cubicBezTo>
                      <a:pt x="363" y="273"/>
                      <a:pt x="363" y="273"/>
                      <a:pt x="439" y="319"/>
                    </a:cubicBezTo>
                    <a:cubicBezTo>
                      <a:pt x="439" y="319"/>
                      <a:pt x="439" y="319"/>
                      <a:pt x="499" y="349"/>
                    </a:cubicBezTo>
                    <a:cubicBezTo>
                      <a:pt x="499" y="349"/>
                      <a:pt x="499" y="349"/>
                      <a:pt x="529" y="364"/>
                    </a:cubicBezTo>
                    <a:cubicBezTo>
                      <a:pt x="529" y="364"/>
                      <a:pt x="529" y="364"/>
                      <a:pt x="560" y="395"/>
                    </a:cubicBezTo>
                    <a:cubicBezTo>
                      <a:pt x="560" y="395"/>
                      <a:pt x="560" y="395"/>
                      <a:pt x="575" y="410"/>
                    </a:cubicBezTo>
                    <a:cubicBezTo>
                      <a:pt x="575" y="410"/>
                      <a:pt x="575" y="410"/>
                      <a:pt x="590" y="425"/>
                    </a:cubicBezTo>
                    <a:cubicBezTo>
                      <a:pt x="590" y="425"/>
                      <a:pt x="590" y="425"/>
                      <a:pt x="590" y="425"/>
                    </a:cubicBezTo>
                    <a:cubicBezTo>
                      <a:pt x="590" y="425"/>
                      <a:pt x="590" y="425"/>
                      <a:pt x="590" y="425"/>
                    </a:cubicBezTo>
                    <a:cubicBezTo>
                      <a:pt x="590" y="425"/>
                      <a:pt x="590" y="425"/>
                      <a:pt x="605" y="440"/>
                    </a:cubicBezTo>
                    <a:cubicBezTo>
                      <a:pt x="605" y="440"/>
                      <a:pt x="605" y="440"/>
                      <a:pt x="620" y="455"/>
                    </a:cubicBezTo>
                    <a:cubicBezTo>
                      <a:pt x="620" y="455"/>
                      <a:pt x="620" y="455"/>
                      <a:pt x="635" y="455"/>
                    </a:cubicBezTo>
                    <a:cubicBezTo>
                      <a:pt x="635" y="455"/>
                      <a:pt x="635" y="455"/>
                      <a:pt x="651" y="455"/>
                    </a:cubicBezTo>
                    <a:cubicBezTo>
                      <a:pt x="651" y="455"/>
                      <a:pt x="651" y="455"/>
                      <a:pt x="666" y="470"/>
                    </a:cubicBezTo>
                    <a:cubicBezTo>
                      <a:pt x="666" y="470"/>
                      <a:pt x="666" y="470"/>
                      <a:pt x="666" y="470"/>
                    </a:cubicBezTo>
                    <a:cubicBezTo>
                      <a:pt x="666" y="470"/>
                      <a:pt x="666" y="470"/>
                      <a:pt x="681" y="470"/>
                    </a:cubicBezTo>
                    <a:cubicBezTo>
                      <a:pt x="681" y="470"/>
                      <a:pt x="681" y="470"/>
                      <a:pt x="681" y="470"/>
                    </a:cubicBezTo>
                    <a:cubicBezTo>
                      <a:pt x="681" y="470"/>
                      <a:pt x="681" y="470"/>
                      <a:pt x="681" y="486"/>
                    </a:cubicBezTo>
                    <a:cubicBezTo>
                      <a:pt x="681" y="486"/>
                      <a:pt x="681" y="486"/>
                      <a:pt x="666" y="486"/>
                    </a:cubicBezTo>
                    <a:cubicBezTo>
                      <a:pt x="666" y="486"/>
                      <a:pt x="666" y="486"/>
                      <a:pt x="666" y="486"/>
                    </a:cubicBezTo>
                    <a:cubicBezTo>
                      <a:pt x="666" y="486"/>
                      <a:pt x="666" y="486"/>
                      <a:pt x="666" y="516"/>
                    </a:cubicBezTo>
                    <a:cubicBezTo>
                      <a:pt x="666" y="516"/>
                      <a:pt x="666" y="516"/>
                      <a:pt x="651" y="516"/>
                    </a:cubicBezTo>
                    <a:cubicBezTo>
                      <a:pt x="651" y="516"/>
                      <a:pt x="651" y="516"/>
                      <a:pt x="651" y="516"/>
                    </a:cubicBezTo>
                    <a:cubicBezTo>
                      <a:pt x="651" y="516"/>
                      <a:pt x="651" y="516"/>
                      <a:pt x="666" y="531"/>
                    </a:cubicBezTo>
                    <a:cubicBezTo>
                      <a:pt x="666" y="531"/>
                      <a:pt x="666" y="531"/>
                      <a:pt x="666" y="531"/>
                    </a:cubicBezTo>
                    <a:cubicBezTo>
                      <a:pt x="666" y="531"/>
                      <a:pt x="666" y="531"/>
                      <a:pt x="711" y="562"/>
                    </a:cubicBezTo>
                    <a:cubicBezTo>
                      <a:pt x="711" y="562"/>
                      <a:pt x="711" y="562"/>
                      <a:pt x="711" y="562"/>
                    </a:cubicBezTo>
                    <a:cubicBezTo>
                      <a:pt x="711" y="562"/>
                      <a:pt x="711" y="562"/>
                      <a:pt x="741" y="592"/>
                    </a:cubicBezTo>
                    <a:cubicBezTo>
                      <a:pt x="741" y="592"/>
                      <a:pt x="741" y="592"/>
                      <a:pt x="772" y="622"/>
                    </a:cubicBezTo>
                    <a:cubicBezTo>
                      <a:pt x="772" y="622"/>
                      <a:pt x="772" y="622"/>
                      <a:pt x="878" y="668"/>
                    </a:cubicBezTo>
                    <a:cubicBezTo>
                      <a:pt x="878" y="668"/>
                      <a:pt x="878" y="668"/>
                      <a:pt x="923" y="698"/>
                    </a:cubicBezTo>
                    <a:cubicBezTo>
                      <a:pt x="923" y="698"/>
                      <a:pt x="923" y="698"/>
                      <a:pt x="968" y="729"/>
                    </a:cubicBezTo>
                    <a:cubicBezTo>
                      <a:pt x="968" y="729"/>
                      <a:pt x="968" y="729"/>
                      <a:pt x="999" y="759"/>
                    </a:cubicBezTo>
                    <a:cubicBezTo>
                      <a:pt x="999" y="759"/>
                      <a:pt x="999" y="759"/>
                      <a:pt x="1029" y="774"/>
                    </a:cubicBezTo>
                    <a:cubicBezTo>
                      <a:pt x="1029" y="774"/>
                      <a:pt x="1029" y="774"/>
                      <a:pt x="1044" y="790"/>
                    </a:cubicBezTo>
                    <a:cubicBezTo>
                      <a:pt x="1044" y="790"/>
                      <a:pt x="1044" y="790"/>
                      <a:pt x="1044" y="790"/>
                    </a:cubicBezTo>
                    <a:cubicBezTo>
                      <a:pt x="1044" y="790"/>
                      <a:pt x="1044" y="790"/>
                      <a:pt x="1090" y="835"/>
                    </a:cubicBezTo>
                    <a:cubicBezTo>
                      <a:pt x="1090" y="835"/>
                      <a:pt x="1090" y="835"/>
                      <a:pt x="1135" y="896"/>
                    </a:cubicBezTo>
                    <a:cubicBezTo>
                      <a:pt x="1135" y="896"/>
                      <a:pt x="1135" y="896"/>
                      <a:pt x="1196" y="941"/>
                    </a:cubicBezTo>
                    <a:cubicBezTo>
                      <a:pt x="1196" y="941"/>
                      <a:pt x="1196" y="941"/>
                      <a:pt x="1226" y="972"/>
                    </a:cubicBezTo>
                    <a:cubicBezTo>
                      <a:pt x="1226" y="972"/>
                      <a:pt x="1226" y="972"/>
                      <a:pt x="1226" y="972"/>
                    </a:cubicBezTo>
                    <a:cubicBezTo>
                      <a:pt x="1226" y="972"/>
                      <a:pt x="1226" y="972"/>
                      <a:pt x="1256" y="987"/>
                    </a:cubicBezTo>
                    <a:cubicBezTo>
                      <a:pt x="1256" y="987"/>
                      <a:pt x="1256" y="987"/>
                      <a:pt x="1271" y="987"/>
                    </a:cubicBezTo>
                    <a:cubicBezTo>
                      <a:pt x="1271" y="987"/>
                      <a:pt x="1271" y="987"/>
                      <a:pt x="1286" y="987"/>
                    </a:cubicBezTo>
                    <a:cubicBezTo>
                      <a:pt x="1286" y="987"/>
                      <a:pt x="1286" y="987"/>
                      <a:pt x="1286" y="987"/>
                    </a:cubicBezTo>
                    <a:cubicBezTo>
                      <a:pt x="1286" y="987"/>
                      <a:pt x="1286" y="987"/>
                      <a:pt x="1286" y="987"/>
                    </a:cubicBezTo>
                    <a:cubicBezTo>
                      <a:pt x="1286" y="987"/>
                      <a:pt x="1286" y="987"/>
                      <a:pt x="1302" y="987"/>
                    </a:cubicBezTo>
                    <a:cubicBezTo>
                      <a:pt x="1302" y="987"/>
                      <a:pt x="1302" y="987"/>
                      <a:pt x="1302" y="972"/>
                    </a:cubicBezTo>
                    <a:cubicBezTo>
                      <a:pt x="1302" y="972"/>
                      <a:pt x="1302" y="972"/>
                      <a:pt x="1302" y="972"/>
                    </a:cubicBezTo>
                    <a:cubicBezTo>
                      <a:pt x="1302" y="972"/>
                      <a:pt x="1302" y="972"/>
                      <a:pt x="1256" y="941"/>
                    </a:cubicBezTo>
                    <a:cubicBezTo>
                      <a:pt x="1256" y="941"/>
                      <a:pt x="1256" y="941"/>
                      <a:pt x="1165" y="850"/>
                    </a:cubicBezTo>
                    <a:cubicBezTo>
                      <a:pt x="1165" y="850"/>
                      <a:pt x="1165" y="850"/>
                      <a:pt x="1165" y="850"/>
                    </a:cubicBezTo>
                    <a:cubicBezTo>
                      <a:pt x="1165" y="850"/>
                      <a:pt x="1165" y="850"/>
                      <a:pt x="1135" y="820"/>
                    </a:cubicBezTo>
                    <a:cubicBezTo>
                      <a:pt x="1135" y="820"/>
                      <a:pt x="1135" y="820"/>
                      <a:pt x="1105" y="790"/>
                    </a:cubicBezTo>
                    <a:cubicBezTo>
                      <a:pt x="1105" y="790"/>
                      <a:pt x="1105" y="790"/>
                      <a:pt x="1074" y="759"/>
                    </a:cubicBezTo>
                    <a:cubicBezTo>
                      <a:pt x="1074" y="759"/>
                      <a:pt x="1074" y="759"/>
                      <a:pt x="1059" y="729"/>
                    </a:cubicBezTo>
                    <a:cubicBezTo>
                      <a:pt x="1059" y="729"/>
                      <a:pt x="1059" y="729"/>
                      <a:pt x="1044" y="714"/>
                    </a:cubicBezTo>
                    <a:cubicBezTo>
                      <a:pt x="1044" y="714"/>
                      <a:pt x="1044" y="714"/>
                      <a:pt x="1044" y="683"/>
                    </a:cubicBezTo>
                    <a:cubicBezTo>
                      <a:pt x="1044" y="683"/>
                      <a:pt x="1044" y="683"/>
                      <a:pt x="1029" y="683"/>
                    </a:cubicBezTo>
                    <a:cubicBezTo>
                      <a:pt x="1029" y="683"/>
                      <a:pt x="1029" y="683"/>
                      <a:pt x="1029" y="683"/>
                    </a:cubicBezTo>
                    <a:cubicBezTo>
                      <a:pt x="1029" y="683"/>
                      <a:pt x="1029" y="683"/>
                      <a:pt x="1044" y="668"/>
                    </a:cubicBezTo>
                    <a:cubicBezTo>
                      <a:pt x="1044" y="668"/>
                      <a:pt x="1044" y="668"/>
                      <a:pt x="1044" y="668"/>
                    </a:cubicBezTo>
                    <a:cubicBezTo>
                      <a:pt x="1044" y="668"/>
                      <a:pt x="1044" y="668"/>
                      <a:pt x="1044" y="668"/>
                    </a:cubicBezTo>
                    <a:cubicBezTo>
                      <a:pt x="1044" y="668"/>
                      <a:pt x="1044" y="668"/>
                      <a:pt x="1059" y="668"/>
                    </a:cubicBezTo>
                    <a:cubicBezTo>
                      <a:pt x="1059" y="668"/>
                      <a:pt x="1059" y="668"/>
                      <a:pt x="1059" y="668"/>
                    </a:cubicBezTo>
                    <a:cubicBezTo>
                      <a:pt x="1059" y="668"/>
                      <a:pt x="1059" y="668"/>
                      <a:pt x="1090" y="683"/>
                    </a:cubicBezTo>
                    <a:cubicBezTo>
                      <a:pt x="1090" y="683"/>
                      <a:pt x="1090" y="683"/>
                      <a:pt x="1105" y="714"/>
                    </a:cubicBezTo>
                    <a:cubicBezTo>
                      <a:pt x="1105" y="714"/>
                      <a:pt x="1105" y="714"/>
                      <a:pt x="1135" y="729"/>
                    </a:cubicBezTo>
                    <a:cubicBezTo>
                      <a:pt x="1135" y="729"/>
                      <a:pt x="1135" y="729"/>
                      <a:pt x="1165" y="759"/>
                    </a:cubicBezTo>
                    <a:cubicBezTo>
                      <a:pt x="1165" y="759"/>
                      <a:pt x="1165" y="759"/>
                      <a:pt x="1196" y="790"/>
                    </a:cubicBezTo>
                    <a:cubicBezTo>
                      <a:pt x="1196" y="790"/>
                      <a:pt x="1196" y="790"/>
                      <a:pt x="1226" y="820"/>
                    </a:cubicBezTo>
                    <a:cubicBezTo>
                      <a:pt x="1226" y="820"/>
                      <a:pt x="1226" y="820"/>
                      <a:pt x="1241" y="850"/>
                    </a:cubicBezTo>
                    <a:cubicBezTo>
                      <a:pt x="1241" y="850"/>
                      <a:pt x="1241" y="850"/>
                      <a:pt x="1241" y="850"/>
                    </a:cubicBezTo>
                    <a:cubicBezTo>
                      <a:pt x="1241" y="850"/>
                      <a:pt x="1241" y="850"/>
                      <a:pt x="1256" y="865"/>
                    </a:cubicBezTo>
                    <a:cubicBezTo>
                      <a:pt x="1256" y="865"/>
                      <a:pt x="1256" y="865"/>
                      <a:pt x="1256" y="865"/>
                    </a:cubicBezTo>
                    <a:cubicBezTo>
                      <a:pt x="1256" y="865"/>
                      <a:pt x="1256" y="865"/>
                      <a:pt x="1256" y="865"/>
                    </a:cubicBezTo>
                    <a:cubicBezTo>
                      <a:pt x="1256" y="865"/>
                      <a:pt x="1256" y="865"/>
                      <a:pt x="1256" y="850"/>
                    </a:cubicBezTo>
                    <a:cubicBezTo>
                      <a:pt x="1256" y="850"/>
                      <a:pt x="1256" y="850"/>
                      <a:pt x="1241" y="820"/>
                    </a:cubicBezTo>
                    <a:cubicBezTo>
                      <a:pt x="1241" y="820"/>
                      <a:pt x="1241" y="820"/>
                      <a:pt x="1226" y="790"/>
                    </a:cubicBezTo>
                    <a:cubicBezTo>
                      <a:pt x="1226" y="790"/>
                      <a:pt x="1226" y="790"/>
                      <a:pt x="1196" y="759"/>
                    </a:cubicBezTo>
                    <a:cubicBezTo>
                      <a:pt x="1196" y="759"/>
                      <a:pt x="1196" y="759"/>
                      <a:pt x="1180" y="729"/>
                    </a:cubicBezTo>
                    <a:cubicBezTo>
                      <a:pt x="1180" y="729"/>
                      <a:pt x="1180" y="729"/>
                      <a:pt x="1165" y="714"/>
                    </a:cubicBezTo>
                    <a:cubicBezTo>
                      <a:pt x="1165" y="714"/>
                      <a:pt x="1165" y="714"/>
                      <a:pt x="1150" y="683"/>
                    </a:cubicBezTo>
                    <a:cubicBezTo>
                      <a:pt x="1150" y="683"/>
                      <a:pt x="1150" y="683"/>
                      <a:pt x="1150" y="683"/>
                    </a:cubicBezTo>
                    <a:cubicBezTo>
                      <a:pt x="1150" y="683"/>
                      <a:pt x="1150" y="683"/>
                      <a:pt x="1120" y="668"/>
                    </a:cubicBezTo>
                    <a:cubicBezTo>
                      <a:pt x="1120" y="668"/>
                      <a:pt x="1120" y="668"/>
                      <a:pt x="1120" y="668"/>
                    </a:cubicBezTo>
                    <a:cubicBezTo>
                      <a:pt x="1120" y="668"/>
                      <a:pt x="1120" y="668"/>
                      <a:pt x="1120" y="668"/>
                    </a:cubicBezTo>
                    <a:cubicBezTo>
                      <a:pt x="1120" y="668"/>
                      <a:pt x="1120" y="668"/>
                      <a:pt x="1150" y="683"/>
                    </a:cubicBezTo>
                    <a:cubicBezTo>
                      <a:pt x="1150" y="683"/>
                      <a:pt x="1150" y="683"/>
                      <a:pt x="1180" y="714"/>
                    </a:cubicBezTo>
                    <a:cubicBezTo>
                      <a:pt x="1180" y="714"/>
                      <a:pt x="1180" y="714"/>
                      <a:pt x="1211" y="744"/>
                    </a:cubicBezTo>
                    <a:cubicBezTo>
                      <a:pt x="1211" y="744"/>
                      <a:pt x="1211" y="744"/>
                      <a:pt x="1256" y="790"/>
                    </a:cubicBezTo>
                    <a:cubicBezTo>
                      <a:pt x="1256" y="790"/>
                      <a:pt x="1256" y="790"/>
                      <a:pt x="1286" y="835"/>
                    </a:cubicBezTo>
                    <a:cubicBezTo>
                      <a:pt x="1286" y="835"/>
                      <a:pt x="1286" y="835"/>
                      <a:pt x="1302" y="850"/>
                    </a:cubicBezTo>
                    <a:cubicBezTo>
                      <a:pt x="1302" y="850"/>
                      <a:pt x="1302" y="850"/>
                      <a:pt x="1317" y="865"/>
                    </a:cubicBezTo>
                    <a:cubicBezTo>
                      <a:pt x="1317" y="865"/>
                      <a:pt x="1317" y="865"/>
                      <a:pt x="1317" y="865"/>
                    </a:cubicBezTo>
                    <a:cubicBezTo>
                      <a:pt x="1317" y="865"/>
                      <a:pt x="1317" y="865"/>
                      <a:pt x="1332" y="896"/>
                    </a:cubicBezTo>
                    <a:cubicBezTo>
                      <a:pt x="1332" y="896"/>
                      <a:pt x="1332" y="896"/>
                      <a:pt x="1347" y="911"/>
                    </a:cubicBezTo>
                    <a:cubicBezTo>
                      <a:pt x="1347" y="911"/>
                      <a:pt x="1347" y="911"/>
                      <a:pt x="1347" y="911"/>
                    </a:cubicBezTo>
                    <a:cubicBezTo>
                      <a:pt x="1347" y="911"/>
                      <a:pt x="1347" y="911"/>
                      <a:pt x="1347" y="911"/>
                    </a:cubicBezTo>
                    <a:cubicBezTo>
                      <a:pt x="1347" y="911"/>
                      <a:pt x="1347" y="911"/>
                      <a:pt x="1347" y="911"/>
                    </a:cubicBezTo>
                    <a:cubicBezTo>
                      <a:pt x="1347" y="911"/>
                      <a:pt x="1347" y="911"/>
                      <a:pt x="1347" y="896"/>
                    </a:cubicBezTo>
                    <a:cubicBezTo>
                      <a:pt x="1347" y="896"/>
                      <a:pt x="1347" y="896"/>
                      <a:pt x="1347" y="896"/>
                    </a:cubicBezTo>
                    <a:cubicBezTo>
                      <a:pt x="1347" y="896"/>
                      <a:pt x="1347" y="896"/>
                      <a:pt x="1347" y="881"/>
                    </a:cubicBezTo>
                    <a:cubicBezTo>
                      <a:pt x="1347" y="881"/>
                      <a:pt x="1347" y="881"/>
                      <a:pt x="1347" y="881"/>
                    </a:cubicBezTo>
                    <a:cubicBezTo>
                      <a:pt x="1347" y="881"/>
                      <a:pt x="1347" y="881"/>
                      <a:pt x="1347" y="881"/>
                    </a:cubicBezTo>
                    <a:lnTo>
                      <a:pt x="1347" y="881"/>
                    </a:lnTo>
                    <a:lnTo>
                      <a:pt x="1347" y="881"/>
                    </a:lnTo>
                    <a:lnTo>
                      <a:pt x="1347" y="881"/>
                    </a:lnTo>
                    <a:lnTo>
                      <a:pt x="1347" y="881"/>
                    </a:lnTo>
                    <a:lnTo>
                      <a:pt x="1347" y="881"/>
                    </a:lnTo>
                    <a:lnTo>
                      <a:pt x="1347" y="881"/>
                    </a:lnTo>
                    <a:lnTo>
                      <a:pt x="1347" y="881"/>
                    </a:lnTo>
                    <a:lnTo>
                      <a:pt x="1347" y="881"/>
                    </a:lnTo>
                    <a:close/>
                  </a:path>
                </a:pathLst>
              </a:custGeom>
              <a:solidFill>
                <a:schemeClr val="bg1"/>
              </a:solidFill>
              <a:ln w="1143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5" name="任意多边形 2054"/>
              <p:cNvSpPr/>
              <p:nvPr/>
            </p:nvSpPr>
            <p:spPr>
              <a:xfrm>
                <a:off x="778" y="1349"/>
                <a:ext cx="549" cy="332"/>
              </a:xfrm>
              <a:custGeom>
                <a:avLst/>
                <a:gdLst/>
                <a:ahLst/>
                <a:cxnLst/>
                <a:pathLst>
                  <a:path w="1372" h="829">
                    <a:moveTo>
                      <a:pt x="90" y="724"/>
                    </a:moveTo>
                    <a:cubicBezTo>
                      <a:pt x="90" y="724"/>
                      <a:pt x="90" y="724"/>
                      <a:pt x="90" y="724"/>
                    </a:cubicBezTo>
                    <a:cubicBezTo>
                      <a:pt x="90" y="724"/>
                      <a:pt x="90" y="724"/>
                      <a:pt x="90" y="709"/>
                    </a:cubicBezTo>
                    <a:cubicBezTo>
                      <a:pt x="90" y="709"/>
                      <a:pt x="90" y="709"/>
                      <a:pt x="90" y="694"/>
                    </a:cubicBezTo>
                    <a:cubicBezTo>
                      <a:pt x="90" y="694"/>
                      <a:pt x="90" y="694"/>
                      <a:pt x="60" y="648"/>
                    </a:cubicBezTo>
                    <a:cubicBezTo>
                      <a:pt x="60" y="648"/>
                      <a:pt x="60" y="648"/>
                      <a:pt x="45" y="633"/>
                    </a:cubicBezTo>
                    <a:cubicBezTo>
                      <a:pt x="45" y="633"/>
                      <a:pt x="45" y="633"/>
                      <a:pt x="45" y="588"/>
                    </a:cubicBezTo>
                    <a:cubicBezTo>
                      <a:pt x="45" y="588"/>
                      <a:pt x="45" y="588"/>
                      <a:pt x="30" y="588"/>
                    </a:cubicBezTo>
                    <a:cubicBezTo>
                      <a:pt x="30" y="588"/>
                      <a:pt x="30" y="588"/>
                      <a:pt x="30" y="558"/>
                    </a:cubicBezTo>
                    <a:cubicBezTo>
                      <a:pt x="30" y="558"/>
                      <a:pt x="30" y="558"/>
                      <a:pt x="30" y="543"/>
                    </a:cubicBezTo>
                    <a:cubicBezTo>
                      <a:pt x="30" y="543"/>
                      <a:pt x="30" y="543"/>
                      <a:pt x="30" y="528"/>
                    </a:cubicBezTo>
                    <a:cubicBezTo>
                      <a:pt x="30" y="528"/>
                      <a:pt x="30" y="528"/>
                      <a:pt x="30" y="528"/>
                    </a:cubicBezTo>
                    <a:cubicBezTo>
                      <a:pt x="30" y="528"/>
                      <a:pt x="30" y="528"/>
                      <a:pt x="60" y="422"/>
                    </a:cubicBezTo>
                    <a:cubicBezTo>
                      <a:pt x="60" y="422"/>
                      <a:pt x="60" y="422"/>
                      <a:pt x="75" y="392"/>
                    </a:cubicBezTo>
                    <a:cubicBezTo>
                      <a:pt x="75" y="392"/>
                      <a:pt x="75" y="392"/>
                      <a:pt x="75" y="347"/>
                    </a:cubicBezTo>
                    <a:cubicBezTo>
                      <a:pt x="75" y="347"/>
                      <a:pt x="75" y="347"/>
                      <a:pt x="75" y="347"/>
                    </a:cubicBezTo>
                    <a:cubicBezTo>
                      <a:pt x="75" y="347"/>
                      <a:pt x="75" y="347"/>
                      <a:pt x="75" y="347"/>
                    </a:cubicBezTo>
                    <a:cubicBezTo>
                      <a:pt x="75" y="347"/>
                      <a:pt x="75" y="347"/>
                      <a:pt x="75" y="331"/>
                    </a:cubicBezTo>
                    <a:cubicBezTo>
                      <a:pt x="75" y="331"/>
                      <a:pt x="75" y="331"/>
                      <a:pt x="60" y="331"/>
                    </a:cubicBezTo>
                    <a:cubicBezTo>
                      <a:pt x="60" y="331"/>
                      <a:pt x="60" y="331"/>
                      <a:pt x="60" y="316"/>
                    </a:cubicBezTo>
                    <a:cubicBezTo>
                      <a:pt x="60" y="316"/>
                      <a:pt x="60" y="316"/>
                      <a:pt x="45" y="316"/>
                    </a:cubicBezTo>
                    <a:cubicBezTo>
                      <a:pt x="45" y="316"/>
                      <a:pt x="45" y="316"/>
                      <a:pt x="45" y="316"/>
                    </a:cubicBezTo>
                    <a:cubicBezTo>
                      <a:pt x="45" y="316"/>
                      <a:pt x="45" y="316"/>
                      <a:pt x="30" y="301"/>
                    </a:cubicBezTo>
                    <a:cubicBezTo>
                      <a:pt x="30" y="301"/>
                      <a:pt x="30" y="301"/>
                      <a:pt x="15" y="301"/>
                    </a:cubicBezTo>
                    <a:cubicBezTo>
                      <a:pt x="15" y="301"/>
                      <a:pt x="15" y="301"/>
                      <a:pt x="0" y="286"/>
                    </a:cubicBezTo>
                    <a:cubicBezTo>
                      <a:pt x="0" y="286"/>
                      <a:pt x="0" y="286"/>
                      <a:pt x="0" y="286"/>
                    </a:cubicBezTo>
                    <a:cubicBezTo>
                      <a:pt x="0" y="286"/>
                      <a:pt x="0" y="286"/>
                      <a:pt x="0" y="271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0" y="271"/>
                      <a:pt x="0" y="271"/>
                      <a:pt x="0" y="256"/>
                    </a:cubicBezTo>
                    <a:cubicBezTo>
                      <a:pt x="0" y="256"/>
                      <a:pt x="0" y="256"/>
                      <a:pt x="0" y="241"/>
                    </a:cubicBezTo>
                    <a:cubicBezTo>
                      <a:pt x="0" y="241"/>
                      <a:pt x="0" y="241"/>
                      <a:pt x="0" y="226"/>
                    </a:cubicBezTo>
                    <a:cubicBezTo>
                      <a:pt x="0" y="226"/>
                      <a:pt x="0" y="226"/>
                      <a:pt x="0" y="211"/>
                    </a:cubicBezTo>
                    <a:cubicBezTo>
                      <a:pt x="0" y="211"/>
                      <a:pt x="0" y="211"/>
                      <a:pt x="15" y="181"/>
                    </a:cubicBezTo>
                    <a:cubicBezTo>
                      <a:pt x="15" y="181"/>
                      <a:pt x="15" y="181"/>
                      <a:pt x="30" y="150"/>
                    </a:cubicBezTo>
                    <a:cubicBezTo>
                      <a:pt x="30" y="150"/>
                      <a:pt x="30" y="150"/>
                      <a:pt x="30" y="150"/>
                    </a:cubicBezTo>
                    <a:cubicBezTo>
                      <a:pt x="30" y="150"/>
                      <a:pt x="30" y="150"/>
                      <a:pt x="45" y="135"/>
                    </a:cubicBezTo>
                    <a:cubicBezTo>
                      <a:pt x="45" y="135"/>
                      <a:pt x="45" y="135"/>
                      <a:pt x="45" y="105"/>
                    </a:cubicBezTo>
                    <a:cubicBezTo>
                      <a:pt x="45" y="105"/>
                      <a:pt x="45" y="105"/>
                      <a:pt x="45" y="90"/>
                    </a:cubicBezTo>
                    <a:cubicBezTo>
                      <a:pt x="45" y="90"/>
                      <a:pt x="45" y="90"/>
                      <a:pt x="45" y="75"/>
                    </a:cubicBezTo>
                    <a:cubicBezTo>
                      <a:pt x="45" y="75"/>
                      <a:pt x="45" y="7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90" y="0"/>
                    </a:cubicBezTo>
                    <a:cubicBezTo>
                      <a:pt x="90" y="0"/>
                      <a:pt x="90" y="0"/>
                      <a:pt x="1372" y="0"/>
                    </a:cubicBezTo>
                    <a:cubicBezTo>
                      <a:pt x="1372" y="0"/>
                      <a:pt x="1372" y="0"/>
                      <a:pt x="1372" y="0"/>
                    </a:cubicBezTo>
                    <a:cubicBezTo>
                      <a:pt x="1372" y="0"/>
                      <a:pt x="1372" y="0"/>
                      <a:pt x="1357" y="0"/>
                    </a:cubicBezTo>
                    <a:cubicBezTo>
                      <a:pt x="1357" y="0"/>
                      <a:pt x="1357" y="0"/>
                      <a:pt x="1297" y="30"/>
                    </a:cubicBezTo>
                    <a:cubicBezTo>
                      <a:pt x="1297" y="30"/>
                      <a:pt x="1297" y="30"/>
                      <a:pt x="1297" y="30"/>
                    </a:cubicBezTo>
                    <a:cubicBezTo>
                      <a:pt x="1297" y="30"/>
                      <a:pt x="1297" y="30"/>
                      <a:pt x="1266" y="45"/>
                    </a:cubicBezTo>
                    <a:cubicBezTo>
                      <a:pt x="1266" y="45"/>
                      <a:pt x="1266" y="45"/>
                      <a:pt x="1251" y="60"/>
                    </a:cubicBezTo>
                    <a:cubicBezTo>
                      <a:pt x="1251" y="60"/>
                      <a:pt x="1251" y="60"/>
                      <a:pt x="1236" y="75"/>
                    </a:cubicBezTo>
                    <a:cubicBezTo>
                      <a:pt x="1236" y="75"/>
                      <a:pt x="1236" y="75"/>
                      <a:pt x="1236" y="90"/>
                    </a:cubicBezTo>
                    <a:cubicBezTo>
                      <a:pt x="1236" y="90"/>
                      <a:pt x="1236" y="90"/>
                      <a:pt x="1206" y="120"/>
                    </a:cubicBezTo>
                    <a:cubicBezTo>
                      <a:pt x="1206" y="120"/>
                      <a:pt x="1206" y="120"/>
                      <a:pt x="1176" y="150"/>
                    </a:cubicBezTo>
                    <a:cubicBezTo>
                      <a:pt x="1176" y="150"/>
                      <a:pt x="1176" y="150"/>
                      <a:pt x="1176" y="150"/>
                    </a:cubicBezTo>
                    <a:cubicBezTo>
                      <a:pt x="1176" y="150"/>
                      <a:pt x="1176" y="150"/>
                      <a:pt x="1131" y="196"/>
                    </a:cubicBezTo>
                    <a:cubicBezTo>
                      <a:pt x="1131" y="196"/>
                      <a:pt x="1131" y="196"/>
                      <a:pt x="1085" y="256"/>
                    </a:cubicBezTo>
                    <a:cubicBezTo>
                      <a:pt x="1085" y="256"/>
                      <a:pt x="1085" y="256"/>
                      <a:pt x="1055" y="286"/>
                    </a:cubicBezTo>
                    <a:cubicBezTo>
                      <a:pt x="1055" y="286"/>
                      <a:pt x="1055" y="286"/>
                      <a:pt x="1025" y="316"/>
                    </a:cubicBezTo>
                    <a:cubicBezTo>
                      <a:pt x="1025" y="316"/>
                      <a:pt x="1025" y="316"/>
                      <a:pt x="1010" y="347"/>
                    </a:cubicBezTo>
                    <a:cubicBezTo>
                      <a:pt x="1010" y="347"/>
                      <a:pt x="1010" y="347"/>
                      <a:pt x="995" y="377"/>
                    </a:cubicBezTo>
                    <a:cubicBezTo>
                      <a:pt x="995" y="377"/>
                      <a:pt x="995" y="377"/>
                      <a:pt x="995" y="377"/>
                    </a:cubicBezTo>
                    <a:cubicBezTo>
                      <a:pt x="995" y="377"/>
                      <a:pt x="995" y="377"/>
                      <a:pt x="935" y="528"/>
                    </a:cubicBezTo>
                    <a:cubicBezTo>
                      <a:pt x="935" y="528"/>
                      <a:pt x="935" y="528"/>
                      <a:pt x="904" y="603"/>
                    </a:cubicBezTo>
                    <a:cubicBezTo>
                      <a:pt x="904" y="603"/>
                      <a:pt x="904" y="603"/>
                      <a:pt x="874" y="633"/>
                    </a:cubicBezTo>
                    <a:cubicBezTo>
                      <a:pt x="874" y="633"/>
                      <a:pt x="874" y="633"/>
                      <a:pt x="859" y="679"/>
                    </a:cubicBezTo>
                    <a:cubicBezTo>
                      <a:pt x="859" y="679"/>
                      <a:pt x="859" y="679"/>
                      <a:pt x="859" y="679"/>
                    </a:cubicBezTo>
                    <a:cubicBezTo>
                      <a:pt x="859" y="679"/>
                      <a:pt x="859" y="679"/>
                      <a:pt x="844" y="694"/>
                    </a:cubicBezTo>
                    <a:cubicBezTo>
                      <a:pt x="844" y="694"/>
                      <a:pt x="844" y="694"/>
                      <a:pt x="844" y="709"/>
                    </a:cubicBezTo>
                    <a:cubicBezTo>
                      <a:pt x="844" y="709"/>
                      <a:pt x="844" y="709"/>
                      <a:pt x="829" y="739"/>
                    </a:cubicBezTo>
                    <a:cubicBezTo>
                      <a:pt x="829" y="739"/>
                      <a:pt x="829" y="739"/>
                      <a:pt x="829" y="769"/>
                    </a:cubicBezTo>
                    <a:cubicBezTo>
                      <a:pt x="829" y="769"/>
                      <a:pt x="829" y="769"/>
                      <a:pt x="814" y="799"/>
                    </a:cubicBezTo>
                    <a:cubicBezTo>
                      <a:pt x="814" y="799"/>
                      <a:pt x="814" y="799"/>
                      <a:pt x="814" y="814"/>
                    </a:cubicBezTo>
                    <a:cubicBezTo>
                      <a:pt x="814" y="814"/>
                      <a:pt x="814" y="814"/>
                      <a:pt x="814" y="829"/>
                    </a:cubicBezTo>
                    <a:cubicBezTo>
                      <a:pt x="814" y="829"/>
                      <a:pt x="814" y="829"/>
                      <a:pt x="814" y="829"/>
                    </a:cubicBezTo>
                    <a:cubicBezTo>
                      <a:pt x="814" y="829"/>
                      <a:pt x="814" y="829"/>
                      <a:pt x="814" y="829"/>
                    </a:cubicBezTo>
                    <a:cubicBezTo>
                      <a:pt x="814" y="829"/>
                      <a:pt x="814" y="829"/>
                      <a:pt x="799" y="814"/>
                    </a:cubicBezTo>
                    <a:cubicBezTo>
                      <a:pt x="799" y="814"/>
                      <a:pt x="799" y="814"/>
                      <a:pt x="799" y="814"/>
                    </a:cubicBezTo>
                    <a:cubicBezTo>
                      <a:pt x="799" y="814"/>
                      <a:pt x="799" y="814"/>
                      <a:pt x="784" y="784"/>
                    </a:cubicBezTo>
                    <a:cubicBezTo>
                      <a:pt x="784" y="784"/>
                      <a:pt x="784" y="784"/>
                      <a:pt x="784" y="769"/>
                    </a:cubicBezTo>
                    <a:cubicBezTo>
                      <a:pt x="784" y="769"/>
                      <a:pt x="784" y="769"/>
                      <a:pt x="784" y="739"/>
                    </a:cubicBezTo>
                    <a:cubicBezTo>
                      <a:pt x="784" y="739"/>
                      <a:pt x="784" y="739"/>
                      <a:pt x="769" y="739"/>
                    </a:cubicBezTo>
                    <a:cubicBezTo>
                      <a:pt x="769" y="739"/>
                      <a:pt x="769" y="739"/>
                      <a:pt x="769" y="739"/>
                    </a:cubicBezTo>
                    <a:cubicBezTo>
                      <a:pt x="769" y="739"/>
                      <a:pt x="769" y="739"/>
                      <a:pt x="769" y="739"/>
                    </a:cubicBezTo>
                    <a:cubicBezTo>
                      <a:pt x="769" y="739"/>
                      <a:pt x="769" y="739"/>
                      <a:pt x="754" y="739"/>
                    </a:cubicBezTo>
                    <a:cubicBezTo>
                      <a:pt x="754" y="739"/>
                      <a:pt x="754" y="739"/>
                      <a:pt x="754" y="739"/>
                    </a:cubicBezTo>
                    <a:cubicBezTo>
                      <a:pt x="754" y="739"/>
                      <a:pt x="754" y="739"/>
                      <a:pt x="739" y="754"/>
                    </a:cubicBezTo>
                    <a:cubicBezTo>
                      <a:pt x="739" y="754"/>
                      <a:pt x="739" y="754"/>
                      <a:pt x="723" y="754"/>
                    </a:cubicBezTo>
                    <a:cubicBezTo>
                      <a:pt x="723" y="754"/>
                      <a:pt x="723" y="754"/>
                      <a:pt x="708" y="754"/>
                    </a:cubicBezTo>
                    <a:cubicBezTo>
                      <a:pt x="708" y="754"/>
                      <a:pt x="708" y="754"/>
                      <a:pt x="708" y="754"/>
                    </a:cubicBezTo>
                    <a:cubicBezTo>
                      <a:pt x="708" y="754"/>
                      <a:pt x="708" y="754"/>
                      <a:pt x="693" y="754"/>
                    </a:cubicBezTo>
                    <a:cubicBezTo>
                      <a:pt x="693" y="754"/>
                      <a:pt x="693" y="754"/>
                      <a:pt x="693" y="739"/>
                    </a:cubicBezTo>
                    <a:cubicBezTo>
                      <a:pt x="693" y="739"/>
                      <a:pt x="693" y="739"/>
                      <a:pt x="693" y="739"/>
                    </a:cubicBezTo>
                    <a:cubicBezTo>
                      <a:pt x="693" y="739"/>
                      <a:pt x="693" y="739"/>
                      <a:pt x="693" y="709"/>
                    </a:cubicBezTo>
                    <a:cubicBezTo>
                      <a:pt x="693" y="709"/>
                      <a:pt x="693" y="709"/>
                      <a:pt x="693" y="709"/>
                    </a:cubicBezTo>
                    <a:cubicBezTo>
                      <a:pt x="693" y="709"/>
                      <a:pt x="693" y="709"/>
                      <a:pt x="693" y="694"/>
                    </a:cubicBezTo>
                    <a:cubicBezTo>
                      <a:pt x="693" y="694"/>
                      <a:pt x="693" y="694"/>
                      <a:pt x="693" y="694"/>
                    </a:cubicBezTo>
                    <a:cubicBezTo>
                      <a:pt x="693" y="694"/>
                      <a:pt x="693" y="694"/>
                      <a:pt x="693" y="694"/>
                    </a:cubicBezTo>
                    <a:cubicBezTo>
                      <a:pt x="693" y="694"/>
                      <a:pt x="693" y="694"/>
                      <a:pt x="678" y="694"/>
                    </a:cubicBezTo>
                    <a:cubicBezTo>
                      <a:pt x="678" y="694"/>
                      <a:pt x="678" y="694"/>
                      <a:pt x="663" y="694"/>
                    </a:cubicBezTo>
                    <a:cubicBezTo>
                      <a:pt x="663" y="694"/>
                      <a:pt x="663" y="694"/>
                      <a:pt x="663" y="709"/>
                    </a:cubicBezTo>
                    <a:cubicBezTo>
                      <a:pt x="663" y="709"/>
                      <a:pt x="663" y="709"/>
                      <a:pt x="663" y="709"/>
                    </a:cubicBezTo>
                    <a:cubicBezTo>
                      <a:pt x="663" y="709"/>
                      <a:pt x="663" y="709"/>
                      <a:pt x="663" y="694"/>
                    </a:cubicBezTo>
                    <a:cubicBezTo>
                      <a:pt x="663" y="694"/>
                      <a:pt x="663" y="694"/>
                      <a:pt x="663" y="694"/>
                    </a:cubicBezTo>
                    <a:cubicBezTo>
                      <a:pt x="663" y="694"/>
                      <a:pt x="663" y="694"/>
                      <a:pt x="663" y="679"/>
                    </a:cubicBezTo>
                    <a:cubicBezTo>
                      <a:pt x="663" y="679"/>
                      <a:pt x="663" y="679"/>
                      <a:pt x="663" y="663"/>
                    </a:cubicBezTo>
                    <a:cubicBezTo>
                      <a:pt x="663" y="663"/>
                      <a:pt x="663" y="663"/>
                      <a:pt x="663" y="663"/>
                    </a:cubicBezTo>
                    <a:cubicBezTo>
                      <a:pt x="663" y="663"/>
                      <a:pt x="663" y="663"/>
                      <a:pt x="678" y="648"/>
                    </a:cubicBezTo>
                    <a:cubicBezTo>
                      <a:pt x="678" y="648"/>
                      <a:pt x="678" y="648"/>
                      <a:pt x="678" y="633"/>
                    </a:cubicBezTo>
                    <a:cubicBezTo>
                      <a:pt x="678" y="633"/>
                      <a:pt x="678" y="633"/>
                      <a:pt x="678" y="633"/>
                    </a:cubicBezTo>
                    <a:cubicBezTo>
                      <a:pt x="678" y="633"/>
                      <a:pt x="678" y="633"/>
                      <a:pt x="678" y="633"/>
                    </a:cubicBezTo>
                    <a:cubicBezTo>
                      <a:pt x="678" y="633"/>
                      <a:pt x="678" y="633"/>
                      <a:pt x="663" y="648"/>
                    </a:cubicBezTo>
                    <a:cubicBezTo>
                      <a:pt x="663" y="648"/>
                      <a:pt x="663" y="648"/>
                      <a:pt x="663" y="648"/>
                    </a:cubicBezTo>
                    <a:cubicBezTo>
                      <a:pt x="663" y="648"/>
                      <a:pt x="663" y="648"/>
                      <a:pt x="648" y="679"/>
                    </a:cubicBezTo>
                    <a:cubicBezTo>
                      <a:pt x="648" y="679"/>
                      <a:pt x="648" y="679"/>
                      <a:pt x="633" y="694"/>
                    </a:cubicBezTo>
                    <a:cubicBezTo>
                      <a:pt x="633" y="694"/>
                      <a:pt x="633" y="694"/>
                      <a:pt x="618" y="694"/>
                    </a:cubicBezTo>
                    <a:cubicBezTo>
                      <a:pt x="618" y="694"/>
                      <a:pt x="618" y="694"/>
                      <a:pt x="618" y="694"/>
                    </a:cubicBezTo>
                    <a:cubicBezTo>
                      <a:pt x="618" y="694"/>
                      <a:pt x="618" y="694"/>
                      <a:pt x="618" y="694"/>
                    </a:cubicBezTo>
                    <a:cubicBezTo>
                      <a:pt x="618" y="694"/>
                      <a:pt x="618" y="694"/>
                      <a:pt x="618" y="679"/>
                    </a:cubicBezTo>
                    <a:cubicBezTo>
                      <a:pt x="618" y="679"/>
                      <a:pt x="618" y="679"/>
                      <a:pt x="633" y="663"/>
                    </a:cubicBezTo>
                    <a:cubicBezTo>
                      <a:pt x="633" y="663"/>
                      <a:pt x="633" y="663"/>
                      <a:pt x="633" y="663"/>
                    </a:cubicBezTo>
                    <a:cubicBezTo>
                      <a:pt x="633" y="663"/>
                      <a:pt x="633" y="663"/>
                      <a:pt x="648" y="603"/>
                    </a:cubicBezTo>
                    <a:cubicBezTo>
                      <a:pt x="648" y="603"/>
                      <a:pt x="648" y="603"/>
                      <a:pt x="648" y="558"/>
                    </a:cubicBezTo>
                    <a:cubicBezTo>
                      <a:pt x="648" y="558"/>
                      <a:pt x="648" y="558"/>
                      <a:pt x="648" y="543"/>
                    </a:cubicBezTo>
                    <a:cubicBezTo>
                      <a:pt x="648" y="543"/>
                      <a:pt x="648" y="543"/>
                      <a:pt x="648" y="543"/>
                    </a:cubicBezTo>
                    <a:cubicBezTo>
                      <a:pt x="648" y="543"/>
                      <a:pt x="648" y="543"/>
                      <a:pt x="648" y="543"/>
                    </a:cubicBezTo>
                    <a:cubicBezTo>
                      <a:pt x="648" y="543"/>
                      <a:pt x="648" y="543"/>
                      <a:pt x="633" y="558"/>
                    </a:cubicBezTo>
                    <a:cubicBezTo>
                      <a:pt x="633" y="558"/>
                      <a:pt x="633" y="558"/>
                      <a:pt x="633" y="558"/>
                    </a:cubicBezTo>
                    <a:cubicBezTo>
                      <a:pt x="633" y="558"/>
                      <a:pt x="633" y="558"/>
                      <a:pt x="618" y="603"/>
                    </a:cubicBezTo>
                    <a:cubicBezTo>
                      <a:pt x="618" y="603"/>
                      <a:pt x="618" y="603"/>
                      <a:pt x="603" y="633"/>
                    </a:cubicBezTo>
                    <a:cubicBezTo>
                      <a:pt x="603" y="633"/>
                      <a:pt x="603" y="633"/>
                      <a:pt x="603" y="648"/>
                    </a:cubicBezTo>
                    <a:cubicBezTo>
                      <a:pt x="603" y="648"/>
                      <a:pt x="603" y="648"/>
                      <a:pt x="603" y="648"/>
                    </a:cubicBezTo>
                    <a:cubicBezTo>
                      <a:pt x="603" y="648"/>
                      <a:pt x="603" y="648"/>
                      <a:pt x="588" y="648"/>
                    </a:cubicBezTo>
                    <a:cubicBezTo>
                      <a:pt x="588" y="648"/>
                      <a:pt x="588" y="648"/>
                      <a:pt x="588" y="648"/>
                    </a:cubicBezTo>
                    <a:cubicBezTo>
                      <a:pt x="588" y="648"/>
                      <a:pt x="588" y="648"/>
                      <a:pt x="588" y="648"/>
                    </a:cubicBezTo>
                    <a:cubicBezTo>
                      <a:pt x="588" y="648"/>
                      <a:pt x="588" y="648"/>
                      <a:pt x="588" y="633"/>
                    </a:cubicBezTo>
                    <a:cubicBezTo>
                      <a:pt x="588" y="633"/>
                      <a:pt x="588" y="633"/>
                      <a:pt x="588" y="618"/>
                    </a:cubicBezTo>
                    <a:cubicBezTo>
                      <a:pt x="588" y="618"/>
                      <a:pt x="588" y="618"/>
                      <a:pt x="573" y="603"/>
                    </a:cubicBezTo>
                    <a:cubicBezTo>
                      <a:pt x="573" y="603"/>
                      <a:pt x="573" y="603"/>
                      <a:pt x="573" y="603"/>
                    </a:cubicBezTo>
                    <a:cubicBezTo>
                      <a:pt x="573" y="603"/>
                      <a:pt x="573" y="603"/>
                      <a:pt x="573" y="603"/>
                    </a:cubicBezTo>
                    <a:cubicBezTo>
                      <a:pt x="573" y="603"/>
                      <a:pt x="573" y="603"/>
                      <a:pt x="558" y="618"/>
                    </a:cubicBezTo>
                    <a:cubicBezTo>
                      <a:pt x="558" y="618"/>
                      <a:pt x="558" y="618"/>
                      <a:pt x="542" y="633"/>
                    </a:cubicBezTo>
                    <a:cubicBezTo>
                      <a:pt x="542" y="633"/>
                      <a:pt x="542" y="633"/>
                      <a:pt x="542" y="633"/>
                    </a:cubicBezTo>
                    <a:cubicBezTo>
                      <a:pt x="542" y="633"/>
                      <a:pt x="542" y="633"/>
                      <a:pt x="542" y="663"/>
                    </a:cubicBezTo>
                    <a:cubicBezTo>
                      <a:pt x="542" y="663"/>
                      <a:pt x="542" y="663"/>
                      <a:pt x="527" y="679"/>
                    </a:cubicBezTo>
                    <a:cubicBezTo>
                      <a:pt x="527" y="679"/>
                      <a:pt x="527" y="679"/>
                      <a:pt x="512" y="694"/>
                    </a:cubicBezTo>
                    <a:cubicBezTo>
                      <a:pt x="512" y="694"/>
                      <a:pt x="512" y="694"/>
                      <a:pt x="512" y="694"/>
                    </a:cubicBezTo>
                    <a:cubicBezTo>
                      <a:pt x="512" y="694"/>
                      <a:pt x="512" y="694"/>
                      <a:pt x="497" y="694"/>
                    </a:cubicBezTo>
                    <a:cubicBezTo>
                      <a:pt x="497" y="694"/>
                      <a:pt x="497" y="694"/>
                      <a:pt x="497" y="694"/>
                    </a:cubicBezTo>
                    <a:cubicBezTo>
                      <a:pt x="497" y="694"/>
                      <a:pt x="497" y="694"/>
                      <a:pt x="482" y="679"/>
                    </a:cubicBezTo>
                    <a:cubicBezTo>
                      <a:pt x="482" y="679"/>
                      <a:pt x="482" y="679"/>
                      <a:pt x="482" y="663"/>
                    </a:cubicBezTo>
                    <a:cubicBezTo>
                      <a:pt x="482" y="663"/>
                      <a:pt x="482" y="663"/>
                      <a:pt x="482" y="663"/>
                    </a:cubicBezTo>
                    <a:cubicBezTo>
                      <a:pt x="482" y="663"/>
                      <a:pt x="482" y="663"/>
                      <a:pt x="482" y="648"/>
                    </a:cubicBezTo>
                    <a:cubicBezTo>
                      <a:pt x="482" y="648"/>
                      <a:pt x="482" y="648"/>
                      <a:pt x="482" y="633"/>
                    </a:cubicBezTo>
                    <a:cubicBezTo>
                      <a:pt x="482" y="633"/>
                      <a:pt x="482" y="633"/>
                      <a:pt x="482" y="633"/>
                    </a:cubicBezTo>
                    <a:cubicBezTo>
                      <a:pt x="482" y="633"/>
                      <a:pt x="482" y="633"/>
                      <a:pt x="482" y="633"/>
                    </a:cubicBezTo>
                    <a:cubicBezTo>
                      <a:pt x="482" y="633"/>
                      <a:pt x="482" y="633"/>
                      <a:pt x="467" y="633"/>
                    </a:cubicBezTo>
                    <a:cubicBezTo>
                      <a:pt x="467" y="633"/>
                      <a:pt x="467" y="633"/>
                      <a:pt x="467" y="618"/>
                    </a:cubicBezTo>
                    <a:cubicBezTo>
                      <a:pt x="467" y="618"/>
                      <a:pt x="467" y="618"/>
                      <a:pt x="467" y="618"/>
                    </a:cubicBezTo>
                    <a:cubicBezTo>
                      <a:pt x="467" y="618"/>
                      <a:pt x="467" y="618"/>
                      <a:pt x="467" y="603"/>
                    </a:cubicBezTo>
                    <a:cubicBezTo>
                      <a:pt x="467" y="603"/>
                      <a:pt x="467" y="603"/>
                      <a:pt x="467" y="603"/>
                    </a:cubicBezTo>
                    <a:cubicBezTo>
                      <a:pt x="467" y="603"/>
                      <a:pt x="467" y="603"/>
                      <a:pt x="482" y="513"/>
                    </a:cubicBezTo>
                    <a:cubicBezTo>
                      <a:pt x="482" y="513"/>
                      <a:pt x="482" y="513"/>
                      <a:pt x="512" y="422"/>
                    </a:cubicBezTo>
                    <a:cubicBezTo>
                      <a:pt x="512" y="422"/>
                      <a:pt x="512" y="422"/>
                      <a:pt x="512" y="422"/>
                    </a:cubicBezTo>
                    <a:cubicBezTo>
                      <a:pt x="512" y="422"/>
                      <a:pt x="512" y="422"/>
                      <a:pt x="512" y="392"/>
                    </a:cubicBezTo>
                    <a:cubicBezTo>
                      <a:pt x="512" y="392"/>
                      <a:pt x="512" y="392"/>
                      <a:pt x="512" y="392"/>
                    </a:cubicBezTo>
                    <a:cubicBezTo>
                      <a:pt x="512" y="392"/>
                      <a:pt x="512" y="392"/>
                      <a:pt x="512" y="392"/>
                    </a:cubicBezTo>
                    <a:cubicBezTo>
                      <a:pt x="512" y="392"/>
                      <a:pt x="512" y="392"/>
                      <a:pt x="512" y="392"/>
                    </a:cubicBezTo>
                    <a:cubicBezTo>
                      <a:pt x="512" y="392"/>
                      <a:pt x="512" y="392"/>
                      <a:pt x="497" y="392"/>
                    </a:cubicBezTo>
                    <a:cubicBezTo>
                      <a:pt x="497" y="392"/>
                      <a:pt x="497" y="392"/>
                      <a:pt x="482" y="422"/>
                    </a:cubicBezTo>
                    <a:cubicBezTo>
                      <a:pt x="482" y="422"/>
                      <a:pt x="482" y="422"/>
                      <a:pt x="482" y="422"/>
                    </a:cubicBezTo>
                    <a:cubicBezTo>
                      <a:pt x="482" y="422"/>
                      <a:pt x="482" y="422"/>
                      <a:pt x="482" y="437"/>
                    </a:cubicBezTo>
                    <a:cubicBezTo>
                      <a:pt x="482" y="437"/>
                      <a:pt x="482" y="437"/>
                      <a:pt x="482" y="437"/>
                    </a:cubicBezTo>
                    <a:cubicBezTo>
                      <a:pt x="482" y="437"/>
                      <a:pt x="482" y="437"/>
                      <a:pt x="482" y="467"/>
                    </a:cubicBezTo>
                    <a:cubicBezTo>
                      <a:pt x="482" y="467"/>
                      <a:pt x="482" y="467"/>
                      <a:pt x="467" y="497"/>
                    </a:cubicBezTo>
                    <a:cubicBezTo>
                      <a:pt x="467" y="497"/>
                      <a:pt x="467" y="497"/>
                      <a:pt x="467" y="543"/>
                    </a:cubicBezTo>
                    <a:cubicBezTo>
                      <a:pt x="467" y="543"/>
                      <a:pt x="467" y="543"/>
                      <a:pt x="467" y="558"/>
                    </a:cubicBezTo>
                    <a:cubicBezTo>
                      <a:pt x="467" y="558"/>
                      <a:pt x="467" y="558"/>
                      <a:pt x="467" y="558"/>
                    </a:cubicBezTo>
                    <a:cubicBezTo>
                      <a:pt x="467" y="558"/>
                      <a:pt x="467" y="558"/>
                      <a:pt x="452" y="588"/>
                    </a:cubicBezTo>
                    <a:cubicBezTo>
                      <a:pt x="452" y="588"/>
                      <a:pt x="452" y="588"/>
                      <a:pt x="452" y="603"/>
                    </a:cubicBezTo>
                    <a:cubicBezTo>
                      <a:pt x="452" y="603"/>
                      <a:pt x="452" y="603"/>
                      <a:pt x="452" y="603"/>
                    </a:cubicBezTo>
                    <a:cubicBezTo>
                      <a:pt x="452" y="603"/>
                      <a:pt x="452" y="603"/>
                      <a:pt x="452" y="588"/>
                    </a:cubicBezTo>
                    <a:cubicBezTo>
                      <a:pt x="452" y="588"/>
                      <a:pt x="452" y="588"/>
                      <a:pt x="452" y="588"/>
                    </a:cubicBezTo>
                    <a:cubicBezTo>
                      <a:pt x="452" y="588"/>
                      <a:pt x="452" y="588"/>
                      <a:pt x="452" y="573"/>
                    </a:cubicBezTo>
                    <a:cubicBezTo>
                      <a:pt x="452" y="573"/>
                      <a:pt x="452" y="573"/>
                      <a:pt x="452" y="558"/>
                    </a:cubicBezTo>
                    <a:cubicBezTo>
                      <a:pt x="452" y="558"/>
                      <a:pt x="452" y="558"/>
                      <a:pt x="467" y="513"/>
                    </a:cubicBezTo>
                    <a:cubicBezTo>
                      <a:pt x="467" y="513"/>
                      <a:pt x="467" y="513"/>
                      <a:pt x="467" y="482"/>
                    </a:cubicBezTo>
                    <a:cubicBezTo>
                      <a:pt x="467" y="482"/>
                      <a:pt x="467" y="482"/>
                      <a:pt x="467" y="452"/>
                    </a:cubicBezTo>
                    <a:cubicBezTo>
                      <a:pt x="467" y="452"/>
                      <a:pt x="467" y="452"/>
                      <a:pt x="467" y="422"/>
                    </a:cubicBezTo>
                    <a:cubicBezTo>
                      <a:pt x="467" y="422"/>
                      <a:pt x="467" y="422"/>
                      <a:pt x="467" y="392"/>
                    </a:cubicBezTo>
                    <a:cubicBezTo>
                      <a:pt x="467" y="392"/>
                      <a:pt x="467" y="392"/>
                      <a:pt x="467" y="392"/>
                    </a:cubicBezTo>
                    <a:cubicBezTo>
                      <a:pt x="467" y="392"/>
                      <a:pt x="467" y="392"/>
                      <a:pt x="467" y="347"/>
                    </a:cubicBezTo>
                    <a:cubicBezTo>
                      <a:pt x="467" y="347"/>
                      <a:pt x="467" y="347"/>
                      <a:pt x="452" y="316"/>
                    </a:cubicBezTo>
                    <a:cubicBezTo>
                      <a:pt x="452" y="316"/>
                      <a:pt x="452" y="316"/>
                      <a:pt x="452" y="286"/>
                    </a:cubicBezTo>
                    <a:cubicBezTo>
                      <a:pt x="452" y="286"/>
                      <a:pt x="452" y="286"/>
                      <a:pt x="437" y="256"/>
                    </a:cubicBezTo>
                    <a:cubicBezTo>
                      <a:pt x="437" y="256"/>
                      <a:pt x="437" y="256"/>
                      <a:pt x="422" y="226"/>
                    </a:cubicBezTo>
                    <a:cubicBezTo>
                      <a:pt x="422" y="226"/>
                      <a:pt x="422" y="226"/>
                      <a:pt x="407" y="211"/>
                    </a:cubicBezTo>
                    <a:cubicBezTo>
                      <a:pt x="407" y="211"/>
                      <a:pt x="407" y="211"/>
                      <a:pt x="407" y="211"/>
                    </a:cubicBezTo>
                    <a:cubicBezTo>
                      <a:pt x="407" y="211"/>
                      <a:pt x="407" y="211"/>
                      <a:pt x="422" y="226"/>
                    </a:cubicBezTo>
                    <a:cubicBezTo>
                      <a:pt x="422" y="226"/>
                      <a:pt x="422" y="226"/>
                      <a:pt x="437" y="271"/>
                    </a:cubicBezTo>
                    <a:cubicBezTo>
                      <a:pt x="437" y="271"/>
                      <a:pt x="437" y="271"/>
                      <a:pt x="437" y="286"/>
                    </a:cubicBezTo>
                    <a:cubicBezTo>
                      <a:pt x="437" y="286"/>
                      <a:pt x="437" y="286"/>
                      <a:pt x="437" y="301"/>
                    </a:cubicBezTo>
                    <a:cubicBezTo>
                      <a:pt x="437" y="301"/>
                      <a:pt x="437" y="301"/>
                      <a:pt x="437" y="316"/>
                    </a:cubicBezTo>
                    <a:cubicBezTo>
                      <a:pt x="437" y="316"/>
                      <a:pt x="437" y="316"/>
                      <a:pt x="422" y="316"/>
                    </a:cubicBezTo>
                    <a:cubicBezTo>
                      <a:pt x="422" y="316"/>
                      <a:pt x="422" y="316"/>
                      <a:pt x="422" y="316"/>
                    </a:cubicBezTo>
                    <a:cubicBezTo>
                      <a:pt x="422" y="316"/>
                      <a:pt x="422" y="316"/>
                      <a:pt x="407" y="316"/>
                    </a:cubicBezTo>
                    <a:cubicBezTo>
                      <a:pt x="407" y="316"/>
                      <a:pt x="407" y="316"/>
                      <a:pt x="407" y="316"/>
                    </a:cubicBezTo>
                    <a:cubicBezTo>
                      <a:pt x="407" y="316"/>
                      <a:pt x="407" y="316"/>
                      <a:pt x="392" y="316"/>
                    </a:cubicBezTo>
                    <a:cubicBezTo>
                      <a:pt x="392" y="316"/>
                      <a:pt x="392" y="316"/>
                      <a:pt x="377" y="301"/>
                    </a:cubicBezTo>
                    <a:cubicBezTo>
                      <a:pt x="377" y="301"/>
                      <a:pt x="377" y="301"/>
                      <a:pt x="377" y="301"/>
                    </a:cubicBezTo>
                    <a:cubicBezTo>
                      <a:pt x="377" y="301"/>
                      <a:pt x="377" y="301"/>
                      <a:pt x="377" y="286"/>
                    </a:cubicBezTo>
                    <a:cubicBezTo>
                      <a:pt x="377" y="286"/>
                      <a:pt x="377" y="286"/>
                      <a:pt x="361" y="271"/>
                    </a:cubicBezTo>
                    <a:cubicBezTo>
                      <a:pt x="361" y="271"/>
                      <a:pt x="361" y="271"/>
                      <a:pt x="361" y="271"/>
                    </a:cubicBezTo>
                    <a:cubicBezTo>
                      <a:pt x="361" y="271"/>
                      <a:pt x="361" y="271"/>
                      <a:pt x="361" y="271"/>
                    </a:cubicBezTo>
                    <a:cubicBezTo>
                      <a:pt x="361" y="271"/>
                      <a:pt x="361" y="271"/>
                      <a:pt x="361" y="271"/>
                    </a:cubicBezTo>
                    <a:cubicBezTo>
                      <a:pt x="361" y="271"/>
                      <a:pt x="361" y="271"/>
                      <a:pt x="361" y="271"/>
                    </a:cubicBezTo>
                    <a:cubicBezTo>
                      <a:pt x="361" y="271"/>
                      <a:pt x="361" y="271"/>
                      <a:pt x="361" y="301"/>
                    </a:cubicBezTo>
                    <a:cubicBezTo>
                      <a:pt x="361" y="301"/>
                      <a:pt x="361" y="301"/>
                      <a:pt x="346" y="331"/>
                    </a:cubicBezTo>
                    <a:cubicBezTo>
                      <a:pt x="346" y="331"/>
                      <a:pt x="346" y="331"/>
                      <a:pt x="346" y="362"/>
                    </a:cubicBezTo>
                    <a:cubicBezTo>
                      <a:pt x="346" y="362"/>
                      <a:pt x="346" y="362"/>
                      <a:pt x="346" y="407"/>
                    </a:cubicBezTo>
                    <a:cubicBezTo>
                      <a:pt x="346" y="407"/>
                      <a:pt x="346" y="407"/>
                      <a:pt x="346" y="407"/>
                    </a:cubicBezTo>
                    <a:cubicBezTo>
                      <a:pt x="346" y="407"/>
                      <a:pt x="346" y="407"/>
                      <a:pt x="346" y="633"/>
                    </a:cubicBezTo>
                    <a:cubicBezTo>
                      <a:pt x="346" y="633"/>
                      <a:pt x="346" y="633"/>
                      <a:pt x="346" y="633"/>
                    </a:cubicBezTo>
                    <a:cubicBezTo>
                      <a:pt x="346" y="633"/>
                      <a:pt x="346" y="633"/>
                      <a:pt x="331" y="633"/>
                    </a:cubicBezTo>
                    <a:cubicBezTo>
                      <a:pt x="331" y="633"/>
                      <a:pt x="331" y="633"/>
                      <a:pt x="331" y="618"/>
                    </a:cubicBezTo>
                    <a:cubicBezTo>
                      <a:pt x="331" y="618"/>
                      <a:pt x="331" y="618"/>
                      <a:pt x="316" y="603"/>
                    </a:cubicBezTo>
                    <a:cubicBezTo>
                      <a:pt x="316" y="603"/>
                      <a:pt x="316" y="603"/>
                      <a:pt x="301" y="588"/>
                    </a:cubicBezTo>
                    <a:cubicBezTo>
                      <a:pt x="301" y="588"/>
                      <a:pt x="301" y="588"/>
                      <a:pt x="301" y="558"/>
                    </a:cubicBezTo>
                    <a:cubicBezTo>
                      <a:pt x="301" y="558"/>
                      <a:pt x="301" y="558"/>
                      <a:pt x="301" y="543"/>
                    </a:cubicBezTo>
                    <a:cubicBezTo>
                      <a:pt x="301" y="543"/>
                      <a:pt x="301" y="543"/>
                      <a:pt x="301" y="528"/>
                    </a:cubicBezTo>
                    <a:cubicBezTo>
                      <a:pt x="301" y="528"/>
                      <a:pt x="301" y="528"/>
                      <a:pt x="301" y="513"/>
                    </a:cubicBezTo>
                    <a:cubicBezTo>
                      <a:pt x="301" y="513"/>
                      <a:pt x="301" y="513"/>
                      <a:pt x="301" y="513"/>
                    </a:cubicBezTo>
                    <a:cubicBezTo>
                      <a:pt x="301" y="513"/>
                      <a:pt x="301" y="513"/>
                      <a:pt x="301" y="482"/>
                    </a:cubicBezTo>
                    <a:cubicBezTo>
                      <a:pt x="301" y="482"/>
                      <a:pt x="301" y="482"/>
                      <a:pt x="301" y="437"/>
                    </a:cubicBezTo>
                    <a:cubicBezTo>
                      <a:pt x="301" y="437"/>
                      <a:pt x="301" y="437"/>
                      <a:pt x="301" y="422"/>
                    </a:cubicBezTo>
                    <a:cubicBezTo>
                      <a:pt x="301" y="422"/>
                      <a:pt x="301" y="422"/>
                      <a:pt x="286" y="392"/>
                    </a:cubicBezTo>
                    <a:cubicBezTo>
                      <a:pt x="286" y="392"/>
                      <a:pt x="286" y="392"/>
                      <a:pt x="286" y="377"/>
                    </a:cubicBezTo>
                    <a:cubicBezTo>
                      <a:pt x="286" y="377"/>
                      <a:pt x="286" y="377"/>
                      <a:pt x="286" y="377"/>
                    </a:cubicBezTo>
                    <a:cubicBezTo>
                      <a:pt x="286" y="377"/>
                      <a:pt x="286" y="377"/>
                      <a:pt x="271" y="362"/>
                    </a:cubicBezTo>
                    <a:cubicBezTo>
                      <a:pt x="271" y="362"/>
                      <a:pt x="271" y="362"/>
                      <a:pt x="271" y="362"/>
                    </a:cubicBezTo>
                    <a:cubicBezTo>
                      <a:pt x="271" y="362"/>
                      <a:pt x="271" y="362"/>
                      <a:pt x="271" y="377"/>
                    </a:cubicBezTo>
                    <a:cubicBezTo>
                      <a:pt x="271" y="377"/>
                      <a:pt x="271" y="377"/>
                      <a:pt x="256" y="377"/>
                    </a:cubicBezTo>
                    <a:cubicBezTo>
                      <a:pt x="256" y="377"/>
                      <a:pt x="256" y="377"/>
                      <a:pt x="256" y="392"/>
                    </a:cubicBezTo>
                    <a:cubicBezTo>
                      <a:pt x="256" y="392"/>
                      <a:pt x="256" y="392"/>
                      <a:pt x="256" y="392"/>
                    </a:cubicBezTo>
                    <a:cubicBezTo>
                      <a:pt x="256" y="392"/>
                      <a:pt x="256" y="392"/>
                      <a:pt x="241" y="407"/>
                    </a:cubicBezTo>
                    <a:cubicBezTo>
                      <a:pt x="241" y="407"/>
                      <a:pt x="241" y="407"/>
                      <a:pt x="241" y="422"/>
                    </a:cubicBezTo>
                    <a:cubicBezTo>
                      <a:pt x="241" y="422"/>
                      <a:pt x="241" y="422"/>
                      <a:pt x="226" y="437"/>
                    </a:cubicBezTo>
                    <a:cubicBezTo>
                      <a:pt x="226" y="437"/>
                      <a:pt x="226" y="437"/>
                      <a:pt x="211" y="452"/>
                    </a:cubicBezTo>
                    <a:cubicBezTo>
                      <a:pt x="211" y="452"/>
                      <a:pt x="211" y="452"/>
                      <a:pt x="211" y="452"/>
                    </a:cubicBezTo>
                    <a:cubicBezTo>
                      <a:pt x="211" y="452"/>
                      <a:pt x="211" y="452"/>
                      <a:pt x="211" y="467"/>
                    </a:cubicBezTo>
                    <a:cubicBezTo>
                      <a:pt x="211" y="467"/>
                      <a:pt x="211" y="467"/>
                      <a:pt x="211" y="482"/>
                    </a:cubicBezTo>
                    <a:cubicBezTo>
                      <a:pt x="211" y="482"/>
                      <a:pt x="211" y="482"/>
                      <a:pt x="211" y="482"/>
                    </a:cubicBezTo>
                    <a:cubicBezTo>
                      <a:pt x="211" y="482"/>
                      <a:pt x="211" y="482"/>
                      <a:pt x="211" y="497"/>
                    </a:cubicBezTo>
                    <a:cubicBezTo>
                      <a:pt x="211" y="497"/>
                      <a:pt x="211" y="497"/>
                      <a:pt x="226" y="528"/>
                    </a:cubicBezTo>
                    <a:cubicBezTo>
                      <a:pt x="226" y="528"/>
                      <a:pt x="226" y="528"/>
                      <a:pt x="226" y="573"/>
                    </a:cubicBezTo>
                    <a:cubicBezTo>
                      <a:pt x="226" y="573"/>
                      <a:pt x="226" y="573"/>
                      <a:pt x="226" y="648"/>
                    </a:cubicBezTo>
                    <a:cubicBezTo>
                      <a:pt x="226" y="648"/>
                      <a:pt x="226" y="648"/>
                      <a:pt x="226" y="648"/>
                    </a:cubicBezTo>
                    <a:cubicBezTo>
                      <a:pt x="226" y="648"/>
                      <a:pt x="226" y="648"/>
                      <a:pt x="211" y="618"/>
                    </a:cubicBezTo>
                    <a:cubicBezTo>
                      <a:pt x="211" y="618"/>
                      <a:pt x="211" y="618"/>
                      <a:pt x="196" y="588"/>
                    </a:cubicBezTo>
                    <a:cubicBezTo>
                      <a:pt x="196" y="588"/>
                      <a:pt x="196" y="588"/>
                      <a:pt x="180" y="573"/>
                    </a:cubicBezTo>
                    <a:cubicBezTo>
                      <a:pt x="180" y="573"/>
                      <a:pt x="180" y="573"/>
                      <a:pt x="180" y="573"/>
                    </a:cubicBezTo>
                    <a:cubicBezTo>
                      <a:pt x="180" y="573"/>
                      <a:pt x="180" y="573"/>
                      <a:pt x="165" y="558"/>
                    </a:cubicBezTo>
                    <a:cubicBezTo>
                      <a:pt x="165" y="558"/>
                      <a:pt x="165" y="558"/>
                      <a:pt x="165" y="558"/>
                    </a:cubicBezTo>
                    <a:cubicBezTo>
                      <a:pt x="165" y="558"/>
                      <a:pt x="165" y="558"/>
                      <a:pt x="150" y="558"/>
                    </a:cubicBezTo>
                    <a:cubicBezTo>
                      <a:pt x="150" y="558"/>
                      <a:pt x="150" y="558"/>
                      <a:pt x="150" y="558"/>
                    </a:cubicBezTo>
                    <a:cubicBezTo>
                      <a:pt x="150" y="558"/>
                      <a:pt x="150" y="558"/>
                      <a:pt x="150" y="558"/>
                    </a:cubicBezTo>
                    <a:cubicBezTo>
                      <a:pt x="150" y="558"/>
                      <a:pt x="150" y="558"/>
                      <a:pt x="150" y="573"/>
                    </a:cubicBezTo>
                    <a:cubicBezTo>
                      <a:pt x="150" y="573"/>
                      <a:pt x="150" y="573"/>
                      <a:pt x="150" y="588"/>
                    </a:cubicBezTo>
                    <a:cubicBezTo>
                      <a:pt x="150" y="588"/>
                      <a:pt x="150" y="588"/>
                      <a:pt x="150" y="603"/>
                    </a:cubicBezTo>
                    <a:cubicBezTo>
                      <a:pt x="150" y="603"/>
                      <a:pt x="150" y="603"/>
                      <a:pt x="150" y="603"/>
                    </a:cubicBezTo>
                    <a:cubicBezTo>
                      <a:pt x="150" y="603"/>
                      <a:pt x="150" y="603"/>
                      <a:pt x="165" y="633"/>
                    </a:cubicBezTo>
                    <a:cubicBezTo>
                      <a:pt x="165" y="633"/>
                      <a:pt x="165" y="633"/>
                      <a:pt x="165" y="648"/>
                    </a:cubicBezTo>
                    <a:cubicBezTo>
                      <a:pt x="165" y="648"/>
                      <a:pt x="165" y="648"/>
                      <a:pt x="180" y="694"/>
                    </a:cubicBezTo>
                    <a:cubicBezTo>
                      <a:pt x="180" y="694"/>
                      <a:pt x="180" y="694"/>
                      <a:pt x="196" y="709"/>
                    </a:cubicBezTo>
                    <a:cubicBezTo>
                      <a:pt x="196" y="709"/>
                      <a:pt x="196" y="709"/>
                      <a:pt x="196" y="724"/>
                    </a:cubicBezTo>
                    <a:cubicBezTo>
                      <a:pt x="196" y="724"/>
                      <a:pt x="196" y="724"/>
                      <a:pt x="196" y="724"/>
                    </a:cubicBezTo>
                    <a:cubicBezTo>
                      <a:pt x="196" y="724"/>
                      <a:pt x="196" y="724"/>
                      <a:pt x="180" y="724"/>
                    </a:cubicBezTo>
                    <a:cubicBezTo>
                      <a:pt x="180" y="724"/>
                      <a:pt x="180" y="724"/>
                      <a:pt x="180" y="739"/>
                    </a:cubicBezTo>
                    <a:cubicBezTo>
                      <a:pt x="180" y="739"/>
                      <a:pt x="180" y="739"/>
                      <a:pt x="165" y="739"/>
                    </a:cubicBezTo>
                    <a:cubicBezTo>
                      <a:pt x="165" y="739"/>
                      <a:pt x="165" y="739"/>
                      <a:pt x="165" y="739"/>
                    </a:cubicBezTo>
                    <a:cubicBezTo>
                      <a:pt x="165" y="739"/>
                      <a:pt x="165" y="739"/>
                      <a:pt x="150" y="739"/>
                    </a:cubicBezTo>
                    <a:cubicBezTo>
                      <a:pt x="150" y="739"/>
                      <a:pt x="150" y="739"/>
                      <a:pt x="135" y="739"/>
                    </a:cubicBezTo>
                    <a:cubicBezTo>
                      <a:pt x="135" y="739"/>
                      <a:pt x="135" y="739"/>
                      <a:pt x="120" y="739"/>
                    </a:cubicBezTo>
                    <a:cubicBezTo>
                      <a:pt x="120" y="739"/>
                      <a:pt x="120" y="739"/>
                      <a:pt x="120" y="739"/>
                    </a:cubicBezTo>
                    <a:cubicBezTo>
                      <a:pt x="120" y="739"/>
                      <a:pt x="120" y="739"/>
                      <a:pt x="105" y="724"/>
                    </a:cubicBezTo>
                    <a:cubicBezTo>
                      <a:pt x="105" y="724"/>
                      <a:pt x="105" y="724"/>
                      <a:pt x="90" y="724"/>
                    </a:cubicBezTo>
                    <a:cubicBezTo>
                      <a:pt x="90" y="724"/>
                      <a:pt x="90" y="724"/>
                      <a:pt x="90" y="724"/>
                    </a:cubicBezTo>
                    <a:cubicBezTo>
                      <a:pt x="90" y="724"/>
                      <a:pt x="90" y="724"/>
                      <a:pt x="90" y="724"/>
                    </a:cubicBezTo>
                    <a:lnTo>
                      <a:pt x="90" y="724"/>
                    </a:lnTo>
                    <a:lnTo>
                      <a:pt x="90" y="724"/>
                    </a:lnTo>
                    <a:lnTo>
                      <a:pt x="90" y="724"/>
                    </a:lnTo>
                    <a:lnTo>
                      <a:pt x="90" y="724"/>
                    </a:lnTo>
                    <a:lnTo>
                      <a:pt x="90" y="724"/>
                    </a:lnTo>
                    <a:lnTo>
                      <a:pt x="90" y="724"/>
                    </a:lnTo>
                    <a:lnTo>
                      <a:pt x="90" y="724"/>
                    </a:lnTo>
                    <a:lnTo>
                      <a:pt x="90" y="724"/>
                    </a:lnTo>
                    <a:close/>
                  </a:path>
                </a:pathLst>
              </a:custGeom>
              <a:solidFill>
                <a:schemeClr val="bg1"/>
              </a:solidFill>
              <a:ln w="1143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6" name="任意多边形 2055"/>
              <p:cNvSpPr/>
              <p:nvPr/>
            </p:nvSpPr>
            <p:spPr>
              <a:xfrm>
                <a:off x="1151" y="1351"/>
                <a:ext cx="661" cy="504"/>
              </a:xfrm>
              <a:custGeom>
                <a:avLst/>
                <a:gdLst/>
                <a:ahLst/>
                <a:cxnLst/>
                <a:pathLst>
                  <a:path w="1652" h="1261">
                    <a:moveTo>
                      <a:pt x="0" y="847"/>
                    </a:moveTo>
                    <a:cubicBezTo>
                      <a:pt x="0" y="847"/>
                      <a:pt x="0" y="847"/>
                      <a:pt x="0" y="847"/>
                    </a:cubicBezTo>
                    <a:cubicBezTo>
                      <a:pt x="0" y="847"/>
                      <a:pt x="0" y="847"/>
                      <a:pt x="15" y="831"/>
                    </a:cubicBezTo>
                    <a:cubicBezTo>
                      <a:pt x="15" y="831"/>
                      <a:pt x="15" y="831"/>
                      <a:pt x="60" y="815"/>
                    </a:cubicBezTo>
                    <a:cubicBezTo>
                      <a:pt x="60" y="815"/>
                      <a:pt x="60" y="815"/>
                      <a:pt x="75" y="801"/>
                    </a:cubicBezTo>
                    <a:cubicBezTo>
                      <a:pt x="75" y="801"/>
                      <a:pt x="75" y="801"/>
                      <a:pt x="105" y="785"/>
                    </a:cubicBezTo>
                    <a:cubicBezTo>
                      <a:pt x="105" y="785"/>
                      <a:pt x="105" y="785"/>
                      <a:pt x="120" y="771"/>
                    </a:cubicBezTo>
                    <a:cubicBezTo>
                      <a:pt x="120" y="771"/>
                      <a:pt x="120" y="771"/>
                      <a:pt x="120" y="755"/>
                    </a:cubicBezTo>
                    <a:cubicBezTo>
                      <a:pt x="120" y="755"/>
                      <a:pt x="120" y="755"/>
                      <a:pt x="120" y="755"/>
                    </a:cubicBezTo>
                    <a:cubicBezTo>
                      <a:pt x="120" y="755"/>
                      <a:pt x="120" y="755"/>
                      <a:pt x="180" y="680"/>
                    </a:cubicBezTo>
                    <a:cubicBezTo>
                      <a:pt x="180" y="680"/>
                      <a:pt x="180" y="680"/>
                      <a:pt x="195" y="634"/>
                    </a:cubicBezTo>
                    <a:cubicBezTo>
                      <a:pt x="195" y="634"/>
                      <a:pt x="195" y="634"/>
                      <a:pt x="225" y="605"/>
                    </a:cubicBezTo>
                    <a:cubicBezTo>
                      <a:pt x="225" y="605"/>
                      <a:pt x="225" y="605"/>
                      <a:pt x="225" y="605"/>
                    </a:cubicBezTo>
                    <a:cubicBezTo>
                      <a:pt x="225" y="605"/>
                      <a:pt x="225" y="605"/>
                      <a:pt x="225" y="589"/>
                    </a:cubicBezTo>
                    <a:cubicBezTo>
                      <a:pt x="225" y="589"/>
                      <a:pt x="225" y="589"/>
                      <a:pt x="225" y="589"/>
                    </a:cubicBezTo>
                    <a:cubicBezTo>
                      <a:pt x="225" y="589"/>
                      <a:pt x="225" y="589"/>
                      <a:pt x="240" y="573"/>
                    </a:cubicBezTo>
                    <a:cubicBezTo>
                      <a:pt x="240" y="573"/>
                      <a:pt x="240" y="573"/>
                      <a:pt x="225" y="559"/>
                    </a:cubicBezTo>
                    <a:cubicBezTo>
                      <a:pt x="225" y="559"/>
                      <a:pt x="225" y="559"/>
                      <a:pt x="225" y="543"/>
                    </a:cubicBezTo>
                    <a:cubicBezTo>
                      <a:pt x="225" y="543"/>
                      <a:pt x="225" y="543"/>
                      <a:pt x="210" y="513"/>
                    </a:cubicBezTo>
                    <a:cubicBezTo>
                      <a:pt x="210" y="513"/>
                      <a:pt x="210" y="513"/>
                      <a:pt x="210" y="497"/>
                    </a:cubicBezTo>
                    <a:cubicBezTo>
                      <a:pt x="210" y="497"/>
                      <a:pt x="210" y="497"/>
                      <a:pt x="210" y="497"/>
                    </a:cubicBezTo>
                    <a:cubicBezTo>
                      <a:pt x="210" y="497"/>
                      <a:pt x="210" y="497"/>
                      <a:pt x="210" y="497"/>
                    </a:cubicBezTo>
                    <a:cubicBezTo>
                      <a:pt x="210" y="497"/>
                      <a:pt x="210" y="497"/>
                      <a:pt x="210" y="483"/>
                    </a:cubicBezTo>
                    <a:cubicBezTo>
                      <a:pt x="210" y="483"/>
                      <a:pt x="210" y="483"/>
                      <a:pt x="225" y="467"/>
                    </a:cubicBezTo>
                    <a:cubicBezTo>
                      <a:pt x="225" y="467"/>
                      <a:pt x="225" y="467"/>
                      <a:pt x="255" y="438"/>
                    </a:cubicBezTo>
                    <a:cubicBezTo>
                      <a:pt x="255" y="438"/>
                      <a:pt x="255" y="438"/>
                      <a:pt x="300" y="407"/>
                    </a:cubicBezTo>
                    <a:cubicBezTo>
                      <a:pt x="300" y="407"/>
                      <a:pt x="300" y="407"/>
                      <a:pt x="345" y="377"/>
                    </a:cubicBezTo>
                    <a:cubicBezTo>
                      <a:pt x="345" y="377"/>
                      <a:pt x="345" y="377"/>
                      <a:pt x="345" y="377"/>
                    </a:cubicBezTo>
                    <a:cubicBezTo>
                      <a:pt x="345" y="377"/>
                      <a:pt x="345" y="377"/>
                      <a:pt x="360" y="362"/>
                    </a:cubicBezTo>
                    <a:cubicBezTo>
                      <a:pt x="360" y="362"/>
                      <a:pt x="360" y="362"/>
                      <a:pt x="390" y="347"/>
                    </a:cubicBezTo>
                    <a:cubicBezTo>
                      <a:pt x="390" y="347"/>
                      <a:pt x="390" y="347"/>
                      <a:pt x="450" y="315"/>
                    </a:cubicBezTo>
                    <a:cubicBezTo>
                      <a:pt x="450" y="315"/>
                      <a:pt x="450" y="315"/>
                      <a:pt x="495" y="285"/>
                    </a:cubicBezTo>
                    <a:cubicBezTo>
                      <a:pt x="495" y="285"/>
                      <a:pt x="495" y="285"/>
                      <a:pt x="525" y="270"/>
                    </a:cubicBezTo>
                    <a:cubicBezTo>
                      <a:pt x="525" y="270"/>
                      <a:pt x="525" y="270"/>
                      <a:pt x="555" y="239"/>
                    </a:cubicBezTo>
                    <a:cubicBezTo>
                      <a:pt x="555" y="239"/>
                      <a:pt x="555" y="239"/>
                      <a:pt x="585" y="209"/>
                    </a:cubicBezTo>
                    <a:cubicBezTo>
                      <a:pt x="585" y="209"/>
                      <a:pt x="585" y="209"/>
                      <a:pt x="585" y="209"/>
                    </a:cubicBezTo>
                    <a:cubicBezTo>
                      <a:pt x="585" y="209"/>
                      <a:pt x="585" y="209"/>
                      <a:pt x="600" y="194"/>
                    </a:cubicBezTo>
                    <a:cubicBezTo>
                      <a:pt x="600" y="194"/>
                      <a:pt x="600" y="194"/>
                      <a:pt x="615" y="179"/>
                    </a:cubicBezTo>
                    <a:cubicBezTo>
                      <a:pt x="615" y="179"/>
                      <a:pt x="615" y="179"/>
                      <a:pt x="660" y="133"/>
                    </a:cubicBezTo>
                    <a:cubicBezTo>
                      <a:pt x="660" y="133"/>
                      <a:pt x="660" y="133"/>
                      <a:pt x="721" y="103"/>
                    </a:cubicBezTo>
                    <a:cubicBezTo>
                      <a:pt x="721" y="103"/>
                      <a:pt x="721" y="103"/>
                      <a:pt x="766" y="58"/>
                    </a:cubicBezTo>
                    <a:cubicBezTo>
                      <a:pt x="766" y="58"/>
                      <a:pt x="766" y="58"/>
                      <a:pt x="856" y="13"/>
                    </a:cubicBezTo>
                    <a:cubicBezTo>
                      <a:pt x="856" y="13"/>
                      <a:pt x="856" y="13"/>
                      <a:pt x="901" y="0"/>
                    </a:cubicBezTo>
                    <a:cubicBezTo>
                      <a:pt x="901" y="0"/>
                      <a:pt x="901" y="0"/>
                      <a:pt x="1066" y="0"/>
                    </a:cubicBezTo>
                    <a:cubicBezTo>
                      <a:pt x="1066" y="0"/>
                      <a:pt x="1066" y="0"/>
                      <a:pt x="1066" y="0"/>
                    </a:cubicBezTo>
                    <a:cubicBezTo>
                      <a:pt x="1066" y="0"/>
                      <a:pt x="1066" y="0"/>
                      <a:pt x="1066" y="13"/>
                    </a:cubicBezTo>
                    <a:cubicBezTo>
                      <a:pt x="1066" y="13"/>
                      <a:pt x="1066" y="13"/>
                      <a:pt x="1066" y="28"/>
                    </a:cubicBezTo>
                    <a:cubicBezTo>
                      <a:pt x="1066" y="28"/>
                      <a:pt x="1066" y="28"/>
                      <a:pt x="1066" y="58"/>
                    </a:cubicBezTo>
                    <a:cubicBezTo>
                      <a:pt x="1066" y="58"/>
                      <a:pt x="1066" y="58"/>
                      <a:pt x="1066" y="73"/>
                    </a:cubicBezTo>
                    <a:cubicBezTo>
                      <a:pt x="1066" y="73"/>
                      <a:pt x="1066" y="73"/>
                      <a:pt x="1066" y="103"/>
                    </a:cubicBezTo>
                    <a:cubicBezTo>
                      <a:pt x="1066" y="103"/>
                      <a:pt x="1066" y="103"/>
                      <a:pt x="1066" y="133"/>
                    </a:cubicBezTo>
                    <a:cubicBezTo>
                      <a:pt x="1066" y="133"/>
                      <a:pt x="1066" y="133"/>
                      <a:pt x="1051" y="148"/>
                    </a:cubicBezTo>
                    <a:cubicBezTo>
                      <a:pt x="1051" y="148"/>
                      <a:pt x="1051" y="148"/>
                      <a:pt x="1051" y="163"/>
                    </a:cubicBezTo>
                    <a:cubicBezTo>
                      <a:pt x="1051" y="163"/>
                      <a:pt x="1051" y="163"/>
                      <a:pt x="1051" y="163"/>
                    </a:cubicBezTo>
                    <a:cubicBezTo>
                      <a:pt x="1051" y="163"/>
                      <a:pt x="1051" y="163"/>
                      <a:pt x="1036" y="179"/>
                    </a:cubicBezTo>
                    <a:cubicBezTo>
                      <a:pt x="1036" y="179"/>
                      <a:pt x="1036" y="179"/>
                      <a:pt x="1021" y="209"/>
                    </a:cubicBezTo>
                    <a:cubicBezTo>
                      <a:pt x="1021" y="209"/>
                      <a:pt x="1021" y="209"/>
                      <a:pt x="1006" y="255"/>
                    </a:cubicBezTo>
                    <a:cubicBezTo>
                      <a:pt x="1006" y="255"/>
                      <a:pt x="1006" y="255"/>
                      <a:pt x="991" y="300"/>
                    </a:cubicBezTo>
                    <a:cubicBezTo>
                      <a:pt x="991" y="300"/>
                      <a:pt x="991" y="300"/>
                      <a:pt x="976" y="362"/>
                    </a:cubicBezTo>
                    <a:cubicBezTo>
                      <a:pt x="976" y="362"/>
                      <a:pt x="976" y="362"/>
                      <a:pt x="976" y="392"/>
                    </a:cubicBezTo>
                    <a:cubicBezTo>
                      <a:pt x="976" y="392"/>
                      <a:pt x="976" y="392"/>
                      <a:pt x="976" y="392"/>
                    </a:cubicBezTo>
                    <a:cubicBezTo>
                      <a:pt x="976" y="392"/>
                      <a:pt x="976" y="392"/>
                      <a:pt x="1036" y="362"/>
                    </a:cubicBezTo>
                    <a:cubicBezTo>
                      <a:pt x="1036" y="362"/>
                      <a:pt x="1036" y="362"/>
                      <a:pt x="1081" y="330"/>
                    </a:cubicBezTo>
                    <a:cubicBezTo>
                      <a:pt x="1081" y="330"/>
                      <a:pt x="1081" y="330"/>
                      <a:pt x="1096" y="330"/>
                    </a:cubicBezTo>
                    <a:cubicBezTo>
                      <a:pt x="1096" y="330"/>
                      <a:pt x="1096" y="330"/>
                      <a:pt x="1111" y="315"/>
                    </a:cubicBezTo>
                    <a:cubicBezTo>
                      <a:pt x="1111" y="315"/>
                      <a:pt x="1111" y="315"/>
                      <a:pt x="1111" y="315"/>
                    </a:cubicBezTo>
                    <a:cubicBezTo>
                      <a:pt x="1111" y="315"/>
                      <a:pt x="1111" y="315"/>
                      <a:pt x="1111" y="315"/>
                    </a:cubicBezTo>
                    <a:cubicBezTo>
                      <a:pt x="1111" y="315"/>
                      <a:pt x="1111" y="315"/>
                      <a:pt x="1141" y="300"/>
                    </a:cubicBezTo>
                    <a:cubicBezTo>
                      <a:pt x="1141" y="300"/>
                      <a:pt x="1141" y="300"/>
                      <a:pt x="1186" y="255"/>
                    </a:cubicBezTo>
                    <a:cubicBezTo>
                      <a:pt x="1186" y="255"/>
                      <a:pt x="1186" y="255"/>
                      <a:pt x="1216" y="239"/>
                    </a:cubicBezTo>
                    <a:cubicBezTo>
                      <a:pt x="1216" y="239"/>
                      <a:pt x="1216" y="239"/>
                      <a:pt x="1231" y="209"/>
                    </a:cubicBezTo>
                    <a:cubicBezTo>
                      <a:pt x="1231" y="209"/>
                      <a:pt x="1231" y="209"/>
                      <a:pt x="1261" y="194"/>
                    </a:cubicBezTo>
                    <a:cubicBezTo>
                      <a:pt x="1261" y="194"/>
                      <a:pt x="1261" y="194"/>
                      <a:pt x="1276" y="194"/>
                    </a:cubicBezTo>
                    <a:cubicBezTo>
                      <a:pt x="1276" y="194"/>
                      <a:pt x="1276" y="194"/>
                      <a:pt x="1276" y="194"/>
                    </a:cubicBezTo>
                    <a:cubicBezTo>
                      <a:pt x="1276" y="194"/>
                      <a:pt x="1276" y="194"/>
                      <a:pt x="1276" y="194"/>
                    </a:cubicBezTo>
                    <a:cubicBezTo>
                      <a:pt x="1276" y="194"/>
                      <a:pt x="1276" y="194"/>
                      <a:pt x="1291" y="194"/>
                    </a:cubicBezTo>
                    <a:cubicBezTo>
                      <a:pt x="1291" y="194"/>
                      <a:pt x="1291" y="194"/>
                      <a:pt x="1291" y="194"/>
                    </a:cubicBezTo>
                    <a:cubicBezTo>
                      <a:pt x="1291" y="194"/>
                      <a:pt x="1291" y="194"/>
                      <a:pt x="1291" y="209"/>
                    </a:cubicBezTo>
                    <a:cubicBezTo>
                      <a:pt x="1291" y="209"/>
                      <a:pt x="1291" y="209"/>
                      <a:pt x="1306" y="209"/>
                    </a:cubicBezTo>
                    <a:cubicBezTo>
                      <a:pt x="1306" y="209"/>
                      <a:pt x="1306" y="209"/>
                      <a:pt x="1306" y="239"/>
                    </a:cubicBezTo>
                    <a:cubicBezTo>
                      <a:pt x="1306" y="239"/>
                      <a:pt x="1306" y="239"/>
                      <a:pt x="1306" y="270"/>
                    </a:cubicBezTo>
                    <a:cubicBezTo>
                      <a:pt x="1306" y="270"/>
                      <a:pt x="1306" y="270"/>
                      <a:pt x="1306" y="300"/>
                    </a:cubicBezTo>
                    <a:cubicBezTo>
                      <a:pt x="1306" y="300"/>
                      <a:pt x="1306" y="300"/>
                      <a:pt x="1322" y="330"/>
                    </a:cubicBezTo>
                    <a:cubicBezTo>
                      <a:pt x="1322" y="330"/>
                      <a:pt x="1322" y="330"/>
                      <a:pt x="1322" y="347"/>
                    </a:cubicBezTo>
                    <a:cubicBezTo>
                      <a:pt x="1322" y="347"/>
                      <a:pt x="1322" y="347"/>
                      <a:pt x="1322" y="362"/>
                    </a:cubicBezTo>
                    <a:cubicBezTo>
                      <a:pt x="1322" y="362"/>
                      <a:pt x="1322" y="362"/>
                      <a:pt x="1337" y="362"/>
                    </a:cubicBezTo>
                    <a:cubicBezTo>
                      <a:pt x="1337" y="362"/>
                      <a:pt x="1337" y="362"/>
                      <a:pt x="1337" y="362"/>
                    </a:cubicBezTo>
                    <a:cubicBezTo>
                      <a:pt x="1337" y="362"/>
                      <a:pt x="1337" y="362"/>
                      <a:pt x="1352" y="377"/>
                    </a:cubicBezTo>
                    <a:cubicBezTo>
                      <a:pt x="1352" y="377"/>
                      <a:pt x="1352" y="377"/>
                      <a:pt x="1382" y="392"/>
                    </a:cubicBezTo>
                    <a:cubicBezTo>
                      <a:pt x="1382" y="392"/>
                      <a:pt x="1382" y="392"/>
                      <a:pt x="1472" y="423"/>
                    </a:cubicBezTo>
                    <a:cubicBezTo>
                      <a:pt x="1472" y="423"/>
                      <a:pt x="1472" y="423"/>
                      <a:pt x="1517" y="453"/>
                    </a:cubicBezTo>
                    <a:cubicBezTo>
                      <a:pt x="1517" y="453"/>
                      <a:pt x="1517" y="453"/>
                      <a:pt x="1547" y="453"/>
                    </a:cubicBezTo>
                    <a:cubicBezTo>
                      <a:pt x="1547" y="453"/>
                      <a:pt x="1547" y="453"/>
                      <a:pt x="1562" y="467"/>
                    </a:cubicBezTo>
                    <a:cubicBezTo>
                      <a:pt x="1562" y="467"/>
                      <a:pt x="1562" y="467"/>
                      <a:pt x="1577" y="483"/>
                    </a:cubicBezTo>
                    <a:cubicBezTo>
                      <a:pt x="1577" y="483"/>
                      <a:pt x="1577" y="483"/>
                      <a:pt x="1562" y="483"/>
                    </a:cubicBezTo>
                    <a:cubicBezTo>
                      <a:pt x="1562" y="483"/>
                      <a:pt x="1562" y="483"/>
                      <a:pt x="1562" y="483"/>
                    </a:cubicBezTo>
                    <a:cubicBezTo>
                      <a:pt x="1562" y="483"/>
                      <a:pt x="1562" y="483"/>
                      <a:pt x="1562" y="483"/>
                    </a:cubicBezTo>
                    <a:cubicBezTo>
                      <a:pt x="1562" y="483"/>
                      <a:pt x="1562" y="483"/>
                      <a:pt x="1532" y="497"/>
                    </a:cubicBezTo>
                    <a:cubicBezTo>
                      <a:pt x="1532" y="497"/>
                      <a:pt x="1532" y="497"/>
                      <a:pt x="1502" y="543"/>
                    </a:cubicBezTo>
                    <a:cubicBezTo>
                      <a:pt x="1502" y="543"/>
                      <a:pt x="1502" y="543"/>
                      <a:pt x="1442" y="589"/>
                    </a:cubicBezTo>
                    <a:cubicBezTo>
                      <a:pt x="1442" y="589"/>
                      <a:pt x="1442" y="589"/>
                      <a:pt x="1427" y="619"/>
                    </a:cubicBezTo>
                    <a:cubicBezTo>
                      <a:pt x="1427" y="619"/>
                      <a:pt x="1427" y="619"/>
                      <a:pt x="1397" y="634"/>
                    </a:cubicBezTo>
                    <a:cubicBezTo>
                      <a:pt x="1397" y="634"/>
                      <a:pt x="1397" y="634"/>
                      <a:pt x="1397" y="634"/>
                    </a:cubicBezTo>
                    <a:cubicBezTo>
                      <a:pt x="1397" y="634"/>
                      <a:pt x="1397" y="634"/>
                      <a:pt x="1352" y="648"/>
                    </a:cubicBezTo>
                    <a:cubicBezTo>
                      <a:pt x="1352" y="648"/>
                      <a:pt x="1352" y="648"/>
                      <a:pt x="1306" y="680"/>
                    </a:cubicBezTo>
                    <a:cubicBezTo>
                      <a:pt x="1306" y="680"/>
                      <a:pt x="1306" y="680"/>
                      <a:pt x="1276" y="695"/>
                    </a:cubicBezTo>
                    <a:cubicBezTo>
                      <a:pt x="1276" y="695"/>
                      <a:pt x="1276" y="695"/>
                      <a:pt x="1276" y="695"/>
                    </a:cubicBezTo>
                    <a:cubicBezTo>
                      <a:pt x="1276" y="695"/>
                      <a:pt x="1276" y="695"/>
                      <a:pt x="1291" y="695"/>
                    </a:cubicBezTo>
                    <a:cubicBezTo>
                      <a:pt x="1291" y="695"/>
                      <a:pt x="1291" y="695"/>
                      <a:pt x="1322" y="710"/>
                    </a:cubicBezTo>
                    <a:cubicBezTo>
                      <a:pt x="1322" y="710"/>
                      <a:pt x="1322" y="710"/>
                      <a:pt x="1352" y="710"/>
                    </a:cubicBezTo>
                    <a:cubicBezTo>
                      <a:pt x="1352" y="710"/>
                      <a:pt x="1352" y="710"/>
                      <a:pt x="1367" y="710"/>
                    </a:cubicBezTo>
                    <a:cubicBezTo>
                      <a:pt x="1367" y="710"/>
                      <a:pt x="1367" y="710"/>
                      <a:pt x="1397" y="710"/>
                    </a:cubicBezTo>
                    <a:cubicBezTo>
                      <a:pt x="1397" y="710"/>
                      <a:pt x="1397" y="710"/>
                      <a:pt x="1412" y="695"/>
                    </a:cubicBezTo>
                    <a:cubicBezTo>
                      <a:pt x="1412" y="695"/>
                      <a:pt x="1412" y="695"/>
                      <a:pt x="1412" y="695"/>
                    </a:cubicBezTo>
                    <a:cubicBezTo>
                      <a:pt x="1412" y="695"/>
                      <a:pt x="1412" y="695"/>
                      <a:pt x="1412" y="695"/>
                    </a:cubicBezTo>
                    <a:cubicBezTo>
                      <a:pt x="1412" y="695"/>
                      <a:pt x="1412" y="695"/>
                      <a:pt x="1442" y="680"/>
                    </a:cubicBezTo>
                    <a:cubicBezTo>
                      <a:pt x="1442" y="680"/>
                      <a:pt x="1442" y="680"/>
                      <a:pt x="1472" y="648"/>
                    </a:cubicBezTo>
                    <a:cubicBezTo>
                      <a:pt x="1472" y="648"/>
                      <a:pt x="1472" y="648"/>
                      <a:pt x="1517" y="619"/>
                    </a:cubicBezTo>
                    <a:cubicBezTo>
                      <a:pt x="1517" y="619"/>
                      <a:pt x="1517" y="619"/>
                      <a:pt x="1547" y="573"/>
                    </a:cubicBezTo>
                    <a:cubicBezTo>
                      <a:pt x="1547" y="573"/>
                      <a:pt x="1547" y="573"/>
                      <a:pt x="1592" y="543"/>
                    </a:cubicBezTo>
                    <a:cubicBezTo>
                      <a:pt x="1592" y="543"/>
                      <a:pt x="1592" y="543"/>
                      <a:pt x="1622" y="497"/>
                    </a:cubicBezTo>
                    <a:cubicBezTo>
                      <a:pt x="1622" y="497"/>
                      <a:pt x="1622" y="497"/>
                      <a:pt x="1637" y="483"/>
                    </a:cubicBezTo>
                    <a:cubicBezTo>
                      <a:pt x="1637" y="483"/>
                      <a:pt x="1637" y="483"/>
                      <a:pt x="1652" y="453"/>
                    </a:cubicBezTo>
                    <a:cubicBezTo>
                      <a:pt x="1652" y="453"/>
                      <a:pt x="1652" y="453"/>
                      <a:pt x="1652" y="453"/>
                    </a:cubicBezTo>
                    <a:cubicBezTo>
                      <a:pt x="1652" y="453"/>
                      <a:pt x="1652" y="453"/>
                      <a:pt x="1652" y="453"/>
                    </a:cubicBezTo>
                    <a:cubicBezTo>
                      <a:pt x="1652" y="453"/>
                      <a:pt x="1652" y="453"/>
                      <a:pt x="1652" y="467"/>
                    </a:cubicBezTo>
                    <a:cubicBezTo>
                      <a:pt x="1652" y="467"/>
                      <a:pt x="1652" y="467"/>
                      <a:pt x="1622" y="513"/>
                    </a:cubicBezTo>
                    <a:cubicBezTo>
                      <a:pt x="1622" y="513"/>
                      <a:pt x="1622" y="513"/>
                      <a:pt x="1607" y="543"/>
                    </a:cubicBezTo>
                    <a:cubicBezTo>
                      <a:pt x="1607" y="543"/>
                      <a:pt x="1607" y="543"/>
                      <a:pt x="1592" y="573"/>
                    </a:cubicBezTo>
                    <a:cubicBezTo>
                      <a:pt x="1592" y="573"/>
                      <a:pt x="1592" y="573"/>
                      <a:pt x="1562" y="605"/>
                    </a:cubicBezTo>
                    <a:cubicBezTo>
                      <a:pt x="1562" y="605"/>
                      <a:pt x="1562" y="605"/>
                      <a:pt x="1562" y="634"/>
                    </a:cubicBezTo>
                    <a:cubicBezTo>
                      <a:pt x="1562" y="634"/>
                      <a:pt x="1562" y="634"/>
                      <a:pt x="1547" y="634"/>
                    </a:cubicBezTo>
                    <a:cubicBezTo>
                      <a:pt x="1547" y="634"/>
                      <a:pt x="1547" y="634"/>
                      <a:pt x="1547" y="634"/>
                    </a:cubicBezTo>
                    <a:cubicBezTo>
                      <a:pt x="1547" y="634"/>
                      <a:pt x="1547" y="634"/>
                      <a:pt x="1457" y="710"/>
                    </a:cubicBezTo>
                    <a:cubicBezTo>
                      <a:pt x="1457" y="710"/>
                      <a:pt x="1457" y="710"/>
                      <a:pt x="1442" y="725"/>
                    </a:cubicBezTo>
                    <a:cubicBezTo>
                      <a:pt x="1442" y="725"/>
                      <a:pt x="1442" y="725"/>
                      <a:pt x="1427" y="725"/>
                    </a:cubicBezTo>
                    <a:cubicBezTo>
                      <a:pt x="1427" y="725"/>
                      <a:pt x="1427" y="725"/>
                      <a:pt x="1412" y="740"/>
                    </a:cubicBezTo>
                    <a:cubicBezTo>
                      <a:pt x="1412" y="740"/>
                      <a:pt x="1412" y="740"/>
                      <a:pt x="1397" y="740"/>
                    </a:cubicBezTo>
                    <a:cubicBezTo>
                      <a:pt x="1397" y="740"/>
                      <a:pt x="1397" y="740"/>
                      <a:pt x="1397" y="740"/>
                    </a:cubicBezTo>
                    <a:cubicBezTo>
                      <a:pt x="1397" y="740"/>
                      <a:pt x="1397" y="740"/>
                      <a:pt x="1352" y="755"/>
                    </a:cubicBezTo>
                    <a:cubicBezTo>
                      <a:pt x="1352" y="755"/>
                      <a:pt x="1352" y="755"/>
                      <a:pt x="1306" y="771"/>
                    </a:cubicBezTo>
                    <a:cubicBezTo>
                      <a:pt x="1306" y="771"/>
                      <a:pt x="1306" y="771"/>
                      <a:pt x="1276" y="785"/>
                    </a:cubicBezTo>
                    <a:cubicBezTo>
                      <a:pt x="1276" y="785"/>
                      <a:pt x="1276" y="785"/>
                      <a:pt x="1231" y="801"/>
                    </a:cubicBezTo>
                    <a:cubicBezTo>
                      <a:pt x="1231" y="801"/>
                      <a:pt x="1231" y="801"/>
                      <a:pt x="1201" y="831"/>
                    </a:cubicBezTo>
                    <a:cubicBezTo>
                      <a:pt x="1201" y="831"/>
                      <a:pt x="1201" y="831"/>
                      <a:pt x="1171" y="847"/>
                    </a:cubicBezTo>
                    <a:cubicBezTo>
                      <a:pt x="1171" y="847"/>
                      <a:pt x="1171" y="847"/>
                      <a:pt x="1171" y="847"/>
                    </a:cubicBezTo>
                    <a:cubicBezTo>
                      <a:pt x="1171" y="847"/>
                      <a:pt x="1171" y="847"/>
                      <a:pt x="1036" y="953"/>
                    </a:cubicBezTo>
                    <a:cubicBezTo>
                      <a:pt x="1036" y="953"/>
                      <a:pt x="1036" y="953"/>
                      <a:pt x="961" y="1013"/>
                    </a:cubicBezTo>
                    <a:cubicBezTo>
                      <a:pt x="961" y="1013"/>
                      <a:pt x="961" y="1013"/>
                      <a:pt x="901" y="1059"/>
                    </a:cubicBezTo>
                    <a:cubicBezTo>
                      <a:pt x="901" y="1059"/>
                      <a:pt x="901" y="1059"/>
                      <a:pt x="901" y="1059"/>
                    </a:cubicBezTo>
                    <a:cubicBezTo>
                      <a:pt x="901" y="1059"/>
                      <a:pt x="901" y="1059"/>
                      <a:pt x="826" y="1105"/>
                    </a:cubicBezTo>
                    <a:cubicBezTo>
                      <a:pt x="826" y="1105"/>
                      <a:pt x="826" y="1105"/>
                      <a:pt x="811" y="1119"/>
                    </a:cubicBezTo>
                    <a:cubicBezTo>
                      <a:pt x="811" y="1119"/>
                      <a:pt x="811" y="1119"/>
                      <a:pt x="811" y="1119"/>
                    </a:cubicBezTo>
                    <a:cubicBezTo>
                      <a:pt x="811" y="1119"/>
                      <a:pt x="811" y="1119"/>
                      <a:pt x="796" y="1119"/>
                    </a:cubicBezTo>
                    <a:cubicBezTo>
                      <a:pt x="796" y="1119"/>
                      <a:pt x="796" y="1119"/>
                      <a:pt x="796" y="1119"/>
                    </a:cubicBezTo>
                    <a:cubicBezTo>
                      <a:pt x="796" y="1119"/>
                      <a:pt x="796" y="1119"/>
                      <a:pt x="796" y="1119"/>
                    </a:cubicBezTo>
                    <a:cubicBezTo>
                      <a:pt x="796" y="1119"/>
                      <a:pt x="796" y="1119"/>
                      <a:pt x="781" y="1105"/>
                    </a:cubicBezTo>
                    <a:cubicBezTo>
                      <a:pt x="781" y="1105"/>
                      <a:pt x="781" y="1105"/>
                      <a:pt x="766" y="1105"/>
                    </a:cubicBezTo>
                    <a:cubicBezTo>
                      <a:pt x="766" y="1105"/>
                      <a:pt x="766" y="1105"/>
                      <a:pt x="766" y="1089"/>
                    </a:cubicBezTo>
                    <a:cubicBezTo>
                      <a:pt x="766" y="1089"/>
                      <a:pt x="766" y="1089"/>
                      <a:pt x="751" y="1089"/>
                    </a:cubicBezTo>
                    <a:cubicBezTo>
                      <a:pt x="751" y="1089"/>
                      <a:pt x="751" y="1089"/>
                      <a:pt x="751" y="1089"/>
                    </a:cubicBezTo>
                    <a:cubicBezTo>
                      <a:pt x="751" y="1089"/>
                      <a:pt x="751" y="1089"/>
                      <a:pt x="751" y="1089"/>
                    </a:cubicBezTo>
                    <a:cubicBezTo>
                      <a:pt x="751" y="1089"/>
                      <a:pt x="751" y="1089"/>
                      <a:pt x="736" y="1105"/>
                    </a:cubicBezTo>
                    <a:cubicBezTo>
                      <a:pt x="736" y="1105"/>
                      <a:pt x="736" y="1105"/>
                      <a:pt x="721" y="1105"/>
                    </a:cubicBezTo>
                    <a:cubicBezTo>
                      <a:pt x="721" y="1105"/>
                      <a:pt x="721" y="1105"/>
                      <a:pt x="706" y="1105"/>
                    </a:cubicBezTo>
                    <a:cubicBezTo>
                      <a:pt x="706" y="1105"/>
                      <a:pt x="706" y="1105"/>
                      <a:pt x="691" y="1059"/>
                    </a:cubicBezTo>
                    <a:cubicBezTo>
                      <a:pt x="691" y="1059"/>
                      <a:pt x="691" y="1059"/>
                      <a:pt x="691" y="1059"/>
                    </a:cubicBezTo>
                    <a:cubicBezTo>
                      <a:pt x="691" y="1059"/>
                      <a:pt x="691" y="1059"/>
                      <a:pt x="645" y="1089"/>
                    </a:cubicBezTo>
                    <a:cubicBezTo>
                      <a:pt x="645" y="1089"/>
                      <a:pt x="645" y="1089"/>
                      <a:pt x="600" y="1105"/>
                    </a:cubicBezTo>
                    <a:cubicBezTo>
                      <a:pt x="600" y="1105"/>
                      <a:pt x="600" y="1105"/>
                      <a:pt x="555" y="1135"/>
                    </a:cubicBezTo>
                    <a:cubicBezTo>
                      <a:pt x="555" y="1135"/>
                      <a:pt x="555" y="1135"/>
                      <a:pt x="555" y="1135"/>
                    </a:cubicBezTo>
                    <a:cubicBezTo>
                      <a:pt x="555" y="1135"/>
                      <a:pt x="555" y="1135"/>
                      <a:pt x="525" y="1149"/>
                    </a:cubicBezTo>
                    <a:cubicBezTo>
                      <a:pt x="525" y="1149"/>
                      <a:pt x="525" y="1149"/>
                      <a:pt x="495" y="1165"/>
                    </a:cubicBezTo>
                    <a:cubicBezTo>
                      <a:pt x="495" y="1165"/>
                      <a:pt x="495" y="1165"/>
                      <a:pt x="435" y="1195"/>
                    </a:cubicBezTo>
                    <a:cubicBezTo>
                      <a:pt x="435" y="1195"/>
                      <a:pt x="435" y="1195"/>
                      <a:pt x="375" y="1225"/>
                    </a:cubicBezTo>
                    <a:cubicBezTo>
                      <a:pt x="375" y="1225"/>
                      <a:pt x="375" y="1225"/>
                      <a:pt x="315" y="1241"/>
                    </a:cubicBezTo>
                    <a:cubicBezTo>
                      <a:pt x="315" y="1241"/>
                      <a:pt x="315" y="1241"/>
                      <a:pt x="315" y="1241"/>
                    </a:cubicBezTo>
                    <a:cubicBezTo>
                      <a:pt x="315" y="1241"/>
                      <a:pt x="315" y="1241"/>
                      <a:pt x="270" y="1261"/>
                    </a:cubicBezTo>
                    <a:cubicBezTo>
                      <a:pt x="270" y="1261"/>
                      <a:pt x="270" y="1261"/>
                      <a:pt x="240" y="1261"/>
                    </a:cubicBezTo>
                    <a:cubicBezTo>
                      <a:pt x="240" y="1261"/>
                      <a:pt x="240" y="1261"/>
                      <a:pt x="240" y="1261"/>
                    </a:cubicBezTo>
                    <a:cubicBezTo>
                      <a:pt x="240" y="1261"/>
                      <a:pt x="240" y="1261"/>
                      <a:pt x="240" y="1261"/>
                    </a:cubicBezTo>
                    <a:cubicBezTo>
                      <a:pt x="240" y="1261"/>
                      <a:pt x="240" y="1261"/>
                      <a:pt x="240" y="1261"/>
                    </a:cubicBezTo>
                    <a:cubicBezTo>
                      <a:pt x="240" y="1261"/>
                      <a:pt x="240" y="1261"/>
                      <a:pt x="240" y="1261"/>
                    </a:cubicBezTo>
                    <a:cubicBezTo>
                      <a:pt x="240" y="1261"/>
                      <a:pt x="240" y="1261"/>
                      <a:pt x="255" y="1241"/>
                    </a:cubicBezTo>
                    <a:cubicBezTo>
                      <a:pt x="255" y="1241"/>
                      <a:pt x="255" y="1241"/>
                      <a:pt x="255" y="1241"/>
                    </a:cubicBezTo>
                    <a:cubicBezTo>
                      <a:pt x="255" y="1241"/>
                      <a:pt x="255" y="1241"/>
                      <a:pt x="285" y="1211"/>
                    </a:cubicBezTo>
                    <a:cubicBezTo>
                      <a:pt x="285" y="1211"/>
                      <a:pt x="285" y="1211"/>
                      <a:pt x="345" y="1195"/>
                    </a:cubicBezTo>
                    <a:cubicBezTo>
                      <a:pt x="345" y="1195"/>
                      <a:pt x="345" y="1195"/>
                      <a:pt x="390" y="1165"/>
                    </a:cubicBezTo>
                    <a:cubicBezTo>
                      <a:pt x="390" y="1165"/>
                      <a:pt x="390" y="1165"/>
                      <a:pt x="420" y="1149"/>
                    </a:cubicBezTo>
                    <a:cubicBezTo>
                      <a:pt x="420" y="1149"/>
                      <a:pt x="420" y="1149"/>
                      <a:pt x="420" y="1149"/>
                    </a:cubicBezTo>
                    <a:cubicBezTo>
                      <a:pt x="420" y="1149"/>
                      <a:pt x="420" y="1149"/>
                      <a:pt x="435" y="1149"/>
                    </a:cubicBezTo>
                    <a:cubicBezTo>
                      <a:pt x="435" y="1149"/>
                      <a:pt x="435" y="1149"/>
                      <a:pt x="465" y="1119"/>
                    </a:cubicBezTo>
                    <a:cubicBezTo>
                      <a:pt x="465" y="1119"/>
                      <a:pt x="465" y="1119"/>
                      <a:pt x="540" y="1089"/>
                    </a:cubicBezTo>
                    <a:cubicBezTo>
                      <a:pt x="540" y="1089"/>
                      <a:pt x="540" y="1089"/>
                      <a:pt x="645" y="1029"/>
                    </a:cubicBezTo>
                    <a:cubicBezTo>
                      <a:pt x="645" y="1029"/>
                      <a:pt x="645" y="1029"/>
                      <a:pt x="645" y="1029"/>
                    </a:cubicBezTo>
                    <a:cubicBezTo>
                      <a:pt x="645" y="1029"/>
                      <a:pt x="645" y="1029"/>
                      <a:pt x="480" y="1105"/>
                    </a:cubicBezTo>
                    <a:cubicBezTo>
                      <a:pt x="480" y="1105"/>
                      <a:pt x="480" y="1105"/>
                      <a:pt x="375" y="1149"/>
                    </a:cubicBezTo>
                    <a:cubicBezTo>
                      <a:pt x="375" y="1149"/>
                      <a:pt x="375" y="1149"/>
                      <a:pt x="330" y="1165"/>
                    </a:cubicBezTo>
                    <a:cubicBezTo>
                      <a:pt x="330" y="1165"/>
                      <a:pt x="330" y="1165"/>
                      <a:pt x="315" y="1165"/>
                    </a:cubicBezTo>
                    <a:cubicBezTo>
                      <a:pt x="315" y="1165"/>
                      <a:pt x="315" y="1165"/>
                      <a:pt x="300" y="1165"/>
                    </a:cubicBezTo>
                    <a:cubicBezTo>
                      <a:pt x="300" y="1165"/>
                      <a:pt x="300" y="1165"/>
                      <a:pt x="300" y="1165"/>
                    </a:cubicBezTo>
                    <a:cubicBezTo>
                      <a:pt x="300" y="1165"/>
                      <a:pt x="300" y="1165"/>
                      <a:pt x="285" y="1165"/>
                    </a:cubicBezTo>
                    <a:cubicBezTo>
                      <a:pt x="285" y="1165"/>
                      <a:pt x="285" y="1165"/>
                      <a:pt x="285" y="1165"/>
                    </a:cubicBezTo>
                    <a:cubicBezTo>
                      <a:pt x="285" y="1165"/>
                      <a:pt x="285" y="1165"/>
                      <a:pt x="270" y="1165"/>
                    </a:cubicBezTo>
                    <a:cubicBezTo>
                      <a:pt x="270" y="1165"/>
                      <a:pt x="270" y="1165"/>
                      <a:pt x="270" y="1149"/>
                    </a:cubicBezTo>
                    <a:cubicBezTo>
                      <a:pt x="270" y="1149"/>
                      <a:pt x="270" y="1149"/>
                      <a:pt x="270" y="1135"/>
                    </a:cubicBezTo>
                    <a:cubicBezTo>
                      <a:pt x="270" y="1135"/>
                      <a:pt x="270" y="1135"/>
                      <a:pt x="285" y="1135"/>
                    </a:cubicBezTo>
                    <a:cubicBezTo>
                      <a:pt x="285" y="1135"/>
                      <a:pt x="285" y="1135"/>
                      <a:pt x="285" y="1135"/>
                    </a:cubicBezTo>
                    <a:cubicBezTo>
                      <a:pt x="285" y="1135"/>
                      <a:pt x="285" y="1135"/>
                      <a:pt x="270" y="1119"/>
                    </a:cubicBezTo>
                    <a:cubicBezTo>
                      <a:pt x="270" y="1119"/>
                      <a:pt x="270" y="1119"/>
                      <a:pt x="255" y="1105"/>
                    </a:cubicBezTo>
                    <a:cubicBezTo>
                      <a:pt x="255" y="1105"/>
                      <a:pt x="255" y="1105"/>
                      <a:pt x="240" y="1105"/>
                    </a:cubicBezTo>
                    <a:cubicBezTo>
                      <a:pt x="240" y="1105"/>
                      <a:pt x="240" y="1105"/>
                      <a:pt x="240" y="1105"/>
                    </a:cubicBezTo>
                    <a:cubicBezTo>
                      <a:pt x="240" y="1105"/>
                      <a:pt x="240" y="1105"/>
                      <a:pt x="240" y="1089"/>
                    </a:cubicBezTo>
                    <a:cubicBezTo>
                      <a:pt x="240" y="1089"/>
                      <a:pt x="240" y="1089"/>
                      <a:pt x="240" y="1073"/>
                    </a:cubicBezTo>
                    <a:cubicBezTo>
                      <a:pt x="240" y="1073"/>
                      <a:pt x="240" y="1073"/>
                      <a:pt x="240" y="1073"/>
                    </a:cubicBezTo>
                    <a:cubicBezTo>
                      <a:pt x="240" y="1073"/>
                      <a:pt x="240" y="1073"/>
                      <a:pt x="240" y="1059"/>
                    </a:cubicBezTo>
                    <a:cubicBezTo>
                      <a:pt x="240" y="1059"/>
                      <a:pt x="240" y="1059"/>
                      <a:pt x="255" y="1029"/>
                    </a:cubicBezTo>
                    <a:cubicBezTo>
                      <a:pt x="255" y="1029"/>
                      <a:pt x="255" y="1029"/>
                      <a:pt x="270" y="1013"/>
                    </a:cubicBezTo>
                    <a:cubicBezTo>
                      <a:pt x="270" y="1013"/>
                      <a:pt x="270" y="1013"/>
                      <a:pt x="285" y="997"/>
                    </a:cubicBezTo>
                    <a:cubicBezTo>
                      <a:pt x="285" y="997"/>
                      <a:pt x="285" y="997"/>
                      <a:pt x="300" y="983"/>
                    </a:cubicBezTo>
                    <a:cubicBezTo>
                      <a:pt x="300" y="983"/>
                      <a:pt x="300" y="983"/>
                      <a:pt x="300" y="983"/>
                    </a:cubicBezTo>
                    <a:cubicBezTo>
                      <a:pt x="300" y="983"/>
                      <a:pt x="300" y="983"/>
                      <a:pt x="405" y="891"/>
                    </a:cubicBezTo>
                    <a:cubicBezTo>
                      <a:pt x="405" y="891"/>
                      <a:pt x="405" y="891"/>
                      <a:pt x="465" y="847"/>
                    </a:cubicBezTo>
                    <a:cubicBezTo>
                      <a:pt x="465" y="847"/>
                      <a:pt x="465" y="847"/>
                      <a:pt x="510" y="815"/>
                    </a:cubicBezTo>
                    <a:cubicBezTo>
                      <a:pt x="510" y="815"/>
                      <a:pt x="510" y="815"/>
                      <a:pt x="510" y="815"/>
                    </a:cubicBezTo>
                    <a:cubicBezTo>
                      <a:pt x="510" y="815"/>
                      <a:pt x="510" y="815"/>
                      <a:pt x="525" y="801"/>
                    </a:cubicBezTo>
                    <a:cubicBezTo>
                      <a:pt x="525" y="801"/>
                      <a:pt x="525" y="801"/>
                      <a:pt x="540" y="785"/>
                    </a:cubicBezTo>
                    <a:cubicBezTo>
                      <a:pt x="540" y="785"/>
                      <a:pt x="540" y="785"/>
                      <a:pt x="570" y="755"/>
                    </a:cubicBezTo>
                    <a:cubicBezTo>
                      <a:pt x="570" y="755"/>
                      <a:pt x="570" y="755"/>
                      <a:pt x="585" y="725"/>
                    </a:cubicBezTo>
                    <a:cubicBezTo>
                      <a:pt x="585" y="725"/>
                      <a:pt x="585" y="725"/>
                      <a:pt x="585" y="710"/>
                    </a:cubicBezTo>
                    <a:cubicBezTo>
                      <a:pt x="585" y="710"/>
                      <a:pt x="585" y="710"/>
                      <a:pt x="585" y="710"/>
                    </a:cubicBezTo>
                    <a:cubicBezTo>
                      <a:pt x="585" y="710"/>
                      <a:pt x="585" y="710"/>
                      <a:pt x="495" y="785"/>
                    </a:cubicBezTo>
                    <a:cubicBezTo>
                      <a:pt x="495" y="785"/>
                      <a:pt x="495" y="785"/>
                      <a:pt x="405" y="847"/>
                    </a:cubicBezTo>
                    <a:cubicBezTo>
                      <a:pt x="405" y="847"/>
                      <a:pt x="405" y="847"/>
                      <a:pt x="345" y="891"/>
                    </a:cubicBezTo>
                    <a:cubicBezTo>
                      <a:pt x="345" y="891"/>
                      <a:pt x="345" y="891"/>
                      <a:pt x="345" y="891"/>
                    </a:cubicBezTo>
                    <a:cubicBezTo>
                      <a:pt x="345" y="891"/>
                      <a:pt x="345" y="891"/>
                      <a:pt x="330" y="907"/>
                    </a:cubicBezTo>
                    <a:cubicBezTo>
                      <a:pt x="330" y="907"/>
                      <a:pt x="330" y="907"/>
                      <a:pt x="315" y="923"/>
                    </a:cubicBezTo>
                    <a:cubicBezTo>
                      <a:pt x="315" y="923"/>
                      <a:pt x="315" y="923"/>
                      <a:pt x="285" y="967"/>
                    </a:cubicBezTo>
                    <a:cubicBezTo>
                      <a:pt x="285" y="967"/>
                      <a:pt x="285" y="967"/>
                      <a:pt x="270" y="983"/>
                    </a:cubicBezTo>
                    <a:cubicBezTo>
                      <a:pt x="270" y="983"/>
                      <a:pt x="270" y="983"/>
                      <a:pt x="255" y="997"/>
                    </a:cubicBezTo>
                    <a:cubicBezTo>
                      <a:pt x="255" y="997"/>
                      <a:pt x="255" y="997"/>
                      <a:pt x="240" y="1013"/>
                    </a:cubicBezTo>
                    <a:cubicBezTo>
                      <a:pt x="240" y="1013"/>
                      <a:pt x="240" y="1013"/>
                      <a:pt x="225" y="1029"/>
                    </a:cubicBezTo>
                    <a:cubicBezTo>
                      <a:pt x="225" y="1029"/>
                      <a:pt x="225" y="1029"/>
                      <a:pt x="225" y="1029"/>
                    </a:cubicBezTo>
                    <a:cubicBezTo>
                      <a:pt x="225" y="1029"/>
                      <a:pt x="225" y="1029"/>
                      <a:pt x="180" y="1043"/>
                    </a:cubicBezTo>
                    <a:cubicBezTo>
                      <a:pt x="180" y="1043"/>
                      <a:pt x="180" y="1043"/>
                      <a:pt x="150" y="1059"/>
                    </a:cubicBezTo>
                    <a:cubicBezTo>
                      <a:pt x="150" y="1059"/>
                      <a:pt x="150" y="1059"/>
                      <a:pt x="135" y="1059"/>
                    </a:cubicBezTo>
                    <a:cubicBezTo>
                      <a:pt x="135" y="1059"/>
                      <a:pt x="135" y="1059"/>
                      <a:pt x="135" y="1059"/>
                    </a:cubicBezTo>
                    <a:cubicBezTo>
                      <a:pt x="135" y="1059"/>
                      <a:pt x="135" y="1059"/>
                      <a:pt x="120" y="1059"/>
                    </a:cubicBezTo>
                    <a:cubicBezTo>
                      <a:pt x="120" y="1059"/>
                      <a:pt x="120" y="1059"/>
                      <a:pt x="120" y="1059"/>
                    </a:cubicBezTo>
                    <a:cubicBezTo>
                      <a:pt x="120" y="1059"/>
                      <a:pt x="120" y="1059"/>
                      <a:pt x="120" y="1043"/>
                    </a:cubicBezTo>
                    <a:cubicBezTo>
                      <a:pt x="120" y="1043"/>
                      <a:pt x="120" y="1043"/>
                      <a:pt x="135" y="1029"/>
                    </a:cubicBezTo>
                    <a:cubicBezTo>
                      <a:pt x="135" y="1029"/>
                      <a:pt x="135" y="1029"/>
                      <a:pt x="135" y="1029"/>
                    </a:cubicBezTo>
                    <a:cubicBezTo>
                      <a:pt x="135" y="1029"/>
                      <a:pt x="135" y="1029"/>
                      <a:pt x="165" y="1013"/>
                    </a:cubicBezTo>
                    <a:cubicBezTo>
                      <a:pt x="165" y="1013"/>
                      <a:pt x="165" y="1013"/>
                      <a:pt x="195" y="983"/>
                    </a:cubicBezTo>
                    <a:cubicBezTo>
                      <a:pt x="195" y="983"/>
                      <a:pt x="195" y="983"/>
                      <a:pt x="255" y="937"/>
                    </a:cubicBezTo>
                    <a:cubicBezTo>
                      <a:pt x="255" y="937"/>
                      <a:pt x="255" y="937"/>
                      <a:pt x="345" y="877"/>
                    </a:cubicBezTo>
                    <a:cubicBezTo>
                      <a:pt x="345" y="877"/>
                      <a:pt x="345" y="877"/>
                      <a:pt x="345" y="877"/>
                    </a:cubicBezTo>
                    <a:cubicBezTo>
                      <a:pt x="345" y="877"/>
                      <a:pt x="345" y="877"/>
                      <a:pt x="360" y="861"/>
                    </a:cubicBezTo>
                    <a:cubicBezTo>
                      <a:pt x="360" y="861"/>
                      <a:pt x="360" y="861"/>
                      <a:pt x="435" y="815"/>
                    </a:cubicBezTo>
                    <a:cubicBezTo>
                      <a:pt x="435" y="815"/>
                      <a:pt x="435" y="815"/>
                      <a:pt x="465" y="785"/>
                    </a:cubicBezTo>
                    <a:cubicBezTo>
                      <a:pt x="465" y="785"/>
                      <a:pt x="465" y="785"/>
                      <a:pt x="495" y="771"/>
                    </a:cubicBezTo>
                    <a:cubicBezTo>
                      <a:pt x="495" y="771"/>
                      <a:pt x="495" y="771"/>
                      <a:pt x="510" y="740"/>
                    </a:cubicBezTo>
                    <a:cubicBezTo>
                      <a:pt x="510" y="740"/>
                      <a:pt x="510" y="740"/>
                      <a:pt x="525" y="725"/>
                    </a:cubicBezTo>
                    <a:cubicBezTo>
                      <a:pt x="525" y="725"/>
                      <a:pt x="525" y="725"/>
                      <a:pt x="525" y="725"/>
                    </a:cubicBezTo>
                    <a:cubicBezTo>
                      <a:pt x="525" y="725"/>
                      <a:pt x="525" y="725"/>
                      <a:pt x="525" y="725"/>
                    </a:cubicBezTo>
                    <a:cubicBezTo>
                      <a:pt x="525" y="725"/>
                      <a:pt x="525" y="725"/>
                      <a:pt x="540" y="695"/>
                    </a:cubicBezTo>
                    <a:cubicBezTo>
                      <a:pt x="540" y="695"/>
                      <a:pt x="540" y="695"/>
                      <a:pt x="540" y="680"/>
                    </a:cubicBezTo>
                    <a:cubicBezTo>
                      <a:pt x="540" y="680"/>
                      <a:pt x="540" y="680"/>
                      <a:pt x="540" y="680"/>
                    </a:cubicBezTo>
                    <a:cubicBezTo>
                      <a:pt x="540" y="680"/>
                      <a:pt x="540" y="680"/>
                      <a:pt x="525" y="664"/>
                    </a:cubicBezTo>
                    <a:cubicBezTo>
                      <a:pt x="525" y="664"/>
                      <a:pt x="525" y="664"/>
                      <a:pt x="525" y="664"/>
                    </a:cubicBezTo>
                    <a:cubicBezTo>
                      <a:pt x="525" y="664"/>
                      <a:pt x="525" y="664"/>
                      <a:pt x="525" y="664"/>
                    </a:cubicBezTo>
                    <a:cubicBezTo>
                      <a:pt x="525" y="664"/>
                      <a:pt x="525" y="664"/>
                      <a:pt x="510" y="664"/>
                    </a:cubicBezTo>
                    <a:cubicBezTo>
                      <a:pt x="510" y="664"/>
                      <a:pt x="510" y="664"/>
                      <a:pt x="480" y="664"/>
                    </a:cubicBezTo>
                    <a:cubicBezTo>
                      <a:pt x="480" y="664"/>
                      <a:pt x="480" y="664"/>
                      <a:pt x="480" y="664"/>
                    </a:cubicBezTo>
                    <a:cubicBezTo>
                      <a:pt x="480" y="664"/>
                      <a:pt x="480" y="664"/>
                      <a:pt x="465" y="680"/>
                    </a:cubicBezTo>
                    <a:cubicBezTo>
                      <a:pt x="465" y="680"/>
                      <a:pt x="465" y="680"/>
                      <a:pt x="450" y="695"/>
                    </a:cubicBezTo>
                    <a:cubicBezTo>
                      <a:pt x="450" y="695"/>
                      <a:pt x="450" y="695"/>
                      <a:pt x="420" y="725"/>
                    </a:cubicBezTo>
                    <a:cubicBezTo>
                      <a:pt x="420" y="725"/>
                      <a:pt x="420" y="725"/>
                      <a:pt x="405" y="740"/>
                    </a:cubicBezTo>
                    <a:cubicBezTo>
                      <a:pt x="405" y="740"/>
                      <a:pt x="405" y="740"/>
                      <a:pt x="360" y="785"/>
                    </a:cubicBezTo>
                    <a:cubicBezTo>
                      <a:pt x="360" y="785"/>
                      <a:pt x="360" y="785"/>
                      <a:pt x="345" y="801"/>
                    </a:cubicBezTo>
                    <a:cubicBezTo>
                      <a:pt x="345" y="801"/>
                      <a:pt x="345" y="801"/>
                      <a:pt x="330" y="831"/>
                    </a:cubicBezTo>
                    <a:cubicBezTo>
                      <a:pt x="330" y="831"/>
                      <a:pt x="330" y="831"/>
                      <a:pt x="330" y="831"/>
                    </a:cubicBezTo>
                    <a:cubicBezTo>
                      <a:pt x="330" y="831"/>
                      <a:pt x="330" y="831"/>
                      <a:pt x="225" y="907"/>
                    </a:cubicBezTo>
                    <a:cubicBezTo>
                      <a:pt x="225" y="907"/>
                      <a:pt x="225" y="907"/>
                      <a:pt x="180" y="937"/>
                    </a:cubicBezTo>
                    <a:cubicBezTo>
                      <a:pt x="180" y="937"/>
                      <a:pt x="180" y="937"/>
                      <a:pt x="135" y="967"/>
                    </a:cubicBezTo>
                    <a:cubicBezTo>
                      <a:pt x="135" y="967"/>
                      <a:pt x="135" y="967"/>
                      <a:pt x="135" y="967"/>
                    </a:cubicBezTo>
                    <a:cubicBezTo>
                      <a:pt x="135" y="967"/>
                      <a:pt x="135" y="967"/>
                      <a:pt x="120" y="967"/>
                    </a:cubicBezTo>
                    <a:cubicBezTo>
                      <a:pt x="120" y="967"/>
                      <a:pt x="120" y="967"/>
                      <a:pt x="120" y="967"/>
                    </a:cubicBezTo>
                    <a:cubicBezTo>
                      <a:pt x="120" y="967"/>
                      <a:pt x="120" y="967"/>
                      <a:pt x="120" y="967"/>
                    </a:cubicBezTo>
                    <a:cubicBezTo>
                      <a:pt x="120" y="967"/>
                      <a:pt x="120" y="967"/>
                      <a:pt x="120" y="953"/>
                    </a:cubicBezTo>
                    <a:cubicBezTo>
                      <a:pt x="120" y="953"/>
                      <a:pt x="120" y="953"/>
                      <a:pt x="135" y="937"/>
                    </a:cubicBezTo>
                    <a:cubicBezTo>
                      <a:pt x="135" y="937"/>
                      <a:pt x="135" y="937"/>
                      <a:pt x="135" y="923"/>
                    </a:cubicBezTo>
                    <a:cubicBezTo>
                      <a:pt x="135" y="923"/>
                      <a:pt x="135" y="923"/>
                      <a:pt x="165" y="891"/>
                    </a:cubicBezTo>
                    <a:cubicBezTo>
                      <a:pt x="165" y="891"/>
                      <a:pt x="165" y="891"/>
                      <a:pt x="180" y="861"/>
                    </a:cubicBezTo>
                    <a:cubicBezTo>
                      <a:pt x="180" y="861"/>
                      <a:pt x="180" y="861"/>
                      <a:pt x="225" y="831"/>
                    </a:cubicBezTo>
                    <a:cubicBezTo>
                      <a:pt x="225" y="831"/>
                      <a:pt x="225" y="831"/>
                      <a:pt x="225" y="831"/>
                    </a:cubicBezTo>
                    <a:cubicBezTo>
                      <a:pt x="225" y="831"/>
                      <a:pt x="225" y="831"/>
                      <a:pt x="255" y="801"/>
                    </a:cubicBezTo>
                    <a:cubicBezTo>
                      <a:pt x="255" y="801"/>
                      <a:pt x="255" y="801"/>
                      <a:pt x="270" y="771"/>
                    </a:cubicBezTo>
                    <a:cubicBezTo>
                      <a:pt x="270" y="771"/>
                      <a:pt x="270" y="771"/>
                      <a:pt x="300" y="740"/>
                    </a:cubicBezTo>
                    <a:cubicBezTo>
                      <a:pt x="300" y="740"/>
                      <a:pt x="300" y="740"/>
                      <a:pt x="315" y="710"/>
                    </a:cubicBezTo>
                    <a:cubicBezTo>
                      <a:pt x="315" y="710"/>
                      <a:pt x="315" y="710"/>
                      <a:pt x="330" y="664"/>
                    </a:cubicBezTo>
                    <a:cubicBezTo>
                      <a:pt x="330" y="664"/>
                      <a:pt x="330" y="664"/>
                      <a:pt x="345" y="648"/>
                    </a:cubicBezTo>
                    <a:cubicBezTo>
                      <a:pt x="345" y="648"/>
                      <a:pt x="345" y="648"/>
                      <a:pt x="360" y="619"/>
                    </a:cubicBezTo>
                    <a:cubicBezTo>
                      <a:pt x="360" y="619"/>
                      <a:pt x="360" y="619"/>
                      <a:pt x="360" y="619"/>
                    </a:cubicBezTo>
                    <a:cubicBezTo>
                      <a:pt x="360" y="619"/>
                      <a:pt x="360" y="619"/>
                      <a:pt x="375" y="605"/>
                    </a:cubicBezTo>
                    <a:cubicBezTo>
                      <a:pt x="375" y="605"/>
                      <a:pt x="375" y="605"/>
                      <a:pt x="375" y="605"/>
                    </a:cubicBezTo>
                    <a:cubicBezTo>
                      <a:pt x="375" y="605"/>
                      <a:pt x="375" y="605"/>
                      <a:pt x="375" y="605"/>
                    </a:cubicBezTo>
                    <a:cubicBezTo>
                      <a:pt x="375" y="605"/>
                      <a:pt x="375" y="605"/>
                      <a:pt x="345" y="634"/>
                    </a:cubicBezTo>
                    <a:cubicBezTo>
                      <a:pt x="345" y="634"/>
                      <a:pt x="345" y="634"/>
                      <a:pt x="300" y="664"/>
                    </a:cubicBezTo>
                    <a:cubicBezTo>
                      <a:pt x="300" y="664"/>
                      <a:pt x="300" y="664"/>
                      <a:pt x="285" y="695"/>
                    </a:cubicBezTo>
                    <a:cubicBezTo>
                      <a:pt x="285" y="695"/>
                      <a:pt x="285" y="695"/>
                      <a:pt x="270" y="710"/>
                    </a:cubicBezTo>
                    <a:cubicBezTo>
                      <a:pt x="270" y="710"/>
                      <a:pt x="270" y="710"/>
                      <a:pt x="270" y="710"/>
                    </a:cubicBezTo>
                    <a:cubicBezTo>
                      <a:pt x="270" y="710"/>
                      <a:pt x="270" y="710"/>
                      <a:pt x="225" y="771"/>
                    </a:cubicBezTo>
                    <a:cubicBezTo>
                      <a:pt x="225" y="771"/>
                      <a:pt x="225" y="771"/>
                      <a:pt x="180" y="815"/>
                    </a:cubicBezTo>
                    <a:cubicBezTo>
                      <a:pt x="180" y="815"/>
                      <a:pt x="180" y="815"/>
                      <a:pt x="165" y="847"/>
                    </a:cubicBezTo>
                    <a:cubicBezTo>
                      <a:pt x="165" y="847"/>
                      <a:pt x="165" y="847"/>
                      <a:pt x="165" y="847"/>
                    </a:cubicBezTo>
                    <a:cubicBezTo>
                      <a:pt x="165" y="847"/>
                      <a:pt x="165" y="847"/>
                      <a:pt x="150" y="877"/>
                    </a:cubicBezTo>
                    <a:cubicBezTo>
                      <a:pt x="150" y="877"/>
                      <a:pt x="150" y="877"/>
                      <a:pt x="135" y="891"/>
                    </a:cubicBezTo>
                    <a:cubicBezTo>
                      <a:pt x="135" y="891"/>
                      <a:pt x="135" y="891"/>
                      <a:pt x="120" y="923"/>
                    </a:cubicBezTo>
                    <a:cubicBezTo>
                      <a:pt x="120" y="923"/>
                      <a:pt x="120" y="923"/>
                      <a:pt x="105" y="937"/>
                    </a:cubicBezTo>
                    <a:cubicBezTo>
                      <a:pt x="105" y="937"/>
                      <a:pt x="105" y="937"/>
                      <a:pt x="105" y="937"/>
                    </a:cubicBezTo>
                    <a:cubicBezTo>
                      <a:pt x="105" y="937"/>
                      <a:pt x="105" y="937"/>
                      <a:pt x="90" y="953"/>
                    </a:cubicBezTo>
                    <a:cubicBezTo>
                      <a:pt x="90" y="953"/>
                      <a:pt x="90" y="953"/>
                      <a:pt x="90" y="937"/>
                    </a:cubicBezTo>
                    <a:cubicBezTo>
                      <a:pt x="90" y="937"/>
                      <a:pt x="90" y="937"/>
                      <a:pt x="90" y="937"/>
                    </a:cubicBezTo>
                    <a:cubicBezTo>
                      <a:pt x="90" y="937"/>
                      <a:pt x="90" y="937"/>
                      <a:pt x="90" y="937"/>
                    </a:cubicBezTo>
                    <a:cubicBezTo>
                      <a:pt x="90" y="937"/>
                      <a:pt x="90" y="937"/>
                      <a:pt x="75" y="937"/>
                    </a:cubicBezTo>
                    <a:cubicBezTo>
                      <a:pt x="75" y="937"/>
                      <a:pt x="75" y="937"/>
                      <a:pt x="75" y="923"/>
                    </a:cubicBezTo>
                    <a:cubicBezTo>
                      <a:pt x="75" y="923"/>
                      <a:pt x="75" y="923"/>
                      <a:pt x="90" y="907"/>
                    </a:cubicBezTo>
                    <a:cubicBezTo>
                      <a:pt x="90" y="907"/>
                      <a:pt x="90" y="907"/>
                      <a:pt x="90" y="907"/>
                    </a:cubicBezTo>
                    <a:cubicBezTo>
                      <a:pt x="90" y="907"/>
                      <a:pt x="90" y="907"/>
                      <a:pt x="90" y="891"/>
                    </a:cubicBezTo>
                    <a:cubicBezTo>
                      <a:pt x="90" y="891"/>
                      <a:pt x="90" y="891"/>
                      <a:pt x="90" y="877"/>
                    </a:cubicBezTo>
                    <a:cubicBezTo>
                      <a:pt x="90" y="877"/>
                      <a:pt x="90" y="877"/>
                      <a:pt x="90" y="877"/>
                    </a:cubicBezTo>
                    <a:cubicBezTo>
                      <a:pt x="90" y="877"/>
                      <a:pt x="90" y="877"/>
                      <a:pt x="90" y="877"/>
                    </a:cubicBezTo>
                    <a:cubicBezTo>
                      <a:pt x="90" y="877"/>
                      <a:pt x="90" y="877"/>
                      <a:pt x="75" y="891"/>
                    </a:cubicBezTo>
                    <a:cubicBezTo>
                      <a:pt x="75" y="891"/>
                      <a:pt x="75" y="891"/>
                      <a:pt x="75" y="891"/>
                    </a:cubicBezTo>
                    <a:cubicBezTo>
                      <a:pt x="75" y="891"/>
                      <a:pt x="75" y="891"/>
                      <a:pt x="60" y="907"/>
                    </a:cubicBezTo>
                    <a:cubicBezTo>
                      <a:pt x="60" y="907"/>
                      <a:pt x="60" y="907"/>
                      <a:pt x="60" y="907"/>
                    </a:cubicBezTo>
                    <a:cubicBezTo>
                      <a:pt x="60" y="907"/>
                      <a:pt x="60" y="907"/>
                      <a:pt x="45" y="923"/>
                    </a:cubicBezTo>
                    <a:cubicBezTo>
                      <a:pt x="45" y="923"/>
                      <a:pt x="45" y="923"/>
                      <a:pt x="30" y="907"/>
                    </a:cubicBezTo>
                    <a:cubicBezTo>
                      <a:pt x="30" y="907"/>
                      <a:pt x="30" y="907"/>
                      <a:pt x="15" y="907"/>
                    </a:cubicBezTo>
                    <a:cubicBezTo>
                      <a:pt x="15" y="907"/>
                      <a:pt x="15" y="907"/>
                      <a:pt x="15" y="907"/>
                    </a:cubicBezTo>
                    <a:cubicBezTo>
                      <a:pt x="15" y="907"/>
                      <a:pt x="15" y="907"/>
                      <a:pt x="0" y="891"/>
                    </a:cubicBezTo>
                    <a:cubicBezTo>
                      <a:pt x="0" y="891"/>
                      <a:pt x="0" y="891"/>
                      <a:pt x="0" y="877"/>
                    </a:cubicBezTo>
                    <a:cubicBezTo>
                      <a:pt x="0" y="877"/>
                      <a:pt x="0" y="877"/>
                      <a:pt x="0" y="877"/>
                    </a:cubicBezTo>
                    <a:cubicBezTo>
                      <a:pt x="0" y="877"/>
                      <a:pt x="0" y="877"/>
                      <a:pt x="0" y="861"/>
                    </a:cubicBezTo>
                    <a:cubicBezTo>
                      <a:pt x="0" y="861"/>
                      <a:pt x="0" y="861"/>
                      <a:pt x="0" y="847"/>
                    </a:cubicBezTo>
                    <a:cubicBezTo>
                      <a:pt x="0" y="847"/>
                      <a:pt x="0" y="847"/>
                      <a:pt x="0" y="847"/>
                    </a:cubicBezTo>
                    <a:cubicBezTo>
                      <a:pt x="0" y="847"/>
                      <a:pt x="0" y="847"/>
                      <a:pt x="0" y="847"/>
                    </a:cubicBezTo>
                    <a:cubicBezTo>
                      <a:pt x="0" y="847"/>
                      <a:pt x="0" y="847"/>
                      <a:pt x="0" y="847"/>
                    </a:cubicBezTo>
                    <a:cubicBezTo>
                      <a:pt x="0" y="847"/>
                      <a:pt x="0" y="847"/>
                      <a:pt x="0" y="847"/>
                    </a:cubicBezTo>
                    <a:lnTo>
                      <a:pt x="0" y="847"/>
                    </a:lnTo>
                    <a:lnTo>
                      <a:pt x="0" y="847"/>
                    </a:lnTo>
                    <a:lnTo>
                      <a:pt x="0" y="847"/>
                    </a:lnTo>
                    <a:lnTo>
                      <a:pt x="0" y="847"/>
                    </a:lnTo>
                    <a:lnTo>
                      <a:pt x="0" y="847"/>
                    </a:lnTo>
                    <a:lnTo>
                      <a:pt x="0" y="847"/>
                    </a:lnTo>
                    <a:lnTo>
                      <a:pt x="0" y="847"/>
                    </a:lnTo>
                    <a:lnTo>
                      <a:pt x="0" y="847"/>
                    </a:lnTo>
                    <a:close/>
                  </a:path>
                </a:pathLst>
              </a:custGeom>
              <a:solidFill>
                <a:schemeClr val="bg1"/>
              </a:solidFill>
              <a:ln w="1143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7" name="任意多边形 2056"/>
              <p:cNvSpPr/>
              <p:nvPr/>
            </p:nvSpPr>
            <p:spPr>
              <a:xfrm>
                <a:off x="1306" y="1835"/>
                <a:ext cx="582" cy="173"/>
              </a:xfrm>
              <a:custGeom>
                <a:avLst/>
                <a:gdLst/>
                <a:ahLst/>
                <a:cxnLst/>
                <a:pathLst>
                  <a:path w="1455" h="432">
                    <a:moveTo>
                      <a:pt x="30" y="293"/>
                    </a:moveTo>
                    <a:cubicBezTo>
                      <a:pt x="30" y="293"/>
                      <a:pt x="30" y="293"/>
                      <a:pt x="30" y="293"/>
                    </a:cubicBezTo>
                    <a:cubicBezTo>
                      <a:pt x="30" y="293"/>
                      <a:pt x="30" y="293"/>
                      <a:pt x="60" y="278"/>
                    </a:cubicBezTo>
                    <a:cubicBezTo>
                      <a:pt x="60" y="278"/>
                      <a:pt x="60" y="278"/>
                      <a:pt x="75" y="262"/>
                    </a:cubicBezTo>
                    <a:cubicBezTo>
                      <a:pt x="75" y="262"/>
                      <a:pt x="75" y="262"/>
                      <a:pt x="90" y="247"/>
                    </a:cubicBezTo>
                    <a:cubicBezTo>
                      <a:pt x="90" y="247"/>
                      <a:pt x="90" y="247"/>
                      <a:pt x="105" y="247"/>
                    </a:cubicBezTo>
                    <a:cubicBezTo>
                      <a:pt x="105" y="247"/>
                      <a:pt x="105" y="247"/>
                      <a:pt x="120" y="247"/>
                    </a:cubicBezTo>
                    <a:cubicBezTo>
                      <a:pt x="120" y="247"/>
                      <a:pt x="120" y="247"/>
                      <a:pt x="135" y="247"/>
                    </a:cubicBezTo>
                    <a:cubicBezTo>
                      <a:pt x="135" y="247"/>
                      <a:pt x="135" y="247"/>
                      <a:pt x="135" y="247"/>
                    </a:cubicBezTo>
                    <a:cubicBezTo>
                      <a:pt x="135" y="247"/>
                      <a:pt x="135" y="247"/>
                      <a:pt x="150" y="247"/>
                    </a:cubicBezTo>
                    <a:cubicBezTo>
                      <a:pt x="150" y="247"/>
                      <a:pt x="150" y="247"/>
                      <a:pt x="150" y="262"/>
                    </a:cubicBezTo>
                    <a:cubicBezTo>
                      <a:pt x="150" y="262"/>
                      <a:pt x="150" y="262"/>
                      <a:pt x="150" y="262"/>
                    </a:cubicBezTo>
                    <a:cubicBezTo>
                      <a:pt x="150" y="262"/>
                      <a:pt x="150" y="262"/>
                      <a:pt x="165" y="278"/>
                    </a:cubicBezTo>
                    <a:cubicBezTo>
                      <a:pt x="165" y="278"/>
                      <a:pt x="165" y="278"/>
                      <a:pt x="165" y="293"/>
                    </a:cubicBezTo>
                    <a:cubicBezTo>
                      <a:pt x="165" y="293"/>
                      <a:pt x="165" y="293"/>
                      <a:pt x="165" y="293"/>
                    </a:cubicBezTo>
                    <a:cubicBezTo>
                      <a:pt x="165" y="293"/>
                      <a:pt x="165" y="293"/>
                      <a:pt x="150" y="308"/>
                    </a:cubicBezTo>
                    <a:cubicBezTo>
                      <a:pt x="150" y="308"/>
                      <a:pt x="150" y="308"/>
                      <a:pt x="150" y="324"/>
                    </a:cubicBezTo>
                    <a:cubicBezTo>
                      <a:pt x="150" y="324"/>
                      <a:pt x="150" y="324"/>
                      <a:pt x="150" y="324"/>
                    </a:cubicBezTo>
                    <a:cubicBezTo>
                      <a:pt x="150" y="324"/>
                      <a:pt x="150" y="324"/>
                      <a:pt x="165" y="324"/>
                    </a:cubicBezTo>
                    <a:cubicBezTo>
                      <a:pt x="165" y="324"/>
                      <a:pt x="165" y="324"/>
                      <a:pt x="165" y="324"/>
                    </a:cubicBezTo>
                    <a:cubicBezTo>
                      <a:pt x="165" y="324"/>
                      <a:pt x="165" y="324"/>
                      <a:pt x="165" y="324"/>
                    </a:cubicBezTo>
                    <a:cubicBezTo>
                      <a:pt x="165" y="324"/>
                      <a:pt x="165" y="324"/>
                      <a:pt x="485" y="324"/>
                    </a:cubicBezTo>
                    <a:cubicBezTo>
                      <a:pt x="485" y="324"/>
                      <a:pt x="485" y="324"/>
                      <a:pt x="485" y="324"/>
                    </a:cubicBezTo>
                    <a:cubicBezTo>
                      <a:pt x="485" y="324"/>
                      <a:pt x="485" y="324"/>
                      <a:pt x="515" y="324"/>
                    </a:cubicBezTo>
                    <a:cubicBezTo>
                      <a:pt x="515" y="324"/>
                      <a:pt x="515" y="324"/>
                      <a:pt x="545" y="324"/>
                    </a:cubicBezTo>
                    <a:cubicBezTo>
                      <a:pt x="545" y="324"/>
                      <a:pt x="545" y="324"/>
                      <a:pt x="651" y="308"/>
                    </a:cubicBezTo>
                    <a:cubicBezTo>
                      <a:pt x="651" y="308"/>
                      <a:pt x="651" y="308"/>
                      <a:pt x="742" y="278"/>
                    </a:cubicBezTo>
                    <a:cubicBezTo>
                      <a:pt x="742" y="278"/>
                      <a:pt x="742" y="278"/>
                      <a:pt x="818" y="262"/>
                    </a:cubicBezTo>
                    <a:cubicBezTo>
                      <a:pt x="818" y="262"/>
                      <a:pt x="818" y="262"/>
                      <a:pt x="818" y="262"/>
                    </a:cubicBezTo>
                    <a:cubicBezTo>
                      <a:pt x="818" y="262"/>
                      <a:pt x="818" y="262"/>
                      <a:pt x="954" y="231"/>
                    </a:cubicBezTo>
                    <a:cubicBezTo>
                      <a:pt x="954" y="231"/>
                      <a:pt x="954" y="231"/>
                      <a:pt x="985" y="216"/>
                    </a:cubicBezTo>
                    <a:cubicBezTo>
                      <a:pt x="985" y="216"/>
                      <a:pt x="985" y="216"/>
                      <a:pt x="1015" y="200"/>
                    </a:cubicBezTo>
                    <a:cubicBezTo>
                      <a:pt x="1015" y="200"/>
                      <a:pt x="1015" y="200"/>
                      <a:pt x="1045" y="185"/>
                    </a:cubicBezTo>
                    <a:cubicBezTo>
                      <a:pt x="1045" y="185"/>
                      <a:pt x="1045" y="185"/>
                      <a:pt x="1076" y="169"/>
                    </a:cubicBezTo>
                    <a:cubicBezTo>
                      <a:pt x="1076" y="169"/>
                      <a:pt x="1076" y="169"/>
                      <a:pt x="1076" y="169"/>
                    </a:cubicBezTo>
                    <a:cubicBezTo>
                      <a:pt x="1076" y="169"/>
                      <a:pt x="1076" y="169"/>
                      <a:pt x="1121" y="139"/>
                    </a:cubicBezTo>
                    <a:cubicBezTo>
                      <a:pt x="1121" y="139"/>
                      <a:pt x="1121" y="139"/>
                      <a:pt x="1167" y="123"/>
                    </a:cubicBezTo>
                    <a:cubicBezTo>
                      <a:pt x="1167" y="123"/>
                      <a:pt x="1167" y="123"/>
                      <a:pt x="1197" y="108"/>
                    </a:cubicBezTo>
                    <a:cubicBezTo>
                      <a:pt x="1197" y="108"/>
                      <a:pt x="1197" y="108"/>
                      <a:pt x="1227" y="92"/>
                    </a:cubicBezTo>
                    <a:cubicBezTo>
                      <a:pt x="1227" y="92"/>
                      <a:pt x="1227" y="92"/>
                      <a:pt x="1227" y="92"/>
                    </a:cubicBezTo>
                    <a:cubicBezTo>
                      <a:pt x="1227" y="92"/>
                      <a:pt x="1227" y="92"/>
                      <a:pt x="1273" y="61"/>
                    </a:cubicBezTo>
                    <a:cubicBezTo>
                      <a:pt x="1273" y="61"/>
                      <a:pt x="1273" y="61"/>
                      <a:pt x="1348" y="30"/>
                    </a:cubicBezTo>
                    <a:cubicBezTo>
                      <a:pt x="1348" y="30"/>
                      <a:pt x="1348" y="30"/>
                      <a:pt x="1394" y="15"/>
                    </a:cubicBezTo>
                    <a:cubicBezTo>
                      <a:pt x="1394" y="15"/>
                      <a:pt x="1394" y="15"/>
                      <a:pt x="1424" y="0"/>
                    </a:cubicBezTo>
                    <a:cubicBezTo>
                      <a:pt x="1424" y="0"/>
                      <a:pt x="1424" y="0"/>
                      <a:pt x="1455" y="0"/>
                    </a:cubicBezTo>
                    <a:cubicBezTo>
                      <a:pt x="1455" y="0"/>
                      <a:pt x="1455" y="0"/>
                      <a:pt x="1455" y="0"/>
                    </a:cubicBezTo>
                    <a:cubicBezTo>
                      <a:pt x="1455" y="0"/>
                      <a:pt x="1455" y="0"/>
                      <a:pt x="1455" y="0"/>
                    </a:cubicBezTo>
                    <a:cubicBezTo>
                      <a:pt x="1455" y="0"/>
                      <a:pt x="1455" y="0"/>
                      <a:pt x="1455" y="0"/>
                    </a:cubicBezTo>
                    <a:cubicBezTo>
                      <a:pt x="1455" y="0"/>
                      <a:pt x="1455" y="0"/>
                      <a:pt x="1455" y="15"/>
                    </a:cubicBezTo>
                    <a:cubicBezTo>
                      <a:pt x="1455" y="15"/>
                      <a:pt x="1455" y="15"/>
                      <a:pt x="1439" y="30"/>
                    </a:cubicBezTo>
                    <a:cubicBezTo>
                      <a:pt x="1439" y="30"/>
                      <a:pt x="1439" y="30"/>
                      <a:pt x="1424" y="61"/>
                    </a:cubicBezTo>
                    <a:cubicBezTo>
                      <a:pt x="1424" y="61"/>
                      <a:pt x="1424" y="61"/>
                      <a:pt x="1394" y="77"/>
                    </a:cubicBezTo>
                    <a:cubicBezTo>
                      <a:pt x="1394" y="77"/>
                      <a:pt x="1394" y="77"/>
                      <a:pt x="1364" y="108"/>
                    </a:cubicBezTo>
                    <a:cubicBezTo>
                      <a:pt x="1364" y="108"/>
                      <a:pt x="1364" y="108"/>
                      <a:pt x="1333" y="139"/>
                    </a:cubicBezTo>
                    <a:cubicBezTo>
                      <a:pt x="1333" y="139"/>
                      <a:pt x="1333" y="139"/>
                      <a:pt x="1303" y="154"/>
                    </a:cubicBezTo>
                    <a:cubicBezTo>
                      <a:pt x="1303" y="154"/>
                      <a:pt x="1303" y="154"/>
                      <a:pt x="1257" y="185"/>
                    </a:cubicBezTo>
                    <a:cubicBezTo>
                      <a:pt x="1257" y="185"/>
                      <a:pt x="1257" y="185"/>
                      <a:pt x="1257" y="185"/>
                    </a:cubicBezTo>
                    <a:cubicBezTo>
                      <a:pt x="1257" y="185"/>
                      <a:pt x="1257" y="185"/>
                      <a:pt x="1227" y="200"/>
                    </a:cubicBezTo>
                    <a:cubicBezTo>
                      <a:pt x="1227" y="200"/>
                      <a:pt x="1227" y="200"/>
                      <a:pt x="1167" y="216"/>
                    </a:cubicBezTo>
                    <a:cubicBezTo>
                      <a:pt x="1167" y="216"/>
                      <a:pt x="1167" y="216"/>
                      <a:pt x="1076" y="262"/>
                    </a:cubicBezTo>
                    <a:cubicBezTo>
                      <a:pt x="1076" y="262"/>
                      <a:pt x="1076" y="262"/>
                      <a:pt x="970" y="293"/>
                    </a:cubicBezTo>
                    <a:cubicBezTo>
                      <a:pt x="970" y="293"/>
                      <a:pt x="970" y="293"/>
                      <a:pt x="879" y="308"/>
                    </a:cubicBezTo>
                    <a:cubicBezTo>
                      <a:pt x="879" y="308"/>
                      <a:pt x="879" y="308"/>
                      <a:pt x="879" y="308"/>
                    </a:cubicBezTo>
                    <a:cubicBezTo>
                      <a:pt x="879" y="308"/>
                      <a:pt x="879" y="308"/>
                      <a:pt x="863" y="324"/>
                    </a:cubicBezTo>
                    <a:cubicBezTo>
                      <a:pt x="863" y="324"/>
                      <a:pt x="863" y="324"/>
                      <a:pt x="848" y="324"/>
                    </a:cubicBezTo>
                    <a:cubicBezTo>
                      <a:pt x="848" y="324"/>
                      <a:pt x="848" y="324"/>
                      <a:pt x="848" y="324"/>
                    </a:cubicBezTo>
                    <a:cubicBezTo>
                      <a:pt x="848" y="324"/>
                      <a:pt x="848" y="324"/>
                      <a:pt x="863" y="324"/>
                    </a:cubicBezTo>
                    <a:cubicBezTo>
                      <a:pt x="863" y="324"/>
                      <a:pt x="863" y="324"/>
                      <a:pt x="879" y="324"/>
                    </a:cubicBezTo>
                    <a:cubicBezTo>
                      <a:pt x="879" y="324"/>
                      <a:pt x="879" y="324"/>
                      <a:pt x="939" y="324"/>
                    </a:cubicBezTo>
                    <a:cubicBezTo>
                      <a:pt x="939" y="324"/>
                      <a:pt x="939" y="324"/>
                      <a:pt x="1015" y="324"/>
                    </a:cubicBezTo>
                    <a:cubicBezTo>
                      <a:pt x="1015" y="324"/>
                      <a:pt x="1015" y="324"/>
                      <a:pt x="1015" y="324"/>
                    </a:cubicBezTo>
                    <a:cubicBezTo>
                      <a:pt x="1015" y="324"/>
                      <a:pt x="1015" y="324"/>
                      <a:pt x="1136" y="308"/>
                    </a:cubicBezTo>
                    <a:cubicBezTo>
                      <a:pt x="1136" y="308"/>
                      <a:pt x="1136" y="308"/>
                      <a:pt x="1182" y="293"/>
                    </a:cubicBezTo>
                    <a:cubicBezTo>
                      <a:pt x="1182" y="293"/>
                      <a:pt x="1182" y="293"/>
                      <a:pt x="1182" y="293"/>
                    </a:cubicBezTo>
                    <a:cubicBezTo>
                      <a:pt x="1182" y="293"/>
                      <a:pt x="1182" y="293"/>
                      <a:pt x="1136" y="308"/>
                    </a:cubicBezTo>
                    <a:cubicBezTo>
                      <a:pt x="1136" y="308"/>
                      <a:pt x="1136" y="308"/>
                      <a:pt x="1091" y="324"/>
                    </a:cubicBezTo>
                    <a:cubicBezTo>
                      <a:pt x="1091" y="324"/>
                      <a:pt x="1091" y="324"/>
                      <a:pt x="1030" y="339"/>
                    </a:cubicBezTo>
                    <a:cubicBezTo>
                      <a:pt x="1030" y="339"/>
                      <a:pt x="1030" y="339"/>
                      <a:pt x="1030" y="339"/>
                    </a:cubicBezTo>
                    <a:cubicBezTo>
                      <a:pt x="1030" y="339"/>
                      <a:pt x="1030" y="339"/>
                      <a:pt x="1000" y="339"/>
                    </a:cubicBezTo>
                    <a:cubicBezTo>
                      <a:pt x="1000" y="339"/>
                      <a:pt x="1000" y="339"/>
                      <a:pt x="970" y="355"/>
                    </a:cubicBezTo>
                    <a:cubicBezTo>
                      <a:pt x="970" y="355"/>
                      <a:pt x="970" y="355"/>
                      <a:pt x="924" y="370"/>
                    </a:cubicBezTo>
                    <a:cubicBezTo>
                      <a:pt x="924" y="370"/>
                      <a:pt x="924" y="370"/>
                      <a:pt x="863" y="401"/>
                    </a:cubicBezTo>
                    <a:cubicBezTo>
                      <a:pt x="863" y="401"/>
                      <a:pt x="863" y="401"/>
                      <a:pt x="848" y="401"/>
                    </a:cubicBezTo>
                    <a:cubicBezTo>
                      <a:pt x="848" y="401"/>
                      <a:pt x="848" y="401"/>
                      <a:pt x="833" y="401"/>
                    </a:cubicBezTo>
                    <a:cubicBezTo>
                      <a:pt x="833" y="401"/>
                      <a:pt x="833" y="401"/>
                      <a:pt x="833" y="401"/>
                    </a:cubicBezTo>
                    <a:cubicBezTo>
                      <a:pt x="833" y="401"/>
                      <a:pt x="833" y="401"/>
                      <a:pt x="803" y="417"/>
                    </a:cubicBezTo>
                    <a:cubicBezTo>
                      <a:pt x="803" y="417"/>
                      <a:pt x="803" y="417"/>
                      <a:pt x="788" y="417"/>
                    </a:cubicBezTo>
                    <a:cubicBezTo>
                      <a:pt x="788" y="417"/>
                      <a:pt x="788" y="417"/>
                      <a:pt x="727" y="401"/>
                    </a:cubicBezTo>
                    <a:cubicBezTo>
                      <a:pt x="727" y="401"/>
                      <a:pt x="727" y="401"/>
                      <a:pt x="666" y="401"/>
                    </a:cubicBezTo>
                    <a:cubicBezTo>
                      <a:pt x="666" y="401"/>
                      <a:pt x="666" y="401"/>
                      <a:pt x="666" y="401"/>
                    </a:cubicBezTo>
                    <a:cubicBezTo>
                      <a:pt x="666" y="401"/>
                      <a:pt x="666" y="401"/>
                      <a:pt x="636" y="401"/>
                    </a:cubicBezTo>
                    <a:cubicBezTo>
                      <a:pt x="636" y="401"/>
                      <a:pt x="636" y="401"/>
                      <a:pt x="606" y="417"/>
                    </a:cubicBezTo>
                    <a:cubicBezTo>
                      <a:pt x="606" y="417"/>
                      <a:pt x="606" y="417"/>
                      <a:pt x="545" y="417"/>
                    </a:cubicBezTo>
                    <a:cubicBezTo>
                      <a:pt x="545" y="417"/>
                      <a:pt x="545" y="417"/>
                      <a:pt x="515" y="432"/>
                    </a:cubicBezTo>
                    <a:cubicBezTo>
                      <a:pt x="515" y="432"/>
                      <a:pt x="515" y="432"/>
                      <a:pt x="485" y="432"/>
                    </a:cubicBezTo>
                    <a:cubicBezTo>
                      <a:pt x="485" y="432"/>
                      <a:pt x="485" y="432"/>
                      <a:pt x="485" y="432"/>
                    </a:cubicBezTo>
                    <a:cubicBezTo>
                      <a:pt x="485" y="432"/>
                      <a:pt x="485" y="432"/>
                      <a:pt x="409" y="432"/>
                    </a:cubicBezTo>
                    <a:cubicBezTo>
                      <a:pt x="409" y="432"/>
                      <a:pt x="409" y="432"/>
                      <a:pt x="333" y="432"/>
                    </a:cubicBezTo>
                    <a:cubicBezTo>
                      <a:pt x="333" y="432"/>
                      <a:pt x="333" y="432"/>
                      <a:pt x="212" y="432"/>
                    </a:cubicBezTo>
                    <a:cubicBezTo>
                      <a:pt x="212" y="432"/>
                      <a:pt x="212" y="432"/>
                      <a:pt x="212" y="432"/>
                    </a:cubicBezTo>
                    <a:cubicBezTo>
                      <a:pt x="212" y="432"/>
                      <a:pt x="212" y="432"/>
                      <a:pt x="150" y="432"/>
                    </a:cubicBezTo>
                    <a:cubicBezTo>
                      <a:pt x="150" y="432"/>
                      <a:pt x="150" y="432"/>
                      <a:pt x="90" y="432"/>
                    </a:cubicBezTo>
                    <a:cubicBezTo>
                      <a:pt x="90" y="432"/>
                      <a:pt x="90" y="432"/>
                      <a:pt x="45" y="432"/>
                    </a:cubicBezTo>
                    <a:cubicBezTo>
                      <a:pt x="45" y="432"/>
                      <a:pt x="45" y="432"/>
                      <a:pt x="45" y="432"/>
                    </a:cubicBezTo>
                    <a:cubicBezTo>
                      <a:pt x="45" y="432"/>
                      <a:pt x="45" y="432"/>
                      <a:pt x="30" y="432"/>
                    </a:cubicBezTo>
                    <a:cubicBezTo>
                      <a:pt x="30" y="432"/>
                      <a:pt x="30" y="432"/>
                      <a:pt x="15" y="417"/>
                    </a:cubicBezTo>
                    <a:cubicBezTo>
                      <a:pt x="15" y="417"/>
                      <a:pt x="15" y="417"/>
                      <a:pt x="0" y="417"/>
                    </a:cubicBezTo>
                    <a:cubicBezTo>
                      <a:pt x="0" y="417"/>
                      <a:pt x="0" y="417"/>
                      <a:pt x="0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0" y="401"/>
                      <a:pt x="0" y="401"/>
                      <a:pt x="0" y="386"/>
                    </a:cubicBezTo>
                    <a:cubicBezTo>
                      <a:pt x="0" y="386"/>
                      <a:pt x="0" y="386"/>
                      <a:pt x="0" y="386"/>
                    </a:cubicBezTo>
                    <a:cubicBezTo>
                      <a:pt x="0" y="386"/>
                      <a:pt x="0" y="386"/>
                      <a:pt x="15" y="370"/>
                    </a:cubicBezTo>
                    <a:cubicBezTo>
                      <a:pt x="15" y="370"/>
                      <a:pt x="15" y="370"/>
                      <a:pt x="15" y="370"/>
                    </a:cubicBezTo>
                    <a:cubicBezTo>
                      <a:pt x="15" y="370"/>
                      <a:pt x="15" y="370"/>
                      <a:pt x="30" y="355"/>
                    </a:cubicBezTo>
                    <a:cubicBezTo>
                      <a:pt x="30" y="355"/>
                      <a:pt x="30" y="355"/>
                      <a:pt x="45" y="339"/>
                    </a:cubicBezTo>
                    <a:cubicBezTo>
                      <a:pt x="45" y="339"/>
                      <a:pt x="45" y="339"/>
                      <a:pt x="75" y="324"/>
                    </a:cubicBezTo>
                    <a:cubicBezTo>
                      <a:pt x="75" y="324"/>
                      <a:pt x="75" y="324"/>
                      <a:pt x="90" y="324"/>
                    </a:cubicBezTo>
                    <a:cubicBezTo>
                      <a:pt x="90" y="324"/>
                      <a:pt x="90" y="324"/>
                      <a:pt x="105" y="324"/>
                    </a:cubicBezTo>
                    <a:cubicBezTo>
                      <a:pt x="105" y="324"/>
                      <a:pt x="105" y="324"/>
                      <a:pt x="30" y="324"/>
                    </a:cubicBezTo>
                    <a:cubicBezTo>
                      <a:pt x="30" y="324"/>
                      <a:pt x="30" y="324"/>
                      <a:pt x="30" y="293"/>
                    </a:cubicBezTo>
                    <a:cubicBezTo>
                      <a:pt x="30" y="293"/>
                      <a:pt x="30" y="293"/>
                      <a:pt x="30" y="293"/>
                    </a:cubicBezTo>
                    <a:lnTo>
                      <a:pt x="30" y="293"/>
                    </a:lnTo>
                    <a:lnTo>
                      <a:pt x="30" y="293"/>
                    </a:lnTo>
                    <a:lnTo>
                      <a:pt x="30" y="293"/>
                    </a:lnTo>
                    <a:lnTo>
                      <a:pt x="30" y="293"/>
                    </a:lnTo>
                    <a:lnTo>
                      <a:pt x="30" y="293"/>
                    </a:lnTo>
                    <a:lnTo>
                      <a:pt x="30" y="293"/>
                    </a:lnTo>
                    <a:lnTo>
                      <a:pt x="30" y="293"/>
                    </a:lnTo>
                    <a:lnTo>
                      <a:pt x="30" y="293"/>
                    </a:lnTo>
                    <a:close/>
                  </a:path>
                </a:pathLst>
              </a:custGeom>
              <a:solidFill>
                <a:schemeClr val="bg1"/>
              </a:solidFill>
              <a:ln w="1143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8" name="任意多边形 2057"/>
              <p:cNvSpPr/>
              <p:nvPr/>
            </p:nvSpPr>
            <p:spPr>
              <a:xfrm>
                <a:off x="1261" y="2022"/>
                <a:ext cx="587" cy="336"/>
              </a:xfrm>
              <a:custGeom>
                <a:avLst/>
                <a:gdLst/>
                <a:ahLst/>
                <a:cxnLst/>
                <a:pathLst>
                  <a:path w="1467" h="841">
                    <a:moveTo>
                      <a:pt x="151" y="12"/>
                    </a:moveTo>
                    <a:cubicBezTo>
                      <a:pt x="151" y="12"/>
                      <a:pt x="151" y="12"/>
                      <a:pt x="151" y="12"/>
                    </a:cubicBezTo>
                    <a:cubicBezTo>
                      <a:pt x="151" y="12"/>
                      <a:pt x="151" y="12"/>
                      <a:pt x="181" y="27"/>
                    </a:cubicBezTo>
                    <a:cubicBezTo>
                      <a:pt x="181" y="27"/>
                      <a:pt x="181" y="27"/>
                      <a:pt x="226" y="41"/>
                    </a:cubicBezTo>
                    <a:cubicBezTo>
                      <a:pt x="226" y="41"/>
                      <a:pt x="226" y="41"/>
                      <a:pt x="242" y="41"/>
                    </a:cubicBezTo>
                    <a:cubicBezTo>
                      <a:pt x="242" y="41"/>
                      <a:pt x="242" y="41"/>
                      <a:pt x="272" y="41"/>
                    </a:cubicBezTo>
                    <a:cubicBezTo>
                      <a:pt x="272" y="41"/>
                      <a:pt x="272" y="41"/>
                      <a:pt x="302" y="57"/>
                    </a:cubicBezTo>
                    <a:cubicBezTo>
                      <a:pt x="302" y="57"/>
                      <a:pt x="302" y="57"/>
                      <a:pt x="332" y="41"/>
                    </a:cubicBezTo>
                    <a:cubicBezTo>
                      <a:pt x="332" y="41"/>
                      <a:pt x="332" y="41"/>
                      <a:pt x="332" y="41"/>
                    </a:cubicBezTo>
                    <a:cubicBezTo>
                      <a:pt x="332" y="41"/>
                      <a:pt x="332" y="41"/>
                      <a:pt x="363" y="41"/>
                    </a:cubicBezTo>
                    <a:cubicBezTo>
                      <a:pt x="363" y="41"/>
                      <a:pt x="363" y="41"/>
                      <a:pt x="393" y="41"/>
                    </a:cubicBezTo>
                    <a:cubicBezTo>
                      <a:pt x="393" y="41"/>
                      <a:pt x="393" y="41"/>
                      <a:pt x="438" y="41"/>
                    </a:cubicBezTo>
                    <a:cubicBezTo>
                      <a:pt x="438" y="41"/>
                      <a:pt x="438" y="41"/>
                      <a:pt x="484" y="41"/>
                    </a:cubicBezTo>
                    <a:cubicBezTo>
                      <a:pt x="484" y="41"/>
                      <a:pt x="484" y="41"/>
                      <a:pt x="514" y="41"/>
                    </a:cubicBezTo>
                    <a:cubicBezTo>
                      <a:pt x="514" y="41"/>
                      <a:pt x="514" y="41"/>
                      <a:pt x="544" y="57"/>
                    </a:cubicBezTo>
                    <a:cubicBezTo>
                      <a:pt x="544" y="57"/>
                      <a:pt x="544" y="57"/>
                      <a:pt x="574" y="57"/>
                    </a:cubicBezTo>
                    <a:cubicBezTo>
                      <a:pt x="574" y="57"/>
                      <a:pt x="574" y="57"/>
                      <a:pt x="590" y="72"/>
                    </a:cubicBezTo>
                    <a:cubicBezTo>
                      <a:pt x="590" y="72"/>
                      <a:pt x="590" y="72"/>
                      <a:pt x="590" y="72"/>
                    </a:cubicBezTo>
                    <a:cubicBezTo>
                      <a:pt x="590" y="72"/>
                      <a:pt x="590" y="72"/>
                      <a:pt x="605" y="72"/>
                    </a:cubicBezTo>
                    <a:cubicBezTo>
                      <a:pt x="605" y="72"/>
                      <a:pt x="605" y="72"/>
                      <a:pt x="650" y="87"/>
                    </a:cubicBezTo>
                    <a:cubicBezTo>
                      <a:pt x="650" y="87"/>
                      <a:pt x="650" y="87"/>
                      <a:pt x="741" y="117"/>
                    </a:cubicBezTo>
                    <a:cubicBezTo>
                      <a:pt x="741" y="117"/>
                      <a:pt x="741" y="117"/>
                      <a:pt x="862" y="147"/>
                    </a:cubicBezTo>
                    <a:cubicBezTo>
                      <a:pt x="862" y="147"/>
                      <a:pt x="862" y="147"/>
                      <a:pt x="862" y="147"/>
                    </a:cubicBezTo>
                    <a:cubicBezTo>
                      <a:pt x="862" y="147"/>
                      <a:pt x="862" y="147"/>
                      <a:pt x="907" y="132"/>
                    </a:cubicBezTo>
                    <a:cubicBezTo>
                      <a:pt x="907" y="132"/>
                      <a:pt x="907" y="132"/>
                      <a:pt x="1059" y="117"/>
                    </a:cubicBezTo>
                    <a:cubicBezTo>
                      <a:pt x="1059" y="117"/>
                      <a:pt x="1059" y="117"/>
                      <a:pt x="1059" y="117"/>
                    </a:cubicBezTo>
                    <a:cubicBezTo>
                      <a:pt x="1059" y="117"/>
                      <a:pt x="1059" y="117"/>
                      <a:pt x="1104" y="117"/>
                    </a:cubicBezTo>
                    <a:cubicBezTo>
                      <a:pt x="1104" y="117"/>
                      <a:pt x="1104" y="117"/>
                      <a:pt x="1134" y="101"/>
                    </a:cubicBezTo>
                    <a:cubicBezTo>
                      <a:pt x="1134" y="101"/>
                      <a:pt x="1134" y="101"/>
                      <a:pt x="1180" y="87"/>
                    </a:cubicBezTo>
                    <a:cubicBezTo>
                      <a:pt x="1180" y="87"/>
                      <a:pt x="1180" y="87"/>
                      <a:pt x="1210" y="87"/>
                    </a:cubicBezTo>
                    <a:cubicBezTo>
                      <a:pt x="1210" y="87"/>
                      <a:pt x="1210" y="87"/>
                      <a:pt x="1270" y="57"/>
                    </a:cubicBezTo>
                    <a:cubicBezTo>
                      <a:pt x="1270" y="57"/>
                      <a:pt x="1270" y="57"/>
                      <a:pt x="1285" y="57"/>
                    </a:cubicBezTo>
                    <a:cubicBezTo>
                      <a:pt x="1285" y="57"/>
                      <a:pt x="1285" y="57"/>
                      <a:pt x="1301" y="57"/>
                    </a:cubicBezTo>
                    <a:cubicBezTo>
                      <a:pt x="1301" y="57"/>
                      <a:pt x="1301" y="57"/>
                      <a:pt x="1301" y="57"/>
                    </a:cubicBezTo>
                    <a:cubicBezTo>
                      <a:pt x="1301" y="57"/>
                      <a:pt x="1301" y="57"/>
                      <a:pt x="1316" y="41"/>
                    </a:cubicBezTo>
                    <a:cubicBezTo>
                      <a:pt x="1316" y="41"/>
                      <a:pt x="1316" y="41"/>
                      <a:pt x="1346" y="41"/>
                    </a:cubicBezTo>
                    <a:cubicBezTo>
                      <a:pt x="1346" y="41"/>
                      <a:pt x="1346" y="41"/>
                      <a:pt x="1406" y="12"/>
                    </a:cubicBezTo>
                    <a:cubicBezTo>
                      <a:pt x="1406" y="12"/>
                      <a:pt x="1406" y="12"/>
                      <a:pt x="1467" y="0"/>
                    </a:cubicBezTo>
                    <a:cubicBezTo>
                      <a:pt x="1467" y="0"/>
                      <a:pt x="1467" y="0"/>
                      <a:pt x="1467" y="0"/>
                    </a:cubicBezTo>
                    <a:cubicBezTo>
                      <a:pt x="1467" y="0"/>
                      <a:pt x="1467" y="0"/>
                      <a:pt x="1452" y="12"/>
                    </a:cubicBezTo>
                    <a:cubicBezTo>
                      <a:pt x="1452" y="12"/>
                      <a:pt x="1452" y="12"/>
                      <a:pt x="1437" y="41"/>
                    </a:cubicBezTo>
                    <a:cubicBezTo>
                      <a:pt x="1437" y="41"/>
                      <a:pt x="1437" y="41"/>
                      <a:pt x="1422" y="57"/>
                    </a:cubicBezTo>
                    <a:cubicBezTo>
                      <a:pt x="1422" y="57"/>
                      <a:pt x="1422" y="57"/>
                      <a:pt x="1422" y="57"/>
                    </a:cubicBezTo>
                    <a:cubicBezTo>
                      <a:pt x="1422" y="57"/>
                      <a:pt x="1422" y="57"/>
                      <a:pt x="1422" y="57"/>
                    </a:cubicBezTo>
                    <a:cubicBezTo>
                      <a:pt x="1422" y="57"/>
                      <a:pt x="1422" y="57"/>
                      <a:pt x="1422" y="57"/>
                    </a:cubicBezTo>
                    <a:cubicBezTo>
                      <a:pt x="1422" y="57"/>
                      <a:pt x="1422" y="57"/>
                      <a:pt x="1331" y="117"/>
                    </a:cubicBezTo>
                    <a:cubicBezTo>
                      <a:pt x="1331" y="117"/>
                      <a:pt x="1331" y="117"/>
                      <a:pt x="1270" y="147"/>
                    </a:cubicBezTo>
                    <a:cubicBezTo>
                      <a:pt x="1270" y="147"/>
                      <a:pt x="1270" y="147"/>
                      <a:pt x="1240" y="147"/>
                    </a:cubicBezTo>
                    <a:cubicBezTo>
                      <a:pt x="1240" y="147"/>
                      <a:pt x="1240" y="147"/>
                      <a:pt x="1225" y="147"/>
                    </a:cubicBezTo>
                    <a:cubicBezTo>
                      <a:pt x="1225" y="147"/>
                      <a:pt x="1225" y="147"/>
                      <a:pt x="1225" y="147"/>
                    </a:cubicBezTo>
                    <a:cubicBezTo>
                      <a:pt x="1225" y="147"/>
                      <a:pt x="1225" y="147"/>
                      <a:pt x="1074" y="177"/>
                    </a:cubicBezTo>
                    <a:cubicBezTo>
                      <a:pt x="1074" y="177"/>
                      <a:pt x="1074" y="177"/>
                      <a:pt x="968" y="207"/>
                    </a:cubicBezTo>
                    <a:cubicBezTo>
                      <a:pt x="968" y="207"/>
                      <a:pt x="968" y="207"/>
                      <a:pt x="968" y="207"/>
                    </a:cubicBezTo>
                    <a:cubicBezTo>
                      <a:pt x="968" y="207"/>
                      <a:pt x="968" y="207"/>
                      <a:pt x="998" y="207"/>
                    </a:cubicBezTo>
                    <a:cubicBezTo>
                      <a:pt x="998" y="207"/>
                      <a:pt x="998" y="207"/>
                      <a:pt x="1013" y="237"/>
                    </a:cubicBezTo>
                    <a:cubicBezTo>
                      <a:pt x="1013" y="237"/>
                      <a:pt x="1013" y="237"/>
                      <a:pt x="1043" y="252"/>
                    </a:cubicBezTo>
                    <a:cubicBezTo>
                      <a:pt x="1043" y="252"/>
                      <a:pt x="1043" y="252"/>
                      <a:pt x="1074" y="281"/>
                    </a:cubicBezTo>
                    <a:cubicBezTo>
                      <a:pt x="1074" y="281"/>
                      <a:pt x="1074" y="281"/>
                      <a:pt x="1104" y="312"/>
                    </a:cubicBezTo>
                    <a:cubicBezTo>
                      <a:pt x="1104" y="312"/>
                      <a:pt x="1104" y="312"/>
                      <a:pt x="1134" y="341"/>
                    </a:cubicBezTo>
                    <a:cubicBezTo>
                      <a:pt x="1134" y="341"/>
                      <a:pt x="1134" y="341"/>
                      <a:pt x="1134" y="357"/>
                    </a:cubicBezTo>
                    <a:cubicBezTo>
                      <a:pt x="1134" y="357"/>
                      <a:pt x="1134" y="357"/>
                      <a:pt x="1149" y="387"/>
                    </a:cubicBezTo>
                    <a:cubicBezTo>
                      <a:pt x="1149" y="387"/>
                      <a:pt x="1149" y="387"/>
                      <a:pt x="1149" y="387"/>
                    </a:cubicBezTo>
                    <a:cubicBezTo>
                      <a:pt x="1149" y="387"/>
                      <a:pt x="1149" y="387"/>
                      <a:pt x="1164" y="417"/>
                    </a:cubicBezTo>
                    <a:cubicBezTo>
                      <a:pt x="1164" y="417"/>
                      <a:pt x="1164" y="417"/>
                      <a:pt x="1180" y="447"/>
                    </a:cubicBezTo>
                    <a:cubicBezTo>
                      <a:pt x="1180" y="447"/>
                      <a:pt x="1180" y="447"/>
                      <a:pt x="1180" y="477"/>
                    </a:cubicBezTo>
                    <a:cubicBezTo>
                      <a:pt x="1180" y="477"/>
                      <a:pt x="1180" y="477"/>
                      <a:pt x="1195" y="492"/>
                    </a:cubicBezTo>
                    <a:cubicBezTo>
                      <a:pt x="1195" y="492"/>
                      <a:pt x="1195" y="492"/>
                      <a:pt x="1195" y="507"/>
                    </a:cubicBezTo>
                    <a:cubicBezTo>
                      <a:pt x="1195" y="507"/>
                      <a:pt x="1195" y="507"/>
                      <a:pt x="1195" y="507"/>
                    </a:cubicBezTo>
                    <a:cubicBezTo>
                      <a:pt x="1195" y="507"/>
                      <a:pt x="1195" y="507"/>
                      <a:pt x="1180" y="507"/>
                    </a:cubicBezTo>
                    <a:cubicBezTo>
                      <a:pt x="1180" y="507"/>
                      <a:pt x="1180" y="507"/>
                      <a:pt x="1180" y="507"/>
                    </a:cubicBezTo>
                    <a:cubicBezTo>
                      <a:pt x="1180" y="507"/>
                      <a:pt x="1180" y="507"/>
                      <a:pt x="1195" y="521"/>
                    </a:cubicBezTo>
                    <a:cubicBezTo>
                      <a:pt x="1195" y="521"/>
                      <a:pt x="1195" y="521"/>
                      <a:pt x="1225" y="552"/>
                    </a:cubicBezTo>
                    <a:cubicBezTo>
                      <a:pt x="1225" y="552"/>
                      <a:pt x="1225" y="552"/>
                      <a:pt x="1240" y="567"/>
                    </a:cubicBezTo>
                    <a:cubicBezTo>
                      <a:pt x="1240" y="567"/>
                      <a:pt x="1240" y="567"/>
                      <a:pt x="1255" y="581"/>
                    </a:cubicBezTo>
                    <a:cubicBezTo>
                      <a:pt x="1255" y="581"/>
                      <a:pt x="1255" y="581"/>
                      <a:pt x="1255" y="581"/>
                    </a:cubicBezTo>
                    <a:cubicBezTo>
                      <a:pt x="1255" y="581"/>
                      <a:pt x="1255" y="581"/>
                      <a:pt x="1255" y="597"/>
                    </a:cubicBezTo>
                    <a:cubicBezTo>
                      <a:pt x="1255" y="597"/>
                      <a:pt x="1255" y="597"/>
                      <a:pt x="1255" y="597"/>
                    </a:cubicBezTo>
                    <a:cubicBezTo>
                      <a:pt x="1255" y="597"/>
                      <a:pt x="1255" y="597"/>
                      <a:pt x="1240" y="597"/>
                    </a:cubicBezTo>
                    <a:cubicBezTo>
                      <a:pt x="1240" y="597"/>
                      <a:pt x="1240" y="597"/>
                      <a:pt x="1240" y="597"/>
                    </a:cubicBezTo>
                    <a:cubicBezTo>
                      <a:pt x="1240" y="597"/>
                      <a:pt x="1240" y="597"/>
                      <a:pt x="1240" y="597"/>
                    </a:cubicBezTo>
                    <a:cubicBezTo>
                      <a:pt x="1240" y="597"/>
                      <a:pt x="1240" y="597"/>
                      <a:pt x="1225" y="597"/>
                    </a:cubicBezTo>
                    <a:cubicBezTo>
                      <a:pt x="1225" y="597"/>
                      <a:pt x="1225" y="597"/>
                      <a:pt x="1195" y="581"/>
                    </a:cubicBezTo>
                    <a:cubicBezTo>
                      <a:pt x="1195" y="581"/>
                      <a:pt x="1195" y="581"/>
                      <a:pt x="1134" y="567"/>
                    </a:cubicBezTo>
                    <a:cubicBezTo>
                      <a:pt x="1134" y="567"/>
                      <a:pt x="1134" y="567"/>
                      <a:pt x="1074" y="537"/>
                    </a:cubicBezTo>
                    <a:cubicBezTo>
                      <a:pt x="1074" y="537"/>
                      <a:pt x="1074" y="537"/>
                      <a:pt x="1028" y="537"/>
                    </a:cubicBezTo>
                    <a:cubicBezTo>
                      <a:pt x="1028" y="537"/>
                      <a:pt x="1028" y="537"/>
                      <a:pt x="998" y="521"/>
                    </a:cubicBezTo>
                    <a:cubicBezTo>
                      <a:pt x="998" y="521"/>
                      <a:pt x="998" y="521"/>
                      <a:pt x="998" y="521"/>
                    </a:cubicBezTo>
                    <a:cubicBezTo>
                      <a:pt x="998" y="521"/>
                      <a:pt x="998" y="521"/>
                      <a:pt x="922" y="521"/>
                    </a:cubicBezTo>
                    <a:cubicBezTo>
                      <a:pt x="922" y="521"/>
                      <a:pt x="922" y="521"/>
                      <a:pt x="922" y="521"/>
                    </a:cubicBezTo>
                    <a:cubicBezTo>
                      <a:pt x="922" y="521"/>
                      <a:pt x="922" y="521"/>
                      <a:pt x="968" y="581"/>
                    </a:cubicBezTo>
                    <a:cubicBezTo>
                      <a:pt x="968" y="581"/>
                      <a:pt x="968" y="581"/>
                      <a:pt x="998" y="627"/>
                    </a:cubicBezTo>
                    <a:cubicBezTo>
                      <a:pt x="998" y="627"/>
                      <a:pt x="998" y="627"/>
                      <a:pt x="1043" y="687"/>
                    </a:cubicBezTo>
                    <a:cubicBezTo>
                      <a:pt x="1043" y="687"/>
                      <a:pt x="1043" y="687"/>
                      <a:pt x="1043" y="687"/>
                    </a:cubicBezTo>
                    <a:cubicBezTo>
                      <a:pt x="1043" y="687"/>
                      <a:pt x="1043" y="687"/>
                      <a:pt x="1059" y="701"/>
                    </a:cubicBezTo>
                    <a:cubicBezTo>
                      <a:pt x="1059" y="701"/>
                      <a:pt x="1059" y="701"/>
                      <a:pt x="1074" y="732"/>
                    </a:cubicBezTo>
                    <a:cubicBezTo>
                      <a:pt x="1074" y="732"/>
                      <a:pt x="1074" y="732"/>
                      <a:pt x="1104" y="777"/>
                    </a:cubicBezTo>
                    <a:cubicBezTo>
                      <a:pt x="1104" y="777"/>
                      <a:pt x="1104" y="777"/>
                      <a:pt x="1119" y="821"/>
                    </a:cubicBezTo>
                    <a:cubicBezTo>
                      <a:pt x="1119" y="821"/>
                      <a:pt x="1119" y="821"/>
                      <a:pt x="1119" y="841"/>
                    </a:cubicBezTo>
                    <a:cubicBezTo>
                      <a:pt x="1119" y="841"/>
                      <a:pt x="1119" y="841"/>
                      <a:pt x="1119" y="841"/>
                    </a:cubicBezTo>
                    <a:cubicBezTo>
                      <a:pt x="1119" y="841"/>
                      <a:pt x="1119" y="841"/>
                      <a:pt x="1059" y="821"/>
                    </a:cubicBezTo>
                    <a:cubicBezTo>
                      <a:pt x="1059" y="821"/>
                      <a:pt x="1059" y="821"/>
                      <a:pt x="998" y="792"/>
                    </a:cubicBezTo>
                    <a:cubicBezTo>
                      <a:pt x="998" y="792"/>
                      <a:pt x="998" y="792"/>
                      <a:pt x="968" y="777"/>
                    </a:cubicBezTo>
                    <a:cubicBezTo>
                      <a:pt x="968" y="777"/>
                      <a:pt x="968" y="777"/>
                      <a:pt x="922" y="761"/>
                    </a:cubicBezTo>
                    <a:cubicBezTo>
                      <a:pt x="922" y="761"/>
                      <a:pt x="922" y="761"/>
                      <a:pt x="922" y="761"/>
                    </a:cubicBezTo>
                    <a:cubicBezTo>
                      <a:pt x="922" y="761"/>
                      <a:pt x="922" y="761"/>
                      <a:pt x="892" y="747"/>
                    </a:cubicBezTo>
                    <a:cubicBezTo>
                      <a:pt x="892" y="747"/>
                      <a:pt x="892" y="747"/>
                      <a:pt x="862" y="732"/>
                    </a:cubicBezTo>
                    <a:cubicBezTo>
                      <a:pt x="862" y="732"/>
                      <a:pt x="862" y="732"/>
                      <a:pt x="816" y="717"/>
                    </a:cubicBezTo>
                    <a:cubicBezTo>
                      <a:pt x="816" y="717"/>
                      <a:pt x="816" y="717"/>
                      <a:pt x="786" y="701"/>
                    </a:cubicBezTo>
                    <a:cubicBezTo>
                      <a:pt x="786" y="701"/>
                      <a:pt x="786" y="701"/>
                      <a:pt x="756" y="687"/>
                    </a:cubicBezTo>
                    <a:cubicBezTo>
                      <a:pt x="756" y="687"/>
                      <a:pt x="756" y="687"/>
                      <a:pt x="711" y="672"/>
                    </a:cubicBezTo>
                    <a:cubicBezTo>
                      <a:pt x="711" y="672"/>
                      <a:pt x="711" y="672"/>
                      <a:pt x="665" y="657"/>
                    </a:cubicBezTo>
                    <a:cubicBezTo>
                      <a:pt x="665" y="657"/>
                      <a:pt x="665" y="657"/>
                      <a:pt x="665" y="657"/>
                    </a:cubicBezTo>
                    <a:cubicBezTo>
                      <a:pt x="665" y="657"/>
                      <a:pt x="665" y="657"/>
                      <a:pt x="620" y="641"/>
                    </a:cubicBezTo>
                    <a:cubicBezTo>
                      <a:pt x="620" y="641"/>
                      <a:pt x="620" y="641"/>
                      <a:pt x="574" y="627"/>
                    </a:cubicBezTo>
                    <a:cubicBezTo>
                      <a:pt x="574" y="627"/>
                      <a:pt x="574" y="627"/>
                      <a:pt x="499" y="612"/>
                    </a:cubicBezTo>
                    <a:cubicBezTo>
                      <a:pt x="499" y="612"/>
                      <a:pt x="499" y="612"/>
                      <a:pt x="468" y="597"/>
                    </a:cubicBezTo>
                    <a:cubicBezTo>
                      <a:pt x="468" y="597"/>
                      <a:pt x="468" y="597"/>
                      <a:pt x="438" y="581"/>
                    </a:cubicBezTo>
                    <a:cubicBezTo>
                      <a:pt x="438" y="581"/>
                      <a:pt x="438" y="581"/>
                      <a:pt x="393" y="581"/>
                    </a:cubicBezTo>
                    <a:cubicBezTo>
                      <a:pt x="393" y="581"/>
                      <a:pt x="393" y="581"/>
                      <a:pt x="363" y="581"/>
                    </a:cubicBezTo>
                    <a:cubicBezTo>
                      <a:pt x="363" y="581"/>
                      <a:pt x="363" y="581"/>
                      <a:pt x="363" y="581"/>
                    </a:cubicBezTo>
                    <a:cubicBezTo>
                      <a:pt x="363" y="581"/>
                      <a:pt x="363" y="581"/>
                      <a:pt x="317" y="567"/>
                    </a:cubicBezTo>
                    <a:cubicBezTo>
                      <a:pt x="317" y="567"/>
                      <a:pt x="317" y="567"/>
                      <a:pt x="257" y="552"/>
                    </a:cubicBezTo>
                    <a:cubicBezTo>
                      <a:pt x="257" y="552"/>
                      <a:pt x="257" y="552"/>
                      <a:pt x="211" y="537"/>
                    </a:cubicBezTo>
                    <a:cubicBezTo>
                      <a:pt x="211" y="537"/>
                      <a:pt x="211" y="537"/>
                      <a:pt x="166" y="521"/>
                    </a:cubicBezTo>
                    <a:cubicBezTo>
                      <a:pt x="166" y="521"/>
                      <a:pt x="166" y="521"/>
                      <a:pt x="121" y="507"/>
                    </a:cubicBezTo>
                    <a:cubicBezTo>
                      <a:pt x="121" y="507"/>
                      <a:pt x="121" y="507"/>
                      <a:pt x="75" y="477"/>
                    </a:cubicBezTo>
                    <a:cubicBezTo>
                      <a:pt x="75" y="477"/>
                      <a:pt x="75" y="477"/>
                      <a:pt x="45" y="461"/>
                    </a:cubicBezTo>
                    <a:cubicBezTo>
                      <a:pt x="45" y="461"/>
                      <a:pt x="45" y="461"/>
                      <a:pt x="30" y="447"/>
                    </a:cubicBezTo>
                    <a:cubicBezTo>
                      <a:pt x="30" y="447"/>
                      <a:pt x="30" y="447"/>
                      <a:pt x="30" y="447"/>
                    </a:cubicBezTo>
                    <a:cubicBezTo>
                      <a:pt x="30" y="447"/>
                      <a:pt x="30" y="447"/>
                      <a:pt x="30" y="447"/>
                    </a:cubicBezTo>
                    <a:cubicBezTo>
                      <a:pt x="30" y="447"/>
                      <a:pt x="30" y="447"/>
                      <a:pt x="0" y="417"/>
                    </a:cubicBezTo>
                    <a:cubicBezTo>
                      <a:pt x="0" y="417"/>
                      <a:pt x="0" y="417"/>
                      <a:pt x="0" y="401"/>
                    </a:cubicBezTo>
                    <a:cubicBezTo>
                      <a:pt x="0" y="401"/>
                      <a:pt x="0" y="401"/>
                      <a:pt x="0" y="387"/>
                    </a:cubicBezTo>
                    <a:cubicBezTo>
                      <a:pt x="0" y="387"/>
                      <a:pt x="0" y="387"/>
                      <a:pt x="0" y="387"/>
                    </a:cubicBezTo>
                    <a:cubicBezTo>
                      <a:pt x="0" y="387"/>
                      <a:pt x="0" y="387"/>
                      <a:pt x="0" y="372"/>
                    </a:cubicBezTo>
                    <a:cubicBezTo>
                      <a:pt x="0" y="372"/>
                      <a:pt x="0" y="372"/>
                      <a:pt x="0" y="357"/>
                    </a:cubicBezTo>
                    <a:cubicBezTo>
                      <a:pt x="0" y="357"/>
                      <a:pt x="0" y="357"/>
                      <a:pt x="15" y="357"/>
                    </a:cubicBezTo>
                    <a:cubicBezTo>
                      <a:pt x="15" y="357"/>
                      <a:pt x="15" y="357"/>
                      <a:pt x="15" y="357"/>
                    </a:cubicBezTo>
                    <a:cubicBezTo>
                      <a:pt x="15" y="357"/>
                      <a:pt x="15" y="357"/>
                      <a:pt x="30" y="341"/>
                    </a:cubicBezTo>
                    <a:cubicBezTo>
                      <a:pt x="30" y="341"/>
                      <a:pt x="30" y="341"/>
                      <a:pt x="45" y="341"/>
                    </a:cubicBezTo>
                    <a:cubicBezTo>
                      <a:pt x="45" y="341"/>
                      <a:pt x="45" y="341"/>
                      <a:pt x="60" y="327"/>
                    </a:cubicBezTo>
                    <a:cubicBezTo>
                      <a:pt x="60" y="327"/>
                      <a:pt x="60" y="327"/>
                      <a:pt x="75" y="312"/>
                    </a:cubicBezTo>
                    <a:cubicBezTo>
                      <a:pt x="75" y="312"/>
                      <a:pt x="75" y="312"/>
                      <a:pt x="75" y="312"/>
                    </a:cubicBezTo>
                    <a:cubicBezTo>
                      <a:pt x="75" y="312"/>
                      <a:pt x="75" y="312"/>
                      <a:pt x="90" y="312"/>
                    </a:cubicBezTo>
                    <a:cubicBezTo>
                      <a:pt x="90" y="312"/>
                      <a:pt x="90" y="312"/>
                      <a:pt x="105" y="312"/>
                    </a:cubicBezTo>
                    <a:cubicBezTo>
                      <a:pt x="105" y="312"/>
                      <a:pt x="105" y="312"/>
                      <a:pt x="105" y="312"/>
                    </a:cubicBezTo>
                    <a:cubicBezTo>
                      <a:pt x="105" y="312"/>
                      <a:pt x="105" y="312"/>
                      <a:pt x="181" y="312"/>
                    </a:cubicBezTo>
                    <a:cubicBezTo>
                      <a:pt x="181" y="312"/>
                      <a:pt x="181" y="312"/>
                      <a:pt x="211" y="312"/>
                    </a:cubicBezTo>
                    <a:cubicBezTo>
                      <a:pt x="211" y="312"/>
                      <a:pt x="211" y="312"/>
                      <a:pt x="211" y="312"/>
                    </a:cubicBezTo>
                    <a:cubicBezTo>
                      <a:pt x="211" y="312"/>
                      <a:pt x="211" y="312"/>
                      <a:pt x="181" y="312"/>
                    </a:cubicBezTo>
                    <a:cubicBezTo>
                      <a:pt x="181" y="312"/>
                      <a:pt x="181" y="312"/>
                      <a:pt x="136" y="297"/>
                    </a:cubicBezTo>
                    <a:cubicBezTo>
                      <a:pt x="136" y="297"/>
                      <a:pt x="136" y="297"/>
                      <a:pt x="121" y="281"/>
                    </a:cubicBezTo>
                    <a:cubicBezTo>
                      <a:pt x="121" y="281"/>
                      <a:pt x="121" y="281"/>
                      <a:pt x="90" y="281"/>
                    </a:cubicBezTo>
                    <a:cubicBezTo>
                      <a:pt x="90" y="281"/>
                      <a:pt x="90" y="281"/>
                      <a:pt x="90" y="267"/>
                    </a:cubicBezTo>
                    <a:cubicBezTo>
                      <a:pt x="90" y="267"/>
                      <a:pt x="90" y="267"/>
                      <a:pt x="90" y="267"/>
                    </a:cubicBezTo>
                    <a:cubicBezTo>
                      <a:pt x="90" y="267"/>
                      <a:pt x="90" y="267"/>
                      <a:pt x="90" y="267"/>
                    </a:cubicBezTo>
                    <a:cubicBezTo>
                      <a:pt x="90" y="267"/>
                      <a:pt x="90" y="267"/>
                      <a:pt x="90" y="267"/>
                    </a:cubicBezTo>
                    <a:cubicBezTo>
                      <a:pt x="90" y="267"/>
                      <a:pt x="90" y="267"/>
                      <a:pt x="90" y="267"/>
                    </a:cubicBezTo>
                    <a:cubicBezTo>
                      <a:pt x="90" y="267"/>
                      <a:pt x="90" y="267"/>
                      <a:pt x="105" y="252"/>
                    </a:cubicBezTo>
                    <a:cubicBezTo>
                      <a:pt x="105" y="252"/>
                      <a:pt x="105" y="252"/>
                      <a:pt x="105" y="252"/>
                    </a:cubicBezTo>
                    <a:cubicBezTo>
                      <a:pt x="105" y="252"/>
                      <a:pt x="105" y="252"/>
                      <a:pt x="136" y="237"/>
                    </a:cubicBezTo>
                    <a:cubicBezTo>
                      <a:pt x="136" y="237"/>
                      <a:pt x="136" y="237"/>
                      <a:pt x="136" y="237"/>
                    </a:cubicBezTo>
                    <a:cubicBezTo>
                      <a:pt x="136" y="237"/>
                      <a:pt x="136" y="237"/>
                      <a:pt x="151" y="237"/>
                    </a:cubicBezTo>
                    <a:cubicBezTo>
                      <a:pt x="151" y="237"/>
                      <a:pt x="151" y="237"/>
                      <a:pt x="151" y="237"/>
                    </a:cubicBezTo>
                    <a:cubicBezTo>
                      <a:pt x="151" y="237"/>
                      <a:pt x="151" y="237"/>
                      <a:pt x="151" y="221"/>
                    </a:cubicBezTo>
                    <a:cubicBezTo>
                      <a:pt x="151" y="221"/>
                      <a:pt x="151" y="221"/>
                      <a:pt x="151" y="221"/>
                    </a:cubicBezTo>
                    <a:cubicBezTo>
                      <a:pt x="151" y="221"/>
                      <a:pt x="151" y="221"/>
                      <a:pt x="136" y="207"/>
                    </a:cubicBezTo>
                    <a:cubicBezTo>
                      <a:pt x="136" y="207"/>
                      <a:pt x="136" y="207"/>
                      <a:pt x="136" y="192"/>
                    </a:cubicBezTo>
                    <a:cubicBezTo>
                      <a:pt x="136" y="192"/>
                      <a:pt x="136" y="192"/>
                      <a:pt x="105" y="177"/>
                    </a:cubicBezTo>
                    <a:cubicBezTo>
                      <a:pt x="105" y="177"/>
                      <a:pt x="105" y="177"/>
                      <a:pt x="105" y="161"/>
                    </a:cubicBezTo>
                    <a:cubicBezTo>
                      <a:pt x="105" y="161"/>
                      <a:pt x="105" y="161"/>
                      <a:pt x="105" y="161"/>
                    </a:cubicBezTo>
                    <a:cubicBezTo>
                      <a:pt x="105" y="161"/>
                      <a:pt x="105" y="161"/>
                      <a:pt x="105" y="161"/>
                    </a:cubicBezTo>
                    <a:cubicBezTo>
                      <a:pt x="105" y="161"/>
                      <a:pt x="105" y="161"/>
                      <a:pt x="121" y="161"/>
                    </a:cubicBezTo>
                    <a:cubicBezTo>
                      <a:pt x="121" y="161"/>
                      <a:pt x="121" y="161"/>
                      <a:pt x="136" y="147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47"/>
                      <a:pt x="136" y="147"/>
                      <a:pt x="151" y="161"/>
                    </a:cubicBezTo>
                    <a:cubicBezTo>
                      <a:pt x="151" y="161"/>
                      <a:pt x="151" y="161"/>
                      <a:pt x="181" y="161"/>
                    </a:cubicBezTo>
                    <a:cubicBezTo>
                      <a:pt x="181" y="161"/>
                      <a:pt x="181" y="161"/>
                      <a:pt x="226" y="161"/>
                    </a:cubicBezTo>
                    <a:cubicBezTo>
                      <a:pt x="226" y="161"/>
                      <a:pt x="226" y="161"/>
                      <a:pt x="242" y="177"/>
                    </a:cubicBezTo>
                    <a:cubicBezTo>
                      <a:pt x="242" y="177"/>
                      <a:pt x="242" y="177"/>
                      <a:pt x="257" y="177"/>
                    </a:cubicBezTo>
                    <a:cubicBezTo>
                      <a:pt x="257" y="177"/>
                      <a:pt x="257" y="177"/>
                      <a:pt x="272" y="177"/>
                    </a:cubicBezTo>
                    <a:cubicBezTo>
                      <a:pt x="272" y="177"/>
                      <a:pt x="272" y="177"/>
                      <a:pt x="287" y="161"/>
                    </a:cubicBezTo>
                    <a:cubicBezTo>
                      <a:pt x="287" y="161"/>
                      <a:pt x="287" y="161"/>
                      <a:pt x="287" y="161"/>
                    </a:cubicBezTo>
                    <a:cubicBezTo>
                      <a:pt x="287" y="161"/>
                      <a:pt x="287" y="161"/>
                      <a:pt x="302" y="161"/>
                    </a:cubicBezTo>
                    <a:cubicBezTo>
                      <a:pt x="302" y="161"/>
                      <a:pt x="302" y="161"/>
                      <a:pt x="302" y="147"/>
                    </a:cubicBezTo>
                    <a:cubicBezTo>
                      <a:pt x="302" y="147"/>
                      <a:pt x="302" y="147"/>
                      <a:pt x="302" y="147"/>
                    </a:cubicBezTo>
                    <a:cubicBezTo>
                      <a:pt x="302" y="147"/>
                      <a:pt x="302" y="147"/>
                      <a:pt x="302" y="147"/>
                    </a:cubicBezTo>
                    <a:cubicBezTo>
                      <a:pt x="302" y="147"/>
                      <a:pt x="302" y="147"/>
                      <a:pt x="302" y="147"/>
                    </a:cubicBezTo>
                    <a:cubicBezTo>
                      <a:pt x="302" y="147"/>
                      <a:pt x="302" y="147"/>
                      <a:pt x="287" y="147"/>
                    </a:cubicBezTo>
                    <a:cubicBezTo>
                      <a:pt x="287" y="147"/>
                      <a:pt x="287" y="147"/>
                      <a:pt x="257" y="132"/>
                    </a:cubicBezTo>
                    <a:cubicBezTo>
                      <a:pt x="257" y="132"/>
                      <a:pt x="257" y="132"/>
                      <a:pt x="242" y="132"/>
                    </a:cubicBezTo>
                    <a:cubicBezTo>
                      <a:pt x="242" y="132"/>
                      <a:pt x="242" y="132"/>
                      <a:pt x="211" y="147"/>
                    </a:cubicBezTo>
                    <a:cubicBezTo>
                      <a:pt x="211" y="147"/>
                      <a:pt x="211" y="147"/>
                      <a:pt x="211" y="147"/>
                    </a:cubicBezTo>
                    <a:cubicBezTo>
                      <a:pt x="211" y="147"/>
                      <a:pt x="211" y="147"/>
                      <a:pt x="196" y="147"/>
                    </a:cubicBezTo>
                    <a:cubicBezTo>
                      <a:pt x="196" y="147"/>
                      <a:pt x="196" y="147"/>
                      <a:pt x="181" y="147"/>
                    </a:cubicBezTo>
                    <a:cubicBezTo>
                      <a:pt x="181" y="147"/>
                      <a:pt x="181" y="147"/>
                      <a:pt x="166" y="147"/>
                    </a:cubicBezTo>
                    <a:cubicBezTo>
                      <a:pt x="166" y="147"/>
                      <a:pt x="166" y="147"/>
                      <a:pt x="151" y="132"/>
                    </a:cubicBezTo>
                    <a:cubicBezTo>
                      <a:pt x="151" y="132"/>
                      <a:pt x="151" y="132"/>
                      <a:pt x="136" y="132"/>
                    </a:cubicBezTo>
                    <a:cubicBezTo>
                      <a:pt x="136" y="132"/>
                      <a:pt x="136" y="132"/>
                      <a:pt x="121" y="132"/>
                    </a:cubicBezTo>
                    <a:cubicBezTo>
                      <a:pt x="121" y="132"/>
                      <a:pt x="121" y="132"/>
                      <a:pt x="121" y="132"/>
                    </a:cubicBezTo>
                    <a:cubicBezTo>
                      <a:pt x="121" y="132"/>
                      <a:pt x="121" y="132"/>
                      <a:pt x="121" y="117"/>
                    </a:cubicBezTo>
                    <a:cubicBezTo>
                      <a:pt x="121" y="117"/>
                      <a:pt x="121" y="117"/>
                      <a:pt x="121" y="101"/>
                    </a:cubicBezTo>
                    <a:cubicBezTo>
                      <a:pt x="121" y="101"/>
                      <a:pt x="121" y="101"/>
                      <a:pt x="121" y="101"/>
                    </a:cubicBezTo>
                    <a:cubicBezTo>
                      <a:pt x="121" y="101"/>
                      <a:pt x="121" y="101"/>
                      <a:pt x="121" y="87"/>
                    </a:cubicBezTo>
                    <a:cubicBezTo>
                      <a:pt x="121" y="87"/>
                      <a:pt x="121" y="87"/>
                      <a:pt x="121" y="87"/>
                    </a:cubicBezTo>
                    <a:cubicBezTo>
                      <a:pt x="121" y="87"/>
                      <a:pt x="121" y="87"/>
                      <a:pt x="136" y="87"/>
                    </a:cubicBezTo>
                    <a:cubicBezTo>
                      <a:pt x="136" y="87"/>
                      <a:pt x="136" y="87"/>
                      <a:pt x="136" y="87"/>
                    </a:cubicBezTo>
                    <a:cubicBezTo>
                      <a:pt x="136" y="87"/>
                      <a:pt x="136" y="87"/>
                      <a:pt x="136" y="72"/>
                    </a:cubicBezTo>
                    <a:cubicBezTo>
                      <a:pt x="136" y="72"/>
                      <a:pt x="136" y="72"/>
                      <a:pt x="151" y="72"/>
                    </a:cubicBezTo>
                    <a:cubicBezTo>
                      <a:pt x="151" y="72"/>
                      <a:pt x="151" y="72"/>
                      <a:pt x="151" y="57"/>
                    </a:cubicBezTo>
                    <a:cubicBezTo>
                      <a:pt x="151" y="57"/>
                      <a:pt x="151" y="57"/>
                      <a:pt x="151" y="41"/>
                    </a:cubicBezTo>
                    <a:cubicBezTo>
                      <a:pt x="151" y="41"/>
                      <a:pt x="151" y="41"/>
                      <a:pt x="151" y="27"/>
                    </a:cubicBezTo>
                    <a:cubicBezTo>
                      <a:pt x="151" y="27"/>
                      <a:pt x="151" y="27"/>
                      <a:pt x="151" y="12"/>
                    </a:cubicBezTo>
                    <a:cubicBezTo>
                      <a:pt x="151" y="12"/>
                      <a:pt x="151" y="12"/>
                      <a:pt x="151" y="12"/>
                    </a:cubicBezTo>
                    <a:cubicBezTo>
                      <a:pt x="151" y="12"/>
                      <a:pt x="151" y="12"/>
                      <a:pt x="151" y="12"/>
                    </a:cubicBezTo>
                    <a:lnTo>
                      <a:pt x="151" y="12"/>
                    </a:lnTo>
                    <a:lnTo>
                      <a:pt x="151" y="12"/>
                    </a:lnTo>
                    <a:lnTo>
                      <a:pt x="151" y="12"/>
                    </a:lnTo>
                    <a:lnTo>
                      <a:pt x="151" y="12"/>
                    </a:lnTo>
                    <a:lnTo>
                      <a:pt x="151" y="12"/>
                    </a:lnTo>
                    <a:lnTo>
                      <a:pt x="151" y="12"/>
                    </a:lnTo>
                    <a:lnTo>
                      <a:pt x="151" y="12"/>
                    </a:lnTo>
                    <a:lnTo>
                      <a:pt x="151" y="12"/>
                    </a:lnTo>
                    <a:close/>
                  </a:path>
                </a:pathLst>
              </a:custGeom>
              <a:solidFill>
                <a:schemeClr val="bg1"/>
              </a:solidFill>
              <a:ln w="1143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9" name="任意多边形 2058"/>
              <p:cNvSpPr/>
              <p:nvPr/>
            </p:nvSpPr>
            <p:spPr>
              <a:xfrm>
                <a:off x="1214" y="2249"/>
                <a:ext cx="311" cy="220"/>
              </a:xfrm>
              <a:custGeom>
                <a:avLst/>
                <a:gdLst/>
                <a:ahLst/>
                <a:cxnLst/>
                <a:pathLst>
                  <a:path w="777" h="550">
                    <a:moveTo>
                      <a:pt x="121" y="0"/>
                    </a:move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21" y="0"/>
                      <a:pt x="137" y="15"/>
                    </a:cubicBezTo>
                    <a:cubicBezTo>
                      <a:pt x="137" y="15"/>
                      <a:pt x="137" y="15"/>
                      <a:pt x="167" y="45"/>
                    </a:cubicBezTo>
                    <a:cubicBezTo>
                      <a:pt x="167" y="45"/>
                      <a:pt x="167" y="45"/>
                      <a:pt x="243" y="121"/>
                    </a:cubicBezTo>
                    <a:cubicBezTo>
                      <a:pt x="243" y="121"/>
                      <a:pt x="243" y="121"/>
                      <a:pt x="243" y="121"/>
                    </a:cubicBezTo>
                    <a:cubicBezTo>
                      <a:pt x="243" y="121"/>
                      <a:pt x="243" y="121"/>
                      <a:pt x="259" y="137"/>
                    </a:cubicBezTo>
                    <a:cubicBezTo>
                      <a:pt x="259" y="137"/>
                      <a:pt x="259" y="137"/>
                      <a:pt x="289" y="151"/>
                    </a:cubicBezTo>
                    <a:cubicBezTo>
                      <a:pt x="289" y="151"/>
                      <a:pt x="289" y="151"/>
                      <a:pt x="350" y="197"/>
                    </a:cubicBezTo>
                    <a:cubicBezTo>
                      <a:pt x="350" y="197"/>
                      <a:pt x="350" y="197"/>
                      <a:pt x="426" y="229"/>
                    </a:cubicBezTo>
                    <a:cubicBezTo>
                      <a:pt x="426" y="229"/>
                      <a:pt x="426" y="229"/>
                      <a:pt x="457" y="259"/>
                    </a:cubicBezTo>
                    <a:cubicBezTo>
                      <a:pt x="457" y="259"/>
                      <a:pt x="457" y="259"/>
                      <a:pt x="472" y="275"/>
                    </a:cubicBezTo>
                    <a:cubicBezTo>
                      <a:pt x="472" y="275"/>
                      <a:pt x="472" y="275"/>
                      <a:pt x="472" y="275"/>
                    </a:cubicBezTo>
                    <a:cubicBezTo>
                      <a:pt x="472" y="275"/>
                      <a:pt x="472" y="275"/>
                      <a:pt x="503" y="305"/>
                    </a:cubicBezTo>
                    <a:cubicBezTo>
                      <a:pt x="503" y="305"/>
                      <a:pt x="503" y="305"/>
                      <a:pt x="533" y="320"/>
                    </a:cubicBezTo>
                    <a:cubicBezTo>
                      <a:pt x="533" y="320"/>
                      <a:pt x="533" y="320"/>
                      <a:pt x="609" y="381"/>
                    </a:cubicBezTo>
                    <a:cubicBezTo>
                      <a:pt x="609" y="381"/>
                      <a:pt x="609" y="381"/>
                      <a:pt x="670" y="427"/>
                    </a:cubicBezTo>
                    <a:cubicBezTo>
                      <a:pt x="670" y="427"/>
                      <a:pt x="670" y="427"/>
                      <a:pt x="701" y="442"/>
                    </a:cubicBezTo>
                    <a:cubicBezTo>
                      <a:pt x="701" y="442"/>
                      <a:pt x="701" y="442"/>
                      <a:pt x="716" y="458"/>
                    </a:cubicBezTo>
                    <a:cubicBezTo>
                      <a:pt x="716" y="458"/>
                      <a:pt x="716" y="458"/>
                      <a:pt x="716" y="458"/>
                    </a:cubicBezTo>
                    <a:cubicBezTo>
                      <a:pt x="716" y="458"/>
                      <a:pt x="716" y="458"/>
                      <a:pt x="731" y="472"/>
                    </a:cubicBezTo>
                    <a:cubicBezTo>
                      <a:pt x="731" y="472"/>
                      <a:pt x="731" y="472"/>
                      <a:pt x="747" y="488"/>
                    </a:cubicBezTo>
                    <a:cubicBezTo>
                      <a:pt x="747" y="488"/>
                      <a:pt x="747" y="488"/>
                      <a:pt x="777" y="504"/>
                    </a:cubicBezTo>
                    <a:cubicBezTo>
                      <a:pt x="777" y="504"/>
                      <a:pt x="777" y="504"/>
                      <a:pt x="777" y="518"/>
                    </a:cubicBezTo>
                    <a:cubicBezTo>
                      <a:pt x="777" y="518"/>
                      <a:pt x="777" y="518"/>
                      <a:pt x="777" y="518"/>
                    </a:cubicBezTo>
                    <a:cubicBezTo>
                      <a:pt x="777" y="518"/>
                      <a:pt x="777" y="518"/>
                      <a:pt x="777" y="534"/>
                    </a:cubicBezTo>
                    <a:cubicBezTo>
                      <a:pt x="777" y="534"/>
                      <a:pt x="777" y="534"/>
                      <a:pt x="777" y="534"/>
                    </a:cubicBezTo>
                    <a:cubicBezTo>
                      <a:pt x="777" y="534"/>
                      <a:pt x="777" y="534"/>
                      <a:pt x="777" y="534"/>
                    </a:cubicBezTo>
                    <a:cubicBezTo>
                      <a:pt x="777" y="534"/>
                      <a:pt x="777" y="534"/>
                      <a:pt x="762" y="550"/>
                    </a:cubicBezTo>
                    <a:cubicBezTo>
                      <a:pt x="762" y="550"/>
                      <a:pt x="762" y="550"/>
                      <a:pt x="762" y="550"/>
                    </a:cubicBezTo>
                    <a:cubicBezTo>
                      <a:pt x="762" y="550"/>
                      <a:pt x="762" y="550"/>
                      <a:pt x="747" y="550"/>
                    </a:cubicBezTo>
                    <a:cubicBezTo>
                      <a:pt x="747" y="550"/>
                      <a:pt x="747" y="550"/>
                      <a:pt x="731" y="550"/>
                    </a:cubicBezTo>
                    <a:cubicBezTo>
                      <a:pt x="731" y="550"/>
                      <a:pt x="731" y="550"/>
                      <a:pt x="701" y="550"/>
                    </a:cubicBezTo>
                    <a:cubicBezTo>
                      <a:pt x="701" y="550"/>
                      <a:pt x="701" y="550"/>
                      <a:pt x="686" y="534"/>
                    </a:cubicBezTo>
                    <a:cubicBezTo>
                      <a:pt x="686" y="534"/>
                      <a:pt x="686" y="534"/>
                      <a:pt x="625" y="518"/>
                    </a:cubicBezTo>
                    <a:cubicBezTo>
                      <a:pt x="625" y="518"/>
                      <a:pt x="625" y="518"/>
                      <a:pt x="609" y="518"/>
                    </a:cubicBezTo>
                    <a:cubicBezTo>
                      <a:pt x="609" y="518"/>
                      <a:pt x="609" y="518"/>
                      <a:pt x="579" y="504"/>
                    </a:cubicBezTo>
                    <a:cubicBezTo>
                      <a:pt x="579" y="504"/>
                      <a:pt x="579" y="504"/>
                      <a:pt x="579" y="504"/>
                    </a:cubicBezTo>
                    <a:cubicBezTo>
                      <a:pt x="579" y="504"/>
                      <a:pt x="579" y="504"/>
                      <a:pt x="533" y="504"/>
                    </a:cubicBezTo>
                    <a:cubicBezTo>
                      <a:pt x="533" y="504"/>
                      <a:pt x="533" y="504"/>
                      <a:pt x="503" y="488"/>
                    </a:cubicBezTo>
                    <a:cubicBezTo>
                      <a:pt x="503" y="488"/>
                      <a:pt x="503" y="488"/>
                      <a:pt x="457" y="472"/>
                    </a:cubicBezTo>
                    <a:cubicBezTo>
                      <a:pt x="457" y="472"/>
                      <a:pt x="457" y="472"/>
                      <a:pt x="411" y="458"/>
                    </a:cubicBezTo>
                    <a:cubicBezTo>
                      <a:pt x="411" y="458"/>
                      <a:pt x="411" y="458"/>
                      <a:pt x="365" y="442"/>
                    </a:cubicBezTo>
                    <a:cubicBezTo>
                      <a:pt x="365" y="442"/>
                      <a:pt x="365" y="442"/>
                      <a:pt x="320" y="427"/>
                    </a:cubicBezTo>
                    <a:cubicBezTo>
                      <a:pt x="320" y="427"/>
                      <a:pt x="320" y="427"/>
                      <a:pt x="274" y="397"/>
                    </a:cubicBezTo>
                    <a:cubicBezTo>
                      <a:pt x="274" y="397"/>
                      <a:pt x="274" y="397"/>
                      <a:pt x="243" y="381"/>
                    </a:cubicBezTo>
                    <a:cubicBezTo>
                      <a:pt x="243" y="381"/>
                      <a:pt x="243" y="381"/>
                      <a:pt x="243" y="381"/>
                    </a:cubicBezTo>
                    <a:cubicBezTo>
                      <a:pt x="243" y="381"/>
                      <a:pt x="243" y="381"/>
                      <a:pt x="198" y="351"/>
                    </a:cubicBezTo>
                    <a:cubicBezTo>
                      <a:pt x="198" y="351"/>
                      <a:pt x="198" y="351"/>
                      <a:pt x="167" y="336"/>
                    </a:cubicBezTo>
                    <a:cubicBezTo>
                      <a:pt x="167" y="336"/>
                      <a:pt x="167" y="336"/>
                      <a:pt x="91" y="305"/>
                    </a:cubicBezTo>
                    <a:cubicBezTo>
                      <a:pt x="91" y="305"/>
                      <a:pt x="91" y="305"/>
                      <a:pt x="60" y="305"/>
                    </a:cubicBezTo>
                    <a:cubicBezTo>
                      <a:pt x="60" y="305"/>
                      <a:pt x="60" y="305"/>
                      <a:pt x="45" y="275"/>
                    </a:cubicBezTo>
                    <a:cubicBezTo>
                      <a:pt x="45" y="275"/>
                      <a:pt x="45" y="275"/>
                      <a:pt x="30" y="275"/>
                    </a:cubicBezTo>
                    <a:cubicBezTo>
                      <a:pt x="30" y="275"/>
                      <a:pt x="30" y="275"/>
                      <a:pt x="30" y="259"/>
                    </a:cubicBezTo>
                    <a:cubicBezTo>
                      <a:pt x="30" y="259"/>
                      <a:pt x="30" y="259"/>
                      <a:pt x="30" y="243"/>
                    </a:cubicBezTo>
                    <a:cubicBezTo>
                      <a:pt x="30" y="243"/>
                      <a:pt x="30" y="243"/>
                      <a:pt x="15" y="243"/>
                    </a:cubicBezTo>
                    <a:cubicBezTo>
                      <a:pt x="15" y="243"/>
                      <a:pt x="15" y="243"/>
                      <a:pt x="15" y="243"/>
                    </a:cubicBezTo>
                    <a:cubicBezTo>
                      <a:pt x="15" y="243"/>
                      <a:pt x="15" y="243"/>
                      <a:pt x="15" y="213"/>
                    </a:cubicBezTo>
                    <a:cubicBezTo>
                      <a:pt x="15" y="213"/>
                      <a:pt x="15" y="213"/>
                      <a:pt x="15" y="197"/>
                    </a:cubicBezTo>
                    <a:cubicBezTo>
                      <a:pt x="15" y="197"/>
                      <a:pt x="15" y="197"/>
                      <a:pt x="0" y="183"/>
                    </a:cubicBezTo>
                    <a:cubicBezTo>
                      <a:pt x="0" y="183"/>
                      <a:pt x="0" y="183"/>
                      <a:pt x="0" y="167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67"/>
                      <a:pt x="0" y="167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37"/>
                      <a:pt x="0" y="137"/>
                      <a:pt x="30" y="121"/>
                    </a:cubicBezTo>
                    <a:cubicBezTo>
                      <a:pt x="30" y="121"/>
                      <a:pt x="30" y="121"/>
                      <a:pt x="45" y="121"/>
                    </a:cubicBezTo>
                    <a:cubicBezTo>
                      <a:pt x="45" y="121"/>
                      <a:pt x="45" y="121"/>
                      <a:pt x="45" y="121"/>
                    </a:cubicBezTo>
                    <a:cubicBezTo>
                      <a:pt x="45" y="121"/>
                      <a:pt x="45" y="121"/>
                      <a:pt x="45" y="105"/>
                    </a:cubicBezTo>
                    <a:cubicBezTo>
                      <a:pt x="45" y="105"/>
                      <a:pt x="45" y="105"/>
                      <a:pt x="60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5"/>
                      <a:pt x="60" y="75"/>
                      <a:pt x="60" y="61"/>
                    </a:cubicBezTo>
                    <a:cubicBezTo>
                      <a:pt x="60" y="61"/>
                      <a:pt x="60" y="61"/>
                      <a:pt x="60" y="45"/>
                    </a:cubicBezTo>
                    <a:cubicBezTo>
                      <a:pt x="60" y="45"/>
                      <a:pt x="60" y="45"/>
                      <a:pt x="45" y="30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0"/>
                      <a:pt x="45" y="30"/>
                      <a:pt x="45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5" y="15"/>
                      <a:pt x="45" y="15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5"/>
                      <a:pt x="76" y="15"/>
                      <a:pt x="91" y="15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91" y="15"/>
                      <a:pt x="91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0"/>
                    </a:cubicBezTo>
                    <a:cubicBezTo>
                      <a:pt x="106" y="0"/>
                      <a:pt x="106" y="0"/>
                      <a:pt x="121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21" y="0"/>
                      <a:pt x="121" y="0"/>
                    </a:cubicBezTo>
                    <a:lnTo>
                      <a:pt x="121" y="0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bg1"/>
              </a:solidFill>
              <a:ln w="1143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0" name="任意多边形 2059"/>
              <p:cNvSpPr/>
              <p:nvPr/>
            </p:nvSpPr>
            <p:spPr>
              <a:xfrm>
                <a:off x="1098" y="2343"/>
                <a:ext cx="477" cy="433"/>
              </a:xfrm>
              <a:custGeom>
                <a:avLst/>
                <a:gdLst/>
                <a:ahLst/>
                <a:cxnLst/>
                <a:pathLst>
                  <a:path w="1192" h="1082">
                    <a:moveTo>
                      <a:pt x="256" y="0"/>
                    </a:moveTo>
                    <a:cubicBezTo>
                      <a:pt x="256" y="0"/>
                      <a:pt x="256" y="0"/>
                      <a:pt x="256" y="0"/>
                    </a:cubicBezTo>
                    <a:cubicBezTo>
                      <a:pt x="256" y="0"/>
                      <a:pt x="256" y="0"/>
                      <a:pt x="271" y="0"/>
                    </a:cubicBezTo>
                    <a:cubicBezTo>
                      <a:pt x="271" y="0"/>
                      <a:pt x="271" y="0"/>
                      <a:pt x="286" y="15"/>
                    </a:cubicBezTo>
                    <a:cubicBezTo>
                      <a:pt x="286" y="15"/>
                      <a:pt x="286" y="15"/>
                      <a:pt x="316" y="60"/>
                    </a:cubicBezTo>
                    <a:cubicBezTo>
                      <a:pt x="316" y="60"/>
                      <a:pt x="316" y="60"/>
                      <a:pt x="362" y="120"/>
                    </a:cubicBezTo>
                    <a:cubicBezTo>
                      <a:pt x="362" y="120"/>
                      <a:pt x="362" y="120"/>
                      <a:pt x="407" y="165"/>
                    </a:cubicBezTo>
                    <a:cubicBezTo>
                      <a:pt x="407" y="165"/>
                      <a:pt x="407" y="165"/>
                      <a:pt x="407" y="165"/>
                    </a:cubicBezTo>
                    <a:cubicBezTo>
                      <a:pt x="407" y="165"/>
                      <a:pt x="407" y="165"/>
                      <a:pt x="407" y="180"/>
                    </a:cubicBezTo>
                    <a:cubicBezTo>
                      <a:pt x="407" y="180"/>
                      <a:pt x="407" y="180"/>
                      <a:pt x="422" y="195"/>
                    </a:cubicBezTo>
                    <a:cubicBezTo>
                      <a:pt x="422" y="195"/>
                      <a:pt x="422" y="195"/>
                      <a:pt x="483" y="210"/>
                    </a:cubicBezTo>
                    <a:cubicBezTo>
                      <a:pt x="483" y="210"/>
                      <a:pt x="483" y="210"/>
                      <a:pt x="618" y="300"/>
                    </a:cubicBezTo>
                    <a:cubicBezTo>
                      <a:pt x="618" y="300"/>
                      <a:pt x="618" y="300"/>
                      <a:pt x="754" y="375"/>
                    </a:cubicBezTo>
                    <a:cubicBezTo>
                      <a:pt x="754" y="375"/>
                      <a:pt x="754" y="375"/>
                      <a:pt x="800" y="405"/>
                    </a:cubicBezTo>
                    <a:cubicBezTo>
                      <a:pt x="800" y="405"/>
                      <a:pt x="800" y="405"/>
                      <a:pt x="830" y="420"/>
                    </a:cubicBezTo>
                    <a:cubicBezTo>
                      <a:pt x="830" y="420"/>
                      <a:pt x="830" y="420"/>
                      <a:pt x="830" y="420"/>
                    </a:cubicBezTo>
                    <a:cubicBezTo>
                      <a:pt x="830" y="420"/>
                      <a:pt x="830" y="420"/>
                      <a:pt x="845" y="436"/>
                    </a:cubicBezTo>
                    <a:cubicBezTo>
                      <a:pt x="845" y="436"/>
                      <a:pt x="845" y="436"/>
                      <a:pt x="875" y="451"/>
                    </a:cubicBezTo>
                    <a:cubicBezTo>
                      <a:pt x="875" y="451"/>
                      <a:pt x="875" y="451"/>
                      <a:pt x="920" y="466"/>
                    </a:cubicBezTo>
                    <a:cubicBezTo>
                      <a:pt x="920" y="466"/>
                      <a:pt x="920" y="466"/>
                      <a:pt x="950" y="481"/>
                    </a:cubicBezTo>
                    <a:cubicBezTo>
                      <a:pt x="950" y="481"/>
                      <a:pt x="950" y="481"/>
                      <a:pt x="981" y="496"/>
                    </a:cubicBezTo>
                    <a:cubicBezTo>
                      <a:pt x="981" y="496"/>
                      <a:pt x="981" y="496"/>
                      <a:pt x="996" y="511"/>
                    </a:cubicBezTo>
                    <a:cubicBezTo>
                      <a:pt x="996" y="511"/>
                      <a:pt x="996" y="511"/>
                      <a:pt x="1026" y="541"/>
                    </a:cubicBezTo>
                    <a:cubicBezTo>
                      <a:pt x="1026" y="541"/>
                      <a:pt x="1026" y="541"/>
                      <a:pt x="1026" y="541"/>
                    </a:cubicBezTo>
                    <a:cubicBezTo>
                      <a:pt x="1026" y="541"/>
                      <a:pt x="1026" y="541"/>
                      <a:pt x="1056" y="586"/>
                    </a:cubicBezTo>
                    <a:cubicBezTo>
                      <a:pt x="1056" y="586"/>
                      <a:pt x="1056" y="586"/>
                      <a:pt x="1086" y="631"/>
                    </a:cubicBezTo>
                    <a:cubicBezTo>
                      <a:pt x="1086" y="631"/>
                      <a:pt x="1086" y="631"/>
                      <a:pt x="1101" y="676"/>
                    </a:cubicBezTo>
                    <a:cubicBezTo>
                      <a:pt x="1101" y="676"/>
                      <a:pt x="1101" y="676"/>
                      <a:pt x="1117" y="691"/>
                    </a:cubicBezTo>
                    <a:cubicBezTo>
                      <a:pt x="1117" y="691"/>
                      <a:pt x="1117" y="691"/>
                      <a:pt x="1117" y="691"/>
                    </a:cubicBezTo>
                    <a:cubicBezTo>
                      <a:pt x="1117" y="691"/>
                      <a:pt x="1117" y="691"/>
                      <a:pt x="1117" y="691"/>
                    </a:cubicBezTo>
                    <a:cubicBezTo>
                      <a:pt x="1117" y="691"/>
                      <a:pt x="1117" y="691"/>
                      <a:pt x="1117" y="706"/>
                    </a:cubicBezTo>
                    <a:cubicBezTo>
                      <a:pt x="1117" y="706"/>
                      <a:pt x="1117" y="706"/>
                      <a:pt x="1117" y="706"/>
                    </a:cubicBezTo>
                    <a:cubicBezTo>
                      <a:pt x="1117" y="706"/>
                      <a:pt x="1117" y="706"/>
                      <a:pt x="1101" y="721"/>
                    </a:cubicBezTo>
                    <a:cubicBezTo>
                      <a:pt x="1101" y="721"/>
                      <a:pt x="1101" y="721"/>
                      <a:pt x="1086" y="736"/>
                    </a:cubicBezTo>
                    <a:cubicBezTo>
                      <a:pt x="1086" y="736"/>
                      <a:pt x="1086" y="736"/>
                      <a:pt x="1086" y="736"/>
                    </a:cubicBezTo>
                    <a:cubicBezTo>
                      <a:pt x="1086" y="736"/>
                      <a:pt x="1086" y="736"/>
                      <a:pt x="1117" y="751"/>
                    </a:cubicBezTo>
                    <a:cubicBezTo>
                      <a:pt x="1117" y="751"/>
                      <a:pt x="1117" y="751"/>
                      <a:pt x="1132" y="766"/>
                    </a:cubicBezTo>
                    <a:cubicBezTo>
                      <a:pt x="1132" y="766"/>
                      <a:pt x="1132" y="766"/>
                      <a:pt x="1162" y="781"/>
                    </a:cubicBezTo>
                    <a:cubicBezTo>
                      <a:pt x="1162" y="781"/>
                      <a:pt x="1162" y="781"/>
                      <a:pt x="1177" y="796"/>
                    </a:cubicBezTo>
                    <a:cubicBezTo>
                      <a:pt x="1177" y="796"/>
                      <a:pt x="1177" y="796"/>
                      <a:pt x="1192" y="796"/>
                    </a:cubicBezTo>
                    <a:cubicBezTo>
                      <a:pt x="1192" y="796"/>
                      <a:pt x="1192" y="796"/>
                      <a:pt x="1192" y="811"/>
                    </a:cubicBezTo>
                    <a:cubicBezTo>
                      <a:pt x="1192" y="811"/>
                      <a:pt x="1192" y="811"/>
                      <a:pt x="1192" y="811"/>
                    </a:cubicBezTo>
                    <a:cubicBezTo>
                      <a:pt x="1192" y="811"/>
                      <a:pt x="1192" y="811"/>
                      <a:pt x="1192" y="811"/>
                    </a:cubicBezTo>
                    <a:cubicBezTo>
                      <a:pt x="1192" y="811"/>
                      <a:pt x="1192" y="811"/>
                      <a:pt x="1177" y="826"/>
                    </a:cubicBezTo>
                    <a:cubicBezTo>
                      <a:pt x="1177" y="826"/>
                      <a:pt x="1177" y="826"/>
                      <a:pt x="1177" y="826"/>
                    </a:cubicBezTo>
                    <a:cubicBezTo>
                      <a:pt x="1177" y="826"/>
                      <a:pt x="1177" y="826"/>
                      <a:pt x="1177" y="826"/>
                    </a:cubicBezTo>
                    <a:cubicBezTo>
                      <a:pt x="1177" y="826"/>
                      <a:pt x="1177" y="826"/>
                      <a:pt x="1147" y="826"/>
                    </a:cubicBezTo>
                    <a:cubicBezTo>
                      <a:pt x="1147" y="826"/>
                      <a:pt x="1147" y="826"/>
                      <a:pt x="1132" y="826"/>
                    </a:cubicBezTo>
                    <a:cubicBezTo>
                      <a:pt x="1132" y="826"/>
                      <a:pt x="1132" y="826"/>
                      <a:pt x="1101" y="811"/>
                    </a:cubicBezTo>
                    <a:cubicBezTo>
                      <a:pt x="1101" y="811"/>
                      <a:pt x="1101" y="811"/>
                      <a:pt x="1056" y="796"/>
                    </a:cubicBezTo>
                    <a:cubicBezTo>
                      <a:pt x="1056" y="796"/>
                      <a:pt x="1056" y="796"/>
                      <a:pt x="1026" y="781"/>
                    </a:cubicBezTo>
                    <a:cubicBezTo>
                      <a:pt x="1026" y="781"/>
                      <a:pt x="1026" y="781"/>
                      <a:pt x="996" y="766"/>
                    </a:cubicBezTo>
                    <a:cubicBezTo>
                      <a:pt x="996" y="766"/>
                      <a:pt x="996" y="766"/>
                      <a:pt x="981" y="751"/>
                    </a:cubicBezTo>
                    <a:cubicBezTo>
                      <a:pt x="981" y="751"/>
                      <a:pt x="981" y="751"/>
                      <a:pt x="966" y="751"/>
                    </a:cubicBezTo>
                    <a:cubicBezTo>
                      <a:pt x="966" y="751"/>
                      <a:pt x="966" y="751"/>
                      <a:pt x="966" y="751"/>
                    </a:cubicBezTo>
                    <a:cubicBezTo>
                      <a:pt x="966" y="751"/>
                      <a:pt x="966" y="751"/>
                      <a:pt x="950" y="751"/>
                    </a:cubicBezTo>
                    <a:cubicBezTo>
                      <a:pt x="950" y="751"/>
                      <a:pt x="950" y="751"/>
                      <a:pt x="966" y="766"/>
                    </a:cubicBezTo>
                    <a:cubicBezTo>
                      <a:pt x="966" y="766"/>
                      <a:pt x="966" y="766"/>
                      <a:pt x="966" y="766"/>
                    </a:cubicBezTo>
                    <a:cubicBezTo>
                      <a:pt x="966" y="766"/>
                      <a:pt x="966" y="766"/>
                      <a:pt x="966" y="781"/>
                    </a:cubicBezTo>
                    <a:cubicBezTo>
                      <a:pt x="966" y="781"/>
                      <a:pt x="966" y="781"/>
                      <a:pt x="981" y="811"/>
                    </a:cubicBezTo>
                    <a:cubicBezTo>
                      <a:pt x="981" y="811"/>
                      <a:pt x="981" y="811"/>
                      <a:pt x="996" y="826"/>
                    </a:cubicBezTo>
                    <a:cubicBezTo>
                      <a:pt x="996" y="826"/>
                      <a:pt x="996" y="826"/>
                      <a:pt x="1011" y="841"/>
                    </a:cubicBezTo>
                    <a:cubicBezTo>
                      <a:pt x="1011" y="841"/>
                      <a:pt x="1011" y="841"/>
                      <a:pt x="1071" y="917"/>
                    </a:cubicBezTo>
                    <a:cubicBezTo>
                      <a:pt x="1071" y="917"/>
                      <a:pt x="1071" y="917"/>
                      <a:pt x="1071" y="917"/>
                    </a:cubicBezTo>
                    <a:cubicBezTo>
                      <a:pt x="1071" y="917"/>
                      <a:pt x="1071" y="917"/>
                      <a:pt x="1086" y="932"/>
                    </a:cubicBezTo>
                    <a:cubicBezTo>
                      <a:pt x="1086" y="932"/>
                      <a:pt x="1086" y="932"/>
                      <a:pt x="1086" y="947"/>
                    </a:cubicBezTo>
                    <a:cubicBezTo>
                      <a:pt x="1086" y="947"/>
                      <a:pt x="1086" y="947"/>
                      <a:pt x="1086" y="977"/>
                    </a:cubicBezTo>
                    <a:cubicBezTo>
                      <a:pt x="1086" y="977"/>
                      <a:pt x="1086" y="977"/>
                      <a:pt x="1101" y="992"/>
                    </a:cubicBezTo>
                    <a:cubicBezTo>
                      <a:pt x="1101" y="992"/>
                      <a:pt x="1101" y="992"/>
                      <a:pt x="1101" y="1007"/>
                    </a:cubicBezTo>
                    <a:cubicBezTo>
                      <a:pt x="1101" y="1007"/>
                      <a:pt x="1101" y="1007"/>
                      <a:pt x="1086" y="1022"/>
                    </a:cubicBezTo>
                    <a:cubicBezTo>
                      <a:pt x="1086" y="1022"/>
                      <a:pt x="1086" y="1022"/>
                      <a:pt x="1086" y="1037"/>
                    </a:cubicBezTo>
                    <a:cubicBezTo>
                      <a:pt x="1086" y="1037"/>
                      <a:pt x="1086" y="1037"/>
                      <a:pt x="1071" y="1037"/>
                    </a:cubicBezTo>
                    <a:cubicBezTo>
                      <a:pt x="1071" y="1037"/>
                      <a:pt x="1071" y="1037"/>
                      <a:pt x="1071" y="1037"/>
                    </a:cubicBezTo>
                    <a:cubicBezTo>
                      <a:pt x="1071" y="1037"/>
                      <a:pt x="1071" y="1037"/>
                      <a:pt x="1056" y="1052"/>
                    </a:cubicBezTo>
                    <a:cubicBezTo>
                      <a:pt x="1056" y="1052"/>
                      <a:pt x="1056" y="1052"/>
                      <a:pt x="1041" y="1067"/>
                    </a:cubicBezTo>
                    <a:cubicBezTo>
                      <a:pt x="1041" y="1067"/>
                      <a:pt x="1041" y="1067"/>
                      <a:pt x="1011" y="1067"/>
                    </a:cubicBezTo>
                    <a:cubicBezTo>
                      <a:pt x="1011" y="1067"/>
                      <a:pt x="1011" y="1067"/>
                      <a:pt x="996" y="1082"/>
                    </a:cubicBezTo>
                    <a:cubicBezTo>
                      <a:pt x="996" y="1082"/>
                      <a:pt x="996" y="1082"/>
                      <a:pt x="966" y="1067"/>
                    </a:cubicBezTo>
                    <a:cubicBezTo>
                      <a:pt x="966" y="1067"/>
                      <a:pt x="966" y="1067"/>
                      <a:pt x="950" y="1067"/>
                    </a:cubicBezTo>
                    <a:cubicBezTo>
                      <a:pt x="950" y="1067"/>
                      <a:pt x="950" y="1067"/>
                      <a:pt x="950" y="1067"/>
                    </a:cubicBezTo>
                    <a:cubicBezTo>
                      <a:pt x="950" y="1067"/>
                      <a:pt x="950" y="1067"/>
                      <a:pt x="920" y="1052"/>
                    </a:cubicBezTo>
                    <a:cubicBezTo>
                      <a:pt x="920" y="1052"/>
                      <a:pt x="920" y="1052"/>
                      <a:pt x="905" y="1037"/>
                    </a:cubicBezTo>
                    <a:cubicBezTo>
                      <a:pt x="905" y="1037"/>
                      <a:pt x="905" y="1037"/>
                      <a:pt x="905" y="1037"/>
                    </a:cubicBezTo>
                    <a:cubicBezTo>
                      <a:pt x="905" y="1037"/>
                      <a:pt x="905" y="1037"/>
                      <a:pt x="845" y="992"/>
                    </a:cubicBezTo>
                    <a:cubicBezTo>
                      <a:pt x="845" y="992"/>
                      <a:pt x="845" y="992"/>
                      <a:pt x="769" y="932"/>
                    </a:cubicBezTo>
                    <a:cubicBezTo>
                      <a:pt x="769" y="932"/>
                      <a:pt x="769" y="932"/>
                      <a:pt x="694" y="872"/>
                    </a:cubicBezTo>
                    <a:cubicBezTo>
                      <a:pt x="694" y="872"/>
                      <a:pt x="694" y="872"/>
                      <a:pt x="664" y="856"/>
                    </a:cubicBezTo>
                    <a:cubicBezTo>
                      <a:pt x="664" y="856"/>
                      <a:pt x="664" y="856"/>
                      <a:pt x="649" y="841"/>
                    </a:cubicBezTo>
                    <a:cubicBezTo>
                      <a:pt x="649" y="841"/>
                      <a:pt x="649" y="841"/>
                      <a:pt x="649" y="841"/>
                    </a:cubicBezTo>
                    <a:cubicBezTo>
                      <a:pt x="649" y="841"/>
                      <a:pt x="649" y="841"/>
                      <a:pt x="633" y="811"/>
                    </a:cubicBezTo>
                    <a:cubicBezTo>
                      <a:pt x="633" y="811"/>
                      <a:pt x="633" y="811"/>
                      <a:pt x="603" y="796"/>
                    </a:cubicBezTo>
                    <a:cubicBezTo>
                      <a:pt x="603" y="796"/>
                      <a:pt x="603" y="796"/>
                      <a:pt x="573" y="766"/>
                    </a:cubicBezTo>
                    <a:cubicBezTo>
                      <a:pt x="573" y="766"/>
                      <a:pt x="573" y="766"/>
                      <a:pt x="543" y="736"/>
                    </a:cubicBezTo>
                    <a:cubicBezTo>
                      <a:pt x="543" y="736"/>
                      <a:pt x="543" y="736"/>
                      <a:pt x="498" y="706"/>
                    </a:cubicBezTo>
                    <a:cubicBezTo>
                      <a:pt x="498" y="706"/>
                      <a:pt x="498" y="706"/>
                      <a:pt x="437" y="661"/>
                    </a:cubicBezTo>
                    <a:cubicBezTo>
                      <a:pt x="437" y="661"/>
                      <a:pt x="437" y="661"/>
                      <a:pt x="392" y="631"/>
                    </a:cubicBezTo>
                    <a:cubicBezTo>
                      <a:pt x="392" y="631"/>
                      <a:pt x="392" y="631"/>
                      <a:pt x="347" y="616"/>
                    </a:cubicBezTo>
                    <a:cubicBezTo>
                      <a:pt x="347" y="616"/>
                      <a:pt x="347" y="616"/>
                      <a:pt x="347" y="616"/>
                    </a:cubicBezTo>
                    <a:cubicBezTo>
                      <a:pt x="347" y="616"/>
                      <a:pt x="347" y="616"/>
                      <a:pt x="286" y="586"/>
                    </a:cubicBezTo>
                    <a:cubicBezTo>
                      <a:pt x="286" y="586"/>
                      <a:pt x="286" y="586"/>
                      <a:pt x="256" y="556"/>
                    </a:cubicBezTo>
                    <a:cubicBezTo>
                      <a:pt x="256" y="556"/>
                      <a:pt x="256" y="556"/>
                      <a:pt x="211" y="526"/>
                    </a:cubicBezTo>
                    <a:cubicBezTo>
                      <a:pt x="211" y="526"/>
                      <a:pt x="211" y="526"/>
                      <a:pt x="196" y="511"/>
                    </a:cubicBezTo>
                    <a:cubicBezTo>
                      <a:pt x="196" y="511"/>
                      <a:pt x="196" y="511"/>
                      <a:pt x="166" y="481"/>
                    </a:cubicBezTo>
                    <a:cubicBezTo>
                      <a:pt x="166" y="481"/>
                      <a:pt x="166" y="481"/>
                      <a:pt x="150" y="451"/>
                    </a:cubicBezTo>
                    <a:cubicBezTo>
                      <a:pt x="150" y="451"/>
                      <a:pt x="150" y="451"/>
                      <a:pt x="105" y="405"/>
                    </a:cubicBezTo>
                    <a:cubicBezTo>
                      <a:pt x="105" y="405"/>
                      <a:pt x="105" y="405"/>
                      <a:pt x="105" y="405"/>
                    </a:cubicBezTo>
                    <a:cubicBezTo>
                      <a:pt x="105" y="405"/>
                      <a:pt x="105" y="405"/>
                      <a:pt x="60" y="345"/>
                    </a:cubicBezTo>
                    <a:cubicBezTo>
                      <a:pt x="60" y="345"/>
                      <a:pt x="60" y="345"/>
                      <a:pt x="45" y="300"/>
                    </a:cubicBezTo>
                    <a:cubicBezTo>
                      <a:pt x="45" y="300"/>
                      <a:pt x="45" y="300"/>
                      <a:pt x="30" y="270"/>
                    </a:cubicBezTo>
                    <a:cubicBezTo>
                      <a:pt x="30" y="270"/>
                      <a:pt x="30" y="270"/>
                      <a:pt x="30" y="270"/>
                    </a:cubicBezTo>
                    <a:cubicBezTo>
                      <a:pt x="30" y="270"/>
                      <a:pt x="30" y="270"/>
                      <a:pt x="0" y="240"/>
                    </a:cubicBezTo>
                    <a:cubicBezTo>
                      <a:pt x="0" y="240"/>
                      <a:pt x="0" y="240"/>
                      <a:pt x="0" y="210"/>
                    </a:cubicBezTo>
                    <a:cubicBezTo>
                      <a:pt x="0" y="210"/>
                      <a:pt x="0" y="210"/>
                      <a:pt x="0" y="195"/>
                    </a:cubicBezTo>
                    <a:cubicBezTo>
                      <a:pt x="0" y="195"/>
                      <a:pt x="0" y="195"/>
                      <a:pt x="0" y="180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80"/>
                      <a:pt x="0" y="180"/>
                      <a:pt x="0" y="165"/>
                    </a:cubicBezTo>
                    <a:cubicBezTo>
                      <a:pt x="0" y="165"/>
                      <a:pt x="0" y="165"/>
                      <a:pt x="15" y="165"/>
                    </a:cubicBezTo>
                    <a:cubicBezTo>
                      <a:pt x="15" y="165"/>
                      <a:pt x="15" y="165"/>
                      <a:pt x="30" y="165"/>
                    </a:cubicBezTo>
                    <a:cubicBezTo>
                      <a:pt x="30" y="165"/>
                      <a:pt x="30" y="165"/>
                      <a:pt x="45" y="150"/>
                    </a:cubicBezTo>
                    <a:cubicBezTo>
                      <a:pt x="45" y="150"/>
                      <a:pt x="45" y="150"/>
                      <a:pt x="60" y="165"/>
                    </a:cubicBezTo>
                    <a:cubicBezTo>
                      <a:pt x="60" y="165"/>
                      <a:pt x="60" y="165"/>
                      <a:pt x="75" y="165"/>
                    </a:cubicBezTo>
                    <a:cubicBezTo>
                      <a:pt x="75" y="165"/>
                      <a:pt x="75" y="165"/>
                      <a:pt x="90" y="165"/>
                    </a:cubicBezTo>
                    <a:cubicBezTo>
                      <a:pt x="90" y="165"/>
                      <a:pt x="90" y="165"/>
                      <a:pt x="105" y="180"/>
                    </a:cubicBezTo>
                    <a:cubicBezTo>
                      <a:pt x="105" y="180"/>
                      <a:pt x="105" y="180"/>
                      <a:pt x="105" y="180"/>
                    </a:cubicBezTo>
                    <a:cubicBezTo>
                      <a:pt x="105" y="180"/>
                      <a:pt x="105" y="180"/>
                      <a:pt x="120" y="195"/>
                    </a:cubicBezTo>
                    <a:cubicBezTo>
                      <a:pt x="120" y="195"/>
                      <a:pt x="120" y="195"/>
                      <a:pt x="120" y="195"/>
                    </a:cubicBezTo>
                    <a:cubicBezTo>
                      <a:pt x="120" y="195"/>
                      <a:pt x="120" y="195"/>
                      <a:pt x="120" y="195"/>
                    </a:cubicBezTo>
                    <a:cubicBezTo>
                      <a:pt x="120" y="195"/>
                      <a:pt x="120" y="195"/>
                      <a:pt x="135" y="195"/>
                    </a:cubicBezTo>
                    <a:cubicBezTo>
                      <a:pt x="135" y="195"/>
                      <a:pt x="135" y="195"/>
                      <a:pt x="135" y="195"/>
                    </a:cubicBezTo>
                    <a:cubicBezTo>
                      <a:pt x="135" y="195"/>
                      <a:pt x="135" y="195"/>
                      <a:pt x="135" y="180"/>
                    </a:cubicBezTo>
                    <a:cubicBezTo>
                      <a:pt x="135" y="180"/>
                      <a:pt x="135" y="180"/>
                      <a:pt x="135" y="150"/>
                    </a:cubicBezTo>
                    <a:cubicBezTo>
                      <a:pt x="135" y="150"/>
                      <a:pt x="135" y="150"/>
                      <a:pt x="150" y="135"/>
                    </a:cubicBezTo>
                    <a:cubicBezTo>
                      <a:pt x="150" y="135"/>
                      <a:pt x="150" y="135"/>
                      <a:pt x="166" y="120"/>
                    </a:cubicBezTo>
                    <a:cubicBezTo>
                      <a:pt x="166" y="120"/>
                      <a:pt x="166" y="120"/>
                      <a:pt x="166" y="120"/>
                    </a:cubicBezTo>
                    <a:cubicBezTo>
                      <a:pt x="166" y="120"/>
                      <a:pt x="166" y="120"/>
                      <a:pt x="166" y="105"/>
                    </a:cubicBezTo>
                    <a:cubicBezTo>
                      <a:pt x="166" y="105"/>
                      <a:pt x="166" y="105"/>
                      <a:pt x="181" y="105"/>
                    </a:cubicBezTo>
                    <a:cubicBezTo>
                      <a:pt x="181" y="105"/>
                      <a:pt x="181" y="105"/>
                      <a:pt x="196" y="105"/>
                    </a:cubicBezTo>
                    <a:cubicBezTo>
                      <a:pt x="196" y="105"/>
                      <a:pt x="196" y="105"/>
                      <a:pt x="211" y="105"/>
                    </a:cubicBezTo>
                    <a:cubicBezTo>
                      <a:pt x="211" y="105"/>
                      <a:pt x="211" y="105"/>
                      <a:pt x="211" y="120"/>
                    </a:cubicBezTo>
                    <a:cubicBezTo>
                      <a:pt x="211" y="120"/>
                      <a:pt x="211" y="120"/>
                      <a:pt x="226" y="120"/>
                    </a:cubicBezTo>
                    <a:cubicBezTo>
                      <a:pt x="226" y="120"/>
                      <a:pt x="226" y="120"/>
                      <a:pt x="226" y="135"/>
                    </a:cubicBezTo>
                    <a:cubicBezTo>
                      <a:pt x="226" y="135"/>
                      <a:pt x="226" y="135"/>
                      <a:pt x="226" y="135"/>
                    </a:cubicBezTo>
                    <a:cubicBezTo>
                      <a:pt x="226" y="135"/>
                      <a:pt x="226" y="135"/>
                      <a:pt x="226" y="120"/>
                    </a:cubicBezTo>
                    <a:cubicBezTo>
                      <a:pt x="226" y="120"/>
                      <a:pt x="226" y="120"/>
                      <a:pt x="196" y="90"/>
                    </a:cubicBezTo>
                    <a:cubicBezTo>
                      <a:pt x="196" y="90"/>
                      <a:pt x="196" y="90"/>
                      <a:pt x="196" y="75"/>
                    </a:cubicBezTo>
                    <a:cubicBezTo>
                      <a:pt x="196" y="75"/>
                      <a:pt x="196" y="75"/>
                      <a:pt x="196" y="60"/>
                    </a:cubicBezTo>
                    <a:cubicBezTo>
                      <a:pt x="196" y="60"/>
                      <a:pt x="196" y="60"/>
                      <a:pt x="196" y="60"/>
                    </a:cubicBezTo>
                    <a:cubicBezTo>
                      <a:pt x="196" y="60"/>
                      <a:pt x="196" y="60"/>
                      <a:pt x="196" y="45"/>
                    </a:cubicBezTo>
                    <a:cubicBezTo>
                      <a:pt x="196" y="45"/>
                      <a:pt x="196" y="45"/>
                      <a:pt x="196" y="45"/>
                    </a:cubicBezTo>
                    <a:cubicBezTo>
                      <a:pt x="196" y="45"/>
                      <a:pt x="196" y="45"/>
                      <a:pt x="211" y="45"/>
                    </a:cubicBezTo>
                    <a:cubicBezTo>
                      <a:pt x="211" y="45"/>
                      <a:pt x="211" y="45"/>
                      <a:pt x="211" y="45"/>
                    </a:cubicBezTo>
                    <a:cubicBezTo>
                      <a:pt x="211" y="45"/>
                      <a:pt x="211" y="45"/>
                      <a:pt x="211" y="45"/>
                    </a:cubicBezTo>
                    <a:cubicBezTo>
                      <a:pt x="211" y="45"/>
                      <a:pt x="211" y="45"/>
                      <a:pt x="226" y="45"/>
                    </a:cubicBezTo>
                    <a:cubicBezTo>
                      <a:pt x="226" y="45"/>
                      <a:pt x="226" y="45"/>
                      <a:pt x="226" y="30"/>
                    </a:cubicBezTo>
                    <a:cubicBezTo>
                      <a:pt x="226" y="30"/>
                      <a:pt x="226" y="30"/>
                      <a:pt x="226" y="30"/>
                    </a:cubicBezTo>
                    <a:cubicBezTo>
                      <a:pt x="226" y="30"/>
                      <a:pt x="226" y="30"/>
                      <a:pt x="226" y="15"/>
                    </a:cubicBezTo>
                    <a:cubicBezTo>
                      <a:pt x="226" y="15"/>
                      <a:pt x="226" y="15"/>
                      <a:pt x="226" y="15"/>
                    </a:cubicBezTo>
                    <a:cubicBezTo>
                      <a:pt x="226" y="15"/>
                      <a:pt x="226" y="15"/>
                      <a:pt x="226" y="0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226" y="0"/>
                      <a:pt x="226" y="0"/>
                      <a:pt x="241" y="0"/>
                    </a:cubicBezTo>
                    <a:cubicBezTo>
                      <a:pt x="241" y="0"/>
                      <a:pt x="241" y="0"/>
                      <a:pt x="256" y="0"/>
                    </a:cubicBezTo>
                    <a:cubicBezTo>
                      <a:pt x="256" y="0"/>
                      <a:pt x="256" y="0"/>
                      <a:pt x="256" y="0"/>
                    </a:cubicBezTo>
                    <a:cubicBezTo>
                      <a:pt x="256" y="0"/>
                      <a:pt x="256" y="0"/>
                      <a:pt x="256" y="0"/>
                    </a:cubicBezTo>
                    <a:lnTo>
                      <a:pt x="256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chemeClr val="bg1"/>
              </a:solidFill>
              <a:ln w="1143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1" name="任意多边形 2060"/>
              <p:cNvSpPr/>
              <p:nvPr/>
            </p:nvSpPr>
            <p:spPr>
              <a:xfrm>
                <a:off x="831" y="2432"/>
                <a:ext cx="436" cy="352"/>
              </a:xfrm>
              <a:custGeom>
                <a:avLst/>
                <a:gdLst/>
                <a:ahLst/>
                <a:cxnLst/>
                <a:pathLst>
                  <a:path w="1090" h="880">
                    <a:moveTo>
                      <a:pt x="681" y="75"/>
                    </a:moveTo>
                    <a:cubicBezTo>
                      <a:pt x="681" y="75"/>
                      <a:pt x="681" y="75"/>
                      <a:pt x="681" y="75"/>
                    </a:cubicBezTo>
                    <a:cubicBezTo>
                      <a:pt x="681" y="75"/>
                      <a:pt x="681" y="75"/>
                      <a:pt x="711" y="135"/>
                    </a:cubicBezTo>
                    <a:cubicBezTo>
                      <a:pt x="711" y="135"/>
                      <a:pt x="711" y="135"/>
                      <a:pt x="726" y="165"/>
                    </a:cubicBezTo>
                    <a:cubicBezTo>
                      <a:pt x="726" y="165"/>
                      <a:pt x="726" y="165"/>
                      <a:pt x="756" y="257"/>
                    </a:cubicBezTo>
                    <a:cubicBezTo>
                      <a:pt x="756" y="257"/>
                      <a:pt x="756" y="257"/>
                      <a:pt x="756" y="257"/>
                    </a:cubicBezTo>
                    <a:cubicBezTo>
                      <a:pt x="756" y="257"/>
                      <a:pt x="756" y="257"/>
                      <a:pt x="787" y="287"/>
                    </a:cubicBezTo>
                    <a:cubicBezTo>
                      <a:pt x="787" y="287"/>
                      <a:pt x="787" y="287"/>
                      <a:pt x="802" y="317"/>
                    </a:cubicBezTo>
                    <a:cubicBezTo>
                      <a:pt x="802" y="317"/>
                      <a:pt x="802" y="317"/>
                      <a:pt x="817" y="347"/>
                    </a:cubicBezTo>
                    <a:cubicBezTo>
                      <a:pt x="817" y="347"/>
                      <a:pt x="817" y="347"/>
                      <a:pt x="847" y="393"/>
                    </a:cubicBezTo>
                    <a:cubicBezTo>
                      <a:pt x="847" y="393"/>
                      <a:pt x="847" y="393"/>
                      <a:pt x="847" y="393"/>
                    </a:cubicBezTo>
                    <a:cubicBezTo>
                      <a:pt x="847" y="393"/>
                      <a:pt x="847" y="393"/>
                      <a:pt x="893" y="440"/>
                    </a:cubicBezTo>
                    <a:cubicBezTo>
                      <a:pt x="893" y="440"/>
                      <a:pt x="893" y="440"/>
                      <a:pt x="938" y="500"/>
                    </a:cubicBezTo>
                    <a:cubicBezTo>
                      <a:pt x="938" y="500"/>
                      <a:pt x="938" y="500"/>
                      <a:pt x="968" y="546"/>
                    </a:cubicBezTo>
                    <a:cubicBezTo>
                      <a:pt x="968" y="546"/>
                      <a:pt x="968" y="546"/>
                      <a:pt x="984" y="561"/>
                    </a:cubicBezTo>
                    <a:cubicBezTo>
                      <a:pt x="984" y="561"/>
                      <a:pt x="984" y="561"/>
                      <a:pt x="999" y="591"/>
                    </a:cubicBezTo>
                    <a:cubicBezTo>
                      <a:pt x="999" y="591"/>
                      <a:pt x="999" y="591"/>
                      <a:pt x="999" y="591"/>
                    </a:cubicBezTo>
                    <a:cubicBezTo>
                      <a:pt x="999" y="591"/>
                      <a:pt x="999" y="591"/>
                      <a:pt x="1014" y="622"/>
                    </a:cubicBezTo>
                    <a:cubicBezTo>
                      <a:pt x="1014" y="622"/>
                      <a:pt x="1014" y="622"/>
                      <a:pt x="1029" y="667"/>
                    </a:cubicBezTo>
                    <a:cubicBezTo>
                      <a:pt x="1029" y="667"/>
                      <a:pt x="1029" y="667"/>
                      <a:pt x="1059" y="713"/>
                    </a:cubicBezTo>
                    <a:cubicBezTo>
                      <a:pt x="1059" y="713"/>
                      <a:pt x="1059" y="713"/>
                      <a:pt x="1090" y="743"/>
                    </a:cubicBezTo>
                    <a:cubicBezTo>
                      <a:pt x="1090" y="743"/>
                      <a:pt x="1090" y="743"/>
                      <a:pt x="1090" y="743"/>
                    </a:cubicBezTo>
                    <a:cubicBezTo>
                      <a:pt x="1090" y="743"/>
                      <a:pt x="1090" y="743"/>
                      <a:pt x="1090" y="743"/>
                    </a:cubicBezTo>
                    <a:cubicBezTo>
                      <a:pt x="1090" y="743"/>
                      <a:pt x="1090" y="743"/>
                      <a:pt x="1090" y="758"/>
                    </a:cubicBezTo>
                    <a:cubicBezTo>
                      <a:pt x="1090" y="758"/>
                      <a:pt x="1090" y="758"/>
                      <a:pt x="1090" y="758"/>
                    </a:cubicBezTo>
                    <a:cubicBezTo>
                      <a:pt x="1090" y="758"/>
                      <a:pt x="1090" y="758"/>
                      <a:pt x="1090" y="773"/>
                    </a:cubicBezTo>
                    <a:cubicBezTo>
                      <a:pt x="1090" y="773"/>
                      <a:pt x="1090" y="773"/>
                      <a:pt x="1074" y="788"/>
                    </a:cubicBezTo>
                    <a:cubicBezTo>
                      <a:pt x="1074" y="788"/>
                      <a:pt x="1074" y="788"/>
                      <a:pt x="1059" y="804"/>
                    </a:cubicBezTo>
                    <a:cubicBezTo>
                      <a:pt x="1059" y="804"/>
                      <a:pt x="1059" y="804"/>
                      <a:pt x="1029" y="834"/>
                    </a:cubicBezTo>
                    <a:cubicBezTo>
                      <a:pt x="1029" y="834"/>
                      <a:pt x="1029" y="834"/>
                      <a:pt x="1029" y="849"/>
                    </a:cubicBezTo>
                    <a:cubicBezTo>
                      <a:pt x="1029" y="849"/>
                      <a:pt x="1029" y="849"/>
                      <a:pt x="1029" y="864"/>
                    </a:cubicBezTo>
                    <a:cubicBezTo>
                      <a:pt x="1029" y="864"/>
                      <a:pt x="1029" y="864"/>
                      <a:pt x="1014" y="864"/>
                    </a:cubicBezTo>
                    <a:cubicBezTo>
                      <a:pt x="1014" y="864"/>
                      <a:pt x="1014" y="864"/>
                      <a:pt x="1014" y="864"/>
                    </a:cubicBezTo>
                    <a:cubicBezTo>
                      <a:pt x="1014" y="864"/>
                      <a:pt x="1014" y="864"/>
                      <a:pt x="1014" y="864"/>
                    </a:cubicBezTo>
                    <a:cubicBezTo>
                      <a:pt x="1014" y="864"/>
                      <a:pt x="1014" y="864"/>
                      <a:pt x="1014" y="864"/>
                    </a:cubicBezTo>
                    <a:cubicBezTo>
                      <a:pt x="1014" y="864"/>
                      <a:pt x="1014" y="864"/>
                      <a:pt x="968" y="880"/>
                    </a:cubicBezTo>
                    <a:cubicBezTo>
                      <a:pt x="968" y="880"/>
                      <a:pt x="968" y="880"/>
                      <a:pt x="923" y="880"/>
                    </a:cubicBezTo>
                    <a:cubicBezTo>
                      <a:pt x="923" y="880"/>
                      <a:pt x="923" y="880"/>
                      <a:pt x="862" y="880"/>
                    </a:cubicBezTo>
                    <a:cubicBezTo>
                      <a:pt x="862" y="880"/>
                      <a:pt x="862" y="880"/>
                      <a:pt x="696" y="880"/>
                    </a:cubicBezTo>
                    <a:cubicBezTo>
                      <a:pt x="696" y="880"/>
                      <a:pt x="696" y="880"/>
                      <a:pt x="514" y="880"/>
                    </a:cubicBezTo>
                    <a:cubicBezTo>
                      <a:pt x="514" y="880"/>
                      <a:pt x="514" y="880"/>
                      <a:pt x="150" y="864"/>
                    </a:cubicBezTo>
                    <a:cubicBezTo>
                      <a:pt x="150" y="864"/>
                      <a:pt x="150" y="864"/>
                      <a:pt x="0" y="864"/>
                    </a:cubicBezTo>
                    <a:cubicBezTo>
                      <a:pt x="0" y="864"/>
                      <a:pt x="0" y="864"/>
                      <a:pt x="0" y="864"/>
                    </a:cubicBezTo>
                    <a:cubicBezTo>
                      <a:pt x="0" y="864"/>
                      <a:pt x="0" y="864"/>
                      <a:pt x="0" y="788"/>
                    </a:cubicBezTo>
                    <a:cubicBezTo>
                      <a:pt x="0" y="788"/>
                      <a:pt x="0" y="788"/>
                      <a:pt x="30" y="713"/>
                    </a:cubicBezTo>
                    <a:cubicBezTo>
                      <a:pt x="30" y="713"/>
                      <a:pt x="30" y="713"/>
                      <a:pt x="45" y="652"/>
                    </a:cubicBezTo>
                    <a:cubicBezTo>
                      <a:pt x="45" y="652"/>
                      <a:pt x="45" y="652"/>
                      <a:pt x="45" y="652"/>
                    </a:cubicBezTo>
                    <a:cubicBezTo>
                      <a:pt x="45" y="652"/>
                      <a:pt x="45" y="652"/>
                      <a:pt x="45" y="606"/>
                    </a:cubicBezTo>
                    <a:cubicBezTo>
                      <a:pt x="45" y="606"/>
                      <a:pt x="45" y="606"/>
                      <a:pt x="45" y="576"/>
                    </a:cubicBezTo>
                    <a:cubicBezTo>
                      <a:pt x="45" y="576"/>
                      <a:pt x="45" y="576"/>
                      <a:pt x="60" y="470"/>
                    </a:cubicBezTo>
                    <a:cubicBezTo>
                      <a:pt x="60" y="470"/>
                      <a:pt x="60" y="470"/>
                      <a:pt x="60" y="379"/>
                    </a:cubicBezTo>
                    <a:cubicBezTo>
                      <a:pt x="60" y="379"/>
                      <a:pt x="60" y="379"/>
                      <a:pt x="60" y="347"/>
                    </a:cubicBezTo>
                    <a:cubicBezTo>
                      <a:pt x="60" y="347"/>
                      <a:pt x="60" y="347"/>
                      <a:pt x="60" y="317"/>
                    </a:cubicBezTo>
                    <a:cubicBezTo>
                      <a:pt x="60" y="317"/>
                      <a:pt x="60" y="317"/>
                      <a:pt x="60" y="317"/>
                    </a:cubicBezTo>
                    <a:cubicBezTo>
                      <a:pt x="60" y="317"/>
                      <a:pt x="60" y="317"/>
                      <a:pt x="75" y="317"/>
                    </a:cubicBezTo>
                    <a:cubicBezTo>
                      <a:pt x="75" y="317"/>
                      <a:pt x="75" y="317"/>
                      <a:pt x="75" y="303"/>
                    </a:cubicBezTo>
                    <a:cubicBezTo>
                      <a:pt x="75" y="303"/>
                      <a:pt x="75" y="303"/>
                      <a:pt x="90" y="287"/>
                    </a:cubicBezTo>
                    <a:cubicBezTo>
                      <a:pt x="90" y="287"/>
                      <a:pt x="90" y="287"/>
                      <a:pt x="105" y="287"/>
                    </a:cubicBezTo>
                    <a:cubicBezTo>
                      <a:pt x="105" y="287"/>
                      <a:pt x="105" y="287"/>
                      <a:pt x="120" y="287"/>
                    </a:cubicBezTo>
                    <a:cubicBezTo>
                      <a:pt x="120" y="287"/>
                      <a:pt x="120" y="287"/>
                      <a:pt x="120" y="287"/>
                    </a:cubicBezTo>
                    <a:cubicBezTo>
                      <a:pt x="120" y="287"/>
                      <a:pt x="120" y="287"/>
                      <a:pt x="135" y="303"/>
                    </a:cubicBezTo>
                    <a:cubicBezTo>
                      <a:pt x="135" y="303"/>
                      <a:pt x="135" y="303"/>
                      <a:pt x="150" y="317"/>
                    </a:cubicBezTo>
                    <a:cubicBezTo>
                      <a:pt x="150" y="317"/>
                      <a:pt x="150" y="317"/>
                      <a:pt x="150" y="317"/>
                    </a:cubicBezTo>
                    <a:cubicBezTo>
                      <a:pt x="150" y="317"/>
                      <a:pt x="150" y="317"/>
                      <a:pt x="165" y="333"/>
                    </a:cubicBezTo>
                    <a:cubicBezTo>
                      <a:pt x="165" y="333"/>
                      <a:pt x="165" y="333"/>
                      <a:pt x="165" y="333"/>
                    </a:cubicBezTo>
                    <a:cubicBezTo>
                      <a:pt x="165" y="333"/>
                      <a:pt x="165" y="333"/>
                      <a:pt x="165" y="333"/>
                    </a:cubicBezTo>
                    <a:cubicBezTo>
                      <a:pt x="165" y="333"/>
                      <a:pt x="165" y="333"/>
                      <a:pt x="180" y="333"/>
                    </a:cubicBezTo>
                    <a:cubicBezTo>
                      <a:pt x="180" y="333"/>
                      <a:pt x="180" y="333"/>
                      <a:pt x="180" y="333"/>
                    </a:cubicBezTo>
                    <a:cubicBezTo>
                      <a:pt x="180" y="333"/>
                      <a:pt x="180" y="333"/>
                      <a:pt x="180" y="333"/>
                    </a:cubicBezTo>
                    <a:cubicBezTo>
                      <a:pt x="180" y="333"/>
                      <a:pt x="180" y="333"/>
                      <a:pt x="180" y="303"/>
                    </a:cubicBezTo>
                    <a:cubicBezTo>
                      <a:pt x="180" y="303"/>
                      <a:pt x="180" y="303"/>
                      <a:pt x="195" y="241"/>
                    </a:cubicBezTo>
                    <a:cubicBezTo>
                      <a:pt x="195" y="241"/>
                      <a:pt x="195" y="241"/>
                      <a:pt x="195" y="165"/>
                    </a:cubicBezTo>
                    <a:cubicBezTo>
                      <a:pt x="195" y="165"/>
                      <a:pt x="195" y="165"/>
                      <a:pt x="195" y="165"/>
                    </a:cubicBezTo>
                    <a:cubicBezTo>
                      <a:pt x="195" y="165"/>
                      <a:pt x="195" y="165"/>
                      <a:pt x="195" y="135"/>
                    </a:cubicBezTo>
                    <a:cubicBezTo>
                      <a:pt x="195" y="135"/>
                      <a:pt x="195" y="135"/>
                      <a:pt x="195" y="121"/>
                    </a:cubicBezTo>
                    <a:cubicBezTo>
                      <a:pt x="195" y="121"/>
                      <a:pt x="195" y="121"/>
                      <a:pt x="210" y="121"/>
                    </a:cubicBezTo>
                    <a:cubicBezTo>
                      <a:pt x="210" y="121"/>
                      <a:pt x="210" y="121"/>
                      <a:pt x="210" y="121"/>
                    </a:cubicBezTo>
                    <a:cubicBezTo>
                      <a:pt x="210" y="121"/>
                      <a:pt x="210" y="121"/>
                      <a:pt x="210" y="121"/>
                    </a:cubicBezTo>
                    <a:cubicBezTo>
                      <a:pt x="210" y="121"/>
                      <a:pt x="210" y="121"/>
                      <a:pt x="210" y="121"/>
                    </a:cubicBezTo>
                    <a:cubicBezTo>
                      <a:pt x="210" y="121"/>
                      <a:pt x="210" y="121"/>
                      <a:pt x="227" y="121"/>
                    </a:cubicBezTo>
                    <a:cubicBezTo>
                      <a:pt x="227" y="121"/>
                      <a:pt x="227" y="121"/>
                      <a:pt x="227" y="135"/>
                    </a:cubicBezTo>
                    <a:cubicBezTo>
                      <a:pt x="227" y="135"/>
                      <a:pt x="227" y="135"/>
                      <a:pt x="242" y="165"/>
                    </a:cubicBezTo>
                    <a:cubicBezTo>
                      <a:pt x="242" y="165"/>
                      <a:pt x="242" y="165"/>
                      <a:pt x="242" y="165"/>
                    </a:cubicBezTo>
                    <a:cubicBezTo>
                      <a:pt x="242" y="165"/>
                      <a:pt x="242" y="165"/>
                      <a:pt x="242" y="165"/>
                    </a:cubicBezTo>
                    <a:cubicBezTo>
                      <a:pt x="242" y="165"/>
                      <a:pt x="242" y="165"/>
                      <a:pt x="257" y="165"/>
                    </a:cubicBezTo>
                    <a:cubicBezTo>
                      <a:pt x="257" y="165"/>
                      <a:pt x="257" y="165"/>
                      <a:pt x="257" y="151"/>
                    </a:cubicBezTo>
                    <a:cubicBezTo>
                      <a:pt x="257" y="151"/>
                      <a:pt x="257" y="151"/>
                      <a:pt x="272" y="151"/>
                    </a:cubicBezTo>
                    <a:cubicBezTo>
                      <a:pt x="272" y="151"/>
                      <a:pt x="272" y="151"/>
                      <a:pt x="272" y="151"/>
                    </a:cubicBezTo>
                    <a:cubicBezTo>
                      <a:pt x="272" y="151"/>
                      <a:pt x="272" y="151"/>
                      <a:pt x="287" y="151"/>
                    </a:cubicBezTo>
                    <a:cubicBezTo>
                      <a:pt x="287" y="151"/>
                      <a:pt x="287" y="151"/>
                      <a:pt x="287" y="151"/>
                    </a:cubicBezTo>
                    <a:cubicBezTo>
                      <a:pt x="287" y="151"/>
                      <a:pt x="287" y="151"/>
                      <a:pt x="302" y="151"/>
                    </a:cubicBezTo>
                    <a:cubicBezTo>
                      <a:pt x="302" y="151"/>
                      <a:pt x="302" y="151"/>
                      <a:pt x="302" y="151"/>
                    </a:cubicBezTo>
                    <a:cubicBezTo>
                      <a:pt x="302" y="151"/>
                      <a:pt x="302" y="151"/>
                      <a:pt x="302" y="165"/>
                    </a:cubicBezTo>
                    <a:cubicBezTo>
                      <a:pt x="302" y="165"/>
                      <a:pt x="302" y="165"/>
                      <a:pt x="317" y="181"/>
                    </a:cubicBezTo>
                    <a:cubicBezTo>
                      <a:pt x="317" y="181"/>
                      <a:pt x="317" y="181"/>
                      <a:pt x="333" y="181"/>
                    </a:cubicBezTo>
                    <a:cubicBezTo>
                      <a:pt x="333" y="181"/>
                      <a:pt x="333" y="181"/>
                      <a:pt x="333" y="165"/>
                    </a:cubicBezTo>
                    <a:cubicBezTo>
                      <a:pt x="333" y="165"/>
                      <a:pt x="333" y="165"/>
                      <a:pt x="348" y="165"/>
                    </a:cubicBezTo>
                    <a:cubicBezTo>
                      <a:pt x="348" y="165"/>
                      <a:pt x="348" y="165"/>
                      <a:pt x="348" y="151"/>
                    </a:cubicBezTo>
                    <a:cubicBezTo>
                      <a:pt x="348" y="151"/>
                      <a:pt x="348" y="151"/>
                      <a:pt x="363" y="121"/>
                    </a:cubicBezTo>
                    <a:cubicBezTo>
                      <a:pt x="363" y="121"/>
                      <a:pt x="363" y="121"/>
                      <a:pt x="363" y="121"/>
                    </a:cubicBezTo>
                    <a:cubicBezTo>
                      <a:pt x="363" y="121"/>
                      <a:pt x="363" y="121"/>
                      <a:pt x="363" y="91"/>
                    </a:cubicBezTo>
                    <a:cubicBezTo>
                      <a:pt x="363" y="91"/>
                      <a:pt x="363" y="91"/>
                      <a:pt x="363" y="75"/>
                    </a:cubicBezTo>
                    <a:cubicBezTo>
                      <a:pt x="363" y="75"/>
                      <a:pt x="363" y="75"/>
                      <a:pt x="378" y="75"/>
                    </a:cubicBezTo>
                    <a:cubicBezTo>
                      <a:pt x="378" y="75"/>
                      <a:pt x="378" y="75"/>
                      <a:pt x="378" y="60"/>
                    </a:cubicBezTo>
                    <a:cubicBezTo>
                      <a:pt x="378" y="60"/>
                      <a:pt x="378" y="60"/>
                      <a:pt x="378" y="60"/>
                    </a:cubicBezTo>
                    <a:cubicBezTo>
                      <a:pt x="378" y="60"/>
                      <a:pt x="378" y="60"/>
                      <a:pt x="393" y="60"/>
                    </a:cubicBezTo>
                    <a:cubicBezTo>
                      <a:pt x="393" y="60"/>
                      <a:pt x="393" y="60"/>
                      <a:pt x="393" y="75"/>
                    </a:cubicBezTo>
                    <a:cubicBezTo>
                      <a:pt x="393" y="75"/>
                      <a:pt x="393" y="75"/>
                      <a:pt x="408" y="91"/>
                    </a:cubicBezTo>
                    <a:cubicBezTo>
                      <a:pt x="408" y="91"/>
                      <a:pt x="408" y="91"/>
                      <a:pt x="423" y="105"/>
                    </a:cubicBezTo>
                    <a:cubicBezTo>
                      <a:pt x="423" y="105"/>
                      <a:pt x="423" y="105"/>
                      <a:pt x="423" y="105"/>
                    </a:cubicBezTo>
                    <a:cubicBezTo>
                      <a:pt x="423" y="105"/>
                      <a:pt x="423" y="105"/>
                      <a:pt x="469" y="151"/>
                    </a:cubicBezTo>
                    <a:cubicBezTo>
                      <a:pt x="469" y="151"/>
                      <a:pt x="469" y="151"/>
                      <a:pt x="469" y="165"/>
                    </a:cubicBezTo>
                    <a:cubicBezTo>
                      <a:pt x="469" y="165"/>
                      <a:pt x="469" y="165"/>
                      <a:pt x="469" y="165"/>
                    </a:cubicBezTo>
                    <a:cubicBezTo>
                      <a:pt x="469" y="165"/>
                      <a:pt x="469" y="165"/>
                      <a:pt x="469" y="165"/>
                    </a:cubicBezTo>
                    <a:cubicBezTo>
                      <a:pt x="469" y="165"/>
                      <a:pt x="469" y="165"/>
                      <a:pt x="484" y="151"/>
                    </a:cubicBezTo>
                    <a:cubicBezTo>
                      <a:pt x="484" y="151"/>
                      <a:pt x="484" y="151"/>
                      <a:pt x="484" y="135"/>
                    </a:cubicBezTo>
                    <a:cubicBezTo>
                      <a:pt x="484" y="135"/>
                      <a:pt x="484" y="135"/>
                      <a:pt x="484" y="121"/>
                    </a:cubicBezTo>
                    <a:cubicBezTo>
                      <a:pt x="484" y="121"/>
                      <a:pt x="484" y="121"/>
                      <a:pt x="484" y="121"/>
                    </a:cubicBezTo>
                    <a:cubicBezTo>
                      <a:pt x="484" y="121"/>
                      <a:pt x="484" y="121"/>
                      <a:pt x="499" y="91"/>
                    </a:cubicBezTo>
                    <a:cubicBezTo>
                      <a:pt x="499" y="91"/>
                      <a:pt x="499" y="91"/>
                      <a:pt x="514" y="75"/>
                    </a:cubicBezTo>
                    <a:cubicBezTo>
                      <a:pt x="514" y="75"/>
                      <a:pt x="514" y="75"/>
                      <a:pt x="514" y="45"/>
                    </a:cubicBezTo>
                    <a:cubicBezTo>
                      <a:pt x="514" y="45"/>
                      <a:pt x="514" y="45"/>
                      <a:pt x="529" y="15"/>
                    </a:cubicBezTo>
                    <a:cubicBezTo>
                      <a:pt x="529" y="15"/>
                      <a:pt x="529" y="15"/>
                      <a:pt x="529" y="0"/>
                    </a:cubicBezTo>
                    <a:cubicBezTo>
                      <a:pt x="529" y="0"/>
                      <a:pt x="529" y="0"/>
                      <a:pt x="545" y="0"/>
                    </a:cubicBezTo>
                    <a:cubicBezTo>
                      <a:pt x="545" y="0"/>
                      <a:pt x="545" y="0"/>
                      <a:pt x="545" y="0"/>
                    </a:cubicBezTo>
                    <a:cubicBezTo>
                      <a:pt x="545" y="0"/>
                      <a:pt x="545" y="0"/>
                      <a:pt x="545" y="0"/>
                    </a:cubicBezTo>
                    <a:cubicBezTo>
                      <a:pt x="545" y="0"/>
                      <a:pt x="545" y="0"/>
                      <a:pt x="560" y="0"/>
                    </a:cubicBezTo>
                    <a:cubicBezTo>
                      <a:pt x="560" y="0"/>
                      <a:pt x="560" y="0"/>
                      <a:pt x="560" y="15"/>
                    </a:cubicBezTo>
                    <a:cubicBezTo>
                      <a:pt x="560" y="15"/>
                      <a:pt x="560" y="15"/>
                      <a:pt x="575" y="15"/>
                    </a:cubicBezTo>
                    <a:cubicBezTo>
                      <a:pt x="575" y="15"/>
                      <a:pt x="575" y="15"/>
                      <a:pt x="575" y="15"/>
                    </a:cubicBezTo>
                    <a:cubicBezTo>
                      <a:pt x="575" y="15"/>
                      <a:pt x="575" y="15"/>
                      <a:pt x="590" y="45"/>
                    </a:cubicBezTo>
                    <a:cubicBezTo>
                      <a:pt x="590" y="45"/>
                      <a:pt x="590" y="45"/>
                      <a:pt x="605" y="60"/>
                    </a:cubicBezTo>
                    <a:cubicBezTo>
                      <a:pt x="605" y="60"/>
                      <a:pt x="605" y="60"/>
                      <a:pt x="620" y="75"/>
                    </a:cubicBezTo>
                    <a:cubicBezTo>
                      <a:pt x="620" y="75"/>
                      <a:pt x="620" y="75"/>
                      <a:pt x="635" y="75"/>
                    </a:cubicBezTo>
                    <a:cubicBezTo>
                      <a:pt x="635" y="75"/>
                      <a:pt x="635" y="75"/>
                      <a:pt x="650" y="91"/>
                    </a:cubicBezTo>
                    <a:cubicBezTo>
                      <a:pt x="650" y="91"/>
                      <a:pt x="650" y="91"/>
                      <a:pt x="666" y="75"/>
                    </a:cubicBezTo>
                    <a:cubicBezTo>
                      <a:pt x="666" y="75"/>
                      <a:pt x="666" y="75"/>
                      <a:pt x="681" y="75"/>
                    </a:cubicBezTo>
                    <a:cubicBezTo>
                      <a:pt x="681" y="75"/>
                      <a:pt x="681" y="75"/>
                      <a:pt x="681" y="75"/>
                    </a:cubicBezTo>
                    <a:cubicBezTo>
                      <a:pt x="681" y="75"/>
                      <a:pt x="681" y="75"/>
                      <a:pt x="681" y="75"/>
                    </a:cubicBezTo>
                    <a:lnTo>
                      <a:pt x="681" y="75"/>
                    </a:lnTo>
                    <a:lnTo>
                      <a:pt x="681" y="75"/>
                    </a:lnTo>
                    <a:lnTo>
                      <a:pt x="681" y="75"/>
                    </a:lnTo>
                    <a:lnTo>
                      <a:pt x="681" y="75"/>
                    </a:lnTo>
                    <a:lnTo>
                      <a:pt x="681" y="75"/>
                    </a:lnTo>
                    <a:lnTo>
                      <a:pt x="681" y="75"/>
                    </a:lnTo>
                    <a:lnTo>
                      <a:pt x="681" y="75"/>
                    </a:lnTo>
                    <a:lnTo>
                      <a:pt x="681" y="75"/>
                    </a:lnTo>
                    <a:close/>
                  </a:path>
                </a:pathLst>
              </a:custGeom>
              <a:solidFill>
                <a:schemeClr val="bg1"/>
              </a:solidFill>
              <a:ln w="1143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2" name="任意多边形 2061"/>
              <p:cNvSpPr/>
              <p:nvPr/>
            </p:nvSpPr>
            <p:spPr>
              <a:xfrm>
                <a:off x="654" y="2462"/>
                <a:ext cx="201" cy="314"/>
              </a:xfrm>
              <a:custGeom>
                <a:avLst/>
                <a:gdLst/>
                <a:ahLst/>
                <a:cxnLst/>
                <a:pathLst>
                  <a:path w="502" h="785">
                    <a:moveTo>
                      <a:pt x="502" y="30"/>
                    </a:moveTo>
                    <a:cubicBezTo>
                      <a:pt x="502" y="30"/>
                      <a:pt x="502" y="30"/>
                      <a:pt x="502" y="30"/>
                    </a:cubicBezTo>
                    <a:cubicBezTo>
                      <a:pt x="502" y="30"/>
                      <a:pt x="502" y="30"/>
                      <a:pt x="502" y="45"/>
                    </a:cubicBezTo>
                    <a:cubicBezTo>
                      <a:pt x="502" y="45"/>
                      <a:pt x="502" y="45"/>
                      <a:pt x="487" y="75"/>
                    </a:cubicBezTo>
                    <a:cubicBezTo>
                      <a:pt x="487" y="75"/>
                      <a:pt x="487" y="75"/>
                      <a:pt x="472" y="150"/>
                    </a:cubicBezTo>
                    <a:cubicBezTo>
                      <a:pt x="472" y="150"/>
                      <a:pt x="472" y="150"/>
                      <a:pt x="441" y="241"/>
                    </a:cubicBezTo>
                    <a:cubicBezTo>
                      <a:pt x="441" y="241"/>
                      <a:pt x="441" y="241"/>
                      <a:pt x="441" y="271"/>
                    </a:cubicBezTo>
                    <a:cubicBezTo>
                      <a:pt x="441" y="271"/>
                      <a:pt x="441" y="271"/>
                      <a:pt x="426" y="301"/>
                    </a:cubicBezTo>
                    <a:cubicBezTo>
                      <a:pt x="426" y="301"/>
                      <a:pt x="426" y="301"/>
                      <a:pt x="426" y="301"/>
                    </a:cubicBezTo>
                    <a:cubicBezTo>
                      <a:pt x="426" y="301"/>
                      <a:pt x="426" y="301"/>
                      <a:pt x="411" y="361"/>
                    </a:cubicBezTo>
                    <a:cubicBezTo>
                      <a:pt x="411" y="361"/>
                      <a:pt x="411" y="361"/>
                      <a:pt x="380" y="437"/>
                    </a:cubicBezTo>
                    <a:cubicBezTo>
                      <a:pt x="380" y="437"/>
                      <a:pt x="380" y="437"/>
                      <a:pt x="350" y="527"/>
                    </a:cubicBezTo>
                    <a:cubicBezTo>
                      <a:pt x="350" y="527"/>
                      <a:pt x="350" y="527"/>
                      <a:pt x="319" y="587"/>
                    </a:cubicBezTo>
                    <a:cubicBezTo>
                      <a:pt x="319" y="587"/>
                      <a:pt x="319" y="587"/>
                      <a:pt x="319" y="587"/>
                    </a:cubicBezTo>
                    <a:cubicBezTo>
                      <a:pt x="319" y="587"/>
                      <a:pt x="319" y="587"/>
                      <a:pt x="304" y="617"/>
                    </a:cubicBezTo>
                    <a:cubicBezTo>
                      <a:pt x="304" y="617"/>
                      <a:pt x="304" y="617"/>
                      <a:pt x="304" y="633"/>
                    </a:cubicBezTo>
                    <a:cubicBezTo>
                      <a:pt x="304" y="633"/>
                      <a:pt x="304" y="633"/>
                      <a:pt x="304" y="693"/>
                    </a:cubicBezTo>
                    <a:cubicBezTo>
                      <a:pt x="304" y="693"/>
                      <a:pt x="304" y="693"/>
                      <a:pt x="304" y="709"/>
                    </a:cubicBezTo>
                    <a:cubicBezTo>
                      <a:pt x="304" y="709"/>
                      <a:pt x="304" y="709"/>
                      <a:pt x="304" y="739"/>
                    </a:cubicBezTo>
                    <a:cubicBezTo>
                      <a:pt x="304" y="739"/>
                      <a:pt x="304" y="739"/>
                      <a:pt x="289" y="753"/>
                    </a:cubicBezTo>
                    <a:cubicBezTo>
                      <a:pt x="289" y="753"/>
                      <a:pt x="289" y="753"/>
                      <a:pt x="289" y="753"/>
                    </a:cubicBezTo>
                    <a:cubicBezTo>
                      <a:pt x="289" y="753"/>
                      <a:pt x="289" y="753"/>
                      <a:pt x="289" y="769"/>
                    </a:cubicBezTo>
                    <a:cubicBezTo>
                      <a:pt x="289" y="769"/>
                      <a:pt x="289" y="769"/>
                      <a:pt x="274" y="769"/>
                    </a:cubicBezTo>
                    <a:cubicBezTo>
                      <a:pt x="274" y="769"/>
                      <a:pt x="274" y="769"/>
                      <a:pt x="274" y="769"/>
                    </a:cubicBezTo>
                    <a:cubicBezTo>
                      <a:pt x="274" y="769"/>
                      <a:pt x="274" y="769"/>
                      <a:pt x="274" y="769"/>
                    </a:cubicBezTo>
                    <a:cubicBezTo>
                      <a:pt x="274" y="769"/>
                      <a:pt x="274" y="769"/>
                      <a:pt x="258" y="785"/>
                    </a:cubicBezTo>
                    <a:cubicBezTo>
                      <a:pt x="258" y="785"/>
                      <a:pt x="258" y="785"/>
                      <a:pt x="213" y="785"/>
                    </a:cubicBezTo>
                    <a:cubicBezTo>
                      <a:pt x="213" y="785"/>
                      <a:pt x="213" y="785"/>
                      <a:pt x="167" y="785"/>
                    </a:cubicBezTo>
                    <a:cubicBezTo>
                      <a:pt x="167" y="785"/>
                      <a:pt x="167" y="785"/>
                      <a:pt x="121" y="785"/>
                    </a:cubicBezTo>
                    <a:cubicBezTo>
                      <a:pt x="121" y="785"/>
                      <a:pt x="121" y="785"/>
                      <a:pt x="30" y="769"/>
                    </a:cubicBezTo>
                    <a:cubicBezTo>
                      <a:pt x="30" y="769"/>
                      <a:pt x="30" y="769"/>
                      <a:pt x="0" y="769"/>
                    </a:cubicBezTo>
                    <a:cubicBezTo>
                      <a:pt x="0" y="769"/>
                      <a:pt x="0" y="769"/>
                      <a:pt x="0" y="769"/>
                    </a:cubicBezTo>
                    <a:cubicBezTo>
                      <a:pt x="0" y="769"/>
                      <a:pt x="0" y="769"/>
                      <a:pt x="15" y="739"/>
                    </a:cubicBezTo>
                    <a:cubicBezTo>
                      <a:pt x="15" y="739"/>
                      <a:pt x="15" y="739"/>
                      <a:pt x="45" y="709"/>
                    </a:cubicBezTo>
                    <a:cubicBezTo>
                      <a:pt x="45" y="709"/>
                      <a:pt x="45" y="709"/>
                      <a:pt x="91" y="663"/>
                    </a:cubicBezTo>
                    <a:cubicBezTo>
                      <a:pt x="91" y="663"/>
                      <a:pt x="91" y="663"/>
                      <a:pt x="91" y="663"/>
                    </a:cubicBezTo>
                    <a:cubicBezTo>
                      <a:pt x="91" y="663"/>
                      <a:pt x="91" y="663"/>
                      <a:pt x="106" y="633"/>
                    </a:cubicBezTo>
                    <a:cubicBezTo>
                      <a:pt x="106" y="633"/>
                      <a:pt x="106" y="633"/>
                      <a:pt x="137" y="603"/>
                    </a:cubicBezTo>
                    <a:cubicBezTo>
                      <a:pt x="137" y="603"/>
                      <a:pt x="137" y="603"/>
                      <a:pt x="182" y="573"/>
                    </a:cubicBezTo>
                    <a:cubicBezTo>
                      <a:pt x="182" y="573"/>
                      <a:pt x="182" y="573"/>
                      <a:pt x="197" y="543"/>
                    </a:cubicBezTo>
                    <a:cubicBezTo>
                      <a:pt x="197" y="543"/>
                      <a:pt x="197" y="543"/>
                      <a:pt x="213" y="527"/>
                    </a:cubicBezTo>
                    <a:cubicBezTo>
                      <a:pt x="213" y="527"/>
                      <a:pt x="213" y="527"/>
                      <a:pt x="228" y="497"/>
                    </a:cubicBezTo>
                    <a:cubicBezTo>
                      <a:pt x="228" y="497"/>
                      <a:pt x="228" y="497"/>
                      <a:pt x="243" y="483"/>
                    </a:cubicBezTo>
                    <a:cubicBezTo>
                      <a:pt x="243" y="483"/>
                      <a:pt x="243" y="483"/>
                      <a:pt x="243" y="483"/>
                    </a:cubicBezTo>
                    <a:cubicBezTo>
                      <a:pt x="243" y="483"/>
                      <a:pt x="243" y="483"/>
                      <a:pt x="243" y="451"/>
                    </a:cubicBezTo>
                    <a:cubicBezTo>
                      <a:pt x="243" y="451"/>
                      <a:pt x="243" y="451"/>
                      <a:pt x="243" y="437"/>
                    </a:cubicBezTo>
                    <a:cubicBezTo>
                      <a:pt x="243" y="437"/>
                      <a:pt x="243" y="437"/>
                      <a:pt x="243" y="407"/>
                    </a:cubicBezTo>
                    <a:cubicBezTo>
                      <a:pt x="243" y="407"/>
                      <a:pt x="243" y="407"/>
                      <a:pt x="243" y="407"/>
                    </a:cubicBezTo>
                    <a:cubicBezTo>
                      <a:pt x="243" y="407"/>
                      <a:pt x="243" y="407"/>
                      <a:pt x="243" y="391"/>
                    </a:cubicBezTo>
                    <a:cubicBezTo>
                      <a:pt x="243" y="391"/>
                      <a:pt x="243" y="391"/>
                      <a:pt x="258" y="361"/>
                    </a:cubicBezTo>
                    <a:cubicBezTo>
                      <a:pt x="258" y="361"/>
                      <a:pt x="258" y="361"/>
                      <a:pt x="289" y="317"/>
                    </a:cubicBezTo>
                    <a:cubicBezTo>
                      <a:pt x="289" y="317"/>
                      <a:pt x="289" y="317"/>
                      <a:pt x="289" y="317"/>
                    </a:cubicBezTo>
                    <a:cubicBezTo>
                      <a:pt x="289" y="317"/>
                      <a:pt x="289" y="317"/>
                      <a:pt x="304" y="271"/>
                    </a:cubicBezTo>
                    <a:cubicBezTo>
                      <a:pt x="304" y="271"/>
                      <a:pt x="304" y="271"/>
                      <a:pt x="335" y="225"/>
                    </a:cubicBezTo>
                    <a:cubicBezTo>
                      <a:pt x="335" y="225"/>
                      <a:pt x="335" y="225"/>
                      <a:pt x="350" y="165"/>
                    </a:cubicBezTo>
                    <a:cubicBezTo>
                      <a:pt x="350" y="165"/>
                      <a:pt x="350" y="165"/>
                      <a:pt x="380" y="120"/>
                    </a:cubicBezTo>
                    <a:cubicBezTo>
                      <a:pt x="380" y="120"/>
                      <a:pt x="380" y="120"/>
                      <a:pt x="395" y="75"/>
                    </a:cubicBezTo>
                    <a:cubicBezTo>
                      <a:pt x="395" y="75"/>
                      <a:pt x="395" y="75"/>
                      <a:pt x="395" y="45"/>
                    </a:cubicBezTo>
                    <a:cubicBezTo>
                      <a:pt x="395" y="45"/>
                      <a:pt x="395" y="45"/>
                      <a:pt x="411" y="15"/>
                    </a:cubicBezTo>
                    <a:cubicBezTo>
                      <a:pt x="411" y="15"/>
                      <a:pt x="411" y="15"/>
                      <a:pt x="411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411" y="0"/>
                      <a:pt x="411" y="0"/>
                      <a:pt x="426" y="30"/>
                    </a:cubicBezTo>
                    <a:cubicBezTo>
                      <a:pt x="426" y="30"/>
                      <a:pt x="426" y="30"/>
                      <a:pt x="441" y="90"/>
                    </a:cubicBezTo>
                    <a:cubicBezTo>
                      <a:pt x="441" y="90"/>
                      <a:pt x="441" y="90"/>
                      <a:pt x="502" y="30"/>
                    </a:cubicBezTo>
                    <a:cubicBezTo>
                      <a:pt x="502" y="30"/>
                      <a:pt x="502" y="30"/>
                      <a:pt x="502" y="30"/>
                    </a:cubicBezTo>
                    <a:lnTo>
                      <a:pt x="502" y="30"/>
                    </a:lnTo>
                    <a:lnTo>
                      <a:pt x="502" y="30"/>
                    </a:lnTo>
                    <a:lnTo>
                      <a:pt x="502" y="30"/>
                    </a:lnTo>
                    <a:lnTo>
                      <a:pt x="502" y="30"/>
                    </a:lnTo>
                    <a:lnTo>
                      <a:pt x="502" y="30"/>
                    </a:lnTo>
                    <a:lnTo>
                      <a:pt x="502" y="30"/>
                    </a:lnTo>
                    <a:lnTo>
                      <a:pt x="502" y="30"/>
                    </a:lnTo>
                    <a:lnTo>
                      <a:pt x="502" y="30"/>
                    </a:lnTo>
                    <a:close/>
                  </a:path>
                </a:pathLst>
              </a:custGeom>
              <a:solidFill>
                <a:schemeClr val="bg1"/>
              </a:solidFill>
              <a:ln w="1143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3" name="任意多边形 2062"/>
              <p:cNvSpPr/>
              <p:nvPr/>
            </p:nvSpPr>
            <p:spPr>
              <a:xfrm>
                <a:off x="340" y="2288"/>
                <a:ext cx="478" cy="509"/>
              </a:xfrm>
              <a:custGeom>
                <a:avLst/>
                <a:gdLst/>
                <a:ahLst/>
                <a:cxnLst/>
                <a:pathLst>
                  <a:path w="1195" h="1272">
                    <a:moveTo>
                      <a:pt x="1195" y="363"/>
                    </a:moveTo>
                    <a:cubicBezTo>
                      <a:pt x="1195" y="363"/>
                      <a:pt x="1195" y="363"/>
                      <a:pt x="1195" y="363"/>
                    </a:cubicBezTo>
                    <a:cubicBezTo>
                      <a:pt x="1195" y="363"/>
                      <a:pt x="1195" y="363"/>
                      <a:pt x="1195" y="378"/>
                    </a:cubicBezTo>
                    <a:cubicBezTo>
                      <a:pt x="1195" y="378"/>
                      <a:pt x="1195" y="378"/>
                      <a:pt x="1179" y="409"/>
                    </a:cubicBezTo>
                    <a:cubicBezTo>
                      <a:pt x="1179" y="409"/>
                      <a:pt x="1179" y="409"/>
                      <a:pt x="1164" y="454"/>
                    </a:cubicBezTo>
                    <a:cubicBezTo>
                      <a:pt x="1164" y="454"/>
                      <a:pt x="1164" y="454"/>
                      <a:pt x="1164" y="484"/>
                    </a:cubicBezTo>
                    <a:cubicBezTo>
                      <a:pt x="1164" y="484"/>
                      <a:pt x="1164" y="484"/>
                      <a:pt x="1134" y="530"/>
                    </a:cubicBezTo>
                    <a:cubicBezTo>
                      <a:pt x="1134" y="530"/>
                      <a:pt x="1134" y="530"/>
                      <a:pt x="1119" y="560"/>
                    </a:cubicBezTo>
                    <a:cubicBezTo>
                      <a:pt x="1119" y="560"/>
                      <a:pt x="1119" y="560"/>
                      <a:pt x="1104" y="590"/>
                    </a:cubicBezTo>
                    <a:cubicBezTo>
                      <a:pt x="1104" y="590"/>
                      <a:pt x="1104" y="590"/>
                      <a:pt x="1089" y="605"/>
                    </a:cubicBezTo>
                    <a:cubicBezTo>
                      <a:pt x="1089" y="605"/>
                      <a:pt x="1089" y="605"/>
                      <a:pt x="1089" y="605"/>
                    </a:cubicBezTo>
                    <a:cubicBezTo>
                      <a:pt x="1089" y="605"/>
                      <a:pt x="1089" y="605"/>
                      <a:pt x="1058" y="621"/>
                    </a:cubicBezTo>
                    <a:cubicBezTo>
                      <a:pt x="1058" y="621"/>
                      <a:pt x="1058" y="621"/>
                      <a:pt x="1043" y="636"/>
                    </a:cubicBezTo>
                    <a:cubicBezTo>
                      <a:pt x="1043" y="636"/>
                      <a:pt x="1043" y="636"/>
                      <a:pt x="1028" y="651"/>
                    </a:cubicBezTo>
                    <a:cubicBezTo>
                      <a:pt x="1028" y="651"/>
                      <a:pt x="1028" y="651"/>
                      <a:pt x="1013" y="666"/>
                    </a:cubicBezTo>
                    <a:cubicBezTo>
                      <a:pt x="1013" y="666"/>
                      <a:pt x="1013" y="666"/>
                      <a:pt x="998" y="681"/>
                    </a:cubicBezTo>
                    <a:cubicBezTo>
                      <a:pt x="998" y="681"/>
                      <a:pt x="998" y="681"/>
                      <a:pt x="983" y="711"/>
                    </a:cubicBezTo>
                    <a:cubicBezTo>
                      <a:pt x="983" y="711"/>
                      <a:pt x="983" y="711"/>
                      <a:pt x="937" y="802"/>
                    </a:cubicBezTo>
                    <a:cubicBezTo>
                      <a:pt x="937" y="802"/>
                      <a:pt x="937" y="802"/>
                      <a:pt x="937" y="802"/>
                    </a:cubicBezTo>
                    <a:cubicBezTo>
                      <a:pt x="937" y="802"/>
                      <a:pt x="937" y="802"/>
                      <a:pt x="892" y="863"/>
                    </a:cubicBezTo>
                    <a:cubicBezTo>
                      <a:pt x="892" y="863"/>
                      <a:pt x="892" y="863"/>
                      <a:pt x="862" y="908"/>
                    </a:cubicBezTo>
                    <a:cubicBezTo>
                      <a:pt x="862" y="908"/>
                      <a:pt x="862" y="908"/>
                      <a:pt x="847" y="954"/>
                    </a:cubicBezTo>
                    <a:cubicBezTo>
                      <a:pt x="847" y="954"/>
                      <a:pt x="847" y="954"/>
                      <a:pt x="816" y="984"/>
                    </a:cubicBezTo>
                    <a:cubicBezTo>
                      <a:pt x="816" y="984"/>
                      <a:pt x="816" y="984"/>
                      <a:pt x="801" y="999"/>
                    </a:cubicBezTo>
                    <a:cubicBezTo>
                      <a:pt x="801" y="999"/>
                      <a:pt x="801" y="999"/>
                      <a:pt x="786" y="1030"/>
                    </a:cubicBezTo>
                    <a:cubicBezTo>
                      <a:pt x="786" y="1030"/>
                      <a:pt x="786" y="1030"/>
                      <a:pt x="771" y="1060"/>
                    </a:cubicBezTo>
                    <a:cubicBezTo>
                      <a:pt x="771" y="1060"/>
                      <a:pt x="771" y="1060"/>
                      <a:pt x="756" y="1090"/>
                    </a:cubicBezTo>
                    <a:cubicBezTo>
                      <a:pt x="756" y="1090"/>
                      <a:pt x="756" y="1090"/>
                      <a:pt x="756" y="1090"/>
                    </a:cubicBezTo>
                    <a:cubicBezTo>
                      <a:pt x="756" y="1090"/>
                      <a:pt x="756" y="1090"/>
                      <a:pt x="756" y="1151"/>
                    </a:cubicBezTo>
                    <a:cubicBezTo>
                      <a:pt x="756" y="1151"/>
                      <a:pt x="756" y="1151"/>
                      <a:pt x="741" y="1196"/>
                    </a:cubicBezTo>
                    <a:cubicBezTo>
                      <a:pt x="741" y="1196"/>
                      <a:pt x="741" y="1196"/>
                      <a:pt x="726" y="1257"/>
                    </a:cubicBezTo>
                    <a:cubicBezTo>
                      <a:pt x="726" y="1257"/>
                      <a:pt x="726" y="1257"/>
                      <a:pt x="726" y="1257"/>
                    </a:cubicBezTo>
                    <a:cubicBezTo>
                      <a:pt x="726" y="1257"/>
                      <a:pt x="726" y="1257"/>
                      <a:pt x="695" y="1257"/>
                    </a:cubicBezTo>
                    <a:cubicBezTo>
                      <a:pt x="695" y="1257"/>
                      <a:pt x="695" y="1257"/>
                      <a:pt x="665" y="1272"/>
                    </a:cubicBezTo>
                    <a:cubicBezTo>
                      <a:pt x="665" y="1272"/>
                      <a:pt x="665" y="1272"/>
                      <a:pt x="635" y="1272"/>
                    </a:cubicBezTo>
                    <a:cubicBezTo>
                      <a:pt x="635" y="1272"/>
                      <a:pt x="635" y="1272"/>
                      <a:pt x="589" y="1272"/>
                    </a:cubicBezTo>
                    <a:cubicBezTo>
                      <a:pt x="589" y="1272"/>
                      <a:pt x="589" y="1272"/>
                      <a:pt x="559" y="1272"/>
                    </a:cubicBezTo>
                    <a:cubicBezTo>
                      <a:pt x="559" y="1272"/>
                      <a:pt x="559" y="1272"/>
                      <a:pt x="544" y="1272"/>
                    </a:cubicBezTo>
                    <a:cubicBezTo>
                      <a:pt x="544" y="1272"/>
                      <a:pt x="544" y="1272"/>
                      <a:pt x="529" y="1272"/>
                    </a:cubicBezTo>
                    <a:cubicBezTo>
                      <a:pt x="529" y="1272"/>
                      <a:pt x="529" y="1272"/>
                      <a:pt x="529" y="1257"/>
                    </a:cubicBezTo>
                    <a:cubicBezTo>
                      <a:pt x="529" y="1257"/>
                      <a:pt x="529" y="1257"/>
                      <a:pt x="514" y="1257"/>
                    </a:cubicBezTo>
                    <a:cubicBezTo>
                      <a:pt x="514" y="1257"/>
                      <a:pt x="514" y="1257"/>
                      <a:pt x="514" y="1257"/>
                    </a:cubicBezTo>
                    <a:cubicBezTo>
                      <a:pt x="514" y="1257"/>
                      <a:pt x="514" y="1257"/>
                      <a:pt x="514" y="1227"/>
                    </a:cubicBezTo>
                    <a:cubicBezTo>
                      <a:pt x="514" y="1227"/>
                      <a:pt x="514" y="1227"/>
                      <a:pt x="514" y="1196"/>
                    </a:cubicBezTo>
                    <a:cubicBezTo>
                      <a:pt x="514" y="1196"/>
                      <a:pt x="514" y="1196"/>
                      <a:pt x="514" y="1151"/>
                    </a:cubicBezTo>
                    <a:cubicBezTo>
                      <a:pt x="514" y="1151"/>
                      <a:pt x="514" y="1151"/>
                      <a:pt x="514" y="1121"/>
                    </a:cubicBezTo>
                    <a:cubicBezTo>
                      <a:pt x="514" y="1121"/>
                      <a:pt x="514" y="1121"/>
                      <a:pt x="514" y="1105"/>
                    </a:cubicBezTo>
                    <a:cubicBezTo>
                      <a:pt x="514" y="1105"/>
                      <a:pt x="514" y="1105"/>
                      <a:pt x="514" y="1105"/>
                    </a:cubicBezTo>
                    <a:cubicBezTo>
                      <a:pt x="514" y="1105"/>
                      <a:pt x="514" y="1105"/>
                      <a:pt x="514" y="1090"/>
                    </a:cubicBezTo>
                    <a:cubicBezTo>
                      <a:pt x="514" y="1090"/>
                      <a:pt x="514" y="1090"/>
                      <a:pt x="514" y="1090"/>
                    </a:cubicBezTo>
                    <a:cubicBezTo>
                      <a:pt x="514" y="1090"/>
                      <a:pt x="514" y="1090"/>
                      <a:pt x="514" y="1090"/>
                    </a:cubicBezTo>
                    <a:cubicBezTo>
                      <a:pt x="514" y="1090"/>
                      <a:pt x="514" y="1090"/>
                      <a:pt x="514" y="1090"/>
                    </a:cubicBezTo>
                    <a:cubicBezTo>
                      <a:pt x="514" y="1090"/>
                      <a:pt x="514" y="1090"/>
                      <a:pt x="484" y="1090"/>
                    </a:cubicBezTo>
                    <a:cubicBezTo>
                      <a:pt x="484" y="1090"/>
                      <a:pt x="484" y="1090"/>
                      <a:pt x="468" y="1090"/>
                    </a:cubicBezTo>
                    <a:cubicBezTo>
                      <a:pt x="468" y="1090"/>
                      <a:pt x="468" y="1090"/>
                      <a:pt x="453" y="1090"/>
                    </a:cubicBezTo>
                    <a:cubicBezTo>
                      <a:pt x="453" y="1090"/>
                      <a:pt x="453" y="1090"/>
                      <a:pt x="438" y="1105"/>
                    </a:cubicBezTo>
                    <a:cubicBezTo>
                      <a:pt x="438" y="1105"/>
                      <a:pt x="438" y="1105"/>
                      <a:pt x="423" y="1105"/>
                    </a:cubicBezTo>
                    <a:cubicBezTo>
                      <a:pt x="423" y="1105"/>
                      <a:pt x="423" y="1105"/>
                      <a:pt x="408" y="1121"/>
                    </a:cubicBezTo>
                    <a:cubicBezTo>
                      <a:pt x="408" y="1121"/>
                      <a:pt x="408" y="1121"/>
                      <a:pt x="393" y="1136"/>
                    </a:cubicBezTo>
                    <a:cubicBezTo>
                      <a:pt x="393" y="1136"/>
                      <a:pt x="393" y="1136"/>
                      <a:pt x="393" y="1136"/>
                    </a:cubicBezTo>
                    <a:cubicBezTo>
                      <a:pt x="393" y="1136"/>
                      <a:pt x="393" y="1136"/>
                      <a:pt x="378" y="1151"/>
                    </a:cubicBezTo>
                    <a:cubicBezTo>
                      <a:pt x="378" y="1151"/>
                      <a:pt x="378" y="1151"/>
                      <a:pt x="378" y="1166"/>
                    </a:cubicBezTo>
                    <a:cubicBezTo>
                      <a:pt x="378" y="1166"/>
                      <a:pt x="378" y="1166"/>
                      <a:pt x="363" y="1166"/>
                    </a:cubicBezTo>
                    <a:cubicBezTo>
                      <a:pt x="363" y="1166"/>
                      <a:pt x="363" y="1166"/>
                      <a:pt x="363" y="1166"/>
                    </a:cubicBezTo>
                    <a:cubicBezTo>
                      <a:pt x="363" y="1166"/>
                      <a:pt x="363" y="1166"/>
                      <a:pt x="332" y="1166"/>
                    </a:cubicBezTo>
                    <a:cubicBezTo>
                      <a:pt x="332" y="1166"/>
                      <a:pt x="332" y="1166"/>
                      <a:pt x="317" y="1166"/>
                    </a:cubicBezTo>
                    <a:cubicBezTo>
                      <a:pt x="317" y="1166"/>
                      <a:pt x="317" y="1166"/>
                      <a:pt x="287" y="1166"/>
                    </a:cubicBezTo>
                    <a:cubicBezTo>
                      <a:pt x="287" y="1166"/>
                      <a:pt x="287" y="1166"/>
                      <a:pt x="287" y="1166"/>
                    </a:cubicBezTo>
                    <a:cubicBezTo>
                      <a:pt x="287" y="1166"/>
                      <a:pt x="287" y="1166"/>
                      <a:pt x="257" y="1166"/>
                    </a:cubicBezTo>
                    <a:cubicBezTo>
                      <a:pt x="257" y="1166"/>
                      <a:pt x="257" y="1166"/>
                      <a:pt x="226" y="1166"/>
                    </a:cubicBezTo>
                    <a:cubicBezTo>
                      <a:pt x="226" y="1166"/>
                      <a:pt x="226" y="1166"/>
                      <a:pt x="181" y="1181"/>
                    </a:cubicBezTo>
                    <a:cubicBezTo>
                      <a:pt x="181" y="1181"/>
                      <a:pt x="181" y="1181"/>
                      <a:pt x="166" y="1181"/>
                    </a:cubicBezTo>
                    <a:cubicBezTo>
                      <a:pt x="166" y="1181"/>
                      <a:pt x="166" y="1181"/>
                      <a:pt x="151" y="1181"/>
                    </a:cubicBezTo>
                    <a:cubicBezTo>
                      <a:pt x="151" y="1181"/>
                      <a:pt x="151" y="1181"/>
                      <a:pt x="151" y="1181"/>
                    </a:cubicBezTo>
                    <a:cubicBezTo>
                      <a:pt x="151" y="1181"/>
                      <a:pt x="151" y="1181"/>
                      <a:pt x="151" y="1181"/>
                    </a:cubicBezTo>
                    <a:cubicBezTo>
                      <a:pt x="151" y="1181"/>
                      <a:pt x="151" y="1181"/>
                      <a:pt x="151" y="1181"/>
                    </a:cubicBezTo>
                    <a:cubicBezTo>
                      <a:pt x="151" y="1181"/>
                      <a:pt x="151" y="1181"/>
                      <a:pt x="151" y="1166"/>
                    </a:cubicBezTo>
                    <a:cubicBezTo>
                      <a:pt x="151" y="1166"/>
                      <a:pt x="151" y="1166"/>
                      <a:pt x="151" y="1166"/>
                    </a:cubicBezTo>
                    <a:cubicBezTo>
                      <a:pt x="151" y="1166"/>
                      <a:pt x="151" y="1166"/>
                      <a:pt x="166" y="1151"/>
                    </a:cubicBezTo>
                    <a:cubicBezTo>
                      <a:pt x="166" y="1151"/>
                      <a:pt x="166" y="1151"/>
                      <a:pt x="181" y="1121"/>
                    </a:cubicBezTo>
                    <a:cubicBezTo>
                      <a:pt x="181" y="1121"/>
                      <a:pt x="181" y="1121"/>
                      <a:pt x="211" y="1075"/>
                    </a:cubicBezTo>
                    <a:cubicBezTo>
                      <a:pt x="211" y="1075"/>
                      <a:pt x="211" y="1075"/>
                      <a:pt x="226" y="1060"/>
                    </a:cubicBezTo>
                    <a:cubicBezTo>
                      <a:pt x="226" y="1060"/>
                      <a:pt x="226" y="1060"/>
                      <a:pt x="226" y="1045"/>
                    </a:cubicBezTo>
                    <a:cubicBezTo>
                      <a:pt x="226" y="1045"/>
                      <a:pt x="226" y="1045"/>
                      <a:pt x="226" y="1030"/>
                    </a:cubicBezTo>
                    <a:cubicBezTo>
                      <a:pt x="226" y="1030"/>
                      <a:pt x="226" y="1030"/>
                      <a:pt x="226" y="1030"/>
                    </a:cubicBezTo>
                    <a:cubicBezTo>
                      <a:pt x="226" y="1030"/>
                      <a:pt x="226" y="1030"/>
                      <a:pt x="211" y="1030"/>
                    </a:cubicBezTo>
                    <a:cubicBezTo>
                      <a:pt x="211" y="1030"/>
                      <a:pt x="211" y="1030"/>
                      <a:pt x="211" y="1030"/>
                    </a:cubicBezTo>
                    <a:cubicBezTo>
                      <a:pt x="211" y="1030"/>
                      <a:pt x="211" y="1030"/>
                      <a:pt x="211" y="1030"/>
                    </a:cubicBezTo>
                    <a:cubicBezTo>
                      <a:pt x="211" y="1030"/>
                      <a:pt x="211" y="1030"/>
                      <a:pt x="181" y="1045"/>
                    </a:cubicBezTo>
                    <a:cubicBezTo>
                      <a:pt x="181" y="1045"/>
                      <a:pt x="181" y="1045"/>
                      <a:pt x="166" y="1060"/>
                    </a:cubicBezTo>
                    <a:cubicBezTo>
                      <a:pt x="166" y="1060"/>
                      <a:pt x="166" y="1060"/>
                      <a:pt x="105" y="1105"/>
                    </a:cubicBezTo>
                    <a:cubicBezTo>
                      <a:pt x="105" y="1105"/>
                      <a:pt x="105" y="1105"/>
                      <a:pt x="90" y="1121"/>
                    </a:cubicBezTo>
                    <a:cubicBezTo>
                      <a:pt x="90" y="1121"/>
                      <a:pt x="90" y="1121"/>
                      <a:pt x="75" y="1121"/>
                    </a:cubicBezTo>
                    <a:cubicBezTo>
                      <a:pt x="75" y="1121"/>
                      <a:pt x="75" y="1121"/>
                      <a:pt x="60" y="1121"/>
                    </a:cubicBezTo>
                    <a:cubicBezTo>
                      <a:pt x="60" y="1121"/>
                      <a:pt x="60" y="1121"/>
                      <a:pt x="60" y="1121"/>
                    </a:cubicBezTo>
                    <a:cubicBezTo>
                      <a:pt x="60" y="1121"/>
                      <a:pt x="60" y="1121"/>
                      <a:pt x="60" y="1121"/>
                    </a:cubicBezTo>
                    <a:cubicBezTo>
                      <a:pt x="60" y="1121"/>
                      <a:pt x="60" y="1121"/>
                      <a:pt x="60" y="1105"/>
                    </a:cubicBezTo>
                    <a:cubicBezTo>
                      <a:pt x="60" y="1105"/>
                      <a:pt x="60" y="1105"/>
                      <a:pt x="60" y="1105"/>
                    </a:cubicBezTo>
                    <a:cubicBezTo>
                      <a:pt x="60" y="1105"/>
                      <a:pt x="60" y="1105"/>
                      <a:pt x="60" y="1090"/>
                    </a:cubicBezTo>
                    <a:cubicBezTo>
                      <a:pt x="60" y="1090"/>
                      <a:pt x="60" y="1090"/>
                      <a:pt x="60" y="1075"/>
                    </a:cubicBezTo>
                    <a:cubicBezTo>
                      <a:pt x="60" y="1075"/>
                      <a:pt x="60" y="1075"/>
                      <a:pt x="60" y="1060"/>
                    </a:cubicBezTo>
                    <a:cubicBezTo>
                      <a:pt x="60" y="1060"/>
                      <a:pt x="60" y="1060"/>
                      <a:pt x="75" y="1045"/>
                    </a:cubicBezTo>
                    <a:cubicBezTo>
                      <a:pt x="75" y="1045"/>
                      <a:pt x="75" y="1045"/>
                      <a:pt x="90" y="1014"/>
                    </a:cubicBezTo>
                    <a:cubicBezTo>
                      <a:pt x="90" y="1014"/>
                      <a:pt x="90" y="1014"/>
                      <a:pt x="90" y="1014"/>
                    </a:cubicBezTo>
                    <a:cubicBezTo>
                      <a:pt x="90" y="1014"/>
                      <a:pt x="90" y="1014"/>
                      <a:pt x="90" y="1014"/>
                    </a:cubicBezTo>
                    <a:cubicBezTo>
                      <a:pt x="90" y="1014"/>
                      <a:pt x="90" y="1014"/>
                      <a:pt x="75" y="1014"/>
                    </a:cubicBezTo>
                    <a:cubicBezTo>
                      <a:pt x="75" y="1014"/>
                      <a:pt x="75" y="1014"/>
                      <a:pt x="30" y="1030"/>
                    </a:cubicBezTo>
                    <a:cubicBezTo>
                      <a:pt x="30" y="1030"/>
                      <a:pt x="30" y="1030"/>
                      <a:pt x="15" y="1045"/>
                    </a:cubicBezTo>
                    <a:cubicBezTo>
                      <a:pt x="15" y="1045"/>
                      <a:pt x="15" y="1045"/>
                      <a:pt x="0" y="1045"/>
                    </a:cubicBezTo>
                    <a:cubicBezTo>
                      <a:pt x="0" y="1045"/>
                      <a:pt x="0" y="1045"/>
                      <a:pt x="0" y="1030"/>
                    </a:cubicBezTo>
                    <a:cubicBezTo>
                      <a:pt x="0" y="1030"/>
                      <a:pt x="0" y="1030"/>
                      <a:pt x="0" y="1030"/>
                    </a:cubicBezTo>
                    <a:cubicBezTo>
                      <a:pt x="0" y="1030"/>
                      <a:pt x="0" y="1030"/>
                      <a:pt x="0" y="1030"/>
                    </a:cubicBezTo>
                    <a:cubicBezTo>
                      <a:pt x="0" y="1030"/>
                      <a:pt x="0" y="1030"/>
                      <a:pt x="0" y="1014"/>
                    </a:cubicBezTo>
                    <a:cubicBezTo>
                      <a:pt x="0" y="1014"/>
                      <a:pt x="0" y="1014"/>
                      <a:pt x="0" y="1014"/>
                    </a:cubicBezTo>
                    <a:cubicBezTo>
                      <a:pt x="0" y="1014"/>
                      <a:pt x="0" y="1014"/>
                      <a:pt x="15" y="999"/>
                    </a:cubicBezTo>
                    <a:cubicBezTo>
                      <a:pt x="15" y="999"/>
                      <a:pt x="15" y="999"/>
                      <a:pt x="30" y="984"/>
                    </a:cubicBezTo>
                    <a:cubicBezTo>
                      <a:pt x="30" y="984"/>
                      <a:pt x="30" y="984"/>
                      <a:pt x="45" y="924"/>
                    </a:cubicBezTo>
                    <a:cubicBezTo>
                      <a:pt x="45" y="924"/>
                      <a:pt x="45" y="924"/>
                      <a:pt x="75" y="863"/>
                    </a:cubicBezTo>
                    <a:cubicBezTo>
                      <a:pt x="75" y="863"/>
                      <a:pt x="75" y="863"/>
                      <a:pt x="105" y="833"/>
                    </a:cubicBezTo>
                    <a:cubicBezTo>
                      <a:pt x="105" y="833"/>
                      <a:pt x="105" y="833"/>
                      <a:pt x="121" y="802"/>
                    </a:cubicBezTo>
                    <a:cubicBezTo>
                      <a:pt x="121" y="802"/>
                      <a:pt x="121" y="802"/>
                      <a:pt x="121" y="802"/>
                    </a:cubicBezTo>
                    <a:cubicBezTo>
                      <a:pt x="121" y="802"/>
                      <a:pt x="121" y="802"/>
                      <a:pt x="151" y="772"/>
                    </a:cubicBezTo>
                    <a:cubicBezTo>
                      <a:pt x="151" y="772"/>
                      <a:pt x="151" y="772"/>
                      <a:pt x="181" y="727"/>
                    </a:cubicBezTo>
                    <a:cubicBezTo>
                      <a:pt x="181" y="727"/>
                      <a:pt x="181" y="727"/>
                      <a:pt x="242" y="651"/>
                    </a:cubicBezTo>
                    <a:cubicBezTo>
                      <a:pt x="242" y="651"/>
                      <a:pt x="242" y="651"/>
                      <a:pt x="302" y="590"/>
                    </a:cubicBezTo>
                    <a:cubicBezTo>
                      <a:pt x="302" y="590"/>
                      <a:pt x="302" y="590"/>
                      <a:pt x="317" y="560"/>
                    </a:cubicBezTo>
                    <a:cubicBezTo>
                      <a:pt x="317" y="560"/>
                      <a:pt x="317" y="560"/>
                      <a:pt x="332" y="545"/>
                    </a:cubicBezTo>
                    <a:cubicBezTo>
                      <a:pt x="332" y="545"/>
                      <a:pt x="332" y="545"/>
                      <a:pt x="332" y="545"/>
                    </a:cubicBezTo>
                    <a:cubicBezTo>
                      <a:pt x="332" y="545"/>
                      <a:pt x="332" y="545"/>
                      <a:pt x="347" y="515"/>
                    </a:cubicBezTo>
                    <a:cubicBezTo>
                      <a:pt x="347" y="515"/>
                      <a:pt x="347" y="515"/>
                      <a:pt x="347" y="499"/>
                    </a:cubicBezTo>
                    <a:cubicBezTo>
                      <a:pt x="347" y="499"/>
                      <a:pt x="347" y="499"/>
                      <a:pt x="347" y="484"/>
                    </a:cubicBezTo>
                    <a:cubicBezTo>
                      <a:pt x="347" y="484"/>
                      <a:pt x="347" y="484"/>
                      <a:pt x="347" y="469"/>
                    </a:cubicBezTo>
                    <a:cubicBezTo>
                      <a:pt x="347" y="469"/>
                      <a:pt x="347" y="469"/>
                      <a:pt x="347" y="454"/>
                    </a:cubicBezTo>
                    <a:cubicBezTo>
                      <a:pt x="347" y="454"/>
                      <a:pt x="347" y="454"/>
                      <a:pt x="347" y="454"/>
                    </a:cubicBezTo>
                    <a:cubicBezTo>
                      <a:pt x="347" y="454"/>
                      <a:pt x="347" y="454"/>
                      <a:pt x="332" y="439"/>
                    </a:cubicBezTo>
                    <a:cubicBezTo>
                      <a:pt x="332" y="439"/>
                      <a:pt x="332" y="439"/>
                      <a:pt x="317" y="439"/>
                    </a:cubicBezTo>
                    <a:cubicBezTo>
                      <a:pt x="317" y="439"/>
                      <a:pt x="317" y="439"/>
                      <a:pt x="317" y="439"/>
                    </a:cubicBezTo>
                    <a:cubicBezTo>
                      <a:pt x="317" y="439"/>
                      <a:pt x="317" y="439"/>
                      <a:pt x="317" y="439"/>
                    </a:cubicBezTo>
                    <a:cubicBezTo>
                      <a:pt x="317" y="439"/>
                      <a:pt x="317" y="439"/>
                      <a:pt x="302" y="439"/>
                    </a:cubicBezTo>
                    <a:cubicBezTo>
                      <a:pt x="302" y="439"/>
                      <a:pt x="302" y="439"/>
                      <a:pt x="287" y="439"/>
                    </a:cubicBezTo>
                    <a:cubicBezTo>
                      <a:pt x="287" y="439"/>
                      <a:pt x="287" y="439"/>
                      <a:pt x="272" y="439"/>
                    </a:cubicBezTo>
                    <a:cubicBezTo>
                      <a:pt x="272" y="439"/>
                      <a:pt x="272" y="439"/>
                      <a:pt x="272" y="454"/>
                    </a:cubicBezTo>
                    <a:cubicBezTo>
                      <a:pt x="272" y="454"/>
                      <a:pt x="272" y="454"/>
                      <a:pt x="272" y="454"/>
                    </a:cubicBezTo>
                    <a:cubicBezTo>
                      <a:pt x="272" y="454"/>
                      <a:pt x="272" y="454"/>
                      <a:pt x="272" y="454"/>
                    </a:cubicBezTo>
                    <a:cubicBezTo>
                      <a:pt x="272" y="454"/>
                      <a:pt x="272" y="454"/>
                      <a:pt x="257" y="454"/>
                    </a:cubicBezTo>
                    <a:cubicBezTo>
                      <a:pt x="257" y="454"/>
                      <a:pt x="257" y="454"/>
                      <a:pt x="272" y="424"/>
                    </a:cubicBezTo>
                    <a:cubicBezTo>
                      <a:pt x="272" y="424"/>
                      <a:pt x="272" y="424"/>
                      <a:pt x="272" y="424"/>
                    </a:cubicBezTo>
                    <a:cubicBezTo>
                      <a:pt x="272" y="424"/>
                      <a:pt x="272" y="424"/>
                      <a:pt x="272" y="393"/>
                    </a:cubicBezTo>
                    <a:cubicBezTo>
                      <a:pt x="272" y="393"/>
                      <a:pt x="272" y="393"/>
                      <a:pt x="287" y="378"/>
                    </a:cubicBezTo>
                    <a:cubicBezTo>
                      <a:pt x="287" y="378"/>
                      <a:pt x="287" y="378"/>
                      <a:pt x="302" y="363"/>
                    </a:cubicBezTo>
                    <a:cubicBezTo>
                      <a:pt x="302" y="363"/>
                      <a:pt x="302" y="363"/>
                      <a:pt x="302" y="348"/>
                    </a:cubicBezTo>
                    <a:cubicBezTo>
                      <a:pt x="302" y="348"/>
                      <a:pt x="302" y="348"/>
                      <a:pt x="317" y="333"/>
                    </a:cubicBezTo>
                    <a:cubicBezTo>
                      <a:pt x="317" y="333"/>
                      <a:pt x="317" y="333"/>
                      <a:pt x="332" y="318"/>
                    </a:cubicBezTo>
                    <a:cubicBezTo>
                      <a:pt x="332" y="318"/>
                      <a:pt x="332" y="318"/>
                      <a:pt x="347" y="287"/>
                    </a:cubicBezTo>
                    <a:cubicBezTo>
                      <a:pt x="347" y="287"/>
                      <a:pt x="347" y="287"/>
                      <a:pt x="347" y="257"/>
                    </a:cubicBezTo>
                    <a:cubicBezTo>
                      <a:pt x="347" y="257"/>
                      <a:pt x="347" y="257"/>
                      <a:pt x="347" y="257"/>
                    </a:cubicBezTo>
                    <a:cubicBezTo>
                      <a:pt x="347" y="257"/>
                      <a:pt x="347" y="257"/>
                      <a:pt x="363" y="227"/>
                    </a:cubicBezTo>
                    <a:cubicBezTo>
                      <a:pt x="363" y="227"/>
                      <a:pt x="363" y="227"/>
                      <a:pt x="378" y="212"/>
                    </a:cubicBezTo>
                    <a:cubicBezTo>
                      <a:pt x="378" y="212"/>
                      <a:pt x="378" y="212"/>
                      <a:pt x="393" y="181"/>
                    </a:cubicBezTo>
                    <a:cubicBezTo>
                      <a:pt x="393" y="181"/>
                      <a:pt x="393" y="181"/>
                      <a:pt x="408" y="151"/>
                    </a:cubicBezTo>
                    <a:cubicBezTo>
                      <a:pt x="408" y="151"/>
                      <a:pt x="408" y="151"/>
                      <a:pt x="453" y="90"/>
                    </a:cubicBezTo>
                    <a:cubicBezTo>
                      <a:pt x="453" y="90"/>
                      <a:pt x="453" y="90"/>
                      <a:pt x="484" y="60"/>
                    </a:cubicBezTo>
                    <a:cubicBezTo>
                      <a:pt x="484" y="60"/>
                      <a:pt x="484" y="60"/>
                      <a:pt x="484" y="60"/>
                    </a:cubicBezTo>
                    <a:cubicBezTo>
                      <a:pt x="484" y="60"/>
                      <a:pt x="484" y="60"/>
                      <a:pt x="499" y="30"/>
                    </a:cubicBezTo>
                    <a:cubicBezTo>
                      <a:pt x="499" y="30"/>
                      <a:pt x="499" y="30"/>
                      <a:pt x="514" y="15"/>
                    </a:cubicBezTo>
                    <a:cubicBezTo>
                      <a:pt x="514" y="15"/>
                      <a:pt x="514" y="15"/>
                      <a:pt x="529" y="15"/>
                    </a:cubicBezTo>
                    <a:cubicBezTo>
                      <a:pt x="529" y="15"/>
                      <a:pt x="529" y="15"/>
                      <a:pt x="544" y="0"/>
                    </a:cubicBezTo>
                    <a:cubicBezTo>
                      <a:pt x="544" y="0"/>
                      <a:pt x="544" y="0"/>
                      <a:pt x="559" y="0"/>
                    </a:cubicBezTo>
                    <a:cubicBezTo>
                      <a:pt x="559" y="0"/>
                      <a:pt x="559" y="0"/>
                      <a:pt x="574" y="0"/>
                    </a:cubicBezTo>
                    <a:cubicBezTo>
                      <a:pt x="574" y="0"/>
                      <a:pt x="574" y="0"/>
                      <a:pt x="574" y="0"/>
                    </a:cubicBezTo>
                    <a:cubicBezTo>
                      <a:pt x="574" y="0"/>
                      <a:pt x="574" y="0"/>
                      <a:pt x="574" y="0"/>
                    </a:cubicBezTo>
                    <a:cubicBezTo>
                      <a:pt x="574" y="0"/>
                      <a:pt x="574" y="0"/>
                      <a:pt x="574" y="0"/>
                    </a:cubicBezTo>
                    <a:cubicBezTo>
                      <a:pt x="574" y="0"/>
                      <a:pt x="574" y="0"/>
                      <a:pt x="589" y="15"/>
                    </a:cubicBezTo>
                    <a:cubicBezTo>
                      <a:pt x="589" y="15"/>
                      <a:pt x="589" y="15"/>
                      <a:pt x="589" y="30"/>
                    </a:cubicBezTo>
                    <a:cubicBezTo>
                      <a:pt x="589" y="30"/>
                      <a:pt x="589" y="30"/>
                      <a:pt x="605" y="45"/>
                    </a:cubicBezTo>
                    <a:cubicBezTo>
                      <a:pt x="605" y="45"/>
                      <a:pt x="605" y="45"/>
                      <a:pt x="620" y="60"/>
                    </a:cubicBezTo>
                    <a:cubicBezTo>
                      <a:pt x="620" y="60"/>
                      <a:pt x="620" y="60"/>
                      <a:pt x="635" y="60"/>
                    </a:cubicBezTo>
                    <a:cubicBezTo>
                      <a:pt x="635" y="60"/>
                      <a:pt x="635" y="60"/>
                      <a:pt x="635" y="60"/>
                    </a:cubicBezTo>
                    <a:cubicBezTo>
                      <a:pt x="635" y="60"/>
                      <a:pt x="635" y="60"/>
                      <a:pt x="635" y="75"/>
                    </a:cubicBezTo>
                    <a:cubicBezTo>
                      <a:pt x="635" y="75"/>
                      <a:pt x="635" y="75"/>
                      <a:pt x="635" y="90"/>
                    </a:cubicBezTo>
                    <a:cubicBezTo>
                      <a:pt x="635" y="90"/>
                      <a:pt x="635" y="90"/>
                      <a:pt x="620" y="121"/>
                    </a:cubicBezTo>
                    <a:cubicBezTo>
                      <a:pt x="620" y="121"/>
                      <a:pt x="620" y="121"/>
                      <a:pt x="620" y="121"/>
                    </a:cubicBezTo>
                    <a:cubicBezTo>
                      <a:pt x="620" y="121"/>
                      <a:pt x="620" y="121"/>
                      <a:pt x="620" y="136"/>
                    </a:cubicBezTo>
                    <a:cubicBezTo>
                      <a:pt x="620" y="136"/>
                      <a:pt x="620" y="136"/>
                      <a:pt x="620" y="136"/>
                    </a:cubicBezTo>
                    <a:cubicBezTo>
                      <a:pt x="620" y="136"/>
                      <a:pt x="620" y="136"/>
                      <a:pt x="589" y="166"/>
                    </a:cubicBezTo>
                    <a:cubicBezTo>
                      <a:pt x="589" y="166"/>
                      <a:pt x="589" y="166"/>
                      <a:pt x="529" y="196"/>
                    </a:cubicBezTo>
                    <a:cubicBezTo>
                      <a:pt x="529" y="196"/>
                      <a:pt x="529" y="196"/>
                      <a:pt x="514" y="212"/>
                    </a:cubicBezTo>
                    <a:cubicBezTo>
                      <a:pt x="514" y="212"/>
                      <a:pt x="514" y="212"/>
                      <a:pt x="499" y="242"/>
                    </a:cubicBezTo>
                    <a:cubicBezTo>
                      <a:pt x="499" y="242"/>
                      <a:pt x="499" y="242"/>
                      <a:pt x="499" y="242"/>
                    </a:cubicBezTo>
                    <a:cubicBezTo>
                      <a:pt x="499" y="242"/>
                      <a:pt x="499" y="242"/>
                      <a:pt x="484" y="242"/>
                    </a:cubicBezTo>
                    <a:cubicBezTo>
                      <a:pt x="484" y="242"/>
                      <a:pt x="484" y="242"/>
                      <a:pt x="499" y="242"/>
                    </a:cubicBezTo>
                    <a:cubicBezTo>
                      <a:pt x="499" y="242"/>
                      <a:pt x="499" y="242"/>
                      <a:pt x="499" y="242"/>
                    </a:cubicBezTo>
                    <a:cubicBezTo>
                      <a:pt x="499" y="242"/>
                      <a:pt x="499" y="242"/>
                      <a:pt x="499" y="242"/>
                    </a:cubicBezTo>
                    <a:cubicBezTo>
                      <a:pt x="499" y="242"/>
                      <a:pt x="499" y="242"/>
                      <a:pt x="514" y="242"/>
                    </a:cubicBezTo>
                    <a:cubicBezTo>
                      <a:pt x="514" y="242"/>
                      <a:pt x="514" y="242"/>
                      <a:pt x="544" y="227"/>
                    </a:cubicBezTo>
                    <a:cubicBezTo>
                      <a:pt x="544" y="227"/>
                      <a:pt x="544" y="227"/>
                      <a:pt x="589" y="196"/>
                    </a:cubicBezTo>
                    <a:cubicBezTo>
                      <a:pt x="589" y="196"/>
                      <a:pt x="589" y="196"/>
                      <a:pt x="620" y="181"/>
                    </a:cubicBezTo>
                    <a:cubicBezTo>
                      <a:pt x="620" y="181"/>
                      <a:pt x="620" y="181"/>
                      <a:pt x="635" y="181"/>
                    </a:cubicBezTo>
                    <a:cubicBezTo>
                      <a:pt x="635" y="181"/>
                      <a:pt x="635" y="181"/>
                      <a:pt x="650" y="181"/>
                    </a:cubicBezTo>
                    <a:cubicBezTo>
                      <a:pt x="650" y="181"/>
                      <a:pt x="650" y="181"/>
                      <a:pt x="665" y="181"/>
                    </a:cubicBezTo>
                    <a:cubicBezTo>
                      <a:pt x="665" y="181"/>
                      <a:pt x="665" y="181"/>
                      <a:pt x="665" y="181"/>
                    </a:cubicBezTo>
                    <a:cubicBezTo>
                      <a:pt x="665" y="181"/>
                      <a:pt x="665" y="181"/>
                      <a:pt x="665" y="181"/>
                    </a:cubicBezTo>
                    <a:cubicBezTo>
                      <a:pt x="665" y="181"/>
                      <a:pt x="665" y="181"/>
                      <a:pt x="665" y="181"/>
                    </a:cubicBezTo>
                    <a:cubicBezTo>
                      <a:pt x="665" y="181"/>
                      <a:pt x="665" y="181"/>
                      <a:pt x="665" y="196"/>
                    </a:cubicBezTo>
                    <a:cubicBezTo>
                      <a:pt x="665" y="196"/>
                      <a:pt x="665" y="196"/>
                      <a:pt x="680" y="212"/>
                    </a:cubicBezTo>
                    <a:cubicBezTo>
                      <a:pt x="680" y="212"/>
                      <a:pt x="680" y="212"/>
                      <a:pt x="680" y="227"/>
                    </a:cubicBezTo>
                    <a:cubicBezTo>
                      <a:pt x="680" y="227"/>
                      <a:pt x="680" y="227"/>
                      <a:pt x="680" y="242"/>
                    </a:cubicBezTo>
                    <a:cubicBezTo>
                      <a:pt x="680" y="242"/>
                      <a:pt x="680" y="242"/>
                      <a:pt x="680" y="242"/>
                    </a:cubicBezTo>
                    <a:cubicBezTo>
                      <a:pt x="680" y="242"/>
                      <a:pt x="680" y="242"/>
                      <a:pt x="695" y="227"/>
                    </a:cubicBezTo>
                    <a:cubicBezTo>
                      <a:pt x="695" y="227"/>
                      <a:pt x="695" y="227"/>
                      <a:pt x="710" y="212"/>
                    </a:cubicBezTo>
                    <a:cubicBezTo>
                      <a:pt x="710" y="212"/>
                      <a:pt x="710" y="212"/>
                      <a:pt x="710" y="212"/>
                    </a:cubicBezTo>
                    <a:cubicBezTo>
                      <a:pt x="710" y="212"/>
                      <a:pt x="710" y="212"/>
                      <a:pt x="726" y="212"/>
                    </a:cubicBezTo>
                    <a:cubicBezTo>
                      <a:pt x="726" y="212"/>
                      <a:pt x="726" y="212"/>
                      <a:pt x="741" y="196"/>
                    </a:cubicBezTo>
                    <a:cubicBezTo>
                      <a:pt x="741" y="196"/>
                      <a:pt x="741" y="196"/>
                      <a:pt x="756" y="196"/>
                    </a:cubicBezTo>
                    <a:cubicBezTo>
                      <a:pt x="756" y="196"/>
                      <a:pt x="756" y="196"/>
                      <a:pt x="786" y="196"/>
                    </a:cubicBezTo>
                    <a:cubicBezTo>
                      <a:pt x="786" y="196"/>
                      <a:pt x="786" y="196"/>
                      <a:pt x="801" y="212"/>
                    </a:cubicBezTo>
                    <a:cubicBezTo>
                      <a:pt x="801" y="212"/>
                      <a:pt x="801" y="212"/>
                      <a:pt x="801" y="212"/>
                    </a:cubicBezTo>
                    <a:cubicBezTo>
                      <a:pt x="801" y="212"/>
                      <a:pt x="801" y="212"/>
                      <a:pt x="816" y="227"/>
                    </a:cubicBezTo>
                    <a:cubicBezTo>
                      <a:pt x="816" y="227"/>
                      <a:pt x="816" y="227"/>
                      <a:pt x="816" y="242"/>
                    </a:cubicBezTo>
                    <a:cubicBezTo>
                      <a:pt x="816" y="242"/>
                      <a:pt x="816" y="242"/>
                      <a:pt x="816" y="242"/>
                    </a:cubicBezTo>
                    <a:cubicBezTo>
                      <a:pt x="816" y="242"/>
                      <a:pt x="816" y="242"/>
                      <a:pt x="816" y="242"/>
                    </a:cubicBezTo>
                    <a:cubicBezTo>
                      <a:pt x="816" y="242"/>
                      <a:pt x="816" y="242"/>
                      <a:pt x="816" y="242"/>
                    </a:cubicBezTo>
                    <a:cubicBezTo>
                      <a:pt x="816" y="242"/>
                      <a:pt x="816" y="242"/>
                      <a:pt x="831" y="257"/>
                    </a:cubicBezTo>
                    <a:cubicBezTo>
                      <a:pt x="831" y="257"/>
                      <a:pt x="831" y="257"/>
                      <a:pt x="831" y="242"/>
                    </a:cubicBezTo>
                    <a:cubicBezTo>
                      <a:pt x="831" y="242"/>
                      <a:pt x="831" y="242"/>
                      <a:pt x="847" y="242"/>
                    </a:cubicBezTo>
                    <a:cubicBezTo>
                      <a:pt x="847" y="242"/>
                      <a:pt x="847" y="242"/>
                      <a:pt x="862" y="257"/>
                    </a:cubicBezTo>
                    <a:cubicBezTo>
                      <a:pt x="862" y="257"/>
                      <a:pt x="862" y="257"/>
                      <a:pt x="862" y="257"/>
                    </a:cubicBezTo>
                    <a:cubicBezTo>
                      <a:pt x="862" y="257"/>
                      <a:pt x="862" y="257"/>
                      <a:pt x="877" y="272"/>
                    </a:cubicBezTo>
                    <a:cubicBezTo>
                      <a:pt x="877" y="272"/>
                      <a:pt x="877" y="272"/>
                      <a:pt x="877" y="272"/>
                    </a:cubicBezTo>
                    <a:cubicBezTo>
                      <a:pt x="877" y="272"/>
                      <a:pt x="877" y="272"/>
                      <a:pt x="877" y="272"/>
                    </a:cubicBezTo>
                    <a:cubicBezTo>
                      <a:pt x="877" y="272"/>
                      <a:pt x="877" y="272"/>
                      <a:pt x="877" y="287"/>
                    </a:cubicBezTo>
                    <a:cubicBezTo>
                      <a:pt x="877" y="287"/>
                      <a:pt x="877" y="287"/>
                      <a:pt x="862" y="302"/>
                    </a:cubicBezTo>
                    <a:cubicBezTo>
                      <a:pt x="862" y="302"/>
                      <a:pt x="862" y="302"/>
                      <a:pt x="847" y="318"/>
                    </a:cubicBezTo>
                    <a:cubicBezTo>
                      <a:pt x="847" y="318"/>
                      <a:pt x="847" y="318"/>
                      <a:pt x="847" y="333"/>
                    </a:cubicBezTo>
                    <a:cubicBezTo>
                      <a:pt x="847" y="333"/>
                      <a:pt x="847" y="333"/>
                      <a:pt x="847" y="333"/>
                    </a:cubicBezTo>
                    <a:cubicBezTo>
                      <a:pt x="847" y="333"/>
                      <a:pt x="847" y="333"/>
                      <a:pt x="847" y="333"/>
                    </a:cubicBezTo>
                    <a:cubicBezTo>
                      <a:pt x="847" y="333"/>
                      <a:pt x="847" y="333"/>
                      <a:pt x="862" y="348"/>
                    </a:cubicBezTo>
                    <a:cubicBezTo>
                      <a:pt x="862" y="348"/>
                      <a:pt x="862" y="348"/>
                      <a:pt x="862" y="348"/>
                    </a:cubicBezTo>
                    <a:cubicBezTo>
                      <a:pt x="862" y="348"/>
                      <a:pt x="862" y="348"/>
                      <a:pt x="877" y="363"/>
                    </a:cubicBezTo>
                    <a:cubicBezTo>
                      <a:pt x="877" y="363"/>
                      <a:pt x="877" y="363"/>
                      <a:pt x="877" y="363"/>
                    </a:cubicBezTo>
                    <a:cubicBezTo>
                      <a:pt x="877" y="363"/>
                      <a:pt x="877" y="363"/>
                      <a:pt x="907" y="363"/>
                    </a:cubicBezTo>
                    <a:cubicBezTo>
                      <a:pt x="907" y="363"/>
                      <a:pt x="907" y="363"/>
                      <a:pt x="922" y="378"/>
                    </a:cubicBezTo>
                    <a:cubicBezTo>
                      <a:pt x="922" y="378"/>
                      <a:pt x="922" y="378"/>
                      <a:pt x="937" y="378"/>
                    </a:cubicBezTo>
                    <a:cubicBezTo>
                      <a:pt x="937" y="378"/>
                      <a:pt x="937" y="378"/>
                      <a:pt x="937" y="393"/>
                    </a:cubicBezTo>
                    <a:cubicBezTo>
                      <a:pt x="937" y="393"/>
                      <a:pt x="937" y="393"/>
                      <a:pt x="952" y="409"/>
                    </a:cubicBezTo>
                    <a:cubicBezTo>
                      <a:pt x="952" y="409"/>
                      <a:pt x="952" y="409"/>
                      <a:pt x="952" y="409"/>
                    </a:cubicBezTo>
                    <a:cubicBezTo>
                      <a:pt x="952" y="409"/>
                      <a:pt x="952" y="409"/>
                      <a:pt x="968" y="424"/>
                    </a:cubicBezTo>
                    <a:cubicBezTo>
                      <a:pt x="968" y="424"/>
                      <a:pt x="968" y="424"/>
                      <a:pt x="998" y="424"/>
                    </a:cubicBezTo>
                    <a:cubicBezTo>
                      <a:pt x="998" y="424"/>
                      <a:pt x="998" y="424"/>
                      <a:pt x="998" y="424"/>
                    </a:cubicBezTo>
                    <a:cubicBezTo>
                      <a:pt x="998" y="424"/>
                      <a:pt x="998" y="424"/>
                      <a:pt x="1013" y="424"/>
                    </a:cubicBezTo>
                    <a:cubicBezTo>
                      <a:pt x="1013" y="424"/>
                      <a:pt x="1013" y="424"/>
                      <a:pt x="1028" y="424"/>
                    </a:cubicBezTo>
                    <a:cubicBezTo>
                      <a:pt x="1028" y="424"/>
                      <a:pt x="1028" y="424"/>
                      <a:pt x="1043" y="439"/>
                    </a:cubicBezTo>
                    <a:cubicBezTo>
                      <a:pt x="1043" y="439"/>
                      <a:pt x="1043" y="439"/>
                      <a:pt x="1058" y="439"/>
                    </a:cubicBezTo>
                    <a:cubicBezTo>
                      <a:pt x="1058" y="439"/>
                      <a:pt x="1058" y="439"/>
                      <a:pt x="1058" y="439"/>
                    </a:cubicBezTo>
                    <a:cubicBezTo>
                      <a:pt x="1058" y="439"/>
                      <a:pt x="1058" y="439"/>
                      <a:pt x="1073" y="439"/>
                    </a:cubicBezTo>
                    <a:cubicBezTo>
                      <a:pt x="1073" y="439"/>
                      <a:pt x="1073" y="439"/>
                      <a:pt x="1089" y="424"/>
                    </a:cubicBezTo>
                    <a:cubicBezTo>
                      <a:pt x="1089" y="424"/>
                      <a:pt x="1089" y="424"/>
                      <a:pt x="1089" y="424"/>
                    </a:cubicBezTo>
                    <a:cubicBezTo>
                      <a:pt x="1089" y="424"/>
                      <a:pt x="1089" y="424"/>
                      <a:pt x="1164" y="378"/>
                    </a:cubicBezTo>
                    <a:cubicBezTo>
                      <a:pt x="1164" y="378"/>
                      <a:pt x="1164" y="378"/>
                      <a:pt x="1195" y="363"/>
                    </a:cubicBezTo>
                    <a:cubicBezTo>
                      <a:pt x="1195" y="363"/>
                      <a:pt x="1195" y="363"/>
                      <a:pt x="1195" y="363"/>
                    </a:cubicBezTo>
                    <a:cubicBezTo>
                      <a:pt x="1195" y="363"/>
                      <a:pt x="1195" y="363"/>
                      <a:pt x="1195" y="363"/>
                    </a:cubicBezTo>
                    <a:lnTo>
                      <a:pt x="1195" y="363"/>
                    </a:lnTo>
                    <a:lnTo>
                      <a:pt x="1195" y="363"/>
                    </a:lnTo>
                    <a:lnTo>
                      <a:pt x="1195" y="363"/>
                    </a:lnTo>
                    <a:lnTo>
                      <a:pt x="1195" y="363"/>
                    </a:lnTo>
                    <a:lnTo>
                      <a:pt x="1195" y="363"/>
                    </a:lnTo>
                    <a:lnTo>
                      <a:pt x="1195" y="363"/>
                    </a:lnTo>
                    <a:lnTo>
                      <a:pt x="1195" y="363"/>
                    </a:lnTo>
                    <a:lnTo>
                      <a:pt x="1195" y="363"/>
                    </a:lnTo>
                    <a:close/>
                  </a:path>
                </a:pathLst>
              </a:custGeom>
              <a:solidFill>
                <a:schemeClr val="bg1"/>
              </a:solidFill>
              <a:ln w="1143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4" name="任意多边形 2063"/>
              <p:cNvSpPr/>
              <p:nvPr/>
            </p:nvSpPr>
            <p:spPr>
              <a:xfrm>
                <a:off x="88" y="2215"/>
                <a:ext cx="480" cy="388"/>
              </a:xfrm>
              <a:custGeom>
                <a:avLst/>
                <a:gdLst/>
                <a:ahLst/>
                <a:cxnLst/>
                <a:pathLst>
                  <a:path w="1199" h="970">
                    <a:moveTo>
                      <a:pt x="1199" y="0"/>
                    </a:moveTo>
                    <a:cubicBezTo>
                      <a:pt x="1199" y="0"/>
                      <a:pt x="1199" y="0"/>
                      <a:pt x="1199" y="0"/>
                    </a:cubicBezTo>
                    <a:cubicBezTo>
                      <a:pt x="1199" y="0"/>
                      <a:pt x="1199" y="0"/>
                      <a:pt x="1199" y="30"/>
                    </a:cubicBezTo>
                    <a:cubicBezTo>
                      <a:pt x="1199" y="30"/>
                      <a:pt x="1199" y="30"/>
                      <a:pt x="1199" y="45"/>
                    </a:cubicBezTo>
                    <a:cubicBezTo>
                      <a:pt x="1199" y="45"/>
                      <a:pt x="1199" y="45"/>
                      <a:pt x="1183" y="60"/>
                    </a:cubicBezTo>
                    <a:cubicBezTo>
                      <a:pt x="1183" y="60"/>
                      <a:pt x="1183" y="60"/>
                      <a:pt x="1183" y="75"/>
                    </a:cubicBezTo>
                    <a:cubicBezTo>
                      <a:pt x="1183" y="75"/>
                      <a:pt x="1183" y="75"/>
                      <a:pt x="1168" y="75"/>
                    </a:cubicBezTo>
                    <a:cubicBezTo>
                      <a:pt x="1168" y="75"/>
                      <a:pt x="1168" y="75"/>
                      <a:pt x="1153" y="90"/>
                    </a:cubicBezTo>
                    <a:cubicBezTo>
                      <a:pt x="1153" y="90"/>
                      <a:pt x="1153" y="90"/>
                      <a:pt x="1138" y="105"/>
                    </a:cubicBezTo>
                    <a:cubicBezTo>
                      <a:pt x="1138" y="105"/>
                      <a:pt x="1138" y="105"/>
                      <a:pt x="1138" y="105"/>
                    </a:cubicBezTo>
                    <a:cubicBezTo>
                      <a:pt x="1138" y="105"/>
                      <a:pt x="1138" y="105"/>
                      <a:pt x="1107" y="121"/>
                    </a:cubicBezTo>
                    <a:cubicBezTo>
                      <a:pt x="1107" y="121"/>
                      <a:pt x="1107" y="121"/>
                      <a:pt x="1062" y="151"/>
                    </a:cubicBezTo>
                    <a:cubicBezTo>
                      <a:pt x="1062" y="151"/>
                      <a:pt x="1062" y="151"/>
                      <a:pt x="955" y="197"/>
                    </a:cubicBezTo>
                    <a:cubicBezTo>
                      <a:pt x="955" y="197"/>
                      <a:pt x="955" y="197"/>
                      <a:pt x="834" y="257"/>
                    </a:cubicBezTo>
                    <a:cubicBezTo>
                      <a:pt x="834" y="257"/>
                      <a:pt x="834" y="257"/>
                      <a:pt x="834" y="257"/>
                    </a:cubicBezTo>
                    <a:cubicBezTo>
                      <a:pt x="834" y="257"/>
                      <a:pt x="834" y="257"/>
                      <a:pt x="864" y="241"/>
                    </a:cubicBezTo>
                    <a:cubicBezTo>
                      <a:pt x="864" y="241"/>
                      <a:pt x="864" y="241"/>
                      <a:pt x="925" y="227"/>
                    </a:cubicBezTo>
                    <a:cubicBezTo>
                      <a:pt x="925" y="227"/>
                      <a:pt x="925" y="227"/>
                      <a:pt x="971" y="227"/>
                    </a:cubicBezTo>
                    <a:cubicBezTo>
                      <a:pt x="971" y="227"/>
                      <a:pt x="971" y="227"/>
                      <a:pt x="986" y="211"/>
                    </a:cubicBezTo>
                    <a:cubicBezTo>
                      <a:pt x="986" y="211"/>
                      <a:pt x="986" y="211"/>
                      <a:pt x="1001" y="211"/>
                    </a:cubicBezTo>
                    <a:cubicBezTo>
                      <a:pt x="1001" y="211"/>
                      <a:pt x="1001" y="211"/>
                      <a:pt x="1016" y="211"/>
                    </a:cubicBezTo>
                    <a:cubicBezTo>
                      <a:pt x="1016" y="211"/>
                      <a:pt x="1016" y="211"/>
                      <a:pt x="1016" y="227"/>
                    </a:cubicBezTo>
                    <a:cubicBezTo>
                      <a:pt x="1016" y="227"/>
                      <a:pt x="1016" y="227"/>
                      <a:pt x="1016" y="227"/>
                    </a:cubicBezTo>
                    <a:cubicBezTo>
                      <a:pt x="1016" y="227"/>
                      <a:pt x="1016" y="227"/>
                      <a:pt x="1016" y="227"/>
                    </a:cubicBezTo>
                    <a:cubicBezTo>
                      <a:pt x="1016" y="227"/>
                      <a:pt x="1016" y="227"/>
                      <a:pt x="1001" y="257"/>
                    </a:cubicBezTo>
                    <a:cubicBezTo>
                      <a:pt x="1001" y="257"/>
                      <a:pt x="1001" y="257"/>
                      <a:pt x="1001" y="271"/>
                    </a:cubicBezTo>
                    <a:cubicBezTo>
                      <a:pt x="1001" y="271"/>
                      <a:pt x="1001" y="271"/>
                      <a:pt x="986" y="287"/>
                    </a:cubicBezTo>
                    <a:cubicBezTo>
                      <a:pt x="986" y="287"/>
                      <a:pt x="986" y="287"/>
                      <a:pt x="986" y="303"/>
                    </a:cubicBezTo>
                    <a:cubicBezTo>
                      <a:pt x="986" y="303"/>
                      <a:pt x="986" y="303"/>
                      <a:pt x="971" y="317"/>
                    </a:cubicBezTo>
                    <a:cubicBezTo>
                      <a:pt x="971" y="317"/>
                      <a:pt x="971" y="317"/>
                      <a:pt x="925" y="347"/>
                    </a:cubicBezTo>
                    <a:cubicBezTo>
                      <a:pt x="925" y="347"/>
                      <a:pt x="925" y="347"/>
                      <a:pt x="925" y="347"/>
                    </a:cubicBezTo>
                    <a:cubicBezTo>
                      <a:pt x="925" y="347"/>
                      <a:pt x="925" y="347"/>
                      <a:pt x="864" y="377"/>
                    </a:cubicBezTo>
                    <a:cubicBezTo>
                      <a:pt x="864" y="377"/>
                      <a:pt x="864" y="377"/>
                      <a:pt x="788" y="423"/>
                    </a:cubicBezTo>
                    <a:cubicBezTo>
                      <a:pt x="788" y="423"/>
                      <a:pt x="788" y="423"/>
                      <a:pt x="728" y="469"/>
                    </a:cubicBezTo>
                    <a:cubicBezTo>
                      <a:pt x="728" y="469"/>
                      <a:pt x="728" y="469"/>
                      <a:pt x="697" y="483"/>
                    </a:cubicBezTo>
                    <a:cubicBezTo>
                      <a:pt x="697" y="483"/>
                      <a:pt x="697" y="483"/>
                      <a:pt x="682" y="499"/>
                    </a:cubicBezTo>
                    <a:cubicBezTo>
                      <a:pt x="682" y="499"/>
                      <a:pt x="682" y="499"/>
                      <a:pt x="682" y="499"/>
                    </a:cubicBezTo>
                    <a:cubicBezTo>
                      <a:pt x="682" y="499"/>
                      <a:pt x="682" y="499"/>
                      <a:pt x="652" y="515"/>
                    </a:cubicBezTo>
                    <a:cubicBezTo>
                      <a:pt x="652" y="515"/>
                      <a:pt x="652" y="515"/>
                      <a:pt x="636" y="515"/>
                    </a:cubicBezTo>
                    <a:cubicBezTo>
                      <a:pt x="636" y="515"/>
                      <a:pt x="636" y="515"/>
                      <a:pt x="606" y="529"/>
                    </a:cubicBezTo>
                    <a:cubicBezTo>
                      <a:pt x="606" y="529"/>
                      <a:pt x="606" y="529"/>
                      <a:pt x="591" y="545"/>
                    </a:cubicBezTo>
                    <a:cubicBezTo>
                      <a:pt x="591" y="545"/>
                      <a:pt x="591" y="545"/>
                      <a:pt x="545" y="545"/>
                    </a:cubicBezTo>
                    <a:cubicBezTo>
                      <a:pt x="545" y="545"/>
                      <a:pt x="545" y="545"/>
                      <a:pt x="530" y="545"/>
                    </a:cubicBezTo>
                    <a:cubicBezTo>
                      <a:pt x="530" y="545"/>
                      <a:pt x="530" y="545"/>
                      <a:pt x="530" y="559"/>
                    </a:cubicBezTo>
                    <a:cubicBezTo>
                      <a:pt x="530" y="559"/>
                      <a:pt x="530" y="559"/>
                      <a:pt x="530" y="559"/>
                    </a:cubicBezTo>
                    <a:cubicBezTo>
                      <a:pt x="530" y="559"/>
                      <a:pt x="530" y="559"/>
                      <a:pt x="530" y="559"/>
                    </a:cubicBezTo>
                    <a:cubicBezTo>
                      <a:pt x="530" y="559"/>
                      <a:pt x="530" y="559"/>
                      <a:pt x="530" y="559"/>
                    </a:cubicBezTo>
                    <a:cubicBezTo>
                      <a:pt x="530" y="559"/>
                      <a:pt x="530" y="559"/>
                      <a:pt x="530" y="575"/>
                    </a:cubicBezTo>
                    <a:cubicBezTo>
                      <a:pt x="530" y="575"/>
                      <a:pt x="530" y="575"/>
                      <a:pt x="561" y="591"/>
                    </a:cubicBezTo>
                    <a:cubicBezTo>
                      <a:pt x="561" y="591"/>
                      <a:pt x="561" y="591"/>
                      <a:pt x="561" y="621"/>
                    </a:cubicBezTo>
                    <a:cubicBezTo>
                      <a:pt x="561" y="621"/>
                      <a:pt x="561" y="621"/>
                      <a:pt x="576" y="621"/>
                    </a:cubicBezTo>
                    <a:cubicBezTo>
                      <a:pt x="576" y="621"/>
                      <a:pt x="576" y="621"/>
                      <a:pt x="576" y="636"/>
                    </a:cubicBezTo>
                    <a:cubicBezTo>
                      <a:pt x="576" y="636"/>
                      <a:pt x="576" y="636"/>
                      <a:pt x="576" y="651"/>
                    </a:cubicBezTo>
                    <a:cubicBezTo>
                      <a:pt x="576" y="651"/>
                      <a:pt x="576" y="651"/>
                      <a:pt x="576" y="666"/>
                    </a:cubicBezTo>
                    <a:cubicBezTo>
                      <a:pt x="576" y="666"/>
                      <a:pt x="576" y="666"/>
                      <a:pt x="576" y="666"/>
                    </a:cubicBezTo>
                    <a:cubicBezTo>
                      <a:pt x="576" y="666"/>
                      <a:pt x="576" y="666"/>
                      <a:pt x="576" y="682"/>
                    </a:cubicBezTo>
                    <a:cubicBezTo>
                      <a:pt x="576" y="682"/>
                      <a:pt x="576" y="682"/>
                      <a:pt x="576" y="682"/>
                    </a:cubicBezTo>
                    <a:cubicBezTo>
                      <a:pt x="576" y="682"/>
                      <a:pt x="576" y="682"/>
                      <a:pt x="561" y="697"/>
                    </a:cubicBezTo>
                    <a:cubicBezTo>
                      <a:pt x="561" y="697"/>
                      <a:pt x="561" y="697"/>
                      <a:pt x="561" y="712"/>
                    </a:cubicBezTo>
                    <a:cubicBezTo>
                      <a:pt x="561" y="712"/>
                      <a:pt x="561" y="712"/>
                      <a:pt x="561" y="742"/>
                    </a:cubicBezTo>
                    <a:cubicBezTo>
                      <a:pt x="561" y="742"/>
                      <a:pt x="561" y="742"/>
                      <a:pt x="561" y="772"/>
                    </a:cubicBezTo>
                    <a:cubicBezTo>
                      <a:pt x="561" y="772"/>
                      <a:pt x="561" y="772"/>
                      <a:pt x="545" y="803"/>
                    </a:cubicBezTo>
                    <a:cubicBezTo>
                      <a:pt x="545" y="803"/>
                      <a:pt x="545" y="803"/>
                      <a:pt x="545" y="833"/>
                    </a:cubicBezTo>
                    <a:cubicBezTo>
                      <a:pt x="545" y="833"/>
                      <a:pt x="545" y="833"/>
                      <a:pt x="530" y="848"/>
                    </a:cubicBezTo>
                    <a:cubicBezTo>
                      <a:pt x="530" y="848"/>
                      <a:pt x="530" y="848"/>
                      <a:pt x="530" y="863"/>
                    </a:cubicBezTo>
                    <a:cubicBezTo>
                      <a:pt x="530" y="863"/>
                      <a:pt x="530" y="863"/>
                      <a:pt x="515" y="863"/>
                    </a:cubicBezTo>
                    <a:cubicBezTo>
                      <a:pt x="515" y="863"/>
                      <a:pt x="515" y="863"/>
                      <a:pt x="500" y="878"/>
                    </a:cubicBezTo>
                    <a:cubicBezTo>
                      <a:pt x="500" y="878"/>
                      <a:pt x="500" y="878"/>
                      <a:pt x="485" y="894"/>
                    </a:cubicBezTo>
                    <a:cubicBezTo>
                      <a:pt x="485" y="894"/>
                      <a:pt x="485" y="894"/>
                      <a:pt x="469" y="908"/>
                    </a:cubicBezTo>
                    <a:cubicBezTo>
                      <a:pt x="469" y="908"/>
                      <a:pt x="469" y="908"/>
                      <a:pt x="469" y="908"/>
                    </a:cubicBezTo>
                    <a:cubicBezTo>
                      <a:pt x="469" y="908"/>
                      <a:pt x="469" y="908"/>
                      <a:pt x="424" y="924"/>
                    </a:cubicBezTo>
                    <a:cubicBezTo>
                      <a:pt x="424" y="924"/>
                      <a:pt x="424" y="924"/>
                      <a:pt x="378" y="954"/>
                    </a:cubicBezTo>
                    <a:cubicBezTo>
                      <a:pt x="378" y="954"/>
                      <a:pt x="378" y="954"/>
                      <a:pt x="333" y="954"/>
                    </a:cubicBezTo>
                    <a:cubicBezTo>
                      <a:pt x="333" y="954"/>
                      <a:pt x="333" y="954"/>
                      <a:pt x="302" y="970"/>
                    </a:cubicBezTo>
                    <a:cubicBezTo>
                      <a:pt x="302" y="970"/>
                      <a:pt x="302" y="970"/>
                      <a:pt x="272" y="970"/>
                    </a:cubicBezTo>
                    <a:cubicBezTo>
                      <a:pt x="272" y="970"/>
                      <a:pt x="272" y="970"/>
                      <a:pt x="257" y="970"/>
                    </a:cubicBezTo>
                    <a:cubicBezTo>
                      <a:pt x="257" y="970"/>
                      <a:pt x="257" y="970"/>
                      <a:pt x="242" y="970"/>
                    </a:cubicBezTo>
                    <a:cubicBezTo>
                      <a:pt x="242" y="970"/>
                      <a:pt x="242" y="970"/>
                      <a:pt x="226" y="954"/>
                    </a:cubicBezTo>
                    <a:cubicBezTo>
                      <a:pt x="226" y="954"/>
                      <a:pt x="226" y="954"/>
                      <a:pt x="226" y="954"/>
                    </a:cubicBezTo>
                    <a:cubicBezTo>
                      <a:pt x="226" y="954"/>
                      <a:pt x="226" y="954"/>
                      <a:pt x="226" y="938"/>
                    </a:cubicBezTo>
                    <a:cubicBezTo>
                      <a:pt x="226" y="938"/>
                      <a:pt x="226" y="938"/>
                      <a:pt x="226" y="938"/>
                    </a:cubicBezTo>
                    <a:cubicBezTo>
                      <a:pt x="226" y="938"/>
                      <a:pt x="226" y="938"/>
                      <a:pt x="226" y="938"/>
                    </a:cubicBezTo>
                    <a:cubicBezTo>
                      <a:pt x="226" y="938"/>
                      <a:pt x="226" y="938"/>
                      <a:pt x="226" y="924"/>
                    </a:cubicBezTo>
                    <a:cubicBezTo>
                      <a:pt x="226" y="924"/>
                      <a:pt x="226" y="924"/>
                      <a:pt x="226" y="908"/>
                    </a:cubicBezTo>
                    <a:cubicBezTo>
                      <a:pt x="226" y="908"/>
                      <a:pt x="226" y="908"/>
                      <a:pt x="226" y="894"/>
                    </a:cubicBezTo>
                    <a:cubicBezTo>
                      <a:pt x="226" y="894"/>
                      <a:pt x="226" y="894"/>
                      <a:pt x="242" y="894"/>
                    </a:cubicBezTo>
                    <a:cubicBezTo>
                      <a:pt x="242" y="894"/>
                      <a:pt x="242" y="894"/>
                      <a:pt x="242" y="878"/>
                    </a:cubicBezTo>
                    <a:cubicBezTo>
                      <a:pt x="242" y="878"/>
                      <a:pt x="242" y="878"/>
                      <a:pt x="242" y="878"/>
                    </a:cubicBezTo>
                    <a:cubicBezTo>
                      <a:pt x="242" y="878"/>
                      <a:pt x="242" y="878"/>
                      <a:pt x="226" y="878"/>
                    </a:cubicBezTo>
                    <a:cubicBezTo>
                      <a:pt x="226" y="878"/>
                      <a:pt x="226" y="878"/>
                      <a:pt x="226" y="878"/>
                    </a:cubicBezTo>
                    <a:cubicBezTo>
                      <a:pt x="226" y="878"/>
                      <a:pt x="226" y="878"/>
                      <a:pt x="181" y="878"/>
                    </a:cubicBezTo>
                    <a:cubicBezTo>
                      <a:pt x="181" y="878"/>
                      <a:pt x="181" y="878"/>
                      <a:pt x="135" y="863"/>
                    </a:cubicBezTo>
                    <a:cubicBezTo>
                      <a:pt x="135" y="863"/>
                      <a:pt x="135" y="863"/>
                      <a:pt x="90" y="863"/>
                    </a:cubicBezTo>
                    <a:cubicBezTo>
                      <a:pt x="90" y="863"/>
                      <a:pt x="90" y="863"/>
                      <a:pt x="74" y="863"/>
                    </a:cubicBezTo>
                    <a:cubicBezTo>
                      <a:pt x="74" y="863"/>
                      <a:pt x="74" y="863"/>
                      <a:pt x="44" y="878"/>
                    </a:cubicBezTo>
                    <a:cubicBezTo>
                      <a:pt x="44" y="878"/>
                      <a:pt x="44" y="878"/>
                      <a:pt x="44" y="878"/>
                    </a:cubicBezTo>
                    <a:cubicBezTo>
                      <a:pt x="44" y="878"/>
                      <a:pt x="44" y="878"/>
                      <a:pt x="29" y="878"/>
                    </a:cubicBezTo>
                    <a:cubicBezTo>
                      <a:pt x="29" y="878"/>
                      <a:pt x="29" y="878"/>
                      <a:pt x="15" y="878"/>
                    </a:cubicBezTo>
                    <a:cubicBezTo>
                      <a:pt x="15" y="878"/>
                      <a:pt x="15" y="878"/>
                      <a:pt x="0" y="878"/>
                    </a:cubicBezTo>
                    <a:cubicBezTo>
                      <a:pt x="0" y="878"/>
                      <a:pt x="0" y="878"/>
                      <a:pt x="0" y="863"/>
                    </a:cubicBezTo>
                    <a:cubicBezTo>
                      <a:pt x="0" y="863"/>
                      <a:pt x="0" y="863"/>
                      <a:pt x="0" y="863"/>
                    </a:cubicBezTo>
                    <a:cubicBezTo>
                      <a:pt x="0" y="863"/>
                      <a:pt x="0" y="863"/>
                      <a:pt x="0" y="848"/>
                    </a:cubicBezTo>
                    <a:cubicBezTo>
                      <a:pt x="0" y="848"/>
                      <a:pt x="0" y="848"/>
                      <a:pt x="0" y="848"/>
                    </a:cubicBezTo>
                    <a:cubicBezTo>
                      <a:pt x="0" y="848"/>
                      <a:pt x="0" y="848"/>
                      <a:pt x="0" y="833"/>
                    </a:cubicBezTo>
                    <a:cubicBezTo>
                      <a:pt x="0" y="833"/>
                      <a:pt x="0" y="833"/>
                      <a:pt x="0" y="833"/>
                    </a:cubicBezTo>
                    <a:cubicBezTo>
                      <a:pt x="0" y="833"/>
                      <a:pt x="0" y="833"/>
                      <a:pt x="15" y="833"/>
                    </a:cubicBezTo>
                    <a:cubicBezTo>
                      <a:pt x="15" y="833"/>
                      <a:pt x="15" y="833"/>
                      <a:pt x="15" y="833"/>
                    </a:cubicBezTo>
                    <a:cubicBezTo>
                      <a:pt x="15" y="833"/>
                      <a:pt x="15" y="833"/>
                      <a:pt x="15" y="818"/>
                    </a:cubicBezTo>
                    <a:cubicBezTo>
                      <a:pt x="15" y="818"/>
                      <a:pt x="15" y="818"/>
                      <a:pt x="15" y="788"/>
                    </a:cubicBezTo>
                    <a:cubicBezTo>
                      <a:pt x="15" y="788"/>
                      <a:pt x="15" y="788"/>
                      <a:pt x="15" y="772"/>
                    </a:cubicBezTo>
                    <a:cubicBezTo>
                      <a:pt x="15" y="772"/>
                      <a:pt x="15" y="772"/>
                      <a:pt x="29" y="757"/>
                    </a:cubicBezTo>
                    <a:cubicBezTo>
                      <a:pt x="29" y="757"/>
                      <a:pt x="29" y="757"/>
                      <a:pt x="29" y="757"/>
                    </a:cubicBezTo>
                    <a:cubicBezTo>
                      <a:pt x="29" y="757"/>
                      <a:pt x="29" y="757"/>
                      <a:pt x="44" y="742"/>
                    </a:cubicBezTo>
                    <a:cubicBezTo>
                      <a:pt x="44" y="742"/>
                      <a:pt x="44" y="742"/>
                      <a:pt x="44" y="742"/>
                    </a:cubicBezTo>
                    <a:cubicBezTo>
                      <a:pt x="44" y="742"/>
                      <a:pt x="44" y="742"/>
                      <a:pt x="59" y="742"/>
                    </a:cubicBezTo>
                    <a:cubicBezTo>
                      <a:pt x="59" y="742"/>
                      <a:pt x="59" y="742"/>
                      <a:pt x="74" y="742"/>
                    </a:cubicBezTo>
                    <a:cubicBezTo>
                      <a:pt x="74" y="742"/>
                      <a:pt x="74" y="742"/>
                      <a:pt x="74" y="742"/>
                    </a:cubicBezTo>
                    <a:cubicBezTo>
                      <a:pt x="74" y="742"/>
                      <a:pt x="74" y="742"/>
                      <a:pt x="105" y="742"/>
                    </a:cubicBezTo>
                    <a:cubicBezTo>
                      <a:pt x="105" y="742"/>
                      <a:pt x="105" y="742"/>
                      <a:pt x="150" y="742"/>
                    </a:cubicBezTo>
                    <a:cubicBezTo>
                      <a:pt x="150" y="742"/>
                      <a:pt x="150" y="742"/>
                      <a:pt x="166" y="727"/>
                    </a:cubicBezTo>
                    <a:cubicBezTo>
                      <a:pt x="166" y="727"/>
                      <a:pt x="166" y="727"/>
                      <a:pt x="196" y="727"/>
                    </a:cubicBezTo>
                    <a:cubicBezTo>
                      <a:pt x="196" y="727"/>
                      <a:pt x="196" y="727"/>
                      <a:pt x="257" y="712"/>
                    </a:cubicBezTo>
                    <a:cubicBezTo>
                      <a:pt x="257" y="712"/>
                      <a:pt x="257" y="712"/>
                      <a:pt x="302" y="697"/>
                    </a:cubicBezTo>
                    <a:cubicBezTo>
                      <a:pt x="302" y="697"/>
                      <a:pt x="302" y="697"/>
                      <a:pt x="302" y="697"/>
                    </a:cubicBezTo>
                    <a:cubicBezTo>
                      <a:pt x="302" y="697"/>
                      <a:pt x="302" y="697"/>
                      <a:pt x="317" y="682"/>
                    </a:cubicBezTo>
                    <a:cubicBezTo>
                      <a:pt x="317" y="682"/>
                      <a:pt x="317" y="682"/>
                      <a:pt x="348" y="682"/>
                    </a:cubicBezTo>
                    <a:cubicBezTo>
                      <a:pt x="348" y="682"/>
                      <a:pt x="348" y="682"/>
                      <a:pt x="363" y="666"/>
                    </a:cubicBezTo>
                    <a:cubicBezTo>
                      <a:pt x="363" y="666"/>
                      <a:pt x="363" y="666"/>
                      <a:pt x="393" y="651"/>
                    </a:cubicBezTo>
                    <a:cubicBezTo>
                      <a:pt x="393" y="651"/>
                      <a:pt x="393" y="651"/>
                      <a:pt x="424" y="621"/>
                    </a:cubicBezTo>
                    <a:cubicBezTo>
                      <a:pt x="424" y="621"/>
                      <a:pt x="424" y="621"/>
                      <a:pt x="454" y="591"/>
                    </a:cubicBezTo>
                    <a:cubicBezTo>
                      <a:pt x="454" y="591"/>
                      <a:pt x="454" y="591"/>
                      <a:pt x="454" y="591"/>
                    </a:cubicBezTo>
                    <a:cubicBezTo>
                      <a:pt x="454" y="591"/>
                      <a:pt x="454" y="591"/>
                      <a:pt x="469" y="575"/>
                    </a:cubicBezTo>
                    <a:cubicBezTo>
                      <a:pt x="469" y="575"/>
                      <a:pt x="469" y="575"/>
                      <a:pt x="469" y="559"/>
                    </a:cubicBezTo>
                    <a:cubicBezTo>
                      <a:pt x="469" y="559"/>
                      <a:pt x="469" y="559"/>
                      <a:pt x="485" y="545"/>
                    </a:cubicBezTo>
                    <a:cubicBezTo>
                      <a:pt x="485" y="545"/>
                      <a:pt x="485" y="545"/>
                      <a:pt x="485" y="529"/>
                    </a:cubicBezTo>
                    <a:cubicBezTo>
                      <a:pt x="485" y="529"/>
                      <a:pt x="485" y="529"/>
                      <a:pt x="485" y="515"/>
                    </a:cubicBezTo>
                    <a:cubicBezTo>
                      <a:pt x="485" y="515"/>
                      <a:pt x="485" y="515"/>
                      <a:pt x="469" y="515"/>
                    </a:cubicBezTo>
                    <a:cubicBezTo>
                      <a:pt x="469" y="515"/>
                      <a:pt x="469" y="515"/>
                      <a:pt x="469" y="499"/>
                    </a:cubicBezTo>
                    <a:cubicBezTo>
                      <a:pt x="469" y="499"/>
                      <a:pt x="469" y="499"/>
                      <a:pt x="454" y="499"/>
                    </a:cubicBezTo>
                    <a:cubicBezTo>
                      <a:pt x="454" y="499"/>
                      <a:pt x="454" y="499"/>
                      <a:pt x="454" y="499"/>
                    </a:cubicBezTo>
                    <a:cubicBezTo>
                      <a:pt x="454" y="499"/>
                      <a:pt x="454" y="499"/>
                      <a:pt x="424" y="515"/>
                    </a:cubicBezTo>
                    <a:cubicBezTo>
                      <a:pt x="424" y="515"/>
                      <a:pt x="424" y="515"/>
                      <a:pt x="378" y="515"/>
                    </a:cubicBezTo>
                    <a:cubicBezTo>
                      <a:pt x="378" y="515"/>
                      <a:pt x="378" y="515"/>
                      <a:pt x="363" y="515"/>
                    </a:cubicBezTo>
                    <a:cubicBezTo>
                      <a:pt x="363" y="515"/>
                      <a:pt x="363" y="515"/>
                      <a:pt x="333" y="515"/>
                    </a:cubicBezTo>
                    <a:cubicBezTo>
                      <a:pt x="333" y="515"/>
                      <a:pt x="333" y="515"/>
                      <a:pt x="317" y="515"/>
                    </a:cubicBezTo>
                    <a:cubicBezTo>
                      <a:pt x="317" y="515"/>
                      <a:pt x="317" y="515"/>
                      <a:pt x="302" y="499"/>
                    </a:cubicBezTo>
                    <a:cubicBezTo>
                      <a:pt x="302" y="499"/>
                      <a:pt x="302" y="499"/>
                      <a:pt x="302" y="499"/>
                    </a:cubicBezTo>
                    <a:cubicBezTo>
                      <a:pt x="302" y="499"/>
                      <a:pt x="302" y="499"/>
                      <a:pt x="272" y="483"/>
                    </a:cubicBezTo>
                    <a:cubicBezTo>
                      <a:pt x="272" y="483"/>
                      <a:pt x="272" y="483"/>
                      <a:pt x="257" y="469"/>
                    </a:cubicBezTo>
                    <a:cubicBezTo>
                      <a:pt x="257" y="469"/>
                      <a:pt x="257" y="469"/>
                      <a:pt x="257" y="469"/>
                    </a:cubicBezTo>
                    <a:cubicBezTo>
                      <a:pt x="257" y="469"/>
                      <a:pt x="257" y="469"/>
                      <a:pt x="242" y="469"/>
                    </a:cubicBezTo>
                    <a:cubicBezTo>
                      <a:pt x="242" y="469"/>
                      <a:pt x="242" y="469"/>
                      <a:pt x="226" y="469"/>
                    </a:cubicBezTo>
                    <a:cubicBezTo>
                      <a:pt x="226" y="469"/>
                      <a:pt x="226" y="469"/>
                      <a:pt x="211" y="469"/>
                    </a:cubicBezTo>
                    <a:cubicBezTo>
                      <a:pt x="211" y="469"/>
                      <a:pt x="211" y="469"/>
                      <a:pt x="211" y="469"/>
                    </a:cubicBezTo>
                    <a:cubicBezTo>
                      <a:pt x="211" y="469"/>
                      <a:pt x="211" y="469"/>
                      <a:pt x="181" y="483"/>
                    </a:cubicBezTo>
                    <a:cubicBezTo>
                      <a:pt x="181" y="483"/>
                      <a:pt x="181" y="483"/>
                      <a:pt x="135" y="499"/>
                    </a:cubicBezTo>
                    <a:cubicBezTo>
                      <a:pt x="135" y="499"/>
                      <a:pt x="135" y="499"/>
                      <a:pt x="120" y="499"/>
                    </a:cubicBezTo>
                    <a:cubicBezTo>
                      <a:pt x="120" y="499"/>
                      <a:pt x="120" y="499"/>
                      <a:pt x="120" y="499"/>
                    </a:cubicBezTo>
                    <a:cubicBezTo>
                      <a:pt x="120" y="499"/>
                      <a:pt x="120" y="499"/>
                      <a:pt x="105" y="499"/>
                    </a:cubicBezTo>
                    <a:cubicBezTo>
                      <a:pt x="105" y="499"/>
                      <a:pt x="105" y="499"/>
                      <a:pt x="105" y="499"/>
                    </a:cubicBezTo>
                    <a:cubicBezTo>
                      <a:pt x="105" y="499"/>
                      <a:pt x="105" y="499"/>
                      <a:pt x="105" y="483"/>
                    </a:cubicBezTo>
                    <a:cubicBezTo>
                      <a:pt x="105" y="483"/>
                      <a:pt x="105" y="483"/>
                      <a:pt x="105" y="483"/>
                    </a:cubicBezTo>
                    <a:cubicBezTo>
                      <a:pt x="105" y="483"/>
                      <a:pt x="105" y="483"/>
                      <a:pt x="105" y="483"/>
                    </a:cubicBezTo>
                    <a:cubicBezTo>
                      <a:pt x="105" y="483"/>
                      <a:pt x="105" y="483"/>
                      <a:pt x="135" y="439"/>
                    </a:cubicBezTo>
                    <a:cubicBezTo>
                      <a:pt x="135" y="439"/>
                      <a:pt x="135" y="439"/>
                      <a:pt x="135" y="409"/>
                    </a:cubicBezTo>
                    <a:cubicBezTo>
                      <a:pt x="135" y="409"/>
                      <a:pt x="135" y="409"/>
                      <a:pt x="150" y="377"/>
                    </a:cubicBezTo>
                    <a:cubicBezTo>
                      <a:pt x="150" y="377"/>
                      <a:pt x="150" y="377"/>
                      <a:pt x="166" y="347"/>
                    </a:cubicBezTo>
                    <a:cubicBezTo>
                      <a:pt x="166" y="347"/>
                      <a:pt x="166" y="347"/>
                      <a:pt x="181" y="333"/>
                    </a:cubicBezTo>
                    <a:cubicBezTo>
                      <a:pt x="181" y="333"/>
                      <a:pt x="181" y="333"/>
                      <a:pt x="196" y="317"/>
                    </a:cubicBezTo>
                    <a:cubicBezTo>
                      <a:pt x="196" y="317"/>
                      <a:pt x="196" y="317"/>
                      <a:pt x="196" y="317"/>
                    </a:cubicBezTo>
                    <a:cubicBezTo>
                      <a:pt x="196" y="317"/>
                      <a:pt x="196" y="317"/>
                      <a:pt x="211" y="317"/>
                    </a:cubicBezTo>
                    <a:cubicBezTo>
                      <a:pt x="211" y="317"/>
                      <a:pt x="211" y="317"/>
                      <a:pt x="226" y="317"/>
                    </a:cubicBezTo>
                    <a:cubicBezTo>
                      <a:pt x="226" y="317"/>
                      <a:pt x="226" y="317"/>
                      <a:pt x="226" y="317"/>
                    </a:cubicBezTo>
                    <a:cubicBezTo>
                      <a:pt x="226" y="317"/>
                      <a:pt x="226" y="317"/>
                      <a:pt x="226" y="317"/>
                    </a:cubicBezTo>
                    <a:cubicBezTo>
                      <a:pt x="226" y="317"/>
                      <a:pt x="226" y="317"/>
                      <a:pt x="226" y="333"/>
                    </a:cubicBezTo>
                    <a:cubicBezTo>
                      <a:pt x="226" y="333"/>
                      <a:pt x="226" y="333"/>
                      <a:pt x="242" y="333"/>
                    </a:cubicBezTo>
                    <a:cubicBezTo>
                      <a:pt x="242" y="333"/>
                      <a:pt x="242" y="333"/>
                      <a:pt x="242" y="347"/>
                    </a:cubicBezTo>
                    <a:cubicBezTo>
                      <a:pt x="242" y="347"/>
                      <a:pt x="242" y="347"/>
                      <a:pt x="242" y="363"/>
                    </a:cubicBezTo>
                    <a:cubicBezTo>
                      <a:pt x="242" y="363"/>
                      <a:pt x="242" y="363"/>
                      <a:pt x="226" y="377"/>
                    </a:cubicBezTo>
                    <a:cubicBezTo>
                      <a:pt x="226" y="377"/>
                      <a:pt x="226" y="377"/>
                      <a:pt x="211" y="393"/>
                    </a:cubicBezTo>
                    <a:cubicBezTo>
                      <a:pt x="211" y="393"/>
                      <a:pt x="211" y="393"/>
                      <a:pt x="211" y="409"/>
                    </a:cubicBezTo>
                    <a:cubicBezTo>
                      <a:pt x="211" y="409"/>
                      <a:pt x="211" y="409"/>
                      <a:pt x="196" y="423"/>
                    </a:cubicBezTo>
                    <a:cubicBezTo>
                      <a:pt x="196" y="423"/>
                      <a:pt x="196" y="423"/>
                      <a:pt x="196" y="423"/>
                    </a:cubicBezTo>
                    <a:cubicBezTo>
                      <a:pt x="196" y="423"/>
                      <a:pt x="196" y="423"/>
                      <a:pt x="242" y="423"/>
                    </a:cubicBezTo>
                    <a:cubicBezTo>
                      <a:pt x="242" y="423"/>
                      <a:pt x="242" y="423"/>
                      <a:pt x="348" y="393"/>
                    </a:cubicBezTo>
                    <a:cubicBezTo>
                      <a:pt x="348" y="393"/>
                      <a:pt x="348" y="393"/>
                      <a:pt x="348" y="393"/>
                    </a:cubicBezTo>
                    <a:cubicBezTo>
                      <a:pt x="348" y="393"/>
                      <a:pt x="348" y="393"/>
                      <a:pt x="409" y="377"/>
                    </a:cubicBezTo>
                    <a:cubicBezTo>
                      <a:pt x="409" y="377"/>
                      <a:pt x="409" y="377"/>
                      <a:pt x="454" y="377"/>
                    </a:cubicBezTo>
                    <a:cubicBezTo>
                      <a:pt x="454" y="377"/>
                      <a:pt x="454" y="377"/>
                      <a:pt x="454" y="377"/>
                    </a:cubicBezTo>
                    <a:cubicBezTo>
                      <a:pt x="454" y="377"/>
                      <a:pt x="454" y="377"/>
                      <a:pt x="469" y="377"/>
                    </a:cubicBezTo>
                    <a:cubicBezTo>
                      <a:pt x="469" y="377"/>
                      <a:pt x="469" y="377"/>
                      <a:pt x="469" y="377"/>
                    </a:cubicBezTo>
                    <a:cubicBezTo>
                      <a:pt x="469" y="377"/>
                      <a:pt x="469" y="377"/>
                      <a:pt x="469" y="393"/>
                    </a:cubicBezTo>
                    <a:cubicBezTo>
                      <a:pt x="469" y="393"/>
                      <a:pt x="469" y="393"/>
                      <a:pt x="469" y="393"/>
                    </a:cubicBezTo>
                    <a:cubicBezTo>
                      <a:pt x="469" y="393"/>
                      <a:pt x="469" y="393"/>
                      <a:pt x="469" y="393"/>
                    </a:cubicBezTo>
                    <a:cubicBezTo>
                      <a:pt x="469" y="393"/>
                      <a:pt x="469" y="393"/>
                      <a:pt x="485" y="393"/>
                    </a:cubicBezTo>
                    <a:cubicBezTo>
                      <a:pt x="485" y="393"/>
                      <a:pt x="485" y="393"/>
                      <a:pt x="485" y="393"/>
                    </a:cubicBezTo>
                    <a:cubicBezTo>
                      <a:pt x="485" y="393"/>
                      <a:pt x="485" y="393"/>
                      <a:pt x="500" y="393"/>
                    </a:cubicBezTo>
                    <a:cubicBezTo>
                      <a:pt x="500" y="393"/>
                      <a:pt x="500" y="393"/>
                      <a:pt x="515" y="393"/>
                    </a:cubicBezTo>
                    <a:cubicBezTo>
                      <a:pt x="515" y="393"/>
                      <a:pt x="515" y="393"/>
                      <a:pt x="530" y="393"/>
                    </a:cubicBezTo>
                    <a:cubicBezTo>
                      <a:pt x="530" y="393"/>
                      <a:pt x="530" y="393"/>
                      <a:pt x="545" y="393"/>
                    </a:cubicBezTo>
                    <a:cubicBezTo>
                      <a:pt x="545" y="393"/>
                      <a:pt x="545" y="393"/>
                      <a:pt x="561" y="393"/>
                    </a:cubicBezTo>
                    <a:cubicBezTo>
                      <a:pt x="561" y="393"/>
                      <a:pt x="561" y="393"/>
                      <a:pt x="561" y="393"/>
                    </a:cubicBezTo>
                    <a:cubicBezTo>
                      <a:pt x="561" y="393"/>
                      <a:pt x="561" y="393"/>
                      <a:pt x="561" y="409"/>
                    </a:cubicBezTo>
                    <a:cubicBezTo>
                      <a:pt x="561" y="409"/>
                      <a:pt x="561" y="409"/>
                      <a:pt x="561" y="409"/>
                    </a:cubicBezTo>
                    <a:cubicBezTo>
                      <a:pt x="561" y="409"/>
                      <a:pt x="561" y="409"/>
                      <a:pt x="576" y="409"/>
                    </a:cubicBezTo>
                    <a:cubicBezTo>
                      <a:pt x="576" y="409"/>
                      <a:pt x="576" y="409"/>
                      <a:pt x="576" y="423"/>
                    </a:cubicBezTo>
                    <a:cubicBezTo>
                      <a:pt x="576" y="423"/>
                      <a:pt x="576" y="423"/>
                      <a:pt x="591" y="423"/>
                    </a:cubicBezTo>
                    <a:cubicBezTo>
                      <a:pt x="591" y="423"/>
                      <a:pt x="591" y="423"/>
                      <a:pt x="606" y="423"/>
                    </a:cubicBezTo>
                    <a:cubicBezTo>
                      <a:pt x="606" y="423"/>
                      <a:pt x="606" y="423"/>
                      <a:pt x="621" y="423"/>
                    </a:cubicBezTo>
                    <a:cubicBezTo>
                      <a:pt x="621" y="423"/>
                      <a:pt x="621" y="423"/>
                      <a:pt x="636" y="423"/>
                    </a:cubicBezTo>
                    <a:cubicBezTo>
                      <a:pt x="636" y="423"/>
                      <a:pt x="636" y="423"/>
                      <a:pt x="652" y="409"/>
                    </a:cubicBezTo>
                    <a:cubicBezTo>
                      <a:pt x="652" y="409"/>
                      <a:pt x="652" y="409"/>
                      <a:pt x="667" y="409"/>
                    </a:cubicBezTo>
                    <a:cubicBezTo>
                      <a:pt x="667" y="409"/>
                      <a:pt x="667" y="409"/>
                      <a:pt x="667" y="409"/>
                    </a:cubicBezTo>
                    <a:cubicBezTo>
                      <a:pt x="667" y="409"/>
                      <a:pt x="667" y="409"/>
                      <a:pt x="697" y="377"/>
                    </a:cubicBezTo>
                    <a:cubicBezTo>
                      <a:pt x="697" y="377"/>
                      <a:pt x="697" y="377"/>
                      <a:pt x="728" y="363"/>
                    </a:cubicBezTo>
                    <a:cubicBezTo>
                      <a:pt x="728" y="363"/>
                      <a:pt x="728" y="363"/>
                      <a:pt x="743" y="347"/>
                    </a:cubicBezTo>
                    <a:cubicBezTo>
                      <a:pt x="743" y="347"/>
                      <a:pt x="743" y="347"/>
                      <a:pt x="758" y="347"/>
                    </a:cubicBezTo>
                    <a:cubicBezTo>
                      <a:pt x="758" y="347"/>
                      <a:pt x="758" y="347"/>
                      <a:pt x="773" y="333"/>
                    </a:cubicBezTo>
                    <a:cubicBezTo>
                      <a:pt x="773" y="333"/>
                      <a:pt x="773" y="333"/>
                      <a:pt x="788" y="317"/>
                    </a:cubicBezTo>
                    <a:cubicBezTo>
                      <a:pt x="788" y="317"/>
                      <a:pt x="788" y="317"/>
                      <a:pt x="788" y="317"/>
                    </a:cubicBezTo>
                    <a:cubicBezTo>
                      <a:pt x="788" y="317"/>
                      <a:pt x="788" y="317"/>
                      <a:pt x="788" y="287"/>
                    </a:cubicBezTo>
                    <a:cubicBezTo>
                      <a:pt x="788" y="287"/>
                      <a:pt x="788" y="287"/>
                      <a:pt x="788" y="287"/>
                    </a:cubicBezTo>
                    <a:cubicBezTo>
                      <a:pt x="788" y="287"/>
                      <a:pt x="788" y="287"/>
                      <a:pt x="788" y="257"/>
                    </a:cubicBezTo>
                    <a:cubicBezTo>
                      <a:pt x="788" y="257"/>
                      <a:pt x="788" y="257"/>
                      <a:pt x="804" y="241"/>
                    </a:cubicBezTo>
                    <a:cubicBezTo>
                      <a:pt x="804" y="241"/>
                      <a:pt x="804" y="241"/>
                      <a:pt x="804" y="241"/>
                    </a:cubicBezTo>
                    <a:cubicBezTo>
                      <a:pt x="804" y="241"/>
                      <a:pt x="804" y="241"/>
                      <a:pt x="804" y="227"/>
                    </a:cubicBezTo>
                    <a:cubicBezTo>
                      <a:pt x="804" y="227"/>
                      <a:pt x="804" y="227"/>
                      <a:pt x="819" y="197"/>
                    </a:cubicBezTo>
                    <a:cubicBezTo>
                      <a:pt x="819" y="197"/>
                      <a:pt x="819" y="197"/>
                      <a:pt x="819" y="197"/>
                    </a:cubicBezTo>
                    <a:cubicBezTo>
                      <a:pt x="819" y="197"/>
                      <a:pt x="819" y="197"/>
                      <a:pt x="849" y="181"/>
                    </a:cubicBezTo>
                    <a:cubicBezTo>
                      <a:pt x="849" y="181"/>
                      <a:pt x="849" y="181"/>
                      <a:pt x="864" y="165"/>
                    </a:cubicBezTo>
                    <a:cubicBezTo>
                      <a:pt x="864" y="165"/>
                      <a:pt x="864" y="165"/>
                      <a:pt x="880" y="151"/>
                    </a:cubicBezTo>
                    <a:cubicBezTo>
                      <a:pt x="880" y="151"/>
                      <a:pt x="880" y="151"/>
                      <a:pt x="895" y="151"/>
                    </a:cubicBezTo>
                    <a:cubicBezTo>
                      <a:pt x="895" y="151"/>
                      <a:pt x="895" y="151"/>
                      <a:pt x="925" y="121"/>
                    </a:cubicBezTo>
                    <a:cubicBezTo>
                      <a:pt x="925" y="121"/>
                      <a:pt x="925" y="121"/>
                      <a:pt x="986" y="105"/>
                    </a:cubicBezTo>
                    <a:cubicBezTo>
                      <a:pt x="986" y="105"/>
                      <a:pt x="986" y="105"/>
                      <a:pt x="986" y="105"/>
                    </a:cubicBezTo>
                    <a:cubicBezTo>
                      <a:pt x="986" y="105"/>
                      <a:pt x="986" y="105"/>
                      <a:pt x="1047" y="60"/>
                    </a:cubicBezTo>
                    <a:cubicBezTo>
                      <a:pt x="1047" y="60"/>
                      <a:pt x="1047" y="60"/>
                      <a:pt x="1107" y="30"/>
                    </a:cubicBezTo>
                    <a:cubicBezTo>
                      <a:pt x="1107" y="30"/>
                      <a:pt x="1107" y="30"/>
                      <a:pt x="1168" y="0"/>
                    </a:cubicBezTo>
                    <a:cubicBezTo>
                      <a:pt x="1168" y="0"/>
                      <a:pt x="1168" y="0"/>
                      <a:pt x="1199" y="0"/>
                    </a:cubicBezTo>
                    <a:cubicBezTo>
                      <a:pt x="1199" y="0"/>
                      <a:pt x="1199" y="0"/>
                      <a:pt x="1199" y="0"/>
                    </a:cubicBezTo>
                    <a:lnTo>
                      <a:pt x="1199" y="0"/>
                    </a:lnTo>
                    <a:lnTo>
                      <a:pt x="1199" y="0"/>
                    </a:lnTo>
                    <a:lnTo>
                      <a:pt x="1199" y="0"/>
                    </a:lnTo>
                    <a:lnTo>
                      <a:pt x="1199" y="0"/>
                    </a:lnTo>
                    <a:lnTo>
                      <a:pt x="1199" y="0"/>
                    </a:lnTo>
                    <a:lnTo>
                      <a:pt x="1199" y="0"/>
                    </a:lnTo>
                    <a:lnTo>
                      <a:pt x="1199" y="0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chemeClr val="bg1"/>
              </a:solidFill>
              <a:ln w="1143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5" name="任意多边形 2064"/>
              <p:cNvSpPr/>
              <p:nvPr/>
            </p:nvSpPr>
            <p:spPr>
              <a:xfrm>
                <a:off x="286" y="2162"/>
                <a:ext cx="256" cy="120"/>
              </a:xfrm>
              <a:custGeom>
                <a:avLst/>
                <a:gdLst/>
                <a:ahLst/>
                <a:cxnLst/>
                <a:pathLst>
                  <a:path w="640" h="301">
                    <a:moveTo>
                      <a:pt x="608" y="0"/>
                    </a:moveTo>
                    <a:cubicBezTo>
                      <a:pt x="608" y="0"/>
                      <a:pt x="608" y="0"/>
                      <a:pt x="608" y="0"/>
                    </a:cubicBezTo>
                    <a:cubicBezTo>
                      <a:pt x="608" y="0"/>
                      <a:pt x="608" y="0"/>
                      <a:pt x="623" y="0"/>
                    </a:cubicBezTo>
                    <a:cubicBezTo>
                      <a:pt x="623" y="0"/>
                      <a:pt x="623" y="0"/>
                      <a:pt x="623" y="0"/>
                    </a:cubicBezTo>
                    <a:cubicBezTo>
                      <a:pt x="623" y="0"/>
                      <a:pt x="623" y="0"/>
                      <a:pt x="640" y="12"/>
                    </a:cubicBezTo>
                    <a:cubicBezTo>
                      <a:pt x="640" y="12"/>
                      <a:pt x="640" y="12"/>
                      <a:pt x="640" y="27"/>
                    </a:cubicBezTo>
                    <a:cubicBezTo>
                      <a:pt x="640" y="27"/>
                      <a:pt x="640" y="27"/>
                      <a:pt x="640" y="27"/>
                    </a:cubicBezTo>
                    <a:cubicBezTo>
                      <a:pt x="640" y="27"/>
                      <a:pt x="640" y="27"/>
                      <a:pt x="640" y="42"/>
                    </a:cubicBezTo>
                    <a:cubicBezTo>
                      <a:pt x="640" y="42"/>
                      <a:pt x="640" y="42"/>
                      <a:pt x="640" y="42"/>
                    </a:cubicBezTo>
                    <a:cubicBezTo>
                      <a:pt x="640" y="42"/>
                      <a:pt x="640" y="42"/>
                      <a:pt x="623" y="42"/>
                    </a:cubicBezTo>
                    <a:cubicBezTo>
                      <a:pt x="623" y="42"/>
                      <a:pt x="623" y="42"/>
                      <a:pt x="623" y="42"/>
                    </a:cubicBezTo>
                    <a:cubicBezTo>
                      <a:pt x="623" y="42"/>
                      <a:pt x="623" y="42"/>
                      <a:pt x="593" y="57"/>
                    </a:cubicBezTo>
                    <a:cubicBezTo>
                      <a:pt x="593" y="57"/>
                      <a:pt x="593" y="57"/>
                      <a:pt x="593" y="57"/>
                    </a:cubicBezTo>
                    <a:cubicBezTo>
                      <a:pt x="593" y="57"/>
                      <a:pt x="593" y="57"/>
                      <a:pt x="578" y="57"/>
                    </a:cubicBezTo>
                    <a:cubicBezTo>
                      <a:pt x="578" y="57"/>
                      <a:pt x="578" y="57"/>
                      <a:pt x="562" y="57"/>
                    </a:cubicBezTo>
                    <a:cubicBezTo>
                      <a:pt x="562" y="57"/>
                      <a:pt x="562" y="57"/>
                      <a:pt x="532" y="72"/>
                    </a:cubicBezTo>
                    <a:cubicBezTo>
                      <a:pt x="532" y="72"/>
                      <a:pt x="532" y="72"/>
                      <a:pt x="517" y="87"/>
                    </a:cubicBezTo>
                    <a:cubicBezTo>
                      <a:pt x="517" y="87"/>
                      <a:pt x="517" y="87"/>
                      <a:pt x="501" y="87"/>
                    </a:cubicBezTo>
                    <a:cubicBezTo>
                      <a:pt x="501" y="87"/>
                      <a:pt x="501" y="87"/>
                      <a:pt x="486" y="87"/>
                    </a:cubicBezTo>
                    <a:cubicBezTo>
                      <a:pt x="486" y="87"/>
                      <a:pt x="486" y="87"/>
                      <a:pt x="456" y="87"/>
                    </a:cubicBezTo>
                    <a:cubicBezTo>
                      <a:pt x="456" y="87"/>
                      <a:pt x="456" y="87"/>
                      <a:pt x="456" y="87"/>
                    </a:cubicBezTo>
                    <a:cubicBezTo>
                      <a:pt x="456" y="87"/>
                      <a:pt x="456" y="87"/>
                      <a:pt x="395" y="87"/>
                    </a:cubicBezTo>
                    <a:cubicBezTo>
                      <a:pt x="395" y="87"/>
                      <a:pt x="395" y="87"/>
                      <a:pt x="379" y="87"/>
                    </a:cubicBezTo>
                    <a:cubicBezTo>
                      <a:pt x="379" y="87"/>
                      <a:pt x="379" y="87"/>
                      <a:pt x="349" y="87"/>
                    </a:cubicBezTo>
                    <a:cubicBezTo>
                      <a:pt x="349" y="87"/>
                      <a:pt x="349" y="87"/>
                      <a:pt x="319" y="87"/>
                    </a:cubicBezTo>
                    <a:cubicBezTo>
                      <a:pt x="319" y="87"/>
                      <a:pt x="319" y="87"/>
                      <a:pt x="302" y="102"/>
                    </a:cubicBezTo>
                    <a:cubicBezTo>
                      <a:pt x="302" y="102"/>
                      <a:pt x="302" y="102"/>
                      <a:pt x="272" y="117"/>
                    </a:cubicBezTo>
                    <a:cubicBezTo>
                      <a:pt x="272" y="117"/>
                      <a:pt x="272" y="117"/>
                      <a:pt x="227" y="117"/>
                    </a:cubicBezTo>
                    <a:cubicBezTo>
                      <a:pt x="227" y="117"/>
                      <a:pt x="227" y="117"/>
                      <a:pt x="227" y="117"/>
                    </a:cubicBezTo>
                    <a:cubicBezTo>
                      <a:pt x="227" y="117"/>
                      <a:pt x="227" y="117"/>
                      <a:pt x="197" y="147"/>
                    </a:cubicBezTo>
                    <a:cubicBezTo>
                      <a:pt x="197" y="147"/>
                      <a:pt x="197" y="147"/>
                      <a:pt x="166" y="162"/>
                    </a:cubicBezTo>
                    <a:cubicBezTo>
                      <a:pt x="166" y="162"/>
                      <a:pt x="166" y="162"/>
                      <a:pt x="136" y="192"/>
                    </a:cubicBezTo>
                    <a:cubicBezTo>
                      <a:pt x="136" y="192"/>
                      <a:pt x="136" y="192"/>
                      <a:pt x="105" y="207"/>
                    </a:cubicBezTo>
                    <a:cubicBezTo>
                      <a:pt x="105" y="207"/>
                      <a:pt x="105" y="207"/>
                      <a:pt x="58" y="252"/>
                    </a:cubicBezTo>
                    <a:cubicBezTo>
                      <a:pt x="58" y="252"/>
                      <a:pt x="58" y="252"/>
                      <a:pt x="28" y="267"/>
                    </a:cubicBezTo>
                    <a:cubicBezTo>
                      <a:pt x="28" y="267"/>
                      <a:pt x="28" y="267"/>
                      <a:pt x="13" y="282"/>
                    </a:cubicBezTo>
                    <a:cubicBezTo>
                      <a:pt x="13" y="282"/>
                      <a:pt x="13" y="282"/>
                      <a:pt x="13" y="282"/>
                    </a:cubicBezTo>
                    <a:cubicBezTo>
                      <a:pt x="13" y="282"/>
                      <a:pt x="13" y="282"/>
                      <a:pt x="0" y="301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0" y="301"/>
                      <a:pt x="0" y="301"/>
                      <a:pt x="0" y="282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0" y="282"/>
                      <a:pt x="0" y="282"/>
                      <a:pt x="0" y="267"/>
                    </a:cubicBezTo>
                    <a:cubicBezTo>
                      <a:pt x="0" y="267"/>
                      <a:pt x="0" y="267"/>
                      <a:pt x="58" y="222"/>
                    </a:cubicBezTo>
                    <a:cubicBezTo>
                      <a:pt x="58" y="222"/>
                      <a:pt x="58" y="222"/>
                      <a:pt x="136" y="162"/>
                    </a:cubicBezTo>
                    <a:cubicBezTo>
                      <a:pt x="136" y="162"/>
                      <a:pt x="136" y="162"/>
                      <a:pt x="136" y="162"/>
                    </a:cubicBezTo>
                    <a:cubicBezTo>
                      <a:pt x="136" y="162"/>
                      <a:pt x="136" y="162"/>
                      <a:pt x="197" y="117"/>
                    </a:cubicBezTo>
                    <a:cubicBezTo>
                      <a:pt x="197" y="117"/>
                      <a:pt x="197" y="117"/>
                      <a:pt x="227" y="87"/>
                    </a:cubicBezTo>
                    <a:cubicBezTo>
                      <a:pt x="227" y="87"/>
                      <a:pt x="227" y="87"/>
                      <a:pt x="257" y="87"/>
                    </a:cubicBezTo>
                    <a:cubicBezTo>
                      <a:pt x="257" y="87"/>
                      <a:pt x="257" y="87"/>
                      <a:pt x="287" y="72"/>
                    </a:cubicBezTo>
                    <a:cubicBezTo>
                      <a:pt x="287" y="72"/>
                      <a:pt x="287" y="72"/>
                      <a:pt x="302" y="57"/>
                    </a:cubicBezTo>
                    <a:cubicBezTo>
                      <a:pt x="302" y="57"/>
                      <a:pt x="302" y="57"/>
                      <a:pt x="334" y="57"/>
                    </a:cubicBezTo>
                    <a:cubicBezTo>
                      <a:pt x="334" y="57"/>
                      <a:pt x="334" y="57"/>
                      <a:pt x="349" y="42"/>
                    </a:cubicBezTo>
                    <a:cubicBezTo>
                      <a:pt x="349" y="42"/>
                      <a:pt x="349" y="42"/>
                      <a:pt x="349" y="42"/>
                    </a:cubicBezTo>
                    <a:cubicBezTo>
                      <a:pt x="349" y="42"/>
                      <a:pt x="349" y="42"/>
                      <a:pt x="395" y="42"/>
                    </a:cubicBezTo>
                    <a:cubicBezTo>
                      <a:pt x="395" y="42"/>
                      <a:pt x="395" y="42"/>
                      <a:pt x="440" y="27"/>
                    </a:cubicBezTo>
                    <a:cubicBezTo>
                      <a:pt x="440" y="27"/>
                      <a:pt x="440" y="27"/>
                      <a:pt x="471" y="12"/>
                    </a:cubicBezTo>
                    <a:cubicBezTo>
                      <a:pt x="471" y="12"/>
                      <a:pt x="471" y="12"/>
                      <a:pt x="517" y="12"/>
                    </a:cubicBezTo>
                    <a:cubicBezTo>
                      <a:pt x="517" y="12"/>
                      <a:pt x="517" y="12"/>
                      <a:pt x="517" y="12"/>
                    </a:cubicBezTo>
                    <a:cubicBezTo>
                      <a:pt x="517" y="12"/>
                      <a:pt x="517" y="12"/>
                      <a:pt x="562" y="0"/>
                    </a:cubicBezTo>
                    <a:cubicBezTo>
                      <a:pt x="562" y="0"/>
                      <a:pt x="562" y="0"/>
                      <a:pt x="593" y="0"/>
                    </a:cubicBezTo>
                    <a:cubicBezTo>
                      <a:pt x="593" y="0"/>
                      <a:pt x="593" y="0"/>
                      <a:pt x="608" y="0"/>
                    </a:cubicBezTo>
                    <a:cubicBezTo>
                      <a:pt x="608" y="0"/>
                      <a:pt x="608" y="0"/>
                      <a:pt x="608" y="0"/>
                    </a:cubicBezTo>
                    <a:cubicBezTo>
                      <a:pt x="608" y="0"/>
                      <a:pt x="608" y="0"/>
                      <a:pt x="608" y="0"/>
                    </a:cubicBezTo>
                    <a:lnTo>
                      <a:pt x="608" y="0"/>
                    </a:lnTo>
                    <a:lnTo>
                      <a:pt x="608" y="0"/>
                    </a:lnTo>
                    <a:lnTo>
                      <a:pt x="608" y="0"/>
                    </a:lnTo>
                    <a:lnTo>
                      <a:pt x="608" y="0"/>
                    </a:lnTo>
                    <a:lnTo>
                      <a:pt x="608" y="0"/>
                    </a:lnTo>
                    <a:lnTo>
                      <a:pt x="608" y="0"/>
                    </a:lnTo>
                    <a:lnTo>
                      <a:pt x="608" y="0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chemeClr val="bg1"/>
              </a:solidFill>
              <a:ln w="1143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6" name="任意多边形 2065"/>
              <p:cNvSpPr/>
              <p:nvPr/>
            </p:nvSpPr>
            <p:spPr>
              <a:xfrm>
                <a:off x="22" y="2009"/>
                <a:ext cx="514" cy="358"/>
              </a:xfrm>
              <a:custGeom>
                <a:avLst/>
                <a:gdLst/>
                <a:ahLst/>
                <a:cxnLst/>
                <a:pathLst>
                  <a:path w="1285" h="894">
                    <a:moveTo>
                      <a:pt x="1285" y="166"/>
                    </a:moveTo>
                    <a:cubicBezTo>
                      <a:pt x="1285" y="166"/>
                      <a:pt x="1285" y="166"/>
                      <a:pt x="1285" y="166"/>
                    </a:cubicBezTo>
                    <a:cubicBezTo>
                      <a:pt x="1285" y="166"/>
                      <a:pt x="1285" y="166"/>
                      <a:pt x="1254" y="197"/>
                    </a:cubicBezTo>
                    <a:cubicBezTo>
                      <a:pt x="1254" y="197"/>
                      <a:pt x="1254" y="197"/>
                      <a:pt x="1209" y="227"/>
                    </a:cubicBezTo>
                    <a:cubicBezTo>
                      <a:pt x="1209" y="227"/>
                      <a:pt x="1209" y="227"/>
                      <a:pt x="1179" y="257"/>
                    </a:cubicBezTo>
                    <a:cubicBezTo>
                      <a:pt x="1179" y="257"/>
                      <a:pt x="1179" y="257"/>
                      <a:pt x="1148" y="273"/>
                    </a:cubicBezTo>
                    <a:cubicBezTo>
                      <a:pt x="1148" y="273"/>
                      <a:pt x="1148" y="273"/>
                      <a:pt x="1118" y="288"/>
                    </a:cubicBezTo>
                    <a:cubicBezTo>
                      <a:pt x="1118" y="288"/>
                      <a:pt x="1118" y="288"/>
                      <a:pt x="1088" y="303"/>
                    </a:cubicBezTo>
                    <a:cubicBezTo>
                      <a:pt x="1088" y="303"/>
                      <a:pt x="1088" y="303"/>
                      <a:pt x="1088" y="303"/>
                    </a:cubicBezTo>
                    <a:cubicBezTo>
                      <a:pt x="1088" y="303"/>
                      <a:pt x="1088" y="303"/>
                      <a:pt x="1043" y="318"/>
                    </a:cubicBezTo>
                    <a:cubicBezTo>
                      <a:pt x="1043" y="318"/>
                      <a:pt x="1043" y="318"/>
                      <a:pt x="997" y="348"/>
                    </a:cubicBezTo>
                    <a:cubicBezTo>
                      <a:pt x="997" y="348"/>
                      <a:pt x="997" y="348"/>
                      <a:pt x="907" y="394"/>
                    </a:cubicBezTo>
                    <a:cubicBezTo>
                      <a:pt x="907" y="394"/>
                      <a:pt x="907" y="394"/>
                      <a:pt x="801" y="455"/>
                    </a:cubicBezTo>
                    <a:cubicBezTo>
                      <a:pt x="801" y="455"/>
                      <a:pt x="801" y="455"/>
                      <a:pt x="755" y="485"/>
                    </a:cubicBezTo>
                    <a:cubicBezTo>
                      <a:pt x="755" y="485"/>
                      <a:pt x="755" y="485"/>
                      <a:pt x="710" y="500"/>
                    </a:cubicBezTo>
                    <a:cubicBezTo>
                      <a:pt x="710" y="500"/>
                      <a:pt x="710" y="500"/>
                      <a:pt x="710" y="500"/>
                    </a:cubicBezTo>
                    <a:cubicBezTo>
                      <a:pt x="710" y="500"/>
                      <a:pt x="710" y="500"/>
                      <a:pt x="665" y="515"/>
                    </a:cubicBezTo>
                    <a:cubicBezTo>
                      <a:pt x="665" y="515"/>
                      <a:pt x="665" y="515"/>
                      <a:pt x="619" y="546"/>
                    </a:cubicBezTo>
                    <a:cubicBezTo>
                      <a:pt x="619" y="546"/>
                      <a:pt x="619" y="546"/>
                      <a:pt x="604" y="561"/>
                    </a:cubicBezTo>
                    <a:cubicBezTo>
                      <a:pt x="604" y="561"/>
                      <a:pt x="604" y="561"/>
                      <a:pt x="574" y="576"/>
                    </a:cubicBezTo>
                    <a:cubicBezTo>
                      <a:pt x="574" y="576"/>
                      <a:pt x="574" y="576"/>
                      <a:pt x="529" y="606"/>
                    </a:cubicBezTo>
                    <a:cubicBezTo>
                      <a:pt x="529" y="606"/>
                      <a:pt x="529" y="606"/>
                      <a:pt x="514" y="621"/>
                    </a:cubicBezTo>
                    <a:cubicBezTo>
                      <a:pt x="514" y="621"/>
                      <a:pt x="514" y="621"/>
                      <a:pt x="483" y="637"/>
                    </a:cubicBezTo>
                    <a:cubicBezTo>
                      <a:pt x="483" y="637"/>
                      <a:pt x="483" y="637"/>
                      <a:pt x="483" y="637"/>
                    </a:cubicBezTo>
                    <a:cubicBezTo>
                      <a:pt x="483" y="637"/>
                      <a:pt x="483" y="637"/>
                      <a:pt x="468" y="652"/>
                    </a:cubicBezTo>
                    <a:cubicBezTo>
                      <a:pt x="468" y="652"/>
                      <a:pt x="468" y="652"/>
                      <a:pt x="453" y="652"/>
                    </a:cubicBezTo>
                    <a:cubicBezTo>
                      <a:pt x="453" y="652"/>
                      <a:pt x="453" y="652"/>
                      <a:pt x="423" y="667"/>
                    </a:cubicBezTo>
                    <a:cubicBezTo>
                      <a:pt x="423" y="667"/>
                      <a:pt x="423" y="667"/>
                      <a:pt x="408" y="682"/>
                    </a:cubicBezTo>
                    <a:cubicBezTo>
                      <a:pt x="408" y="682"/>
                      <a:pt x="408" y="682"/>
                      <a:pt x="362" y="728"/>
                    </a:cubicBezTo>
                    <a:cubicBezTo>
                      <a:pt x="362" y="728"/>
                      <a:pt x="362" y="728"/>
                      <a:pt x="287" y="788"/>
                    </a:cubicBezTo>
                    <a:cubicBezTo>
                      <a:pt x="287" y="788"/>
                      <a:pt x="287" y="788"/>
                      <a:pt x="287" y="788"/>
                    </a:cubicBezTo>
                    <a:cubicBezTo>
                      <a:pt x="287" y="788"/>
                      <a:pt x="287" y="788"/>
                      <a:pt x="272" y="819"/>
                    </a:cubicBezTo>
                    <a:cubicBezTo>
                      <a:pt x="272" y="819"/>
                      <a:pt x="272" y="819"/>
                      <a:pt x="257" y="834"/>
                    </a:cubicBezTo>
                    <a:cubicBezTo>
                      <a:pt x="257" y="834"/>
                      <a:pt x="257" y="834"/>
                      <a:pt x="211" y="864"/>
                    </a:cubicBezTo>
                    <a:cubicBezTo>
                      <a:pt x="211" y="864"/>
                      <a:pt x="211" y="864"/>
                      <a:pt x="181" y="879"/>
                    </a:cubicBezTo>
                    <a:cubicBezTo>
                      <a:pt x="181" y="879"/>
                      <a:pt x="181" y="879"/>
                      <a:pt x="151" y="879"/>
                    </a:cubicBezTo>
                    <a:cubicBezTo>
                      <a:pt x="151" y="879"/>
                      <a:pt x="151" y="879"/>
                      <a:pt x="120" y="894"/>
                    </a:cubicBezTo>
                    <a:cubicBezTo>
                      <a:pt x="120" y="894"/>
                      <a:pt x="120" y="894"/>
                      <a:pt x="105" y="894"/>
                    </a:cubicBezTo>
                    <a:cubicBezTo>
                      <a:pt x="105" y="894"/>
                      <a:pt x="105" y="894"/>
                      <a:pt x="90" y="894"/>
                    </a:cubicBezTo>
                    <a:cubicBezTo>
                      <a:pt x="90" y="894"/>
                      <a:pt x="90" y="894"/>
                      <a:pt x="90" y="894"/>
                    </a:cubicBezTo>
                    <a:cubicBezTo>
                      <a:pt x="90" y="894"/>
                      <a:pt x="90" y="894"/>
                      <a:pt x="75" y="894"/>
                    </a:cubicBezTo>
                    <a:cubicBezTo>
                      <a:pt x="75" y="894"/>
                      <a:pt x="75" y="894"/>
                      <a:pt x="60" y="894"/>
                    </a:cubicBezTo>
                    <a:cubicBezTo>
                      <a:pt x="60" y="894"/>
                      <a:pt x="60" y="894"/>
                      <a:pt x="45" y="894"/>
                    </a:cubicBezTo>
                    <a:cubicBezTo>
                      <a:pt x="45" y="894"/>
                      <a:pt x="45" y="894"/>
                      <a:pt x="45" y="894"/>
                    </a:cubicBezTo>
                    <a:cubicBezTo>
                      <a:pt x="45" y="894"/>
                      <a:pt x="45" y="894"/>
                      <a:pt x="30" y="879"/>
                    </a:cubicBezTo>
                    <a:cubicBezTo>
                      <a:pt x="30" y="879"/>
                      <a:pt x="30" y="879"/>
                      <a:pt x="30" y="879"/>
                    </a:cubicBezTo>
                    <a:cubicBezTo>
                      <a:pt x="30" y="879"/>
                      <a:pt x="30" y="879"/>
                      <a:pt x="30" y="864"/>
                    </a:cubicBezTo>
                    <a:cubicBezTo>
                      <a:pt x="30" y="864"/>
                      <a:pt x="30" y="864"/>
                      <a:pt x="30" y="849"/>
                    </a:cubicBezTo>
                    <a:cubicBezTo>
                      <a:pt x="30" y="849"/>
                      <a:pt x="30" y="849"/>
                      <a:pt x="30" y="834"/>
                    </a:cubicBezTo>
                    <a:cubicBezTo>
                      <a:pt x="30" y="834"/>
                      <a:pt x="30" y="834"/>
                      <a:pt x="30" y="819"/>
                    </a:cubicBezTo>
                    <a:cubicBezTo>
                      <a:pt x="30" y="819"/>
                      <a:pt x="30" y="819"/>
                      <a:pt x="30" y="819"/>
                    </a:cubicBezTo>
                    <a:cubicBezTo>
                      <a:pt x="30" y="819"/>
                      <a:pt x="30" y="819"/>
                      <a:pt x="45" y="788"/>
                    </a:cubicBezTo>
                    <a:cubicBezTo>
                      <a:pt x="45" y="788"/>
                      <a:pt x="45" y="788"/>
                      <a:pt x="60" y="773"/>
                    </a:cubicBezTo>
                    <a:cubicBezTo>
                      <a:pt x="60" y="773"/>
                      <a:pt x="60" y="773"/>
                      <a:pt x="75" y="743"/>
                    </a:cubicBezTo>
                    <a:cubicBezTo>
                      <a:pt x="75" y="743"/>
                      <a:pt x="75" y="743"/>
                      <a:pt x="90" y="728"/>
                    </a:cubicBezTo>
                    <a:cubicBezTo>
                      <a:pt x="90" y="728"/>
                      <a:pt x="90" y="728"/>
                      <a:pt x="90" y="728"/>
                    </a:cubicBezTo>
                    <a:cubicBezTo>
                      <a:pt x="90" y="728"/>
                      <a:pt x="90" y="728"/>
                      <a:pt x="75" y="728"/>
                    </a:cubicBezTo>
                    <a:cubicBezTo>
                      <a:pt x="75" y="728"/>
                      <a:pt x="75" y="728"/>
                      <a:pt x="75" y="728"/>
                    </a:cubicBezTo>
                    <a:cubicBezTo>
                      <a:pt x="75" y="728"/>
                      <a:pt x="75" y="728"/>
                      <a:pt x="75" y="728"/>
                    </a:cubicBezTo>
                    <a:cubicBezTo>
                      <a:pt x="75" y="728"/>
                      <a:pt x="75" y="728"/>
                      <a:pt x="60" y="728"/>
                    </a:cubicBezTo>
                    <a:cubicBezTo>
                      <a:pt x="60" y="728"/>
                      <a:pt x="60" y="728"/>
                      <a:pt x="45" y="728"/>
                    </a:cubicBezTo>
                    <a:cubicBezTo>
                      <a:pt x="45" y="728"/>
                      <a:pt x="45" y="728"/>
                      <a:pt x="30" y="728"/>
                    </a:cubicBezTo>
                    <a:cubicBezTo>
                      <a:pt x="30" y="728"/>
                      <a:pt x="30" y="728"/>
                      <a:pt x="15" y="712"/>
                    </a:cubicBezTo>
                    <a:cubicBezTo>
                      <a:pt x="15" y="712"/>
                      <a:pt x="15" y="712"/>
                      <a:pt x="0" y="712"/>
                    </a:cubicBezTo>
                    <a:cubicBezTo>
                      <a:pt x="0" y="712"/>
                      <a:pt x="0" y="712"/>
                      <a:pt x="0" y="697"/>
                    </a:cubicBezTo>
                    <a:cubicBezTo>
                      <a:pt x="0" y="697"/>
                      <a:pt x="0" y="697"/>
                      <a:pt x="0" y="697"/>
                    </a:cubicBezTo>
                    <a:cubicBezTo>
                      <a:pt x="0" y="697"/>
                      <a:pt x="0" y="697"/>
                      <a:pt x="0" y="682"/>
                    </a:cubicBezTo>
                    <a:cubicBezTo>
                      <a:pt x="0" y="682"/>
                      <a:pt x="0" y="682"/>
                      <a:pt x="0" y="682"/>
                    </a:cubicBezTo>
                    <a:cubicBezTo>
                      <a:pt x="0" y="682"/>
                      <a:pt x="0" y="682"/>
                      <a:pt x="0" y="682"/>
                    </a:cubicBezTo>
                    <a:cubicBezTo>
                      <a:pt x="0" y="682"/>
                      <a:pt x="0" y="682"/>
                      <a:pt x="30" y="637"/>
                    </a:cubicBezTo>
                    <a:cubicBezTo>
                      <a:pt x="30" y="637"/>
                      <a:pt x="30" y="637"/>
                      <a:pt x="75" y="546"/>
                    </a:cubicBezTo>
                    <a:cubicBezTo>
                      <a:pt x="75" y="546"/>
                      <a:pt x="75" y="546"/>
                      <a:pt x="120" y="439"/>
                    </a:cubicBezTo>
                    <a:cubicBezTo>
                      <a:pt x="120" y="439"/>
                      <a:pt x="120" y="439"/>
                      <a:pt x="151" y="409"/>
                    </a:cubicBezTo>
                    <a:cubicBezTo>
                      <a:pt x="151" y="409"/>
                      <a:pt x="151" y="409"/>
                      <a:pt x="181" y="364"/>
                    </a:cubicBezTo>
                    <a:cubicBezTo>
                      <a:pt x="181" y="364"/>
                      <a:pt x="181" y="364"/>
                      <a:pt x="181" y="364"/>
                    </a:cubicBezTo>
                    <a:cubicBezTo>
                      <a:pt x="181" y="364"/>
                      <a:pt x="181" y="364"/>
                      <a:pt x="226" y="318"/>
                    </a:cubicBezTo>
                    <a:cubicBezTo>
                      <a:pt x="226" y="318"/>
                      <a:pt x="226" y="318"/>
                      <a:pt x="272" y="273"/>
                    </a:cubicBezTo>
                    <a:cubicBezTo>
                      <a:pt x="272" y="273"/>
                      <a:pt x="272" y="273"/>
                      <a:pt x="302" y="242"/>
                    </a:cubicBezTo>
                    <a:cubicBezTo>
                      <a:pt x="302" y="242"/>
                      <a:pt x="302" y="242"/>
                      <a:pt x="347" y="212"/>
                    </a:cubicBezTo>
                    <a:cubicBezTo>
                      <a:pt x="347" y="212"/>
                      <a:pt x="347" y="212"/>
                      <a:pt x="393" y="182"/>
                    </a:cubicBezTo>
                    <a:cubicBezTo>
                      <a:pt x="393" y="182"/>
                      <a:pt x="393" y="182"/>
                      <a:pt x="438" y="151"/>
                    </a:cubicBezTo>
                    <a:cubicBezTo>
                      <a:pt x="438" y="151"/>
                      <a:pt x="438" y="151"/>
                      <a:pt x="483" y="121"/>
                    </a:cubicBezTo>
                    <a:cubicBezTo>
                      <a:pt x="483" y="121"/>
                      <a:pt x="483" y="121"/>
                      <a:pt x="483" y="121"/>
                    </a:cubicBezTo>
                    <a:cubicBezTo>
                      <a:pt x="483" y="121"/>
                      <a:pt x="483" y="121"/>
                      <a:pt x="544" y="91"/>
                    </a:cubicBezTo>
                    <a:cubicBezTo>
                      <a:pt x="544" y="91"/>
                      <a:pt x="544" y="91"/>
                      <a:pt x="589" y="91"/>
                    </a:cubicBezTo>
                    <a:cubicBezTo>
                      <a:pt x="589" y="91"/>
                      <a:pt x="589" y="91"/>
                      <a:pt x="634" y="75"/>
                    </a:cubicBezTo>
                    <a:cubicBezTo>
                      <a:pt x="634" y="75"/>
                      <a:pt x="634" y="75"/>
                      <a:pt x="680" y="60"/>
                    </a:cubicBezTo>
                    <a:cubicBezTo>
                      <a:pt x="680" y="60"/>
                      <a:pt x="680" y="60"/>
                      <a:pt x="755" y="60"/>
                    </a:cubicBezTo>
                    <a:cubicBezTo>
                      <a:pt x="755" y="60"/>
                      <a:pt x="755" y="60"/>
                      <a:pt x="801" y="45"/>
                    </a:cubicBezTo>
                    <a:cubicBezTo>
                      <a:pt x="801" y="45"/>
                      <a:pt x="801" y="45"/>
                      <a:pt x="846" y="45"/>
                    </a:cubicBezTo>
                    <a:cubicBezTo>
                      <a:pt x="846" y="45"/>
                      <a:pt x="846" y="45"/>
                      <a:pt x="846" y="45"/>
                    </a:cubicBezTo>
                    <a:cubicBezTo>
                      <a:pt x="846" y="45"/>
                      <a:pt x="846" y="45"/>
                      <a:pt x="891" y="30"/>
                    </a:cubicBezTo>
                    <a:cubicBezTo>
                      <a:pt x="891" y="30"/>
                      <a:pt x="891" y="30"/>
                      <a:pt x="937" y="30"/>
                    </a:cubicBezTo>
                    <a:cubicBezTo>
                      <a:pt x="937" y="30"/>
                      <a:pt x="937" y="30"/>
                      <a:pt x="967" y="15"/>
                    </a:cubicBezTo>
                    <a:cubicBezTo>
                      <a:pt x="967" y="15"/>
                      <a:pt x="967" y="15"/>
                      <a:pt x="982" y="0"/>
                    </a:cubicBezTo>
                    <a:cubicBezTo>
                      <a:pt x="982" y="0"/>
                      <a:pt x="982" y="0"/>
                      <a:pt x="997" y="0"/>
                    </a:cubicBezTo>
                    <a:cubicBezTo>
                      <a:pt x="997" y="0"/>
                      <a:pt x="997" y="0"/>
                      <a:pt x="997" y="0"/>
                    </a:cubicBezTo>
                    <a:cubicBezTo>
                      <a:pt x="997" y="0"/>
                      <a:pt x="997" y="0"/>
                      <a:pt x="997" y="0"/>
                    </a:cubicBezTo>
                    <a:cubicBezTo>
                      <a:pt x="997" y="0"/>
                      <a:pt x="997" y="0"/>
                      <a:pt x="997" y="0"/>
                    </a:cubicBezTo>
                    <a:cubicBezTo>
                      <a:pt x="997" y="0"/>
                      <a:pt x="997" y="0"/>
                      <a:pt x="997" y="0"/>
                    </a:cubicBezTo>
                    <a:cubicBezTo>
                      <a:pt x="997" y="0"/>
                      <a:pt x="997" y="0"/>
                      <a:pt x="997" y="0"/>
                    </a:cubicBezTo>
                    <a:cubicBezTo>
                      <a:pt x="997" y="0"/>
                      <a:pt x="997" y="0"/>
                      <a:pt x="997" y="15"/>
                    </a:cubicBezTo>
                    <a:cubicBezTo>
                      <a:pt x="997" y="15"/>
                      <a:pt x="997" y="15"/>
                      <a:pt x="1012" y="30"/>
                    </a:cubicBezTo>
                    <a:cubicBezTo>
                      <a:pt x="1012" y="30"/>
                      <a:pt x="1012" y="30"/>
                      <a:pt x="1012" y="45"/>
                    </a:cubicBezTo>
                    <a:cubicBezTo>
                      <a:pt x="1012" y="45"/>
                      <a:pt x="1012" y="45"/>
                      <a:pt x="1012" y="60"/>
                    </a:cubicBezTo>
                    <a:cubicBezTo>
                      <a:pt x="1012" y="60"/>
                      <a:pt x="1012" y="60"/>
                      <a:pt x="997" y="75"/>
                    </a:cubicBezTo>
                    <a:cubicBezTo>
                      <a:pt x="997" y="75"/>
                      <a:pt x="997" y="75"/>
                      <a:pt x="997" y="91"/>
                    </a:cubicBezTo>
                    <a:cubicBezTo>
                      <a:pt x="997" y="91"/>
                      <a:pt x="997" y="91"/>
                      <a:pt x="982" y="121"/>
                    </a:cubicBezTo>
                    <a:cubicBezTo>
                      <a:pt x="982" y="121"/>
                      <a:pt x="982" y="121"/>
                      <a:pt x="952" y="136"/>
                    </a:cubicBezTo>
                    <a:cubicBezTo>
                      <a:pt x="952" y="136"/>
                      <a:pt x="952" y="136"/>
                      <a:pt x="952" y="136"/>
                    </a:cubicBezTo>
                    <a:cubicBezTo>
                      <a:pt x="952" y="136"/>
                      <a:pt x="952" y="136"/>
                      <a:pt x="922" y="166"/>
                    </a:cubicBezTo>
                    <a:cubicBezTo>
                      <a:pt x="922" y="166"/>
                      <a:pt x="922" y="166"/>
                      <a:pt x="891" y="182"/>
                    </a:cubicBezTo>
                    <a:cubicBezTo>
                      <a:pt x="891" y="182"/>
                      <a:pt x="891" y="182"/>
                      <a:pt x="876" y="212"/>
                    </a:cubicBezTo>
                    <a:cubicBezTo>
                      <a:pt x="876" y="212"/>
                      <a:pt x="876" y="212"/>
                      <a:pt x="861" y="227"/>
                    </a:cubicBezTo>
                    <a:cubicBezTo>
                      <a:pt x="861" y="227"/>
                      <a:pt x="861" y="227"/>
                      <a:pt x="846" y="242"/>
                    </a:cubicBezTo>
                    <a:cubicBezTo>
                      <a:pt x="846" y="242"/>
                      <a:pt x="846" y="242"/>
                      <a:pt x="831" y="242"/>
                    </a:cubicBezTo>
                    <a:cubicBezTo>
                      <a:pt x="831" y="242"/>
                      <a:pt x="831" y="242"/>
                      <a:pt x="801" y="257"/>
                    </a:cubicBezTo>
                    <a:cubicBezTo>
                      <a:pt x="801" y="257"/>
                      <a:pt x="801" y="257"/>
                      <a:pt x="801" y="257"/>
                    </a:cubicBezTo>
                    <a:cubicBezTo>
                      <a:pt x="801" y="257"/>
                      <a:pt x="801" y="257"/>
                      <a:pt x="740" y="288"/>
                    </a:cubicBezTo>
                    <a:cubicBezTo>
                      <a:pt x="740" y="288"/>
                      <a:pt x="740" y="288"/>
                      <a:pt x="710" y="303"/>
                    </a:cubicBezTo>
                    <a:cubicBezTo>
                      <a:pt x="710" y="303"/>
                      <a:pt x="710" y="303"/>
                      <a:pt x="710" y="318"/>
                    </a:cubicBezTo>
                    <a:cubicBezTo>
                      <a:pt x="710" y="318"/>
                      <a:pt x="710" y="318"/>
                      <a:pt x="710" y="318"/>
                    </a:cubicBezTo>
                    <a:cubicBezTo>
                      <a:pt x="710" y="318"/>
                      <a:pt x="710" y="318"/>
                      <a:pt x="755" y="303"/>
                    </a:cubicBezTo>
                    <a:cubicBezTo>
                      <a:pt x="755" y="303"/>
                      <a:pt x="755" y="303"/>
                      <a:pt x="755" y="303"/>
                    </a:cubicBezTo>
                    <a:cubicBezTo>
                      <a:pt x="755" y="303"/>
                      <a:pt x="755" y="303"/>
                      <a:pt x="816" y="288"/>
                    </a:cubicBezTo>
                    <a:cubicBezTo>
                      <a:pt x="816" y="288"/>
                      <a:pt x="816" y="288"/>
                      <a:pt x="861" y="288"/>
                    </a:cubicBezTo>
                    <a:cubicBezTo>
                      <a:pt x="861" y="288"/>
                      <a:pt x="861" y="288"/>
                      <a:pt x="876" y="288"/>
                    </a:cubicBezTo>
                    <a:cubicBezTo>
                      <a:pt x="876" y="288"/>
                      <a:pt x="876" y="288"/>
                      <a:pt x="876" y="288"/>
                    </a:cubicBezTo>
                    <a:cubicBezTo>
                      <a:pt x="876" y="288"/>
                      <a:pt x="876" y="288"/>
                      <a:pt x="876" y="288"/>
                    </a:cubicBezTo>
                    <a:cubicBezTo>
                      <a:pt x="876" y="288"/>
                      <a:pt x="876" y="288"/>
                      <a:pt x="876" y="288"/>
                    </a:cubicBezTo>
                    <a:cubicBezTo>
                      <a:pt x="876" y="288"/>
                      <a:pt x="876" y="288"/>
                      <a:pt x="876" y="303"/>
                    </a:cubicBezTo>
                    <a:cubicBezTo>
                      <a:pt x="876" y="303"/>
                      <a:pt x="876" y="303"/>
                      <a:pt x="876" y="303"/>
                    </a:cubicBezTo>
                    <a:cubicBezTo>
                      <a:pt x="876" y="303"/>
                      <a:pt x="876" y="303"/>
                      <a:pt x="861" y="318"/>
                    </a:cubicBezTo>
                    <a:cubicBezTo>
                      <a:pt x="861" y="318"/>
                      <a:pt x="861" y="318"/>
                      <a:pt x="831" y="333"/>
                    </a:cubicBezTo>
                    <a:cubicBezTo>
                      <a:pt x="831" y="333"/>
                      <a:pt x="831" y="333"/>
                      <a:pt x="786" y="364"/>
                    </a:cubicBezTo>
                    <a:cubicBezTo>
                      <a:pt x="786" y="364"/>
                      <a:pt x="786" y="364"/>
                      <a:pt x="771" y="364"/>
                    </a:cubicBezTo>
                    <a:cubicBezTo>
                      <a:pt x="771" y="364"/>
                      <a:pt x="771" y="364"/>
                      <a:pt x="755" y="379"/>
                    </a:cubicBezTo>
                    <a:cubicBezTo>
                      <a:pt x="755" y="379"/>
                      <a:pt x="755" y="379"/>
                      <a:pt x="755" y="379"/>
                    </a:cubicBezTo>
                    <a:cubicBezTo>
                      <a:pt x="755" y="379"/>
                      <a:pt x="755" y="379"/>
                      <a:pt x="755" y="379"/>
                    </a:cubicBezTo>
                    <a:cubicBezTo>
                      <a:pt x="755" y="379"/>
                      <a:pt x="755" y="379"/>
                      <a:pt x="771" y="379"/>
                    </a:cubicBezTo>
                    <a:cubicBezTo>
                      <a:pt x="771" y="379"/>
                      <a:pt x="771" y="379"/>
                      <a:pt x="771" y="379"/>
                    </a:cubicBezTo>
                    <a:cubicBezTo>
                      <a:pt x="771" y="379"/>
                      <a:pt x="771" y="379"/>
                      <a:pt x="861" y="364"/>
                    </a:cubicBezTo>
                    <a:cubicBezTo>
                      <a:pt x="861" y="364"/>
                      <a:pt x="861" y="364"/>
                      <a:pt x="907" y="364"/>
                    </a:cubicBezTo>
                    <a:cubicBezTo>
                      <a:pt x="907" y="364"/>
                      <a:pt x="907" y="364"/>
                      <a:pt x="937" y="364"/>
                    </a:cubicBezTo>
                    <a:cubicBezTo>
                      <a:pt x="937" y="364"/>
                      <a:pt x="937" y="364"/>
                      <a:pt x="937" y="364"/>
                    </a:cubicBezTo>
                    <a:cubicBezTo>
                      <a:pt x="937" y="364"/>
                      <a:pt x="937" y="364"/>
                      <a:pt x="952" y="348"/>
                    </a:cubicBezTo>
                    <a:cubicBezTo>
                      <a:pt x="952" y="348"/>
                      <a:pt x="952" y="348"/>
                      <a:pt x="982" y="333"/>
                    </a:cubicBezTo>
                    <a:cubicBezTo>
                      <a:pt x="982" y="333"/>
                      <a:pt x="982" y="333"/>
                      <a:pt x="982" y="318"/>
                    </a:cubicBezTo>
                    <a:cubicBezTo>
                      <a:pt x="982" y="318"/>
                      <a:pt x="982" y="318"/>
                      <a:pt x="997" y="318"/>
                    </a:cubicBezTo>
                    <a:cubicBezTo>
                      <a:pt x="997" y="318"/>
                      <a:pt x="997" y="318"/>
                      <a:pt x="997" y="303"/>
                    </a:cubicBezTo>
                    <a:cubicBezTo>
                      <a:pt x="997" y="303"/>
                      <a:pt x="997" y="303"/>
                      <a:pt x="997" y="303"/>
                    </a:cubicBezTo>
                    <a:cubicBezTo>
                      <a:pt x="997" y="303"/>
                      <a:pt x="997" y="303"/>
                      <a:pt x="997" y="303"/>
                    </a:cubicBezTo>
                    <a:cubicBezTo>
                      <a:pt x="997" y="303"/>
                      <a:pt x="997" y="303"/>
                      <a:pt x="982" y="288"/>
                    </a:cubicBezTo>
                    <a:cubicBezTo>
                      <a:pt x="982" y="288"/>
                      <a:pt x="982" y="288"/>
                      <a:pt x="982" y="288"/>
                    </a:cubicBezTo>
                    <a:cubicBezTo>
                      <a:pt x="982" y="288"/>
                      <a:pt x="982" y="288"/>
                      <a:pt x="967" y="288"/>
                    </a:cubicBezTo>
                    <a:cubicBezTo>
                      <a:pt x="967" y="288"/>
                      <a:pt x="967" y="288"/>
                      <a:pt x="952" y="288"/>
                    </a:cubicBezTo>
                    <a:cubicBezTo>
                      <a:pt x="952" y="288"/>
                      <a:pt x="952" y="288"/>
                      <a:pt x="952" y="273"/>
                    </a:cubicBezTo>
                    <a:cubicBezTo>
                      <a:pt x="952" y="273"/>
                      <a:pt x="952" y="273"/>
                      <a:pt x="952" y="273"/>
                    </a:cubicBezTo>
                    <a:cubicBezTo>
                      <a:pt x="952" y="273"/>
                      <a:pt x="952" y="273"/>
                      <a:pt x="967" y="257"/>
                    </a:cubicBezTo>
                    <a:cubicBezTo>
                      <a:pt x="967" y="257"/>
                      <a:pt x="967" y="257"/>
                      <a:pt x="982" y="242"/>
                    </a:cubicBezTo>
                    <a:cubicBezTo>
                      <a:pt x="982" y="242"/>
                      <a:pt x="982" y="242"/>
                      <a:pt x="982" y="242"/>
                    </a:cubicBezTo>
                    <a:cubicBezTo>
                      <a:pt x="982" y="242"/>
                      <a:pt x="982" y="242"/>
                      <a:pt x="1012" y="197"/>
                    </a:cubicBezTo>
                    <a:cubicBezTo>
                      <a:pt x="1012" y="197"/>
                      <a:pt x="1012" y="197"/>
                      <a:pt x="1012" y="182"/>
                    </a:cubicBezTo>
                    <a:cubicBezTo>
                      <a:pt x="1012" y="182"/>
                      <a:pt x="1012" y="182"/>
                      <a:pt x="1028" y="166"/>
                    </a:cubicBezTo>
                    <a:cubicBezTo>
                      <a:pt x="1028" y="166"/>
                      <a:pt x="1028" y="166"/>
                      <a:pt x="1028" y="166"/>
                    </a:cubicBezTo>
                    <a:cubicBezTo>
                      <a:pt x="1028" y="166"/>
                      <a:pt x="1028" y="166"/>
                      <a:pt x="1028" y="151"/>
                    </a:cubicBezTo>
                    <a:cubicBezTo>
                      <a:pt x="1028" y="151"/>
                      <a:pt x="1028" y="151"/>
                      <a:pt x="1012" y="151"/>
                    </a:cubicBezTo>
                    <a:cubicBezTo>
                      <a:pt x="1012" y="151"/>
                      <a:pt x="1012" y="151"/>
                      <a:pt x="1012" y="166"/>
                    </a:cubicBezTo>
                    <a:cubicBezTo>
                      <a:pt x="1012" y="166"/>
                      <a:pt x="1012" y="166"/>
                      <a:pt x="1012" y="166"/>
                    </a:cubicBezTo>
                    <a:cubicBezTo>
                      <a:pt x="1012" y="166"/>
                      <a:pt x="1012" y="166"/>
                      <a:pt x="997" y="166"/>
                    </a:cubicBezTo>
                    <a:cubicBezTo>
                      <a:pt x="997" y="166"/>
                      <a:pt x="997" y="166"/>
                      <a:pt x="982" y="166"/>
                    </a:cubicBezTo>
                    <a:cubicBezTo>
                      <a:pt x="982" y="166"/>
                      <a:pt x="982" y="166"/>
                      <a:pt x="952" y="182"/>
                    </a:cubicBezTo>
                    <a:cubicBezTo>
                      <a:pt x="952" y="182"/>
                      <a:pt x="952" y="182"/>
                      <a:pt x="952" y="182"/>
                    </a:cubicBezTo>
                    <a:cubicBezTo>
                      <a:pt x="952" y="182"/>
                      <a:pt x="952" y="182"/>
                      <a:pt x="937" y="182"/>
                    </a:cubicBezTo>
                    <a:cubicBezTo>
                      <a:pt x="937" y="182"/>
                      <a:pt x="937" y="182"/>
                      <a:pt x="937" y="166"/>
                    </a:cubicBezTo>
                    <a:cubicBezTo>
                      <a:pt x="937" y="166"/>
                      <a:pt x="937" y="166"/>
                      <a:pt x="937" y="166"/>
                    </a:cubicBezTo>
                    <a:cubicBezTo>
                      <a:pt x="937" y="166"/>
                      <a:pt x="937" y="166"/>
                      <a:pt x="937" y="166"/>
                    </a:cubicBezTo>
                    <a:cubicBezTo>
                      <a:pt x="937" y="166"/>
                      <a:pt x="937" y="166"/>
                      <a:pt x="967" y="151"/>
                    </a:cubicBezTo>
                    <a:cubicBezTo>
                      <a:pt x="967" y="151"/>
                      <a:pt x="967" y="151"/>
                      <a:pt x="997" y="136"/>
                    </a:cubicBezTo>
                    <a:cubicBezTo>
                      <a:pt x="997" y="136"/>
                      <a:pt x="997" y="136"/>
                      <a:pt x="997" y="136"/>
                    </a:cubicBezTo>
                    <a:cubicBezTo>
                      <a:pt x="997" y="136"/>
                      <a:pt x="997" y="136"/>
                      <a:pt x="1103" y="75"/>
                    </a:cubicBezTo>
                    <a:cubicBezTo>
                      <a:pt x="1103" y="75"/>
                      <a:pt x="1103" y="75"/>
                      <a:pt x="1133" y="75"/>
                    </a:cubicBezTo>
                    <a:cubicBezTo>
                      <a:pt x="1133" y="75"/>
                      <a:pt x="1133" y="75"/>
                      <a:pt x="1164" y="60"/>
                    </a:cubicBezTo>
                    <a:cubicBezTo>
                      <a:pt x="1164" y="60"/>
                      <a:pt x="1164" y="60"/>
                      <a:pt x="1164" y="60"/>
                    </a:cubicBezTo>
                    <a:cubicBezTo>
                      <a:pt x="1164" y="60"/>
                      <a:pt x="1164" y="60"/>
                      <a:pt x="1179" y="60"/>
                    </a:cubicBezTo>
                    <a:cubicBezTo>
                      <a:pt x="1179" y="60"/>
                      <a:pt x="1179" y="60"/>
                      <a:pt x="1179" y="60"/>
                    </a:cubicBezTo>
                    <a:cubicBezTo>
                      <a:pt x="1179" y="60"/>
                      <a:pt x="1179" y="60"/>
                      <a:pt x="1194" y="60"/>
                    </a:cubicBezTo>
                    <a:cubicBezTo>
                      <a:pt x="1194" y="60"/>
                      <a:pt x="1194" y="60"/>
                      <a:pt x="1194" y="75"/>
                    </a:cubicBezTo>
                    <a:cubicBezTo>
                      <a:pt x="1194" y="75"/>
                      <a:pt x="1194" y="75"/>
                      <a:pt x="1179" y="75"/>
                    </a:cubicBezTo>
                    <a:cubicBezTo>
                      <a:pt x="1179" y="75"/>
                      <a:pt x="1179" y="75"/>
                      <a:pt x="1179" y="91"/>
                    </a:cubicBezTo>
                    <a:cubicBezTo>
                      <a:pt x="1179" y="91"/>
                      <a:pt x="1179" y="91"/>
                      <a:pt x="1164" y="106"/>
                    </a:cubicBezTo>
                    <a:cubicBezTo>
                      <a:pt x="1164" y="106"/>
                      <a:pt x="1164" y="106"/>
                      <a:pt x="1164" y="106"/>
                    </a:cubicBezTo>
                    <a:cubicBezTo>
                      <a:pt x="1164" y="106"/>
                      <a:pt x="1164" y="106"/>
                      <a:pt x="1148" y="121"/>
                    </a:cubicBezTo>
                    <a:cubicBezTo>
                      <a:pt x="1148" y="121"/>
                      <a:pt x="1148" y="121"/>
                      <a:pt x="1133" y="121"/>
                    </a:cubicBezTo>
                    <a:cubicBezTo>
                      <a:pt x="1133" y="121"/>
                      <a:pt x="1133" y="121"/>
                      <a:pt x="1133" y="136"/>
                    </a:cubicBezTo>
                    <a:cubicBezTo>
                      <a:pt x="1133" y="136"/>
                      <a:pt x="1133" y="136"/>
                      <a:pt x="1133" y="136"/>
                    </a:cubicBezTo>
                    <a:cubicBezTo>
                      <a:pt x="1133" y="136"/>
                      <a:pt x="1133" y="136"/>
                      <a:pt x="1148" y="136"/>
                    </a:cubicBezTo>
                    <a:cubicBezTo>
                      <a:pt x="1148" y="136"/>
                      <a:pt x="1148" y="136"/>
                      <a:pt x="1179" y="136"/>
                    </a:cubicBezTo>
                    <a:cubicBezTo>
                      <a:pt x="1179" y="136"/>
                      <a:pt x="1179" y="136"/>
                      <a:pt x="1179" y="136"/>
                    </a:cubicBezTo>
                    <a:cubicBezTo>
                      <a:pt x="1179" y="136"/>
                      <a:pt x="1179" y="136"/>
                      <a:pt x="1209" y="136"/>
                    </a:cubicBezTo>
                    <a:cubicBezTo>
                      <a:pt x="1209" y="136"/>
                      <a:pt x="1209" y="136"/>
                      <a:pt x="1224" y="136"/>
                    </a:cubicBezTo>
                    <a:cubicBezTo>
                      <a:pt x="1224" y="136"/>
                      <a:pt x="1224" y="136"/>
                      <a:pt x="1254" y="136"/>
                    </a:cubicBezTo>
                    <a:cubicBezTo>
                      <a:pt x="1254" y="136"/>
                      <a:pt x="1254" y="136"/>
                      <a:pt x="1269" y="136"/>
                    </a:cubicBezTo>
                    <a:cubicBezTo>
                      <a:pt x="1269" y="136"/>
                      <a:pt x="1269" y="136"/>
                      <a:pt x="1269" y="151"/>
                    </a:cubicBezTo>
                    <a:cubicBezTo>
                      <a:pt x="1269" y="151"/>
                      <a:pt x="1269" y="151"/>
                      <a:pt x="1285" y="151"/>
                    </a:cubicBezTo>
                    <a:cubicBezTo>
                      <a:pt x="1285" y="151"/>
                      <a:pt x="1285" y="151"/>
                      <a:pt x="1285" y="166"/>
                    </a:cubicBezTo>
                    <a:cubicBezTo>
                      <a:pt x="1285" y="166"/>
                      <a:pt x="1285" y="166"/>
                      <a:pt x="1285" y="166"/>
                    </a:cubicBezTo>
                    <a:cubicBezTo>
                      <a:pt x="1285" y="166"/>
                      <a:pt x="1285" y="166"/>
                      <a:pt x="1285" y="166"/>
                    </a:cubicBezTo>
                    <a:lnTo>
                      <a:pt x="1285" y="166"/>
                    </a:lnTo>
                    <a:lnTo>
                      <a:pt x="1285" y="166"/>
                    </a:lnTo>
                    <a:lnTo>
                      <a:pt x="1285" y="166"/>
                    </a:lnTo>
                    <a:lnTo>
                      <a:pt x="1285" y="166"/>
                    </a:lnTo>
                    <a:lnTo>
                      <a:pt x="1285" y="166"/>
                    </a:lnTo>
                    <a:lnTo>
                      <a:pt x="1285" y="166"/>
                    </a:lnTo>
                    <a:lnTo>
                      <a:pt x="1285" y="166"/>
                    </a:lnTo>
                    <a:lnTo>
                      <a:pt x="1285" y="166"/>
                    </a:lnTo>
                    <a:close/>
                  </a:path>
                </a:pathLst>
              </a:custGeom>
              <a:solidFill>
                <a:schemeClr val="bg1"/>
              </a:solidFill>
              <a:ln w="1143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7" name="任意多边形 2066"/>
              <p:cNvSpPr/>
              <p:nvPr/>
            </p:nvSpPr>
            <p:spPr>
              <a:xfrm>
                <a:off x="67" y="1763"/>
                <a:ext cx="510" cy="234"/>
              </a:xfrm>
              <a:custGeom>
                <a:avLst/>
                <a:gdLst/>
                <a:ahLst/>
                <a:cxnLst/>
                <a:pathLst>
                  <a:path w="1274" h="584">
                    <a:moveTo>
                      <a:pt x="1244" y="330"/>
                    </a:moveTo>
                    <a:cubicBezTo>
                      <a:pt x="1244" y="330"/>
                      <a:pt x="1244" y="330"/>
                      <a:pt x="1244" y="330"/>
                    </a:cubicBezTo>
                    <a:cubicBezTo>
                      <a:pt x="1244" y="330"/>
                      <a:pt x="1244" y="330"/>
                      <a:pt x="1229" y="314"/>
                    </a:cubicBezTo>
                    <a:cubicBezTo>
                      <a:pt x="1229" y="314"/>
                      <a:pt x="1229" y="314"/>
                      <a:pt x="1199" y="300"/>
                    </a:cubicBezTo>
                    <a:cubicBezTo>
                      <a:pt x="1199" y="300"/>
                      <a:pt x="1199" y="300"/>
                      <a:pt x="1139" y="270"/>
                    </a:cubicBezTo>
                    <a:cubicBezTo>
                      <a:pt x="1139" y="270"/>
                      <a:pt x="1139" y="270"/>
                      <a:pt x="1109" y="240"/>
                    </a:cubicBezTo>
                    <a:cubicBezTo>
                      <a:pt x="1109" y="240"/>
                      <a:pt x="1109" y="240"/>
                      <a:pt x="1079" y="224"/>
                    </a:cubicBezTo>
                    <a:cubicBezTo>
                      <a:pt x="1079" y="224"/>
                      <a:pt x="1079" y="224"/>
                      <a:pt x="1049" y="210"/>
                    </a:cubicBezTo>
                    <a:cubicBezTo>
                      <a:pt x="1049" y="210"/>
                      <a:pt x="1049" y="210"/>
                      <a:pt x="1034" y="210"/>
                    </a:cubicBezTo>
                    <a:cubicBezTo>
                      <a:pt x="1034" y="210"/>
                      <a:pt x="1034" y="210"/>
                      <a:pt x="1034" y="210"/>
                    </a:cubicBezTo>
                    <a:cubicBezTo>
                      <a:pt x="1034" y="210"/>
                      <a:pt x="1034" y="210"/>
                      <a:pt x="1034" y="210"/>
                    </a:cubicBezTo>
                    <a:cubicBezTo>
                      <a:pt x="1034" y="210"/>
                      <a:pt x="1034" y="210"/>
                      <a:pt x="974" y="210"/>
                    </a:cubicBezTo>
                    <a:cubicBezTo>
                      <a:pt x="974" y="210"/>
                      <a:pt x="974" y="210"/>
                      <a:pt x="884" y="210"/>
                    </a:cubicBezTo>
                    <a:cubicBezTo>
                      <a:pt x="884" y="210"/>
                      <a:pt x="884" y="210"/>
                      <a:pt x="824" y="210"/>
                    </a:cubicBezTo>
                    <a:cubicBezTo>
                      <a:pt x="824" y="210"/>
                      <a:pt x="824" y="210"/>
                      <a:pt x="779" y="210"/>
                    </a:cubicBezTo>
                    <a:cubicBezTo>
                      <a:pt x="779" y="210"/>
                      <a:pt x="779" y="210"/>
                      <a:pt x="734" y="210"/>
                    </a:cubicBezTo>
                    <a:cubicBezTo>
                      <a:pt x="734" y="210"/>
                      <a:pt x="734" y="210"/>
                      <a:pt x="719" y="210"/>
                    </a:cubicBezTo>
                    <a:cubicBezTo>
                      <a:pt x="719" y="210"/>
                      <a:pt x="719" y="210"/>
                      <a:pt x="704" y="194"/>
                    </a:cubicBezTo>
                    <a:cubicBezTo>
                      <a:pt x="704" y="194"/>
                      <a:pt x="704" y="194"/>
                      <a:pt x="704" y="194"/>
                    </a:cubicBezTo>
                    <a:cubicBezTo>
                      <a:pt x="704" y="194"/>
                      <a:pt x="704" y="194"/>
                      <a:pt x="689" y="180"/>
                    </a:cubicBezTo>
                    <a:cubicBezTo>
                      <a:pt x="689" y="180"/>
                      <a:pt x="689" y="180"/>
                      <a:pt x="659" y="180"/>
                    </a:cubicBezTo>
                    <a:cubicBezTo>
                      <a:pt x="659" y="180"/>
                      <a:pt x="659" y="180"/>
                      <a:pt x="644" y="164"/>
                    </a:cubicBezTo>
                    <a:cubicBezTo>
                      <a:pt x="644" y="164"/>
                      <a:pt x="644" y="164"/>
                      <a:pt x="629" y="164"/>
                    </a:cubicBezTo>
                    <a:cubicBezTo>
                      <a:pt x="629" y="164"/>
                      <a:pt x="629" y="164"/>
                      <a:pt x="629" y="150"/>
                    </a:cubicBezTo>
                    <a:cubicBezTo>
                      <a:pt x="629" y="150"/>
                      <a:pt x="629" y="150"/>
                      <a:pt x="629" y="134"/>
                    </a:cubicBezTo>
                    <a:cubicBezTo>
                      <a:pt x="629" y="134"/>
                      <a:pt x="629" y="134"/>
                      <a:pt x="629" y="120"/>
                    </a:cubicBezTo>
                    <a:cubicBezTo>
                      <a:pt x="629" y="120"/>
                      <a:pt x="629" y="120"/>
                      <a:pt x="629" y="120"/>
                    </a:cubicBezTo>
                    <a:cubicBezTo>
                      <a:pt x="629" y="120"/>
                      <a:pt x="629" y="120"/>
                      <a:pt x="629" y="90"/>
                    </a:cubicBezTo>
                    <a:cubicBezTo>
                      <a:pt x="629" y="90"/>
                      <a:pt x="629" y="90"/>
                      <a:pt x="614" y="74"/>
                    </a:cubicBezTo>
                    <a:cubicBezTo>
                      <a:pt x="614" y="74"/>
                      <a:pt x="614" y="74"/>
                      <a:pt x="614" y="60"/>
                    </a:cubicBezTo>
                    <a:cubicBezTo>
                      <a:pt x="614" y="60"/>
                      <a:pt x="614" y="60"/>
                      <a:pt x="614" y="60"/>
                    </a:cubicBezTo>
                    <a:cubicBezTo>
                      <a:pt x="614" y="60"/>
                      <a:pt x="614" y="60"/>
                      <a:pt x="599" y="44"/>
                    </a:cubicBezTo>
                    <a:cubicBezTo>
                      <a:pt x="599" y="44"/>
                      <a:pt x="599" y="44"/>
                      <a:pt x="584" y="44"/>
                    </a:cubicBezTo>
                    <a:cubicBezTo>
                      <a:pt x="584" y="44"/>
                      <a:pt x="584" y="44"/>
                      <a:pt x="554" y="30"/>
                    </a:cubicBezTo>
                    <a:cubicBezTo>
                      <a:pt x="554" y="30"/>
                      <a:pt x="554" y="30"/>
                      <a:pt x="509" y="30"/>
                    </a:cubicBezTo>
                    <a:cubicBezTo>
                      <a:pt x="509" y="30"/>
                      <a:pt x="509" y="30"/>
                      <a:pt x="509" y="30"/>
                    </a:cubicBezTo>
                    <a:cubicBezTo>
                      <a:pt x="509" y="30"/>
                      <a:pt x="509" y="30"/>
                      <a:pt x="449" y="14"/>
                    </a:cubicBezTo>
                    <a:cubicBezTo>
                      <a:pt x="449" y="14"/>
                      <a:pt x="449" y="14"/>
                      <a:pt x="434" y="14"/>
                    </a:cubicBezTo>
                    <a:cubicBezTo>
                      <a:pt x="434" y="14"/>
                      <a:pt x="434" y="14"/>
                      <a:pt x="419" y="14"/>
                    </a:cubicBezTo>
                    <a:cubicBezTo>
                      <a:pt x="419" y="14"/>
                      <a:pt x="419" y="14"/>
                      <a:pt x="359" y="0"/>
                    </a:cubicBezTo>
                    <a:cubicBezTo>
                      <a:pt x="359" y="0"/>
                      <a:pt x="359" y="0"/>
                      <a:pt x="359" y="0"/>
                    </a:cubicBezTo>
                    <a:cubicBezTo>
                      <a:pt x="359" y="0"/>
                      <a:pt x="359" y="0"/>
                      <a:pt x="314" y="0"/>
                    </a:cubicBezTo>
                    <a:cubicBezTo>
                      <a:pt x="314" y="0"/>
                      <a:pt x="314" y="0"/>
                      <a:pt x="299" y="0"/>
                    </a:cubicBezTo>
                    <a:cubicBezTo>
                      <a:pt x="299" y="0"/>
                      <a:pt x="299" y="0"/>
                      <a:pt x="269" y="0"/>
                    </a:cubicBezTo>
                    <a:cubicBezTo>
                      <a:pt x="269" y="0"/>
                      <a:pt x="269" y="0"/>
                      <a:pt x="254" y="0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254" y="0"/>
                      <a:pt x="254" y="0"/>
                      <a:pt x="254" y="14"/>
                    </a:cubicBezTo>
                    <a:cubicBezTo>
                      <a:pt x="254" y="14"/>
                      <a:pt x="254" y="14"/>
                      <a:pt x="254" y="44"/>
                    </a:cubicBezTo>
                    <a:cubicBezTo>
                      <a:pt x="254" y="44"/>
                      <a:pt x="254" y="44"/>
                      <a:pt x="254" y="44"/>
                    </a:cubicBezTo>
                    <a:cubicBezTo>
                      <a:pt x="254" y="44"/>
                      <a:pt x="254" y="44"/>
                      <a:pt x="254" y="60"/>
                    </a:cubicBezTo>
                    <a:cubicBezTo>
                      <a:pt x="254" y="60"/>
                      <a:pt x="254" y="60"/>
                      <a:pt x="254" y="90"/>
                    </a:cubicBezTo>
                    <a:cubicBezTo>
                      <a:pt x="254" y="90"/>
                      <a:pt x="254" y="90"/>
                      <a:pt x="239" y="104"/>
                    </a:cubicBezTo>
                    <a:cubicBezTo>
                      <a:pt x="239" y="104"/>
                      <a:pt x="239" y="104"/>
                      <a:pt x="223" y="120"/>
                    </a:cubicBezTo>
                    <a:cubicBezTo>
                      <a:pt x="223" y="120"/>
                      <a:pt x="223" y="120"/>
                      <a:pt x="223" y="120"/>
                    </a:cubicBezTo>
                    <a:cubicBezTo>
                      <a:pt x="223" y="120"/>
                      <a:pt x="223" y="120"/>
                      <a:pt x="208" y="134"/>
                    </a:cubicBezTo>
                    <a:cubicBezTo>
                      <a:pt x="208" y="134"/>
                      <a:pt x="208" y="134"/>
                      <a:pt x="193" y="164"/>
                    </a:cubicBezTo>
                    <a:cubicBezTo>
                      <a:pt x="193" y="164"/>
                      <a:pt x="193" y="164"/>
                      <a:pt x="178" y="194"/>
                    </a:cubicBezTo>
                    <a:cubicBezTo>
                      <a:pt x="178" y="194"/>
                      <a:pt x="178" y="194"/>
                      <a:pt x="178" y="210"/>
                    </a:cubicBezTo>
                    <a:cubicBezTo>
                      <a:pt x="178" y="210"/>
                      <a:pt x="178" y="210"/>
                      <a:pt x="163" y="224"/>
                    </a:cubicBezTo>
                    <a:cubicBezTo>
                      <a:pt x="163" y="224"/>
                      <a:pt x="163" y="224"/>
                      <a:pt x="148" y="240"/>
                    </a:cubicBezTo>
                    <a:cubicBezTo>
                      <a:pt x="148" y="240"/>
                      <a:pt x="148" y="240"/>
                      <a:pt x="133" y="254"/>
                    </a:cubicBezTo>
                    <a:cubicBezTo>
                      <a:pt x="133" y="254"/>
                      <a:pt x="133" y="254"/>
                      <a:pt x="133" y="254"/>
                    </a:cubicBezTo>
                    <a:cubicBezTo>
                      <a:pt x="133" y="254"/>
                      <a:pt x="133" y="254"/>
                      <a:pt x="118" y="254"/>
                    </a:cubicBezTo>
                    <a:cubicBezTo>
                      <a:pt x="118" y="254"/>
                      <a:pt x="118" y="254"/>
                      <a:pt x="103" y="270"/>
                    </a:cubicBezTo>
                    <a:cubicBezTo>
                      <a:pt x="103" y="270"/>
                      <a:pt x="103" y="270"/>
                      <a:pt x="73" y="270"/>
                    </a:cubicBezTo>
                    <a:cubicBezTo>
                      <a:pt x="73" y="270"/>
                      <a:pt x="73" y="270"/>
                      <a:pt x="14" y="284"/>
                    </a:cubicBezTo>
                    <a:cubicBezTo>
                      <a:pt x="14" y="284"/>
                      <a:pt x="14" y="284"/>
                      <a:pt x="0" y="284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0" y="284"/>
                      <a:pt x="0" y="284"/>
                      <a:pt x="0" y="300"/>
                    </a:cubicBezTo>
                    <a:cubicBezTo>
                      <a:pt x="0" y="300"/>
                      <a:pt x="0" y="300"/>
                      <a:pt x="0" y="300"/>
                    </a:cubicBezTo>
                    <a:cubicBezTo>
                      <a:pt x="0" y="300"/>
                      <a:pt x="0" y="300"/>
                      <a:pt x="14" y="300"/>
                    </a:cubicBezTo>
                    <a:cubicBezTo>
                      <a:pt x="14" y="300"/>
                      <a:pt x="14" y="300"/>
                      <a:pt x="44" y="314"/>
                    </a:cubicBezTo>
                    <a:cubicBezTo>
                      <a:pt x="44" y="314"/>
                      <a:pt x="44" y="314"/>
                      <a:pt x="44" y="314"/>
                    </a:cubicBezTo>
                    <a:cubicBezTo>
                      <a:pt x="44" y="314"/>
                      <a:pt x="44" y="314"/>
                      <a:pt x="73" y="330"/>
                    </a:cubicBezTo>
                    <a:cubicBezTo>
                      <a:pt x="73" y="330"/>
                      <a:pt x="73" y="330"/>
                      <a:pt x="88" y="330"/>
                    </a:cubicBezTo>
                    <a:cubicBezTo>
                      <a:pt x="88" y="330"/>
                      <a:pt x="88" y="330"/>
                      <a:pt x="133" y="330"/>
                    </a:cubicBezTo>
                    <a:cubicBezTo>
                      <a:pt x="133" y="330"/>
                      <a:pt x="133" y="330"/>
                      <a:pt x="178" y="330"/>
                    </a:cubicBezTo>
                    <a:cubicBezTo>
                      <a:pt x="178" y="330"/>
                      <a:pt x="178" y="330"/>
                      <a:pt x="208" y="330"/>
                    </a:cubicBezTo>
                    <a:cubicBezTo>
                      <a:pt x="208" y="330"/>
                      <a:pt x="208" y="330"/>
                      <a:pt x="239" y="314"/>
                    </a:cubicBezTo>
                    <a:cubicBezTo>
                      <a:pt x="239" y="314"/>
                      <a:pt x="239" y="314"/>
                      <a:pt x="254" y="314"/>
                    </a:cubicBezTo>
                    <a:cubicBezTo>
                      <a:pt x="254" y="314"/>
                      <a:pt x="254" y="314"/>
                      <a:pt x="284" y="300"/>
                    </a:cubicBezTo>
                    <a:cubicBezTo>
                      <a:pt x="284" y="300"/>
                      <a:pt x="284" y="300"/>
                      <a:pt x="314" y="300"/>
                    </a:cubicBezTo>
                    <a:cubicBezTo>
                      <a:pt x="314" y="300"/>
                      <a:pt x="314" y="300"/>
                      <a:pt x="314" y="300"/>
                    </a:cubicBezTo>
                    <a:cubicBezTo>
                      <a:pt x="314" y="300"/>
                      <a:pt x="314" y="300"/>
                      <a:pt x="329" y="300"/>
                    </a:cubicBezTo>
                    <a:cubicBezTo>
                      <a:pt x="329" y="300"/>
                      <a:pt x="329" y="300"/>
                      <a:pt x="344" y="300"/>
                    </a:cubicBezTo>
                    <a:cubicBezTo>
                      <a:pt x="344" y="300"/>
                      <a:pt x="344" y="300"/>
                      <a:pt x="344" y="300"/>
                    </a:cubicBezTo>
                    <a:cubicBezTo>
                      <a:pt x="344" y="300"/>
                      <a:pt x="344" y="300"/>
                      <a:pt x="359" y="300"/>
                    </a:cubicBezTo>
                    <a:cubicBezTo>
                      <a:pt x="359" y="300"/>
                      <a:pt x="359" y="300"/>
                      <a:pt x="359" y="314"/>
                    </a:cubicBezTo>
                    <a:cubicBezTo>
                      <a:pt x="359" y="314"/>
                      <a:pt x="359" y="314"/>
                      <a:pt x="374" y="314"/>
                    </a:cubicBezTo>
                    <a:cubicBezTo>
                      <a:pt x="374" y="314"/>
                      <a:pt x="374" y="314"/>
                      <a:pt x="374" y="330"/>
                    </a:cubicBezTo>
                    <a:cubicBezTo>
                      <a:pt x="374" y="330"/>
                      <a:pt x="374" y="330"/>
                      <a:pt x="374" y="330"/>
                    </a:cubicBezTo>
                    <a:cubicBezTo>
                      <a:pt x="374" y="330"/>
                      <a:pt x="374" y="330"/>
                      <a:pt x="374" y="344"/>
                    </a:cubicBezTo>
                    <a:cubicBezTo>
                      <a:pt x="374" y="344"/>
                      <a:pt x="374" y="344"/>
                      <a:pt x="374" y="344"/>
                    </a:cubicBezTo>
                    <a:cubicBezTo>
                      <a:pt x="374" y="344"/>
                      <a:pt x="374" y="344"/>
                      <a:pt x="374" y="360"/>
                    </a:cubicBezTo>
                    <a:cubicBezTo>
                      <a:pt x="374" y="360"/>
                      <a:pt x="374" y="360"/>
                      <a:pt x="359" y="360"/>
                    </a:cubicBezTo>
                    <a:cubicBezTo>
                      <a:pt x="359" y="360"/>
                      <a:pt x="359" y="360"/>
                      <a:pt x="359" y="360"/>
                    </a:cubicBezTo>
                    <a:cubicBezTo>
                      <a:pt x="359" y="360"/>
                      <a:pt x="359" y="360"/>
                      <a:pt x="344" y="360"/>
                    </a:cubicBezTo>
                    <a:cubicBezTo>
                      <a:pt x="344" y="360"/>
                      <a:pt x="344" y="360"/>
                      <a:pt x="344" y="374"/>
                    </a:cubicBezTo>
                    <a:cubicBezTo>
                      <a:pt x="344" y="374"/>
                      <a:pt x="344" y="374"/>
                      <a:pt x="344" y="374"/>
                    </a:cubicBezTo>
                    <a:cubicBezTo>
                      <a:pt x="344" y="374"/>
                      <a:pt x="344" y="374"/>
                      <a:pt x="314" y="374"/>
                    </a:cubicBezTo>
                    <a:cubicBezTo>
                      <a:pt x="314" y="374"/>
                      <a:pt x="314" y="374"/>
                      <a:pt x="284" y="374"/>
                    </a:cubicBezTo>
                    <a:cubicBezTo>
                      <a:pt x="284" y="374"/>
                      <a:pt x="284" y="374"/>
                      <a:pt x="254" y="374"/>
                    </a:cubicBezTo>
                    <a:cubicBezTo>
                      <a:pt x="254" y="374"/>
                      <a:pt x="254" y="374"/>
                      <a:pt x="208" y="390"/>
                    </a:cubicBezTo>
                    <a:cubicBezTo>
                      <a:pt x="208" y="390"/>
                      <a:pt x="208" y="390"/>
                      <a:pt x="193" y="390"/>
                    </a:cubicBezTo>
                    <a:cubicBezTo>
                      <a:pt x="193" y="390"/>
                      <a:pt x="193" y="390"/>
                      <a:pt x="178" y="390"/>
                    </a:cubicBezTo>
                    <a:cubicBezTo>
                      <a:pt x="178" y="390"/>
                      <a:pt x="178" y="390"/>
                      <a:pt x="178" y="404"/>
                    </a:cubicBezTo>
                    <a:cubicBezTo>
                      <a:pt x="178" y="404"/>
                      <a:pt x="178" y="404"/>
                      <a:pt x="178" y="404"/>
                    </a:cubicBezTo>
                    <a:cubicBezTo>
                      <a:pt x="178" y="404"/>
                      <a:pt x="178" y="404"/>
                      <a:pt x="193" y="404"/>
                    </a:cubicBezTo>
                    <a:cubicBezTo>
                      <a:pt x="193" y="404"/>
                      <a:pt x="193" y="404"/>
                      <a:pt x="208" y="420"/>
                    </a:cubicBezTo>
                    <a:cubicBezTo>
                      <a:pt x="208" y="420"/>
                      <a:pt x="208" y="420"/>
                      <a:pt x="223" y="420"/>
                    </a:cubicBezTo>
                    <a:cubicBezTo>
                      <a:pt x="223" y="420"/>
                      <a:pt x="223" y="420"/>
                      <a:pt x="223" y="420"/>
                    </a:cubicBezTo>
                    <a:cubicBezTo>
                      <a:pt x="223" y="420"/>
                      <a:pt x="223" y="420"/>
                      <a:pt x="269" y="434"/>
                    </a:cubicBezTo>
                    <a:cubicBezTo>
                      <a:pt x="269" y="434"/>
                      <a:pt x="269" y="434"/>
                      <a:pt x="299" y="434"/>
                    </a:cubicBezTo>
                    <a:cubicBezTo>
                      <a:pt x="299" y="434"/>
                      <a:pt x="299" y="434"/>
                      <a:pt x="314" y="450"/>
                    </a:cubicBezTo>
                    <a:cubicBezTo>
                      <a:pt x="314" y="450"/>
                      <a:pt x="314" y="450"/>
                      <a:pt x="314" y="450"/>
                    </a:cubicBezTo>
                    <a:cubicBezTo>
                      <a:pt x="314" y="450"/>
                      <a:pt x="314" y="450"/>
                      <a:pt x="314" y="464"/>
                    </a:cubicBezTo>
                    <a:cubicBezTo>
                      <a:pt x="314" y="464"/>
                      <a:pt x="314" y="464"/>
                      <a:pt x="314" y="464"/>
                    </a:cubicBezTo>
                    <a:cubicBezTo>
                      <a:pt x="314" y="464"/>
                      <a:pt x="314" y="464"/>
                      <a:pt x="299" y="480"/>
                    </a:cubicBezTo>
                    <a:cubicBezTo>
                      <a:pt x="299" y="480"/>
                      <a:pt x="299" y="480"/>
                      <a:pt x="299" y="480"/>
                    </a:cubicBezTo>
                    <a:cubicBezTo>
                      <a:pt x="299" y="480"/>
                      <a:pt x="299" y="480"/>
                      <a:pt x="299" y="480"/>
                    </a:cubicBezTo>
                    <a:cubicBezTo>
                      <a:pt x="299" y="480"/>
                      <a:pt x="299" y="480"/>
                      <a:pt x="284" y="494"/>
                    </a:cubicBezTo>
                    <a:cubicBezTo>
                      <a:pt x="284" y="494"/>
                      <a:pt x="284" y="494"/>
                      <a:pt x="284" y="494"/>
                    </a:cubicBezTo>
                    <a:cubicBezTo>
                      <a:pt x="284" y="494"/>
                      <a:pt x="284" y="494"/>
                      <a:pt x="284" y="510"/>
                    </a:cubicBezTo>
                    <a:cubicBezTo>
                      <a:pt x="284" y="510"/>
                      <a:pt x="284" y="510"/>
                      <a:pt x="284" y="510"/>
                    </a:cubicBezTo>
                    <a:cubicBezTo>
                      <a:pt x="284" y="510"/>
                      <a:pt x="284" y="510"/>
                      <a:pt x="299" y="510"/>
                    </a:cubicBezTo>
                    <a:cubicBezTo>
                      <a:pt x="299" y="510"/>
                      <a:pt x="299" y="510"/>
                      <a:pt x="299" y="510"/>
                    </a:cubicBezTo>
                    <a:cubicBezTo>
                      <a:pt x="299" y="510"/>
                      <a:pt x="299" y="510"/>
                      <a:pt x="314" y="524"/>
                    </a:cubicBezTo>
                    <a:cubicBezTo>
                      <a:pt x="314" y="524"/>
                      <a:pt x="314" y="524"/>
                      <a:pt x="359" y="524"/>
                    </a:cubicBezTo>
                    <a:cubicBezTo>
                      <a:pt x="359" y="524"/>
                      <a:pt x="359" y="524"/>
                      <a:pt x="359" y="524"/>
                    </a:cubicBezTo>
                    <a:cubicBezTo>
                      <a:pt x="359" y="524"/>
                      <a:pt x="359" y="524"/>
                      <a:pt x="389" y="510"/>
                    </a:cubicBezTo>
                    <a:cubicBezTo>
                      <a:pt x="389" y="510"/>
                      <a:pt x="389" y="510"/>
                      <a:pt x="434" y="510"/>
                    </a:cubicBezTo>
                    <a:cubicBezTo>
                      <a:pt x="434" y="510"/>
                      <a:pt x="434" y="510"/>
                      <a:pt x="464" y="494"/>
                    </a:cubicBezTo>
                    <a:cubicBezTo>
                      <a:pt x="464" y="494"/>
                      <a:pt x="464" y="494"/>
                      <a:pt x="494" y="480"/>
                    </a:cubicBezTo>
                    <a:cubicBezTo>
                      <a:pt x="494" y="480"/>
                      <a:pt x="494" y="480"/>
                      <a:pt x="509" y="464"/>
                    </a:cubicBezTo>
                    <a:cubicBezTo>
                      <a:pt x="509" y="464"/>
                      <a:pt x="509" y="464"/>
                      <a:pt x="539" y="450"/>
                    </a:cubicBezTo>
                    <a:cubicBezTo>
                      <a:pt x="539" y="450"/>
                      <a:pt x="539" y="450"/>
                      <a:pt x="554" y="434"/>
                    </a:cubicBezTo>
                    <a:cubicBezTo>
                      <a:pt x="554" y="434"/>
                      <a:pt x="554" y="434"/>
                      <a:pt x="569" y="420"/>
                    </a:cubicBezTo>
                    <a:cubicBezTo>
                      <a:pt x="569" y="420"/>
                      <a:pt x="569" y="420"/>
                      <a:pt x="569" y="420"/>
                    </a:cubicBezTo>
                    <a:cubicBezTo>
                      <a:pt x="569" y="420"/>
                      <a:pt x="569" y="420"/>
                      <a:pt x="584" y="404"/>
                    </a:cubicBezTo>
                    <a:cubicBezTo>
                      <a:pt x="584" y="404"/>
                      <a:pt x="584" y="404"/>
                      <a:pt x="599" y="390"/>
                    </a:cubicBezTo>
                    <a:cubicBezTo>
                      <a:pt x="599" y="390"/>
                      <a:pt x="599" y="390"/>
                      <a:pt x="629" y="360"/>
                    </a:cubicBezTo>
                    <a:cubicBezTo>
                      <a:pt x="629" y="360"/>
                      <a:pt x="629" y="360"/>
                      <a:pt x="659" y="344"/>
                    </a:cubicBezTo>
                    <a:cubicBezTo>
                      <a:pt x="659" y="344"/>
                      <a:pt x="659" y="344"/>
                      <a:pt x="704" y="330"/>
                    </a:cubicBezTo>
                    <a:cubicBezTo>
                      <a:pt x="704" y="330"/>
                      <a:pt x="704" y="330"/>
                      <a:pt x="734" y="314"/>
                    </a:cubicBezTo>
                    <a:cubicBezTo>
                      <a:pt x="734" y="314"/>
                      <a:pt x="734" y="314"/>
                      <a:pt x="749" y="314"/>
                    </a:cubicBezTo>
                    <a:cubicBezTo>
                      <a:pt x="749" y="314"/>
                      <a:pt x="749" y="314"/>
                      <a:pt x="764" y="300"/>
                    </a:cubicBezTo>
                    <a:cubicBezTo>
                      <a:pt x="764" y="300"/>
                      <a:pt x="764" y="300"/>
                      <a:pt x="764" y="314"/>
                    </a:cubicBezTo>
                    <a:cubicBezTo>
                      <a:pt x="764" y="314"/>
                      <a:pt x="764" y="314"/>
                      <a:pt x="779" y="314"/>
                    </a:cubicBezTo>
                    <a:cubicBezTo>
                      <a:pt x="779" y="314"/>
                      <a:pt x="779" y="314"/>
                      <a:pt x="779" y="314"/>
                    </a:cubicBezTo>
                    <a:cubicBezTo>
                      <a:pt x="779" y="314"/>
                      <a:pt x="779" y="314"/>
                      <a:pt x="779" y="314"/>
                    </a:cubicBezTo>
                    <a:cubicBezTo>
                      <a:pt x="779" y="314"/>
                      <a:pt x="779" y="314"/>
                      <a:pt x="794" y="314"/>
                    </a:cubicBezTo>
                    <a:cubicBezTo>
                      <a:pt x="794" y="314"/>
                      <a:pt x="794" y="314"/>
                      <a:pt x="824" y="330"/>
                    </a:cubicBezTo>
                    <a:cubicBezTo>
                      <a:pt x="824" y="330"/>
                      <a:pt x="824" y="330"/>
                      <a:pt x="854" y="330"/>
                    </a:cubicBezTo>
                    <a:cubicBezTo>
                      <a:pt x="854" y="330"/>
                      <a:pt x="854" y="330"/>
                      <a:pt x="884" y="344"/>
                    </a:cubicBezTo>
                    <a:cubicBezTo>
                      <a:pt x="884" y="344"/>
                      <a:pt x="884" y="344"/>
                      <a:pt x="959" y="344"/>
                    </a:cubicBezTo>
                    <a:cubicBezTo>
                      <a:pt x="959" y="344"/>
                      <a:pt x="959" y="344"/>
                      <a:pt x="989" y="344"/>
                    </a:cubicBezTo>
                    <a:cubicBezTo>
                      <a:pt x="989" y="344"/>
                      <a:pt x="989" y="344"/>
                      <a:pt x="989" y="344"/>
                    </a:cubicBezTo>
                    <a:cubicBezTo>
                      <a:pt x="989" y="344"/>
                      <a:pt x="989" y="344"/>
                      <a:pt x="959" y="344"/>
                    </a:cubicBezTo>
                    <a:cubicBezTo>
                      <a:pt x="959" y="344"/>
                      <a:pt x="959" y="344"/>
                      <a:pt x="929" y="360"/>
                    </a:cubicBezTo>
                    <a:cubicBezTo>
                      <a:pt x="929" y="360"/>
                      <a:pt x="929" y="360"/>
                      <a:pt x="899" y="360"/>
                    </a:cubicBezTo>
                    <a:cubicBezTo>
                      <a:pt x="899" y="360"/>
                      <a:pt x="899" y="360"/>
                      <a:pt x="884" y="374"/>
                    </a:cubicBezTo>
                    <a:cubicBezTo>
                      <a:pt x="884" y="374"/>
                      <a:pt x="884" y="374"/>
                      <a:pt x="869" y="374"/>
                    </a:cubicBezTo>
                    <a:cubicBezTo>
                      <a:pt x="869" y="374"/>
                      <a:pt x="869" y="374"/>
                      <a:pt x="869" y="390"/>
                    </a:cubicBezTo>
                    <a:cubicBezTo>
                      <a:pt x="869" y="390"/>
                      <a:pt x="869" y="390"/>
                      <a:pt x="869" y="390"/>
                    </a:cubicBezTo>
                    <a:cubicBezTo>
                      <a:pt x="869" y="390"/>
                      <a:pt x="869" y="390"/>
                      <a:pt x="869" y="390"/>
                    </a:cubicBezTo>
                    <a:cubicBezTo>
                      <a:pt x="869" y="390"/>
                      <a:pt x="869" y="390"/>
                      <a:pt x="884" y="404"/>
                    </a:cubicBezTo>
                    <a:cubicBezTo>
                      <a:pt x="884" y="404"/>
                      <a:pt x="884" y="404"/>
                      <a:pt x="899" y="404"/>
                    </a:cubicBezTo>
                    <a:cubicBezTo>
                      <a:pt x="899" y="404"/>
                      <a:pt x="899" y="404"/>
                      <a:pt x="899" y="404"/>
                    </a:cubicBezTo>
                    <a:cubicBezTo>
                      <a:pt x="899" y="404"/>
                      <a:pt x="899" y="404"/>
                      <a:pt x="944" y="434"/>
                    </a:cubicBezTo>
                    <a:cubicBezTo>
                      <a:pt x="944" y="434"/>
                      <a:pt x="944" y="434"/>
                      <a:pt x="959" y="434"/>
                    </a:cubicBezTo>
                    <a:cubicBezTo>
                      <a:pt x="959" y="434"/>
                      <a:pt x="959" y="434"/>
                      <a:pt x="974" y="450"/>
                    </a:cubicBezTo>
                    <a:cubicBezTo>
                      <a:pt x="974" y="450"/>
                      <a:pt x="974" y="450"/>
                      <a:pt x="974" y="464"/>
                    </a:cubicBezTo>
                    <a:cubicBezTo>
                      <a:pt x="974" y="464"/>
                      <a:pt x="974" y="464"/>
                      <a:pt x="974" y="464"/>
                    </a:cubicBezTo>
                    <a:cubicBezTo>
                      <a:pt x="974" y="464"/>
                      <a:pt x="974" y="464"/>
                      <a:pt x="974" y="464"/>
                    </a:cubicBezTo>
                    <a:cubicBezTo>
                      <a:pt x="974" y="464"/>
                      <a:pt x="974" y="464"/>
                      <a:pt x="974" y="480"/>
                    </a:cubicBezTo>
                    <a:cubicBezTo>
                      <a:pt x="974" y="480"/>
                      <a:pt x="974" y="480"/>
                      <a:pt x="974" y="480"/>
                    </a:cubicBezTo>
                    <a:cubicBezTo>
                      <a:pt x="974" y="480"/>
                      <a:pt x="974" y="480"/>
                      <a:pt x="959" y="480"/>
                    </a:cubicBezTo>
                    <a:cubicBezTo>
                      <a:pt x="959" y="480"/>
                      <a:pt x="959" y="480"/>
                      <a:pt x="944" y="494"/>
                    </a:cubicBezTo>
                    <a:cubicBezTo>
                      <a:pt x="944" y="494"/>
                      <a:pt x="944" y="494"/>
                      <a:pt x="914" y="494"/>
                    </a:cubicBezTo>
                    <a:cubicBezTo>
                      <a:pt x="914" y="494"/>
                      <a:pt x="914" y="494"/>
                      <a:pt x="854" y="494"/>
                    </a:cubicBezTo>
                    <a:cubicBezTo>
                      <a:pt x="854" y="494"/>
                      <a:pt x="854" y="494"/>
                      <a:pt x="854" y="494"/>
                    </a:cubicBezTo>
                    <a:cubicBezTo>
                      <a:pt x="854" y="494"/>
                      <a:pt x="854" y="494"/>
                      <a:pt x="749" y="494"/>
                    </a:cubicBezTo>
                    <a:cubicBezTo>
                      <a:pt x="749" y="494"/>
                      <a:pt x="749" y="494"/>
                      <a:pt x="674" y="494"/>
                    </a:cubicBezTo>
                    <a:cubicBezTo>
                      <a:pt x="674" y="494"/>
                      <a:pt x="674" y="494"/>
                      <a:pt x="644" y="494"/>
                    </a:cubicBezTo>
                    <a:cubicBezTo>
                      <a:pt x="644" y="494"/>
                      <a:pt x="644" y="494"/>
                      <a:pt x="689" y="494"/>
                    </a:cubicBezTo>
                    <a:cubicBezTo>
                      <a:pt x="689" y="494"/>
                      <a:pt x="689" y="494"/>
                      <a:pt x="689" y="494"/>
                    </a:cubicBezTo>
                    <a:cubicBezTo>
                      <a:pt x="689" y="494"/>
                      <a:pt x="689" y="494"/>
                      <a:pt x="704" y="494"/>
                    </a:cubicBezTo>
                    <a:cubicBezTo>
                      <a:pt x="704" y="494"/>
                      <a:pt x="704" y="494"/>
                      <a:pt x="719" y="494"/>
                    </a:cubicBezTo>
                    <a:cubicBezTo>
                      <a:pt x="719" y="494"/>
                      <a:pt x="719" y="494"/>
                      <a:pt x="719" y="494"/>
                    </a:cubicBezTo>
                    <a:cubicBezTo>
                      <a:pt x="719" y="494"/>
                      <a:pt x="719" y="494"/>
                      <a:pt x="704" y="510"/>
                    </a:cubicBezTo>
                    <a:cubicBezTo>
                      <a:pt x="704" y="510"/>
                      <a:pt x="704" y="510"/>
                      <a:pt x="689" y="510"/>
                    </a:cubicBezTo>
                    <a:cubicBezTo>
                      <a:pt x="689" y="510"/>
                      <a:pt x="689" y="510"/>
                      <a:pt x="569" y="524"/>
                    </a:cubicBezTo>
                    <a:cubicBezTo>
                      <a:pt x="569" y="524"/>
                      <a:pt x="569" y="524"/>
                      <a:pt x="509" y="540"/>
                    </a:cubicBezTo>
                    <a:cubicBezTo>
                      <a:pt x="509" y="540"/>
                      <a:pt x="509" y="540"/>
                      <a:pt x="464" y="540"/>
                    </a:cubicBezTo>
                    <a:cubicBezTo>
                      <a:pt x="464" y="540"/>
                      <a:pt x="464" y="540"/>
                      <a:pt x="449" y="540"/>
                    </a:cubicBezTo>
                    <a:cubicBezTo>
                      <a:pt x="449" y="540"/>
                      <a:pt x="449" y="540"/>
                      <a:pt x="449" y="554"/>
                    </a:cubicBezTo>
                    <a:cubicBezTo>
                      <a:pt x="449" y="554"/>
                      <a:pt x="449" y="554"/>
                      <a:pt x="449" y="554"/>
                    </a:cubicBezTo>
                    <a:cubicBezTo>
                      <a:pt x="449" y="554"/>
                      <a:pt x="449" y="554"/>
                      <a:pt x="449" y="554"/>
                    </a:cubicBezTo>
                    <a:cubicBezTo>
                      <a:pt x="449" y="554"/>
                      <a:pt x="449" y="554"/>
                      <a:pt x="479" y="554"/>
                    </a:cubicBezTo>
                    <a:cubicBezTo>
                      <a:pt x="479" y="554"/>
                      <a:pt x="479" y="554"/>
                      <a:pt x="479" y="554"/>
                    </a:cubicBezTo>
                    <a:cubicBezTo>
                      <a:pt x="479" y="554"/>
                      <a:pt x="479" y="554"/>
                      <a:pt x="674" y="570"/>
                    </a:cubicBezTo>
                    <a:cubicBezTo>
                      <a:pt x="674" y="570"/>
                      <a:pt x="674" y="570"/>
                      <a:pt x="869" y="570"/>
                    </a:cubicBezTo>
                    <a:cubicBezTo>
                      <a:pt x="869" y="570"/>
                      <a:pt x="869" y="570"/>
                      <a:pt x="869" y="570"/>
                    </a:cubicBezTo>
                    <a:cubicBezTo>
                      <a:pt x="869" y="570"/>
                      <a:pt x="869" y="570"/>
                      <a:pt x="914" y="584"/>
                    </a:cubicBezTo>
                    <a:cubicBezTo>
                      <a:pt x="914" y="584"/>
                      <a:pt x="914" y="584"/>
                      <a:pt x="974" y="584"/>
                    </a:cubicBezTo>
                    <a:cubicBezTo>
                      <a:pt x="974" y="584"/>
                      <a:pt x="974" y="584"/>
                      <a:pt x="1019" y="570"/>
                    </a:cubicBezTo>
                    <a:cubicBezTo>
                      <a:pt x="1019" y="570"/>
                      <a:pt x="1019" y="570"/>
                      <a:pt x="1079" y="570"/>
                    </a:cubicBezTo>
                    <a:cubicBezTo>
                      <a:pt x="1079" y="570"/>
                      <a:pt x="1079" y="570"/>
                      <a:pt x="1109" y="570"/>
                    </a:cubicBezTo>
                    <a:cubicBezTo>
                      <a:pt x="1109" y="570"/>
                      <a:pt x="1109" y="570"/>
                      <a:pt x="1154" y="554"/>
                    </a:cubicBezTo>
                    <a:cubicBezTo>
                      <a:pt x="1154" y="554"/>
                      <a:pt x="1154" y="554"/>
                      <a:pt x="1184" y="554"/>
                    </a:cubicBezTo>
                    <a:cubicBezTo>
                      <a:pt x="1184" y="554"/>
                      <a:pt x="1184" y="554"/>
                      <a:pt x="1184" y="554"/>
                    </a:cubicBezTo>
                    <a:cubicBezTo>
                      <a:pt x="1184" y="554"/>
                      <a:pt x="1184" y="554"/>
                      <a:pt x="1184" y="540"/>
                    </a:cubicBezTo>
                    <a:cubicBezTo>
                      <a:pt x="1184" y="540"/>
                      <a:pt x="1184" y="540"/>
                      <a:pt x="1184" y="540"/>
                    </a:cubicBezTo>
                    <a:cubicBezTo>
                      <a:pt x="1184" y="540"/>
                      <a:pt x="1184" y="540"/>
                      <a:pt x="1199" y="540"/>
                    </a:cubicBezTo>
                    <a:cubicBezTo>
                      <a:pt x="1199" y="540"/>
                      <a:pt x="1199" y="540"/>
                      <a:pt x="1214" y="524"/>
                    </a:cubicBezTo>
                    <a:cubicBezTo>
                      <a:pt x="1214" y="524"/>
                      <a:pt x="1214" y="524"/>
                      <a:pt x="1244" y="524"/>
                    </a:cubicBezTo>
                    <a:cubicBezTo>
                      <a:pt x="1244" y="524"/>
                      <a:pt x="1244" y="524"/>
                      <a:pt x="1259" y="510"/>
                    </a:cubicBezTo>
                    <a:cubicBezTo>
                      <a:pt x="1259" y="510"/>
                      <a:pt x="1259" y="510"/>
                      <a:pt x="1259" y="494"/>
                    </a:cubicBezTo>
                    <a:cubicBezTo>
                      <a:pt x="1259" y="494"/>
                      <a:pt x="1259" y="494"/>
                      <a:pt x="1274" y="494"/>
                    </a:cubicBezTo>
                    <a:cubicBezTo>
                      <a:pt x="1274" y="494"/>
                      <a:pt x="1274" y="494"/>
                      <a:pt x="1274" y="494"/>
                    </a:cubicBezTo>
                    <a:cubicBezTo>
                      <a:pt x="1274" y="494"/>
                      <a:pt x="1274" y="494"/>
                      <a:pt x="1259" y="480"/>
                    </a:cubicBezTo>
                    <a:cubicBezTo>
                      <a:pt x="1259" y="480"/>
                      <a:pt x="1259" y="480"/>
                      <a:pt x="1259" y="480"/>
                    </a:cubicBezTo>
                    <a:cubicBezTo>
                      <a:pt x="1259" y="480"/>
                      <a:pt x="1259" y="480"/>
                      <a:pt x="1244" y="480"/>
                    </a:cubicBezTo>
                    <a:cubicBezTo>
                      <a:pt x="1244" y="480"/>
                      <a:pt x="1244" y="480"/>
                      <a:pt x="1229" y="464"/>
                    </a:cubicBezTo>
                    <a:cubicBezTo>
                      <a:pt x="1229" y="464"/>
                      <a:pt x="1229" y="464"/>
                      <a:pt x="1229" y="464"/>
                    </a:cubicBezTo>
                    <a:cubicBezTo>
                      <a:pt x="1229" y="464"/>
                      <a:pt x="1229" y="464"/>
                      <a:pt x="1154" y="450"/>
                    </a:cubicBezTo>
                    <a:cubicBezTo>
                      <a:pt x="1154" y="450"/>
                      <a:pt x="1154" y="450"/>
                      <a:pt x="1079" y="434"/>
                    </a:cubicBezTo>
                    <a:cubicBezTo>
                      <a:pt x="1079" y="434"/>
                      <a:pt x="1079" y="434"/>
                      <a:pt x="1064" y="420"/>
                    </a:cubicBezTo>
                    <a:cubicBezTo>
                      <a:pt x="1064" y="420"/>
                      <a:pt x="1064" y="420"/>
                      <a:pt x="1049" y="420"/>
                    </a:cubicBezTo>
                    <a:cubicBezTo>
                      <a:pt x="1049" y="420"/>
                      <a:pt x="1049" y="420"/>
                      <a:pt x="1049" y="404"/>
                    </a:cubicBezTo>
                    <a:cubicBezTo>
                      <a:pt x="1049" y="404"/>
                      <a:pt x="1049" y="404"/>
                      <a:pt x="1049" y="404"/>
                    </a:cubicBezTo>
                    <a:cubicBezTo>
                      <a:pt x="1049" y="404"/>
                      <a:pt x="1049" y="404"/>
                      <a:pt x="1064" y="404"/>
                    </a:cubicBezTo>
                    <a:cubicBezTo>
                      <a:pt x="1064" y="404"/>
                      <a:pt x="1064" y="404"/>
                      <a:pt x="1064" y="404"/>
                    </a:cubicBezTo>
                    <a:cubicBezTo>
                      <a:pt x="1064" y="404"/>
                      <a:pt x="1064" y="404"/>
                      <a:pt x="1079" y="390"/>
                    </a:cubicBezTo>
                    <a:cubicBezTo>
                      <a:pt x="1079" y="390"/>
                      <a:pt x="1079" y="390"/>
                      <a:pt x="1079" y="390"/>
                    </a:cubicBezTo>
                    <a:cubicBezTo>
                      <a:pt x="1079" y="390"/>
                      <a:pt x="1079" y="390"/>
                      <a:pt x="1139" y="390"/>
                    </a:cubicBezTo>
                    <a:cubicBezTo>
                      <a:pt x="1139" y="390"/>
                      <a:pt x="1139" y="390"/>
                      <a:pt x="1169" y="374"/>
                    </a:cubicBezTo>
                    <a:cubicBezTo>
                      <a:pt x="1169" y="374"/>
                      <a:pt x="1169" y="374"/>
                      <a:pt x="1184" y="374"/>
                    </a:cubicBezTo>
                    <a:cubicBezTo>
                      <a:pt x="1184" y="374"/>
                      <a:pt x="1184" y="374"/>
                      <a:pt x="1184" y="360"/>
                    </a:cubicBezTo>
                    <a:cubicBezTo>
                      <a:pt x="1184" y="360"/>
                      <a:pt x="1184" y="360"/>
                      <a:pt x="1184" y="360"/>
                    </a:cubicBezTo>
                    <a:cubicBezTo>
                      <a:pt x="1184" y="360"/>
                      <a:pt x="1184" y="360"/>
                      <a:pt x="1169" y="360"/>
                    </a:cubicBezTo>
                    <a:cubicBezTo>
                      <a:pt x="1169" y="360"/>
                      <a:pt x="1169" y="360"/>
                      <a:pt x="1139" y="360"/>
                    </a:cubicBezTo>
                    <a:cubicBezTo>
                      <a:pt x="1139" y="360"/>
                      <a:pt x="1139" y="360"/>
                      <a:pt x="1139" y="360"/>
                    </a:cubicBezTo>
                    <a:cubicBezTo>
                      <a:pt x="1139" y="360"/>
                      <a:pt x="1139" y="360"/>
                      <a:pt x="1109" y="360"/>
                    </a:cubicBezTo>
                    <a:cubicBezTo>
                      <a:pt x="1109" y="360"/>
                      <a:pt x="1109" y="360"/>
                      <a:pt x="1079" y="360"/>
                    </a:cubicBezTo>
                    <a:cubicBezTo>
                      <a:pt x="1079" y="360"/>
                      <a:pt x="1079" y="360"/>
                      <a:pt x="1049" y="344"/>
                    </a:cubicBezTo>
                    <a:cubicBezTo>
                      <a:pt x="1049" y="344"/>
                      <a:pt x="1049" y="344"/>
                      <a:pt x="1034" y="344"/>
                    </a:cubicBezTo>
                    <a:cubicBezTo>
                      <a:pt x="1034" y="344"/>
                      <a:pt x="1034" y="344"/>
                      <a:pt x="1019" y="344"/>
                    </a:cubicBezTo>
                    <a:cubicBezTo>
                      <a:pt x="1019" y="344"/>
                      <a:pt x="1019" y="344"/>
                      <a:pt x="1019" y="344"/>
                    </a:cubicBezTo>
                    <a:cubicBezTo>
                      <a:pt x="1019" y="344"/>
                      <a:pt x="1019" y="344"/>
                      <a:pt x="1034" y="330"/>
                    </a:cubicBezTo>
                    <a:cubicBezTo>
                      <a:pt x="1034" y="330"/>
                      <a:pt x="1034" y="330"/>
                      <a:pt x="1049" y="330"/>
                    </a:cubicBezTo>
                    <a:cubicBezTo>
                      <a:pt x="1049" y="330"/>
                      <a:pt x="1049" y="330"/>
                      <a:pt x="1094" y="330"/>
                    </a:cubicBezTo>
                    <a:cubicBezTo>
                      <a:pt x="1094" y="330"/>
                      <a:pt x="1094" y="330"/>
                      <a:pt x="1094" y="330"/>
                    </a:cubicBezTo>
                    <a:cubicBezTo>
                      <a:pt x="1094" y="330"/>
                      <a:pt x="1094" y="330"/>
                      <a:pt x="1169" y="330"/>
                    </a:cubicBezTo>
                    <a:cubicBezTo>
                      <a:pt x="1169" y="330"/>
                      <a:pt x="1169" y="330"/>
                      <a:pt x="1214" y="330"/>
                    </a:cubicBezTo>
                    <a:cubicBezTo>
                      <a:pt x="1214" y="330"/>
                      <a:pt x="1214" y="330"/>
                      <a:pt x="1244" y="330"/>
                    </a:cubicBezTo>
                    <a:cubicBezTo>
                      <a:pt x="1244" y="330"/>
                      <a:pt x="1244" y="330"/>
                      <a:pt x="1244" y="330"/>
                    </a:cubicBezTo>
                    <a:cubicBezTo>
                      <a:pt x="1244" y="330"/>
                      <a:pt x="1244" y="330"/>
                      <a:pt x="1244" y="330"/>
                    </a:cubicBezTo>
                    <a:cubicBezTo>
                      <a:pt x="1244" y="330"/>
                      <a:pt x="1244" y="330"/>
                      <a:pt x="1244" y="330"/>
                    </a:cubicBezTo>
                    <a:lnTo>
                      <a:pt x="1244" y="330"/>
                    </a:lnTo>
                    <a:lnTo>
                      <a:pt x="1244" y="330"/>
                    </a:lnTo>
                    <a:lnTo>
                      <a:pt x="1244" y="330"/>
                    </a:lnTo>
                    <a:lnTo>
                      <a:pt x="1244" y="330"/>
                    </a:lnTo>
                    <a:lnTo>
                      <a:pt x="1244" y="330"/>
                    </a:lnTo>
                    <a:lnTo>
                      <a:pt x="1244" y="330"/>
                    </a:lnTo>
                    <a:lnTo>
                      <a:pt x="1244" y="330"/>
                    </a:lnTo>
                    <a:lnTo>
                      <a:pt x="1244" y="330"/>
                    </a:lnTo>
                    <a:close/>
                  </a:path>
                </a:pathLst>
              </a:custGeom>
              <a:solidFill>
                <a:schemeClr val="bg1"/>
              </a:solidFill>
              <a:ln w="1143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8" name="任意多边形 2067"/>
              <p:cNvSpPr/>
              <p:nvPr/>
            </p:nvSpPr>
            <p:spPr>
              <a:xfrm>
                <a:off x="603" y="1351"/>
                <a:ext cx="124" cy="127"/>
              </a:xfrm>
              <a:custGeom>
                <a:avLst/>
                <a:gdLst/>
                <a:ahLst/>
                <a:cxnLst/>
                <a:pathLst>
                  <a:path w="310" h="317">
                    <a:moveTo>
                      <a:pt x="0" y="45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77" y="30"/>
                    </a:cubicBezTo>
                    <a:cubicBezTo>
                      <a:pt x="77" y="30"/>
                      <a:pt x="77" y="30"/>
                      <a:pt x="138" y="0"/>
                    </a:cubicBezTo>
                    <a:cubicBezTo>
                      <a:pt x="138" y="0"/>
                      <a:pt x="138" y="0"/>
                      <a:pt x="186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0"/>
                      <a:pt x="186" y="0"/>
                      <a:pt x="201" y="0"/>
                    </a:cubicBezTo>
                    <a:cubicBezTo>
                      <a:pt x="201" y="0"/>
                      <a:pt x="201" y="0"/>
                      <a:pt x="217" y="0"/>
                    </a:cubicBezTo>
                    <a:cubicBezTo>
                      <a:pt x="217" y="0"/>
                      <a:pt x="217" y="0"/>
                      <a:pt x="217" y="15"/>
                    </a:cubicBezTo>
                    <a:cubicBezTo>
                      <a:pt x="217" y="15"/>
                      <a:pt x="217" y="15"/>
                      <a:pt x="232" y="30"/>
                    </a:cubicBezTo>
                    <a:cubicBezTo>
                      <a:pt x="232" y="30"/>
                      <a:pt x="232" y="30"/>
                      <a:pt x="247" y="60"/>
                    </a:cubicBezTo>
                    <a:cubicBezTo>
                      <a:pt x="247" y="60"/>
                      <a:pt x="247" y="60"/>
                      <a:pt x="247" y="90"/>
                    </a:cubicBezTo>
                    <a:cubicBezTo>
                      <a:pt x="247" y="90"/>
                      <a:pt x="247" y="90"/>
                      <a:pt x="247" y="90"/>
                    </a:cubicBezTo>
                    <a:cubicBezTo>
                      <a:pt x="247" y="90"/>
                      <a:pt x="247" y="90"/>
                      <a:pt x="279" y="166"/>
                    </a:cubicBezTo>
                    <a:cubicBezTo>
                      <a:pt x="279" y="166"/>
                      <a:pt x="279" y="166"/>
                      <a:pt x="294" y="226"/>
                    </a:cubicBezTo>
                    <a:cubicBezTo>
                      <a:pt x="294" y="226"/>
                      <a:pt x="294" y="226"/>
                      <a:pt x="310" y="287"/>
                    </a:cubicBezTo>
                    <a:cubicBezTo>
                      <a:pt x="310" y="287"/>
                      <a:pt x="310" y="287"/>
                      <a:pt x="310" y="287"/>
                    </a:cubicBezTo>
                    <a:cubicBezTo>
                      <a:pt x="310" y="287"/>
                      <a:pt x="310" y="287"/>
                      <a:pt x="310" y="302"/>
                    </a:cubicBezTo>
                    <a:cubicBezTo>
                      <a:pt x="310" y="302"/>
                      <a:pt x="310" y="302"/>
                      <a:pt x="310" y="302"/>
                    </a:cubicBezTo>
                    <a:cubicBezTo>
                      <a:pt x="310" y="302"/>
                      <a:pt x="310" y="302"/>
                      <a:pt x="310" y="317"/>
                    </a:cubicBezTo>
                    <a:cubicBezTo>
                      <a:pt x="310" y="317"/>
                      <a:pt x="310" y="317"/>
                      <a:pt x="310" y="317"/>
                    </a:cubicBezTo>
                    <a:cubicBezTo>
                      <a:pt x="310" y="317"/>
                      <a:pt x="310" y="317"/>
                      <a:pt x="294" y="317"/>
                    </a:cubicBezTo>
                    <a:cubicBezTo>
                      <a:pt x="294" y="317"/>
                      <a:pt x="294" y="317"/>
                      <a:pt x="294" y="302"/>
                    </a:cubicBezTo>
                    <a:cubicBezTo>
                      <a:pt x="294" y="302"/>
                      <a:pt x="294" y="302"/>
                      <a:pt x="279" y="302"/>
                    </a:cubicBezTo>
                    <a:cubicBezTo>
                      <a:pt x="279" y="302"/>
                      <a:pt x="279" y="302"/>
                      <a:pt x="247" y="257"/>
                    </a:cubicBezTo>
                    <a:cubicBezTo>
                      <a:pt x="247" y="257"/>
                      <a:pt x="247" y="257"/>
                      <a:pt x="217" y="241"/>
                    </a:cubicBezTo>
                    <a:cubicBezTo>
                      <a:pt x="217" y="241"/>
                      <a:pt x="217" y="241"/>
                      <a:pt x="201" y="241"/>
                    </a:cubicBezTo>
                    <a:cubicBezTo>
                      <a:pt x="201" y="241"/>
                      <a:pt x="201" y="241"/>
                      <a:pt x="201" y="241"/>
                    </a:cubicBezTo>
                    <a:cubicBezTo>
                      <a:pt x="201" y="241"/>
                      <a:pt x="201" y="241"/>
                      <a:pt x="186" y="226"/>
                    </a:cubicBezTo>
                    <a:cubicBezTo>
                      <a:pt x="186" y="226"/>
                      <a:pt x="186" y="226"/>
                      <a:pt x="153" y="196"/>
                    </a:cubicBezTo>
                    <a:cubicBezTo>
                      <a:pt x="153" y="196"/>
                      <a:pt x="153" y="196"/>
                      <a:pt x="77" y="136"/>
                    </a:cubicBezTo>
                    <a:cubicBezTo>
                      <a:pt x="77" y="136"/>
                      <a:pt x="77" y="136"/>
                      <a:pt x="15" y="75"/>
                    </a:cubicBezTo>
                    <a:cubicBezTo>
                      <a:pt x="15" y="75"/>
                      <a:pt x="15" y="7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1143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9" name="任意多边形 2068"/>
              <p:cNvSpPr/>
              <p:nvPr/>
            </p:nvSpPr>
            <p:spPr>
              <a:xfrm>
                <a:off x="1659" y="1614"/>
                <a:ext cx="242" cy="166"/>
              </a:xfrm>
              <a:custGeom>
                <a:avLst/>
                <a:gdLst/>
                <a:ahLst/>
                <a:cxnLst/>
                <a:pathLst>
                  <a:path w="605" h="414">
                    <a:moveTo>
                      <a:pt x="331" y="61"/>
                    </a:moveTo>
                    <a:cubicBezTo>
                      <a:pt x="331" y="61"/>
                      <a:pt x="331" y="61"/>
                      <a:pt x="331" y="61"/>
                    </a:cubicBezTo>
                    <a:cubicBezTo>
                      <a:pt x="331" y="61"/>
                      <a:pt x="331" y="61"/>
                      <a:pt x="317" y="61"/>
                    </a:cubicBezTo>
                    <a:cubicBezTo>
                      <a:pt x="317" y="61"/>
                      <a:pt x="317" y="61"/>
                      <a:pt x="301" y="76"/>
                    </a:cubicBezTo>
                    <a:cubicBezTo>
                      <a:pt x="301" y="76"/>
                      <a:pt x="301" y="76"/>
                      <a:pt x="287" y="76"/>
                    </a:cubicBezTo>
                    <a:cubicBezTo>
                      <a:pt x="287" y="76"/>
                      <a:pt x="287" y="76"/>
                      <a:pt x="257" y="92"/>
                    </a:cubicBezTo>
                    <a:cubicBezTo>
                      <a:pt x="257" y="92"/>
                      <a:pt x="257" y="92"/>
                      <a:pt x="225" y="107"/>
                    </a:cubicBezTo>
                    <a:cubicBezTo>
                      <a:pt x="225" y="107"/>
                      <a:pt x="225" y="107"/>
                      <a:pt x="195" y="138"/>
                    </a:cubicBezTo>
                    <a:cubicBezTo>
                      <a:pt x="195" y="138"/>
                      <a:pt x="195" y="138"/>
                      <a:pt x="181" y="153"/>
                    </a:cubicBezTo>
                    <a:cubicBezTo>
                      <a:pt x="181" y="153"/>
                      <a:pt x="181" y="153"/>
                      <a:pt x="165" y="169"/>
                    </a:cubicBezTo>
                    <a:cubicBezTo>
                      <a:pt x="165" y="169"/>
                      <a:pt x="165" y="169"/>
                      <a:pt x="165" y="169"/>
                    </a:cubicBezTo>
                    <a:cubicBezTo>
                      <a:pt x="165" y="169"/>
                      <a:pt x="165" y="169"/>
                      <a:pt x="121" y="230"/>
                    </a:cubicBezTo>
                    <a:cubicBezTo>
                      <a:pt x="121" y="230"/>
                      <a:pt x="121" y="230"/>
                      <a:pt x="60" y="292"/>
                    </a:cubicBezTo>
                    <a:cubicBezTo>
                      <a:pt x="60" y="292"/>
                      <a:pt x="60" y="292"/>
                      <a:pt x="15" y="353"/>
                    </a:cubicBezTo>
                    <a:cubicBezTo>
                      <a:pt x="15" y="353"/>
                      <a:pt x="15" y="353"/>
                      <a:pt x="0" y="368"/>
                    </a:cubicBezTo>
                    <a:cubicBezTo>
                      <a:pt x="0" y="368"/>
                      <a:pt x="0" y="368"/>
                      <a:pt x="0" y="384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0" y="384"/>
                      <a:pt x="0" y="384"/>
                      <a:pt x="0" y="399"/>
                    </a:cubicBezTo>
                    <a:cubicBezTo>
                      <a:pt x="0" y="399"/>
                      <a:pt x="0" y="399"/>
                      <a:pt x="0" y="399"/>
                    </a:cubicBezTo>
                    <a:cubicBezTo>
                      <a:pt x="0" y="399"/>
                      <a:pt x="0" y="399"/>
                      <a:pt x="0" y="414"/>
                    </a:cubicBezTo>
                    <a:cubicBezTo>
                      <a:pt x="0" y="414"/>
                      <a:pt x="0" y="414"/>
                      <a:pt x="0" y="414"/>
                    </a:cubicBezTo>
                    <a:cubicBezTo>
                      <a:pt x="0" y="414"/>
                      <a:pt x="0" y="414"/>
                      <a:pt x="15" y="414"/>
                    </a:cubicBezTo>
                    <a:cubicBezTo>
                      <a:pt x="15" y="414"/>
                      <a:pt x="15" y="414"/>
                      <a:pt x="30" y="414"/>
                    </a:cubicBezTo>
                    <a:cubicBezTo>
                      <a:pt x="30" y="414"/>
                      <a:pt x="30" y="414"/>
                      <a:pt x="90" y="414"/>
                    </a:cubicBezTo>
                    <a:cubicBezTo>
                      <a:pt x="90" y="414"/>
                      <a:pt x="90" y="414"/>
                      <a:pt x="121" y="414"/>
                    </a:cubicBezTo>
                    <a:cubicBezTo>
                      <a:pt x="121" y="414"/>
                      <a:pt x="121" y="414"/>
                      <a:pt x="151" y="414"/>
                    </a:cubicBezTo>
                    <a:cubicBezTo>
                      <a:pt x="151" y="414"/>
                      <a:pt x="151" y="414"/>
                      <a:pt x="151" y="414"/>
                    </a:cubicBezTo>
                    <a:cubicBezTo>
                      <a:pt x="151" y="414"/>
                      <a:pt x="151" y="414"/>
                      <a:pt x="331" y="414"/>
                    </a:cubicBezTo>
                    <a:cubicBezTo>
                      <a:pt x="331" y="414"/>
                      <a:pt x="331" y="414"/>
                      <a:pt x="453" y="414"/>
                    </a:cubicBezTo>
                    <a:cubicBezTo>
                      <a:pt x="453" y="414"/>
                      <a:pt x="453" y="414"/>
                      <a:pt x="453" y="414"/>
                    </a:cubicBezTo>
                    <a:cubicBezTo>
                      <a:pt x="453" y="414"/>
                      <a:pt x="453" y="414"/>
                      <a:pt x="467" y="414"/>
                    </a:cubicBezTo>
                    <a:cubicBezTo>
                      <a:pt x="467" y="414"/>
                      <a:pt x="467" y="414"/>
                      <a:pt x="467" y="414"/>
                    </a:cubicBezTo>
                    <a:cubicBezTo>
                      <a:pt x="467" y="414"/>
                      <a:pt x="467" y="414"/>
                      <a:pt x="467" y="399"/>
                    </a:cubicBezTo>
                    <a:cubicBezTo>
                      <a:pt x="467" y="399"/>
                      <a:pt x="467" y="399"/>
                      <a:pt x="437" y="368"/>
                    </a:cubicBezTo>
                    <a:cubicBezTo>
                      <a:pt x="437" y="368"/>
                      <a:pt x="437" y="368"/>
                      <a:pt x="423" y="353"/>
                    </a:cubicBezTo>
                    <a:cubicBezTo>
                      <a:pt x="423" y="353"/>
                      <a:pt x="423" y="353"/>
                      <a:pt x="423" y="322"/>
                    </a:cubicBezTo>
                    <a:cubicBezTo>
                      <a:pt x="423" y="322"/>
                      <a:pt x="423" y="322"/>
                      <a:pt x="407" y="322"/>
                    </a:cubicBezTo>
                    <a:cubicBezTo>
                      <a:pt x="407" y="322"/>
                      <a:pt x="407" y="322"/>
                      <a:pt x="407" y="307"/>
                    </a:cubicBezTo>
                    <a:cubicBezTo>
                      <a:pt x="407" y="307"/>
                      <a:pt x="407" y="307"/>
                      <a:pt x="423" y="307"/>
                    </a:cubicBezTo>
                    <a:cubicBezTo>
                      <a:pt x="423" y="307"/>
                      <a:pt x="423" y="307"/>
                      <a:pt x="423" y="292"/>
                    </a:cubicBezTo>
                    <a:cubicBezTo>
                      <a:pt x="423" y="292"/>
                      <a:pt x="423" y="292"/>
                      <a:pt x="423" y="292"/>
                    </a:cubicBezTo>
                    <a:cubicBezTo>
                      <a:pt x="423" y="292"/>
                      <a:pt x="423" y="292"/>
                      <a:pt x="437" y="292"/>
                    </a:cubicBezTo>
                    <a:cubicBezTo>
                      <a:pt x="437" y="292"/>
                      <a:pt x="437" y="292"/>
                      <a:pt x="453" y="261"/>
                    </a:cubicBezTo>
                    <a:cubicBezTo>
                      <a:pt x="453" y="261"/>
                      <a:pt x="453" y="261"/>
                      <a:pt x="513" y="215"/>
                    </a:cubicBezTo>
                    <a:cubicBezTo>
                      <a:pt x="513" y="215"/>
                      <a:pt x="513" y="215"/>
                      <a:pt x="543" y="184"/>
                    </a:cubicBezTo>
                    <a:cubicBezTo>
                      <a:pt x="543" y="184"/>
                      <a:pt x="543" y="184"/>
                      <a:pt x="573" y="169"/>
                    </a:cubicBezTo>
                    <a:cubicBezTo>
                      <a:pt x="573" y="169"/>
                      <a:pt x="573" y="169"/>
                      <a:pt x="589" y="153"/>
                    </a:cubicBezTo>
                    <a:cubicBezTo>
                      <a:pt x="589" y="153"/>
                      <a:pt x="589" y="153"/>
                      <a:pt x="589" y="138"/>
                    </a:cubicBezTo>
                    <a:cubicBezTo>
                      <a:pt x="589" y="138"/>
                      <a:pt x="589" y="138"/>
                      <a:pt x="589" y="122"/>
                    </a:cubicBezTo>
                    <a:cubicBezTo>
                      <a:pt x="589" y="122"/>
                      <a:pt x="589" y="122"/>
                      <a:pt x="589" y="107"/>
                    </a:cubicBezTo>
                    <a:cubicBezTo>
                      <a:pt x="589" y="107"/>
                      <a:pt x="589" y="107"/>
                      <a:pt x="589" y="107"/>
                    </a:cubicBezTo>
                    <a:cubicBezTo>
                      <a:pt x="589" y="107"/>
                      <a:pt x="589" y="107"/>
                      <a:pt x="605" y="76"/>
                    </a:cubicBezTo>
                    <a:cubicBezTo>
                      <a:pt x="605" y="76"/>
                      <a:pt x="605" y="76"/>
                      <a:pt x="605" y="61"/>
                    </a:cubicBezTo>
                    <a:cubicBezTo>
                      <a:pt x="605" y="61"/>
                      <a:pt x="605" y="61"/>
                      <a:pt x="605" y="15"/>
                    </a:cubicBezTo>
                    <a:cubicBezTo>
                      <a:pt x="605" y="15"/>
                      <a:pt x="605" y="15"/>
                      <a:pt x="605" y="0"/>
                    </a:cubicBezTo>
                    <a:cubicBezTo>
                      <a:pt x="605" y="0"/>
                      <a:pt x="605" y="0"/>
                      <a:pt x="605" y="0"/>
                    </a:cubicBezTo>
                    <a:cubicBezTo>
                      <a:pt x="605" y="0"/>
                      <a:pt x="605" y="0"/>
                      <a:pt x="589" y="0"/>
                    </a:cubicBezTo>
                    <a:cubicBezTo>
                      <a:pt x="589" y="0"/>
                      <a:pt x="589" y="0"/>
                      <a:pt x="589" y="0"/>
                    </a:cubicBezTo>
                    <a:cubicBezTo>
                      <a:pt x="589" y="0"/>
                      <a:pt x="589" y="0"/>
                      <a:pt x="573" y="0"/>
                    </a:cubicBezTo>
                    <a:cubicBezTo>
                      <a:pt x="573" y="0"/>
                      <a:pt x="573" y="0"/>
                      <a:pt x="573" y="0"/>
                    </a:cubicBezTo>
                    <a:cubicBezTo>
                      <a:pt x="573" y="0"/>
                      <a:pt x="573" y="0"/>
                      <a:pt x="559" y="0"/>
                    </a:cubicBezTo>
                    <a:cubicBezTo>
                      <a:pt x="559" y="0"/>
                      <a:pt x="559" y="0"/>
                      <a:pt x="513" y="0"/>
                    </a:cubicBezTo>
                    <a:cubicBezTo>
                      <a:pt x="513" y="0"/>
                      <a:pt x="513" y="0"/>
                      <a:pt x="437" y="30"/>
                    </a:cubicBezTo>
                    <a:cubicBezTo>
                      <a:pt x="437" y="30"/>
                      <a:pt x="437" y="30"/>
                      <a:pt x="331" y="61"/>
                    </a:cubicBezTo>
                    <a:cubicBezTo>
                      <a:pt x="331" y="61"/>
                      <a:pt x="331" y="61"/>
                      <a:pt x="331" y="61"/>
                    </a:cubicBezTo>
                    <a:cubicBezTo>
                      <a:pt x="331" y="61"/>
                      <a:pt x="331" y="61"/>
                      <a:pt x="331" y="61"/>
                    </a:cubicBezTo>
                    <a:lnTo>
                      <a:pt x="331" y="61"/>
                    </a:lnTo>
                    <a:lnTo>
                      <a:pt x="331" y="61"/>
                    </a:lnTo>
                    <a:lnTo>
                      <a:pt x="331" y="61"/>
                    </a:lnTo>
                    <a:lnTo>
                      <a:pt x="331" y="61"/>
                    </a:lnTo>
                    <a:lnTo>
                      <a:pt x="331" y="61"/>
                    </a:lnTo>
                    <a:lnTo>
                      <a:pt x="331" y="61"/>
                    </a:lnTo>
                    <a:lnTo>
                      <a:pt x="331" y="61"/>
                    </a:lnTo>
                    <a:lnTo>
                      <a:pt x="331" y="61"/>
                    </a:lnTo>
                    <a:close/>
                  </a:path>
                </a:pathLst>
              </a:custGeom>
              <a:solidFill>
                <a:schemeClr val="bg1"/>
              </a:solidFill>
              <a:ln w="11430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070" name="任意多边形 2069"/>
            <p:cNvSpPr/>
            <p:nvPr/>
          </p:nvSpPr>
          <p:spPr>
            <a:xfrm>
              <a:off x="552" y="1592"/>
              <a:ext cx="776" cy="837"/>
            </a:xfrm>
            <a:custGeom>
              <a:avLst/>
              <a:gdLst/>
              <a:ahLst/>
              <a:cxnLst/>
              <a:pathLst>
                <a:path w="1939" h="2092">
                  <a:moveTo>
                    <a:pt x="60" y="1023"/>
                  </a:moveTo>
                  <a:cubicBezTo>
                    <a:pt x="60" y="1023"/>
                    <a:pt x="60" y="1023"/>
                    <a:pt x="60" y="1023"/>
                  </a:cubicBezTo>
                  <a:cubicBezTo>
                    <a:pt x="60" y="1023"/>
                    <a:pt x="60" y="1023"/>
                    <a:pt x="60" y="1038"/>
                  </a:cubicBezTo>
                  <a:cubicBezTo>
                    <a:pt x="60" y="1038"/>
                    <a:pt x="60" y="1038"/>
                    <a:pt x="60" y="1053"/>
                  </a:cubicBezTo>
                  <a:cubicBezTo>
                    <a:pt x="60" y="1053"/>
                    <a:pt x="60" y="1053"/>
                    <a:pt x="60" y="1053"/>
                  </a:cubicBezTo>
                  <a:cubicBezTo>
                    <a:pt x="60" y="1053"/>
                    <a:pt x="60" y="1053"/>
                    <a:pt x="60" y="1068"/>
                  </a:cubicBezTo>
                  <a:cubicBezTo>
                    <a:pt x="60" y="1068"/>
                    <a:pt x="60" y="1068"/>
                    <a:pt x="60" y="1083"/>
                  </a:cubicBezTo>
                  <a:cubicBezTo>
                    <a:pt x="60" y="1083"/>
                    <a:pt x="60" y="1083"/>
                    <a:pt x="60" y="1129"/>
                  </a:cubicBezTo>
                  <a:cubicBezTo>
                    <a:pt x="60" y="1129"/>
                    <a:pt x="60" y="1129"/>
                    <a:pt x="75" y="1174"/>
                  </a:cubicBezTo>
                  <a:cubicBezTo>
                    <a:pt x="75" y="1174"/>
                    <a:pt x="75" y="1174"/>
                    <a:pt x="0" y="1219"/>
                  </a:cubicBezTo>
                  <a:cubicBezTo>
                    <a:pt x="0" y="1219"/>
                    <a:pt x="0" y="1219"/>
                    <a:pt x="0" y="1219"/>
                  </a:cubicBezTo>
                  <a:cubicBezTo>
                    <a:pt x="0" y="1219"/>
                    <a:pt x="0" y="1219"/>
                    <a:pt x="0" y="1234"/>
                  </a:cubicBezTo>
                  <a:cubicBezTo>
                    <a:pt x="0" y="1234"/>
                    <a:pt x="0" y="1234"/>
                    <a:pt x="15" y="1279"/>
                  </a:cubicBezTo>
                  <a:cubicBezTo>
                    <a:pt x="15" y="1279"/>
                    <a:pt x="15" y="1279"/>
                    <a:pt x="45" y="1324"/>
                  </a:cubicBezTo>
                  <a:cubicBezTo>
                    <a:pt x="45" y="1324"/>
                    <a:pt x="45" y="1324"/>
                    <a:pt x="45" y="1324"/>
                  </a:cubicBezTo>
                  <a:cubicBezTo>
                    <a:pt x="45" y="1324"/>
                    <a:pt x="45" y="1324"/>
                    <a:pt x="60" y="1324"/>
                  </a:cubicBezTo>
                  <a:cubicBezTo>
                    <a:pt x="60" y="1324"/>
                    <a:pt x="60" y="1324"/>
                    <a:pt x="60" y="1339"/>
                  </a:cubicBezTo>
                  <a:cubicBezTo>
                    <a:pt x="60" y="1339"/>
                    <a:pt x="60" y="1339"/>
                    <a:pt x="90" y="1369"/>
                  </a:cubicBezTo>
                  <a:cubicBezTo>
                    <a:pt x="90" y="1369"/>
                    <a:pt x="90" y="1369"/>
                    <a:pt x="135" y="1400"/>
                  </a:cubicBezTo>
                  <a:cubicBezTo>
                    <a:pt x="135" y="1400"/>
                    <a:pt x="135" y="1400"/>
                    <a:pt x="165" y="1415"/>
                  </a:cubicBezTo>
                  <a:cubicBezTo>
                    <a:pt x="165" y="1415"/>
                    <a:pt x="165" y="1415"/>
                    <a:pt x="165" y="1415"/>
                  </a:cubicBezTo>
                  <a:cubicBezTo>
                    <a:pt x="165" y="1415"/>
                    <a:pt x="165" y="1415"/>
                    <a:pt x="165" y="1430"/>
                  </a:cubicBezTo>
                  <a:cubicBezTo>
                    <a:pt x="165" y="1430"/>
                    <a:pt x="165" y="1430"/>
                    <a:pt x="179" y="1430"/>
                  </a:cubicBezTo>
                  <a:cubicBezTo>
                    <a:pt x="179" y="1430"/>
                    <a:pt x="179" y="1430"/>
                    <a:pt x="165" y="1445"/>
                  </a:cubicBezTo>
                  <a:cubicBezTo>
                    <a:pt x="165" y="1445"/>
                    <a:pt x="165" y="1445"/>
                    <a:pt x="165" y="1445"/>
                  </a:cubicBezTo>
                  <a:cubicBezTo>
                    <a:pt x="165" y="1445"/>
                    <a:pt x="165" y="1445"/>
                    <a:pt x="150" y="1460"/>
                  </a:cubicBezTo>
                  <a:cubicBezTo>
                    <a:pt x="150" y="1460"/>
                    <a:pt x="150" y="1460"/>
                    <a:pt x="150" y="1460"/>
                  </a:cubicBezTo>
                  <a:cubicBezTo>
                    <a:pt x="150" y="1460"/>
                    <a:pt x="150" y="1460"/>
                    <a:pt x="135" y="1460"/>
                  </a:cubicBezTo>
                  <a:cubicBezTo>
                    <a:pt x="135" y="1460"/>
                    <a:pt x="135" y="1460"/>
                    <a:pt x="120" y="1475"/>
                  </a:cubicBezTo>
                  <a:cubicBezTo>
                    <a:pt x="120" y="1475"/>
                    <a:pt x="120" y="1475"/>
                    <a:pt x="120" y="1490"/>
                  </a:cubicBezTo>
                  <a:cubicBezTo>
                    <a:pt x="120" y="1490"/>
                    <a:pt x="120" y="1490"/>
                    <a:pt x="120" y="1505"/>
                  </a:cubicBezTo>
                  <a:cubicBezTo>
                    <a:pt x="120" y="1505"/>
                    <a:pt x="120" y="1505"/>
                    <a:pt x="105" y="1520"/>
                  </a:cubicBezTo>
                  <a:cubicBezTo>
                    <a:pt x="105" y="1520"/>
                    <a:pt x="105" y="1520"/>
                    <a:pt x="105" y="1535"/>
                  </a:cubicBezTo>
                  <a:cubicBezTo>
                    <a:pt x="105" y="1535"/>
                    <a:pt x="105" y="1535"/>
                    <a:pt x="75" y="1550"/>
                  </a:cubicBezTo>
                  <a:cubicBezTo>
                    <a:pt x="75" y="1550"/>
                    <a:pt x="75" y="1550"/>
                    <a:pt x="45" y="1580"/>
                  </a:cubicBezTo>
                  <a:cubicBezTo>
                    <a:pt x="45" y="1580"/>
                    <a:pt x="45" y="1580"/>
                    <a:pt x="45" y="1580"/>
                  </a:cubicBezTo>
                  <a:cubicBezTo>
                    <a:pt x="45" y="1580"/>
                    <a:pt x="45" y="1580"/>
                    <a:pt x="30" y="1595"/>
                  </a:cubicBezTo>
                  <a:cubicBezTo>
                    <a:pt x="30" y="1595"/>
                    <a:pt x="30" y="1595"/>
                    <a:pt x="15" y="1595"/>
                  </a:cubicBezTo>
                  <a:cubicBezTo>
                    <a:pt x="15" y="1595"/>
                    <a:pt x="15" y="1595"/>
                    <a:pt x="15" y="1610"/>
                  </a:cubicBezTo>
                  <a:cubicBezTo>
                    <a:pt x="15" y="1610"/>
                    <a:pt x="15" y="1610"/>
                    <a:pt x="0" y="1610"/>
                  </a:cubicBezTo>
                  <a:cubicBezTo>
                    <a:pt x="0" y="1610"/>
                    <a:pt x="0" y="1610"/>
                    <a:pt x="0" y="1625"/>
                  </a:cubicBezTo>
                  <a:cubicBezTo>
                    <a:pt x="0" y="1625"/>
                    <a:pt x="0" y="1625"/>
                    <a:pt x="15" y="1625"/>
                  </a:cubicBezTo>
                  <a:cubicBezTo>
                    <a:pt x="15" y="1625"/>
                    <a:pt x="15" y="1625"/>
                    <a:pt x="15" y="1625"/>
                  </a:cubicBezTo>
                  <a:cubicBezTo>
                    <a:pt x="15" y="1625"/>
                    <a:pt x="15" y="1625"/>
                    <a:pt x="30" y="1625"/>
                  </a:cubicBezTo>
                  <a:cubicBezTo>
                    <a:pt x="30" y="1625"/>
                    <a:pt x="30" y="1625"/>
                    <a:pt x="45" y="1625"/>
                  </a:cubicBezTo>
                  <a:cubicBezTo>
                    <a:pt x="45" y="1625"/>
                    <a:pt x="45" y="1625"/>
                    <a:pt x="60" y="1625"/>
                  </a:cubicBezTo>
                  <a:cubicBezTo>
                    <a:pt x="60" y="1625"/>
                    <a:pt x="60" y="1625"/>
                    <a:pt x="75" y="1625"/>
                  </a:cubicBezTo>
                  <a:cubicBezTo>
                    <a:pt x="75" y="1625"/>
                    <a:pt x="75" y="1625"/>
                    <a:pt x="75" y="1625"/>
                  </a:cubicBezTo>
                  <a:cubicBezTo>
                    <a:pt x="75" y="1625"/>
                    <a:pt x="75" y="1625"/>
                    <a:pt x="105" y="1610"/>
                  </a:cubicBezTo>
                  <a:cubicBezTo>
                    <a:pt x="105" y="1610"/>
                    <a:pt x="105" y="1610"/>
                    <a:pt x="120" y="1610"/>
                  </a:cubicBezTo>
                  <a:cubicBezTo>
                    <a:pt x="120" y="1610"/>
                    <a:pt x="120" y="1610"/>
                    <a:pt x="150" y="1595"/>
                  </a:cubicBezTo>
                  <a:cubicBezTo>
                    <a:pt x="150" y="1595"/>
                    <a:pt x="150" y="1595"/>
                    <a:pt x="179" y="1595"/>
                  </a:cubicBezTo>
                  <a:cubicBezTo>
                    <a:pt x="179" y="1595"/>
                    <a:pt x="179" y="1595"/>
                    <a:pt x="194" y="1595"/>
                  </a:cubicBezTo>
                  <a:cubicBezTo>
                    <a:pt x="194" y="1595"/>
                    <a:pt x="194" y="1595"/>
                    <a:pt x="194" y="1595"/>
                  </a:cubicBezTo>
                  <a:cubicBezTo>
                    <a:pt x="194" y="1595"/>
                    <a:pt x="194" y="1595"/>
                    <a:pt x="209" y="1595"/>
                  </a:cubicBezTo>
                  <a:cubicBezTo>
                    <a:pt x="209" y="1595"/>
                    <a:pt x="209" y="1595"/>
                    <a:pt x="224" y="1595"/>
                  </a:cubicBezTo>
                  <a:cubicBezTo>
                    <a:pt x="224" y="1595"/>
                    <a:pt x="224" y="1595"/>
                    <a:pt x="224" y="1610"/>
                  </a:cubicBezTo>
                  <a:cubicBezTo>
                    <a:pt x="224" y="1610"/>
                    <a:pt x="224" y="1610"/>
                    <a:pt x="224" y="1625"/>
                  </a:cubicBezTo>
                  <a:cubicBezTo>
                    <a:pt x="224" y="1625"/>
                    <a:pt x="224" y="1625"/>
                    <a:pt x="224" y="1625"/>
                  </a:cubicBezTo>
                  <a:cubicBezTo>
                    <a:pt x="224" y="1625"/>
                    <a:pt x="224" y="1625"/>
                    <a:pt x="224" y="1640"/>
                  </a:cubicBezTo>
                  <a:cubicBezTo>
                    <a:pt x="224" y="1640"/>
                    <a:pt x="224" y="1640"/>
                    <a:pt x="224" y="1655"/>
                  </a:cubicBezTo>
                  <a:cubicBezTo>
                    <a:pt x="224" y="1655"/>
                    <a:pt x="224" y="1655"/>
                    <a:pt x="224" y="1670"/>
                  </a:cubicBezTo>
                  <a:cubicBezTo>
                    <a:pt x="224" y="1670"/>
                    <a:pt x="224" y="1670"/>
                    <a:pt x="224" y="1686"/>
                  </a:cubicBezTo>
                  <a:cubicBezTo>
                    <a:pt x="224" y="1686"/>
                    <a:pt x="224" y="1686"/>
                    <a:pt x="209" y="1716"/>
                  </a:cubicBezTo>
                  <a:cubicBezTo>
                    <a:pt x="209" y="1716"/>
                    <a:pt x="209" y="1716"/>
                    <a:pt x="194" y="1746"/>
                  </a:cubicBezTo>
                  <a:cubicBezTo>
                    <a:pt x="194" y="1746"/>
                    <a:pt x="194" y="1746"/>
                    <a:pt x="179" y="1761"/>
                  </a:cubicBezTo>
                  <a:cubicBezTo>
                    <a:pt x="179" y="1761"/>
                    <a:pt x="179" y="1761"/>
                    <a:pt x="165" y="1791"/>
                  </a:cubicBezTo>
                  <a:cubicBezTo>
                    <a:pt x="165" y="1791"/>
                    <a:pt x="165" y="1791"/>
                    <a:pt x="150" y="1791"/>
                  </a:cubicBezTo>
                  <a:cubicBezTo>
                    <a:pt x="150" y="1791"/>
                    <a:pt x="150" y="1791"/>
                    <a:pt x="135" y="1806"/>
                  </a:cubicBezTo>
                  <a:cubicBezTo>
                    <a:pt x="135" y="1806"/>
                    <a:pt x="135" y="1806"/>
                    <a:pt x="135" y="1806"/>
                  </a:cubicBezTo>
                  <a:cubicBezTo>
                    <a:pt x="135" y="1806"/>
                    <a:pt x="135" y="1806"/>
                    <a:pt x="135" y="1806"/>
                  </a:cubicBezTo>
                  <a:cubicBezTo>
                    <a:pt x="135" y="1806"/>
                    <a:pt x="135" y="1806"/>
                    <a:pt x="135" y="1806"/>
                  </a:cubicBezTo>
                  <a:cubicBezTo>
                    <a:pt x="135" y="1806"/>
                    <a:pt x="135" y="1806"/>
                    <a:pt x="135" y="1806"/>
                  </a:cubicBezTo>
                  <a:cubicBezTo>
                    <a:pt x="135" y="1806"/>
                    <a:pt x="135" y="1806"/>
                    <a:pt x="179" y="1806"/>
                  </a:cubicBezTo>
                  <a:cubicBezTo>
                    <a:pt x="179" y="1806"/>
                    <a:pt x="179" y="1806"/>
                    <a:pt x="209" y="1806"/>
                  </a:cubicBezTo>
                  <a:cubicBezTo>
                    <a:pt x="209" y="1806"/>
                    <a:pt x="209" y="1806"/>
                    <a:pt x="239" y="1821"/>
                  </a:cubicBezTo>
                  <a:cubicBezTo>
                    <a:pt x="239" y="1821"/>
                    <a:pt x="239" y="1821"/>
                    <a:pt x="269" y="1821"/>
                  </a:cubicBezTo>
                  <a:cubicBezTo>
                    <a:pt x="269" y="1821"/>
                    <a:pt x="269" y="1821"/>
                    <a:pt x="284" y="1836"/>
                  </a:cubicBezTo>
                  <a:cubicBezTo>
                    <a:pt x="284" y="1836"/>
                    <a:pt x="284" y="1836"/>
                    <a:pt x="284" y="1836"/>
                  </a:cubicBezTo>
                  <a:cubicBezTo>
                    <a:pt x="284" y="1836"/>
                    <a:pt x="284" y="1836"/>
                    <a:pt x="314" y="1851"/>
                  </a:cubicBezTo>
                  <a:cubicBezTo>
                    <a:pt x="314" y="1851"/>
                    <a:pt x="314" y="1851"/>
                    <a:pt x="329" y="1866"/>
                  </a:cubicBezTo>
                  <a:cubicBezTo>
                    <a:pt x="329" y="1866"/>
                    <a:pt x="329" y="1866"/>
                    <a:pt x="344" y="1881"/>
                  </a:cubicBezTo>
                  <a:cubicBezTo>
                    <a:pt x="344" y="1881"/>
                    <a:pt x="344" y="1881"/>
                    <a:pt x="374" y="1911"/>
                  </a:cubicBezTo>
                  <a:cubicBezTo>
                    <a:pt x="374" y="1911"/>
                    <a:pt x="374" y="1911"/>
                    <a:pt x="390" y="1926"/>
                  </a:cubicBezTo>
                  <a:cubicBezTo>
                    <a:pt x="390" y="1926"/>
                    <a:pt x="390" y="1926"/>
                    <a:pt x="405" y="1941"/>
                  </a:cubicBezTo>
                  <a:cubicBezTo>
                    <a:pt x="405" y="1941"/>
                    <a:pt x="405" y="1941"/>
                    <a:pt x="405" y="1957"/>
                  </a:cubicBezTo>
                  <a:cubicBezTo>
                    <a:pt x="405" y="1957"/>
                    <a:pt x="405" y="1957"/>
                    <a:pt x="420" y="1957"/>
                  </a:cubicBezTo>
                  <a:cubicBezTo>
                    <a:pt x="420" y="1957"/>
                    <a:pt x="420" y="1957"/>
                    <a:pt x="435" y="1957"/>
                  </a:cubicBezTo>
                  <a:cubicBezTo>
                    <a:pt x="435" y="1957"/>
                    <a:pt x="435" y="1957"/>
                    <a:pt x="435" y="1957"/>
                  </a:cubicBezTo>
                  <a:cubicBezTo>
                    <a:pt x="435" y="1957"/>
                    <a:pt x="435" y="1957"/>
                    <a:pt x="435" y="1957"/>
                  </a:cubicBezTo>
                  <a:cubicBezTo>
                    <a:pt x="435" y="1957"/>
                    <a:pt x="435" y="1957"/>
                    <a:pt x="480" y="1957"/>
                  </a:cubicBezTo>
                  <a:cubicBezTo>
                    <a:pt x="480" y="1957"/>
                    <a:pt x="480" y="1957"/>
                    <a:pt x="495" y="1957"/>
                  </a:cubicBezTo>
                  <a:cubicBezTo>
                    <a:pt x="495" y="1957"/>
                    <a:pt x="495" y="1957"/>
                    <a:pt x="495" y="1972"/>
                  </a:cubicBezTo>
                  <a:cubicBezTo>
                    <a:pt x="495" y="1972"/>
                    <a:pt x="495" y="1972"/>
                    <a:pt x="525" y="1972"/>
                  </a:cubicBezTo>
                  <a:cubicBezTo>
                    <a:pt x="525" y="1972"/>
                    <a:pt x="525" y="1972"/>
                    <a:pt x="570" y="2002"/>
                  </a:cubicBezTo>
                  <a:cubicBezTo>
                    <a:pt x="570" y="2002"/>
                    <a:pt x="570" y="2002"/>
                    <a:pt x="570" y="2002"/>
                  </a:cubicBezTo>
                  <a:cubicBezTo>
                    <a:pt x="570" y="2002"/>
                    <a:pt x="570" y="2002"/>
                    <a:pt x="630" y="2032"/>
                  </a:cubicBezTo>
                  <a:cubicBezTo>
                    <a:pt x="630" y="2032"/>
                    <a:pt x="630" y="2032"/>
                    <a:pt x="660" y="2032"/>
                  </a:cubicBezTo>
                  <a:cubicBezTo>
                    <a:pt x="660" y="2032"/>
                    <a:pt x="660" y="2032"/>
                    <a:pt x="675" y="2047"/>
                  </a:cubicBezTo>
                  <a:cubicBezTo>
                    <a:pt x="675" y="2047"/>
                    <a:pt x="675" y="2047"/>
                    <a:pt x="705" y="2047"/>
                  </a:cubicBezTo>
                  <a:cubicBezTo>
                    <a:pt x="705" y="2047"/>
                    <a:pt x="705" y="2047"/>
                    <a:pt x="720" y="2047"/>
                  </a:cubicBezTo>
                  <a:cubicBezTo>
                    <a:pt x="720" y="2047"/>
                    <a:pt x="720" y="2047"/>
                    <a:pt x="750" y="2047"/>
                  </a:cubicBezTo>
                  <a:cubicBezTo>
                    <a:pt x="750" y="2047"/>
                    <a:pt x="750" y="2047"/>
                    <a:pt x="765" y="2047"/>
                  </a:cubicBezTo>
                  <a:cubicBezTo>
                    <a:pt x="765" y="2047"/>
                    <a:pt x="765" y="2047"/>
                    <a:pt x="765" y="2047"/>
                  </a:cubicBezTo>
                  <a:cubicBezTo>
                    <a:pt x="765" y="2047"/>
                    <a:pt x="765" y="2047"/>
                    <a:pt x="796" y="2047"/>
                  </a:cubicBezTo>
                  <a:cubicBezTo>
                    <a:pt x="796" y="2047"/>
                    <a:pt x="796" y="2047"/>
                    <a:pt x="811" y="2062"/>
                  </a:cubicBezTo>
                  <a:cubicBezTo>
                    <a:pt x="811" y="2062"/>
                    <a:pt x="811" y="2062"/>
                    <a:pt x="841" y="2062"/>
                  </a:cubicBezTo>
                  <a:cubicBezTo>
                    <a:pt x="841" y="2062"/>
                    <a:pt x="841" y="2062"/>
                    <a:pt x="856" y="2077"/>
                  </a:cubicBezTo>
                  <a:cubicBezTo>
                    <a:pt x="856" y="2077"/>
                    <a:pt x="856" y="2077"/>
                    <a:pt x="886" y="2077"/>
                  </a:cubicBezTo>
                  <a:cubicBezTo>
                    <a:pt x="886" y="2077"/>
                    <a:pt x="886" y="2077"/>
                    <a:pt x="901" y="2092"/>
                  </a:cubicBezTo>
                  <a:cubicBezTo>
                    <a:pt x="901" y="2092"/>
                    <a:pt x="901" y="2092"/>
                    <a:pt x="931" y="2092"/>
                  </a:cubicBezTo>
                  <a:cubicBezTo>
                    <a:pt x="931" y="2092"/>
                    <a:pt x="931" y="2092"/>
                    <a:pt x="946" y="2092"/>
                  </a:cubicBezTo>
                  <a:cubicBezTo>
                    <a:pt x="946" y="2092"/>
                    <a:pt x="946" y="2092"/>
                    <a:pt x="976" y="2092"/>
                  </a:cubicBezTo>
                  <a:cubicBezTo>
                    <a:pt x="976" y="2092"/>
                    <a:pt x="976" y="2092"/>
                    <a:pt x="976" y="2092"/>
                  </a:cubicBezTo>
                  <a:cubicBezTo>
                    <a:pt x="976" y="2092"/>
                    <a:pt x="976" y="2092"/>
                    <a:pt x="1006" y="2092"/>
                  </a:cubicBezTo>
                  <a:cubicBezTo>
                    <a:pt x="1006" y="2092"/>
                    <a:pt x="1006" y="2092"/>
                    <a:pt x="1036" y="2092"/>
                  </a:cubicBezTo>
                  <a:cubicBezTo>
                    <a:pt x="1036" y="2092"/>
                    <a:pt x="1036" y="2092"/>
                    <a:pt x="1066" y="2092"/>
                  </a:cubicBezTo>
                  <a:cubicBezTo>
                    <a:pt x="1066" y="2092"/>
                    <a:pt x="1066" y="2092"/>
                    <a:pt x="1081" y="2092"/>
                  </a:cubicBezTo>
                  <a:cubicBezTo>
                    <a:pt x="1081" y="2092"/>
                    <a:pt x="1081" y="2092"/>
                    <a:pt x="1096" y="2077"/>
                  </a:cubicBezTo>
                  <a:cubicBezTo>
                    <a:pt x="1096" y="2077"/>
                    <a:pt x="1096" y="2077"/>
                    <a:pt x="1126" y="2077"/>
                  </a:cubicBezTo>
                  <a:cubicBezTo>
                    <a:pt x="1126" y="2077"/>
                    <a:pt x="1126" y="2077"/>
                    <a:pt x="1156" y="2047"/>
                  </a:cubicBezTo>
                  <a:cubicBezTo>
                    <a:pt x="1156" y="2047"/>
                    <a:pt x="1156" y="2047"/>
                    <a:pt x="1156" y="2047"/>
                  </a:cubicBezTo>
                  <a:cubicBezTo>
                    <a:pt x="1156" y="2047"/>
                    <a:pt x="1156" y="2047"/>
                    <a:pt x="1187" y="2032"/>
                  </a:cubicBezTo>
                  <a:cubicBezTo>
                    <a:pt x="1187" y="2032"/>
                    <a:pt x="1187" y="2032"/>
                    <a:pt x="1232" y="2017"/>
                  </a:cubicBezTo>
                  <a:cubicBezTo>
                    <a:pt x="1232" y="2017"/>
                    <a:pt x="1232" y="2017"/>
                    <a:pt x="1262" y="2017"/>
                  </a:cubicBezTo>
                  <a:cubicBezTo>
                    <a:pt x="1262" y="2017"/>
                    <a:pt x="1262" y="2017"/>
                    <a:pt x="1292" y="2017"/>
                  </a:cubicBezTo>
                  <a:cubicBezTo>
                    <a:pt x="1292" y="2017"/>
                    <a:pt x="1292" y="2017"/>
                    <a:pt x="1337" y="2002"/>
                  </a:cubicBezTo>
                  <a:cubicBezTo>
                    <a:pt x="1337" y="2002"/>
                    <a:pt x="1337" y="2002"/>
                    <a:pt x="1367" y="2002"/>
                  </a:cubicBezTo>
                  <a:cubicBezTo>
                    <a:pt x="1367" y="2002"/>
                    <a:pt x="1367" y="2002"/>
                    <a:pt x="1397" y="1987"/>
                  </a:cubicBezTo>
                  <a:cubicBezTo>
                    <a:pt x="1397" y="1987"/>
                    <a:pt x="1397" y="1987"/>
                    <a:pt x="1397" y="1987"/>
                  </a:cubicBezTo>
                  <a:cubicBezTo>
                    <a:pt x="1397" y="1987"/>
                    <a:pt x="1397" y="1987"/>
                    <a:pt x="1427" y="1987"/>
                  </a:cubicBezTo>
                  <a:cubicBezTo>
                    <a:pt x="1427" y="1987"/>
                    <a:pt x="1427" y="1987"/>
                    <a:pt x="1442" y="1972"/>
                  </a:cubicBezTo>
                  <a:cubicBezTo>
                    <a:pt x="1442" y="1972"/>
                    <a:pt x="1442" y="1972"/>
                    <a:pt x="1472" y="1941"/>
                  </a:cubicBezTo>
                  <a:cubicBezTo>
                    <a:pt x="1472" y="1941"/>
                    <a:pt x="1472" y="1941"/>
                    <a:pt x="1487" y="1926"/>
                  </a:cubicBezTo>
                  <a:cubicBezTo>
                    <a:pt x="1487" y="1926"/>
                    <a:pt x="1487" y="1926"/>
                    <a:pt x="1517" y="1896"/>
                  </a:cubicBezTo>
                  <a:cubicBezTo>
                    <a:pt x="1517" y="1896"/>
                    <a:pt x="1517" y="1896"/>
                    <a:pt x="1532" y="1881"/>
                  </a:cubicBezTo>
                  <a:cubicBezTo>
                    <a:pt x="1532" y="1881"/>
                    <a:pt x="1532" y="1881"/>
                    <a:pt x="1532" y="1881"/>
                  </a:cubicBezTo>
                  <a:cubicBezTo>
                    <a:pt x="1532" y="1881"/>
                    <a:pt x="1532" y="1881"/>
                    <a:pt x="1532" y="1881"/>
                  </a:cubicBezTo>
                  <a:cubicBezTo>
                    <a:pt x="1532" y="1881"/>
                    <a:pt x="1532" y="1881"/>
                    <a:pt x="1563" y="1866"/>
                  </a:cubicBezTo>
                  <a:cubicBezTo>
                    <a:pt x="1563" y="1866"/>
                    <a:pt x="1563" y="1866"/>
                    <a:pt x="1593" y="1851"/>
                  </a:cubicBezTo>
                  <a:cubicBezTo>
                    <a:pt x="1593" y="1851"/>
                    <a:pt x="1593" y="1851"/>
                    <a:pt x="1623" y="1836"/>
                  </a:cubicBezTo>
                  <a:cubicBezTo>
                    <a:pt x="1623" y="1836"/>
                    <a:pt x="1623" y="1836"/>
                    <a:pt x="1638" y="1806"/>
                  </a:cubicBezTo>
                  <a:cubicBezTo>
                    <a:pt x="1638" y="1806"/>
                    <a:pt x="1638" y="1806"/>
                    <a:pt x="1653" y="1791"/>
                  </a:cubicBezTo>
                  <a:cubicBezTo>
                    <a:pt x="1653" y="1791"/>
                    <a:pt x="1653" y="1791"/>
                    <a:pt x="1668" y="1776"/>
                  </a:cubicBezTo>
                  <a:cubicBezTo>
                    <a:pt x="1668" y="1776"/>
                    <a:pt x="1668" y="1776"/>
                    <a:pt x="1668" y="1761"/>
                  </a:cubicBezTo>
                  <a:cubicBezTo>
                    <a:pt x="1668" y="1761"/>
                    <a:pt x="1668" y="1761"/>
                    <a:pt x="1668" y="1746"/>
                  </a:cubicBezTo>
                  <a:cubicBezTo>
                    <a:pt x="1668" y="1746"/>
                    <a:pt x="1668" y="1746"/>
                    <a:pt x="1668" y="1731"/>
                  </a:cubicBezTo>
                  <a:cubicBezTo>
                    <a:pt x="1668" y="1731"/>
                    <a:pt x="1668" y="1731"/>
                    <a:pt x="1668" y="1731"/>
                  </a:cubicBezTo>
                  <a:cubicBezTo>
                    <a:pt x="1668" y="1731"/>
                    <a:pt x="1668" y="1731"/>
                    <a:pt x="1683" y="1686"/>
                  </a:cubicBezTo>
                  <a:cubicBezTo>
                    <a:pt x="1683" y="1686"/>
                    <a:pt x="1683" y="1686"/>
                    <a:pt x="1683" y="1655"/>
                  </a:cubicBezTo>
                  <a:cubicBezTo>
                    <a:pt x="1683" y="1655"/>
                    <a:pt x="1683" y="1655"/>
                    <a:pt x="1683" y="1640"/>
                  </a:cubicBezTo>
                  <a:cubicBezTo>
                    <a:pt x="1683" y="1640"/>
                    <a:pt x="1683" y="1640"/>
                    <a:pt x="1698" y="1625"/>
                  </a:cubicBezTo>
                  <a:cubicBezTo>
                    <a:pt x="1698" y="1625"/>
                    <a:pt x="1698" y="1625"/>
                    <a:pt x="1698" y="1610"/>
                  </a:cubicBezTo>
                  <a:cubicBezTo>
                    <a:pt x="1698" y="1610"/>
                    <a:pt x="1698" y="1610"/>
                    <a:pt x="1713" y="1595"/>
                  </a:cubicBezTo>
                  <a:cubicBezTo>
                    <a:pt x="1713" y="1595"/>
                    <a:pt x="1713" y="1595"/>
                    <a:pt x="1713" y="1595"/>
                  </a:cubicBezTo>
                  <a:cubicBezTo>
                    <a:pt x="1713" y="1595"/>
                    <a:pt x="1713" y="1595"/>
                    <a:pt x="1713" y="1595"/>
                  </a:cubicBezTo>
                  <a:cubicBezTo>
                    <a:pt x="1713" y="1595"/>
                    <a:pt x="1713" y="1595"/>
                    <a:pt x="1728" y="1580"/>
                  </a:cubicBezTo>
                  <a:cubicBezTo>
                    <a:pt x="1728" y="1580"/>
                    <a:pt x="1728" y="1580"/>
                    <a:pt x="1728" y="1565"/>
                  </a:cubicBezTo>
                  <a:cubicBezTo>
                    <a:pt x="1728" y="1565"/>
                    <a:pt x="1728" y="1565"/>
                    <a:pt x="1743" y="1550"/>
                  </a:cubicBezTo>
                  <a:cubicBezTo>
                    <a:pt x="1743" y="1550"/>
                    <a:pt x="1743" y="1550"/>
                    <a:pt x="1743" y="1535"/>
                  </a:cubicBezTo>
                  <a:cubicBezTo>
                    <a:pt x="1743" y="1535"/>
                    <a:pt x="1743" y="1535"/>
                    <a:pt x="1743" y="1490"/>
                  </a:cubicBezTo>
                  <a:cubicBezTo>
                    <a:pt x="1743" y="1490"/>
                    <a:pt x="1743" y="1490"/>
                    <a:pt x="1743" y="1445"/>
                  </a:cubicBezTo>
                  <a:cubicBezTo>
                    <a:pt x="1743" y="1445"/>
                    <a:pt x="1743" y="1445"/>
                    <a:pt x="1743" y="1445"/>
                  </a:cubicBezTo>
                  <a:cubicBezTo>
                    <a:pt x="1743" y="1445"/>
                    <a:pt x="1743" y="1445"/>
                    <a:pt x="1743" y="1400"/>
                  </a:cubicBezTo>
                  <a:cubicBezTo>
                    <a:pt x="1743" y="1400"/>
                    <a:pt x="1743" y="1400"/>
                    <a:pt x="1743" y="1384"/>
                  </a:cubicBezTo>
                  <a:cubicBezTo>
                    <a:pt x="1743" y="1384"/>
                    <a:pt x="1743" y="1384"/>
                    <a:pt x="1743" y="1369"/>
                  </a:cubicBezTo>
                  <a:cubicBezTo>
                    <a:pt x="1743" y="1369"/>
                    <a:pt x="1743" y="1369"/>
                    <a:pt x="1758" y="1339"/>
                  </a:cubicBezTo>
                  <a:cubicBezTo>
                    <a:pt x="1758" y="1339"/>
                    <a:pt x="1758" y="1339"/>
                    <a:pt x="1758" y="1324"/>
                  </a:cubicBezTo>
                  <a:cubicBezTo>
                    <a:pt x="1758" y="1324"/>
                    <a:pt x="1758" y="1324"/>
                    <a:pt x="1788" y="1309"/>
                  </a:cubicBezTo>
                  <a:cubicBezTo>
                    <a:pt x="1788" y="1309"/>
                    <a:pt x="1788" y="1309"/>
                    <a:pt x="1818" y="1279"/>
                  </a:cubicBezTo>
                  <a:cubicBezTo>
                    <a:pt x="1818" y="1279"/>
                    <a:pt x="1818" y="1279"/>
                    <a:pt x="1818" y="1279"/>
                  </a:cubicBezTo>
                  <a:cubicBezTo>
                    <a:pt x="1818" y="1279"/>
                    <a:pt x="1818" y="1279"/>
                    <a:pt x="1833" y="1249"/>
                  </a:cubicBezTo>
                  <a:cubicBezTo>
                    <a:pt x="1833" y="1249"/>
                    <a:pt x="1833" y="1249"/>
                    <a:pt x="1863" y="1234"/>
                  </a:cubicBezTo>
                  <a:cubicBezTo>
                    <a:pt x="1863" y="1234"/>
                    <a:pt x="1863" y="1234"/>
                    <a:pt x="1878" y="1219"/>
                  </a:cubicBezTo>
                  <a:cubicBezTo>
                    <a:pt x="1878" y="1219"/>
                    <a:pt x="1878" y="1219"/>
                    <a:pt x="1878" y="1189"/>
                  </a:cubicBezTo>
                  <a:cubicBezTo>
                    <a:pt x="1878" y="1189"/>
                    <a:pt x="1878" y="1189"/>
                    <a:pt x="1893" y="1174"/>
                  </a:cubicBezTo>
                  <a:cubicBezTo>
                    <a:pt x="1893" y="1174"/>
                    <a:pt x="1893" y="1174"/>
                    <a:pt x="1893" y="1159"/>
                  </a:cubicBezTo>
                  <a:cubicBezTo>
                    <a:pt x="1893" y="1159"/>
                    <a:pt x="1893" y="1159"/>
                    <a:pt x="1893" y="1129"/>
                  </a:cubicBezTo>
                  <a:cubicBezTo>
                    <a:pt x="1893" y="1129"/>
                    <a:pt x="1893" y="1129"/>
                    <a:pt x="1893" y="1129"/>
                  </a:cubicBezTo>
                  <a:cubicBezTo>
                    <a:pt x="1893" y="1129"/>
                    <a:pt x="1893" y="1129"/>
                    <a:pt x="1893" y="1098"/>
                  </a:cubicBezTo>
                  <a:cubicBezTo>
                    <a:pt x="1893" y="1098"/>
                    <a:pt x="1893" y="1098"/>
                    <a:pt x="1908" y="1068"/>
                  </a:cubicBezTo>
                  <a:cubicBezTo>
                    <a:pt x="1908" y="1068"/>
                    <a:pt x="1908" y="1068"/>
                    <a:pt x="1923" y="1023"/>
                  </a:cubicBezTo>
                  <a:cubicBezTo>
                    <a:pt x="1923" y="1023"/>
                    <a:pt x="1923" y="1023"/>
                    <a:pt x="1923" y="978"/>
                  </a:cubicBezTo>
                  <a:cubicBezTo>
                    <a:pt x="1923" y="978"/>
                    <a:pt x="1923" y="978"/>
                    <a:pt x="1923" y="948"/>
                  </a:cubicBezTo>
                  <a:cubicBezTo>
                    <a:pt x="1923" y="948"/>
                    <a:pt x="1923" y="948"/>
                    <a:pt x="1939" y="918"/>
                  </a:cubicBezTo>
                  <a:cubicBezTo>
                    <a:pt x="1939" y="918"/>
                    <a:pt x="1939" y="918"/>
                    <a:pt x="1939" y="873"/>
                  </a:cubicBezTo>
                  <a:cubicBezTo>
                    <a:pt x="1939" y="873"/>
                    <a:pt x="1939" y="873"/>
                    <a:pt x="1939" y="873"/>
                  </a:cubicBezTo>
                  <a:cubicBezTo>
                    <a:pt x="1939" y="873"/>
                    <a:pt x="1939" y="873"/>
                    <a:pt x="1939" y="843"/>
                  </a:cubicBezTo>
                  <a:cubicBezTo>
                    <a:pt x="1939" y="843"/>
                    <a:pt x="1939" y="843"/>
                    <a:pt x="1923" y="827"/>
                  </a:cubicBezTo>
                  <a:cubicBezTo>
                    <a:pt x="1923" y="827"/>
                    <a:pt x="1923" y="827"/>
                    <a:pt x="1923" y="812"/>
                  </a:cubicBezTo>
                  <a:cubicBezTo>
                    <a:pt x="1923" y="812"/>
                    <a:pt x="1923" y="812"/>
                    <a:pt x="1923" y="812"/>
                  </a:cubicBezTo>
                  <a:cubicBezTo>
                    <a:pt x="1923" y="812"/>
                    <a:pt x="1923" y="812"/>
                    <a:pt x="1923" y="812"/>
                  </a:cubicBezTo>
                  <a:cubicBezTo>
                    <a:pt x="1923" y="812"/>
                    <a:pt x="1923" y="812"/>
                    <a:pt x="1908" y="812"/>
                  </a:cubicBezTo>
                  <a:cubicBezTo>
                    <a:pt x="1908" y="812"/>
                    <a:pt x="1908" y="812"/>
                    <a:pt x="1893" y="797"/>
                  </a:cubicBezTo>
                  <a:cubicBezTo>
                    <a:pt x="1893" y="797"/>
                    <a:pt x="1893" y="797"/>
                    <a:pt x="1878" y="797"/>
                  </a:cubicBezTo>
                  <a:cubicBezTo>
                    <a:pt x="1878" y="797"/>
                    <a:pt x="1878" y="797"/>
                    <a:pt x="1863" y="782"/>
                  </a:cubicBezTo>
                  <a:cubicBezTo>
                    <a:pt x="1863" y="782"/>
                    <a:pt x="1863" y="782"/>
                    <a:pt x="1848" y="782"/>
                  </a:cubicBezTo>
                  <a:cubicBezTo>
                    <a:pt x="1848" y="782"/>
                    <a:pt x="1848" y="782"/>
                    <a:pt x="1848" y="782"/>
                  </a:cubicBezTo>
                  <a:cubicBezTo>
                    <a:pt x="1848" y="782"/>
                    <a:pt x="1848" y="782"/>
                    <a:pt x="1818" y="752"/>
                  </a:cubicBezTo>
                  <a:cubicBezTo>
                    <a:pt x="1818" y="752"/>
                    <a:pt x="1818" y="752"/>
                    <a:pt x="1803" y="737"/>
                  </a:cubicBezTo>
                  <a:cubicBezTo>
                    <a:pt x="1803" y="737"/>
                    <a:pt x="1803" y="737"/>
                    <a:pt x="1803" y="722"/>
                  </a:cubicBezTo>
                  <a:cubicBezTo>
                    <a:pt x="1803" y="722"/>
                    <a:pt x="1803" y="722"/>
                    <a:pt x="1788" y="707"/>
                  </a:cubicBezTo>
                  <a:cubicBezTo>
                    <a:pt x="1788" y="707"/>
                    <a:pt x="1788" y="707"/>
                    <a:pt x="1788" y="677"/>
                  </a:cubicBezTo>
                  <a:cubicBezTo>
                    <a:pt x="1788" y="677"/>
                    <a:pt x="1788" y="677"/>
                    <a:pt x="1773" y="662"/>
                  </a:cubicBezTo>
                  <a:cubicBezTo>
                    <a:pt x="1773" y="662"/>
                    <a:pt x="1773" y="662"/>
                    <a:pt x="1773" y="647"/>
                  </a:cubicBezTo>
                  <a:cubicBezTo>
                    <a:pt x="1773" y="647"/>
                    <a:pt x="1773" y="647"/>
                    <a:pt x="1773" y="647"/>
                  </a:cubicBezTo>
                  <a:cubicBezTo>
                    <a:pt x="1773" y="647"/>
                    <a:pt x="1773" y="647"/>
                    <a:pt x="1743" y="587"/>
                  </a:cubicBezTo>
                  <a:cubicBezTo>
                    <a:pt x="1743" y="587"/>
                    <a:pt x="1743" y="587"/>
                    <a:pt x="1728" y="541"/>
                  </a:cubicBezTo>
                  <a:cubicBezTo>
                    <a:pt x="1728" y="541"/>
                    <a:pt x="1728" y="541"/>
                    <a:pt x="1698" y="511"/>
                  </a:cubicBezTo>
                  <a:cubicBezTo>
                    <a:pt x="1698" y="511"/>
                    <a:pt x="1698" y="511"/>
                    <a:pt x="1698" y="496"/>
                  </a:cubicBezTo>
                  <a:cubicBezTo>
                    <a:pt x="1698" y="496"/>
                    <a:pt x="1698" y="496"/>
                    <a:pt x="1683" y="481"/>
                  </a:cubicBezTo>
                  <a:cubicBezTo>
                    <a:pt x="1683" y="481"/>
                    <a:pt x="1683" y="481"/>
                    <a:pt x="1683" y="481"/>
                  </a:cubicBezTo>
                  <a:cubicBezTo>
                    <a:pt x="1683" y="481"/>
                    <a:pt x="1683" y="481"/>
                    <a:pt x="1638" y="451"/>
                  </a:cubicBezTo>
                  <a:cubicBezTo>
                    <a:pt x="1638" y="451"/>
                    <a:pt x="1638" y="451"/>
                    <a:pt x="1547" y="376"/>
                  </a:cubicBezTo>
                  <a:cubicBezTo>
                    <a:pt x="1547" y="376"/>
                    <a:pt x="1547" y="376"/>
                    <a:pt x="1472" y="301"/>
                  </a:cubicBezTo>
                  <a:cubicBezTo>
                    <a:pt x="1472" y="301"/>
                    <a:pt x="1472" y="301"/>
                    <a:pt x="1427" y="255"/>
                  </a:cubicBezTo>
                  <a:cubicBezTo>
                    <a:pt x="1427" y="255"/>
                    <a:pt x="1427" y="255"/>
                    <a:pt x="1412" y="240"/>
                  </a:cubicBezTo>
                  <a:cubicBezTo>
                    <a:pt x="1412" y="240"/>
                    <a:pt x="1412" y="240"/>
                    <a:pt x="1412" y="240"/>
                  </a:cubicBezTo>
                  <a:cubicBezTo>
                    <a:pt x="1412" y="240"/>
                    <a:pt x="1412" y="240"/>
                    <a:pt x="1382" y="210"/>
                  </a:cubicBezTo>
                  <a:cubicBezTo>
                    <a:pt x="1382" y="210"/>
                    <a:pt x="1382" y="210"/>
                    <a:pt x="1367" y="195"/>
                  </a:cubicBezTo>
                  <a:cubicBezTo>
                    <a:pt x="1367" y="195"/>
                    <a:pt x="1367" y="195"/>
                    <a:pt x="1352" y="165"/>
                  </a:cubicBezTo>
                  <a:cubicBezTo>
                    <a:pt x="1352" y="165"/>
                    <a:pt x="1352" y="165"/>
                    <a:pt x="1277" y="135"/>
                  </a:cubicBezTo>
                  <a:cubicBezTo>
                    <a:pt x="1277" y="135"/>
                    <a:pt x="1277" y="135"/>
                    <a:pt x="1277" y="135"/>
                  </a:cubicBezTo>
                  <a:cubicBezTo>
                    <a:pt x="1277" y="135"/>
                    <a:pt x="1277" y="135"/>
                    <a:pt x="1247" y="105"/>
                  </a:cubicBezTo>
                  <a:cubicBezTo>
                    <a:pt x="1247" y="105"/>
                    <a:pt x="1247" y="105"/>
                    <a:pt x="1217" y="90"/>
                  </a:cubicBezTo>
                  <a:cubicBezTo>
                    <a:pt x="1217" y="90"/>
                    <a:pt x="1217" y="90"/>
                    <a:pt x="1202" y="75"/>
                  </a:cubicBezTo>
                  <a:cubicBezTo>
                    <a:pt x="1202" y="75"/>
                    <a:pt x="1202" y="75"/>
                    <a:pt x="1187" y="60"/>
                  </a:cubicBezTo>
                  <a:cubicBezTo>
                    <a:pt x="1187" y="60"/>
                    <a:pt x="1187" y="60"/>
                    <a:pt x="1172" y="45"/>
                  </a:cubicBezTo>
                  <a:cubicBezTo>
                    <a:pt x="1172" y="45"/>
                    <a:pt x="1172" y="45"/>
                    <a:pt x="1172" y="45"/>
                  </a:cubicBezTo>
                  <a:cubicBezTo>
                    <a:pt x="1172" y="45"/>
                    <a:pt x="1172" y="45"/>
                    <a:pt x="1141" y="30"/>
                  </a:cubicBezTo>
                  <a:cubicBezTo>
                    <a:pt x="1141" y="30"/>
                    <a:pt x="1141" y="30"/>
                    <a:pt x="1141" y="30"/>
                  </a:cubicBezTo>
                  <a:cubicBezTo>
                    <a:pt x="1141" y="30"/>
                    <a:pt x="1141" y="30"/>
                    <a:pt x="1126" y="15"/>
                  </a:cubicBezTo>
                  <a:cubicBezTo>
                    <a:pt x="1126" y="15"/>
                    <a:pt x="1126" y="15"/>
                    <a:pt x="1111" y="15"/>
                  </a:cubicBezTo>
                  <a:cubicBezTo>
                    <a:pt x="1111" y="15"/>
                    <a:pt x="1111" y="15"/>
                    <a:pt x="1081" y="0"/>
                  </a:cubicBezTo>
                  <a:cubicBezTo>
                    <a:pt x="1081" y="0"/>
                    <a:pt x="1081" y="0"/>
                    <a:pt x="1036" y="0"/>
                  </a:cubicBezTo>
                  <a:cubicBezTo>
                    <a:pt x="1036" y="0"/>
                    <a:pt x="1036" y="0"/>
                    <a:pt x="1006" y="0"/>
                  </a:cubicBezTo>
                  <a:cubicBezTo>
                    <a:pt x="1006" y="0"/>
                    <a:pt x="1006" y="0"/>
                    <a:pt x="961" y="0"/>
                  </a:cubicBezTo>
                  <a:cubicBezTo>
                    <a:pt x="961" y="0"/>
                    <a:pt x="961" y="0"/>
                    <a:pt x="946" y="0"/>
                  </a:cubicBezTo>
                  <a:cubicBezTo>
                    <a:pt x="946" y="0"/>
                    <a:pt x="946" y="0"/>
                    <a:pt x="916" y="0"/>
                  </a:cubicBezTo>
                  <a:cubicBezTo>
                    <a:pt x="916" y="0"/>
                    <a:pt x="916" y="0"/>
                    <a:pt x="901" y="15"/>
                  </a:cubicBezTo>
                  <a:cubicBezTo>
                    <a:pt x="901" y="15"/>
                    <a:pt x="901" y="15"/>
                    <a:pt x="901" y="15"/>
                  </a:cubicBezTo>
                  <a:cubicBezTo>
                    <a:pt x="901" y="15"/>
                    <a:pt x="901" y="15"/>
                    <a:pt x="886" y="15"/>
                  </a:cubicBezTo>
                  <a:cubicBezTo>
                    <a:pt x="886" y="15"/>
                    <a:pt x="886" y="15"/>
                    <a:pt x="871" y="15"/>
                  </a:cubicBezTo>
                  <a:cubicBezTo>
                    <a:pt x="871" y="15"/>
                    <a:pt x="871" y="15"/>
                    <a:pt x="796" y="30"/>
                  </a:cubicBezTo>
                  <a:cubicBezTo>
                    <a:pt x="796" y="30"/>
                    <a:pt x="796" y="30"/>
                    <a:pt x="720" y="60"/>
                  </a:cubicBezTo>
                  <a:cubicBezTo>
                    <a:pt x="720" y="60"/>
                    <a:pt x="720" y="60"/>
                    <a:pt x="690" y="60"/>
                  </a:cubicBezTo>
                  <a:cubicBezTo>
                    <a:pt x="690" y="60"/>
                    <a:pt x="690" y="60"/>
                    <a:pt x="660" y="75"/>
                  </a:cubicBezTo>
                  <a:cubicBezTo>
                    <a:pt x="660" y="75"/>
                    <a:pt x="660" y="75"/>
                    <a:pt x="660" y="75"/>
                  </a:cubicBezTo>
                  <a:cubicBezTo>
                    <a:pt x="660" y="75"/>
                    <a:pt x="660" y="75"/>
                    <a:pt x="645" y="90"/>
                  </a:cubicBezTo>
                  <a:cubicBezTo>
                    <a:pt x="645" y="90"/>
                    <a:pt x="645" y="90"/>
                    <a:pt x="615" y="90"/>
                  </a:cubicBezTo>
                  <a:cubicBezTo>
                    <a:pt x="615" y="90"/>
                    <a:pt x="615" y="90"/>
                    <a:pt x="570" y="105"/>
                  </a:cubicBezTo>
                  <a:cubicBezTo>
                    <a:pt x="570" y="105"/>
                    <a:pt x="570" y="105"/>
                    <a:pt x="540" y="105"/>
                  </a:cubicBezTo>
                  <a:cubicBezTo>
                    <a:pt x="540" y="105"/>
                    <a:pt x="540" y="105"/>
                    <a:pt x="525" y="105"/>
                  </a:cubicBezTo>
                  <a:cubicBezTo>
                    <a:pt x="525" y="105"/>
                    <a:pt x="525" y="105"/>
                    <a:pt x="510" y="120"/>
                  </a:cubicBezTo>
                  <a:cubicBezTo>
                    <a:pt x="510" y="120"/>
                    <a:pt x="510" y="120"/>
                    <a:pt x="495" y="135"/>
                  </a:cubicBezTo>
                  <a:cubicBezTo>
                    <a:pt x="495" y="135"/>
                    <a:pt x="495" y="135"/>
                    <a:pt x="480" y="135"/>
                  </a:cubicBezTo>
                  <a:cubicBezTo>
                    <a:pt x="480" y="135"/>
                    <a:pt x="480" y="135"/>
                    <a:pt x="480" y="135"/>
                  </a:cubicBezTo>
                  <a:cubicBezTo>
                    <a:pt x="480" y="135"/>
                    <a:pt x="480" y="135"/>
                    <a:pt x="465" y="165"/>
                  </a:cubicBezTo>
                  <a:cubicBezTo>
                    <a:pt x="465" y="165"/>
                    <a:pt x="465" y="165"/>
                    <a:pt x="450" y="180"/>
                  </a:cubicBezTo>
                  <a:cubicBezTo>
                    <a:pt x="450" y="180"/>
                    <a:pt x="450" y="180"/>
                    <a:pt x="435" y="225"/>
                  </a:cubicBezTo>
                  <a:cubicBezTo>
                    <a:pt x="435" y="225"/>
                    <a:pt x="435" y="225"/>
                    <a:pt x="420" y="255"/>
                  </a:cubicBezTo>
                  <a:cubicBezTo>
                    <a:pt x="420" y="255"/>
                    <a:pt x="420" y="255"/>
                    <a:pt x="405" y="270"/>
                  </a:cubicBezTo>
                  <a:cubicBezTo>
                    <a:pt x="405" y="270"/>
                    <a:pt x="405" y="270"/>
                    <a:pt x="390" y="286"/>
                  </a:cubicBezTo>
                  <a:cubicBezTo>
                    <a:pt x="390" y="286"/>
                    <a:pt x="390" y="286"/>
                    <a:pt x="359" y="301"/>
                  </a:cubicBezTo>
                  <a:cubicBezTo>
                    <a:pt x="359" y="301"/>
                    <a:pt x="359" y="301"/>
                    <a:pt x="359" y="301"/>
                  </a:cubicBezTo>
                  <a:cubicBezTo>
                    <a:pt x="359" y="301"/>
                    <a:pt x="359" y="301"/>
                    <a:pt x="314" y="316"/>
                  </a:cubicBezTo>
                  <a:cubicBezTo>
                    <a:pt x="314" y="316"/>
                    <a:pt x="314" y="316"/>
                    <a:pt x="284" y="331"/>
                  </a:cubicBezTo>
                  <a:cubicBezTo>
                    <a:pt x="284" y="331"/>
                    <a:pt x="284" y="331"/>
                    <a:pt x="269" y="346"/>
                  </a:cubicBezTo>
                  <a:cubicBezTo>
                    <a:pt x="269" y="346"/>
                    <a:pt x="269" y="346"/>
                    <a:pt x="239" y="376"/>
                  </a:cubicBezTo>
                  <a:cubicBezTo>
                    <a:pt x="239" y="376"/>
                    <a:pt x="239" y="376"/>
                    <a:pt x="239" y="376"/>
                  </a:cubicBezTo>
                  <a:cubicBezTo>
                    <a:pt x="239" y="376"/>
                    <a:pt x="239" y="376"/>
                    <a:pt x="194" y="421"/>
                  </a:cubicBezTo>
                  <a:cubicBezTo>
                    <a:pt x="194" y="421"/>
                    <a:pt x="194" y="421"/>
                    <a:pt x="179" y="436"/>
                  </a:cubicBezTo>
                  <a:cubicBezTo>
                    <a:pt x="179" y="436"/>
                    <a:pt x="179" y="436"/>
                    <a:pt x="165" y="466"/>
                  </a:cubicBezTo>
                  <a:cubicBezTo>
                    <a:pt x="165" y="466"/>
                    <a:pt x="165" y="466"/>
                    <a:pt x="150" y="481"/>
                  </a:cubicBezTo>
                  <a:cubicBezTo>
                    <a:pt x="150" y="481"/>
                    <a:pt x="150" y="481"/>
                    <a:pt x="150" y="511"/>
                  </a:cubicBezTo>
                  <a:cubicBezTo>
                    <a:pt x="150" y="511"/>
                    <a:pt x="150" y="511"/>
                    <a:pt x="135" y="541"/>
                  </a:cubicBezTo>
                  <a:cubicBezTo>
                    <a:pt x="135" y="541"/>
                    <a:pt x="135" y="541"/>
                    <a:pt x="135" y="556"/>
                  </a:cubicBezTo>
                  <a:cubicBezTo>
                    <a:pt x="135" y="556"/>
                    <a:pt x="135" y="556"/>
                    <a:pt x="135" y="572"/>
                  </a:cubicBezTo>
                  <a:cubicBezTo>
                    <a:pt x="135" y="572"/>
                    <a:pt x="135" y="572"/>
                    <a:pt x="135" y="572"/>
                  </a:cubicBezTo>
                  <a:cubicBezTo>
                    <a:pt x="135" y="572"/>
                    <a:pt x="135" y="572"/>
                    <a:pt x="150" y="587"/>
                  </a:cubicBezTo>
                  <a:cubicBezTo>
                    <a:pt x="150" y="587"/>
                    <a:pt x="150" y="587"/>
                    <a:pt x="150" y="617"/>
                  </a:cubicBezTo>
                  <a:cubicBezTo>
                    <a:pt x="150" y="617"/>
                    <a:pt x="150" y="617"/>
                    <a:pt x="165" y="632"/>
                  </a:cubicBezTo>
                  <a:cubicBezTo>
                    <a:pt x="165" y="632"/>
                    <a:pt x="165" y="632"/>
                    <a:pt x="165" y="647"/>
                  </a:cubicBezTo>
                  <a:cubicBezTo>
                    <a:pt x="165" y="647"/>
                    <a:pt x="165" y="647"/>
                    <a:pt x="165" y="662"/>
                  </a:cubicBezTo>
                  <a:cubicBezTo>
                    <a:pt x="165" y="662"/>
                    <a:pt x="165" y="662"/>
                    <a:pt x="150" y="677"/>
                  </a:cubicBezTo>
                  <a:cubicBezTo>
                    <a:pt x="150" y="677"/>
                    <a:pt x="150" y="677"/>
                    <a:pt x="135" y="677"/>
                  </a:cubicBezTo>
                  <a:cubicBezTo>
                    <a:pt x="135" y="677"/>
                    <a:pt x="135" y="677"/>
                    <a:pt x="135" y="677"/>
                  </a:cubicBezTo>
                  <a:cubicBezTo>
                    <a:pt x="135" y="677"/>
                    <a:pt x="135" y="677"/>
                    <a:pt x="120" y="692"/>
                  </a:cubicBezTo>
                  <a:cubicBezTo>
                    <a:pt x="120" y="692"/>
                    <a:pt x="120" y="692"/>
                    <a:pt x="105" y="692"/>
                  </a:cubicBezTo>
                  <a:cubicBezTo>
                    <a:pt x="105" y="692"/>
                    <a:pt x="105" y="692"/>
                    <a:pt x="105" y="707"/>
                  </a:cubicBezTo>
                  <a:cubicBezTo>
                    <a:pt x="105" y="707"/>
                    <a:pt x="105" y="707"/>
                    <a:pt x="90" y="707"/>
                  </a:cubicBezTo>
                  <a:cubicBezTo>
                    <a:pt x="90" y="707"/>
                    <a:pt x="90" y="707"/>
                    <a:pt x="90" y="737"/>
                  </a:cubicBezTo>
                  <a:cubicBezTo>
                    <a:pt x="90" y="737"/>
                    <a:pt x="90" y="737"/>
                    <a:pt x="75" y="767"/>
                  </a:cubicBezTo>
                  <a:cubicBezTo>
                    <a:pt x="75" y="767"/>
                    <a:pt x="75" y="767"/>
                    <a:pt x="75" y="767"/>
                  </a:cubicBezTo>
                  <a:cubicBezTo>
                    <a:pt x="75" y="767"/>
                    <a:pt x="75" y="767"/>
                    <a:pt x="60" y="797"/>
                  </a:cubicBezTo>
                  <a:cubicBezTo>
                    <a:pt x="60" y="797"/>
                    <a:pt x="60" y="797"/>
                    <a:pt x="30" y="843"/>
                  </a:cubicBezTo>
                  <a:cubicBezTo>
                    <a:pt x="30" y="843"/>
                    <a:pt x="30" y="843"/>
                    <a:pt x="30" y="873"/>
                  </a:cubicBezTo>
                  <a:cubicBezTo>
                    <a:pt x="30" y="873"/>
                    <a:pt x="30" y="873"/>
                    <a:pt x="15" y="888"/>
                  </a:cubicBezTo>
                  <a:cubicBezTo>
                    <a:pt x="15" y="888"/>
                    <a:pt x="15" y="888"/>
                    <a:pt x="15" y="903"/>
                  </a:cubicBezTo>
                  <a:cubicBezTo>
                    <a:pt x="15" y="903"/>
                    <a:pt x="15" y="903"/>
                    <a:pt x="15" y="918"/>
                  </a:cubicBezTo>
                  <a:cubicBezTo>
                    <a:pt x="15" y="918"/>
                    <a:pt x="15" y="918"/>
                    <a:pt x="60" y="1023"/>
                  </a:cubicBezTo>
                  <a:cubicBezTo>
                    <a:pt x="60" y="1023"/>
                    <a:pt x="60" y="1023"/>
                    <a:pt x="60" y="1023"/>
                  </a:cubicBezTo>
                  <a:lnTo>
                    <a:pt x="60" y="1023"/>
                  </a:lnTo>
                  <a:lnTo>
                    <a:pt x="60" y="1023"/>
                  </a:lnTo>
                  <a:lnTo>
                    <a:pt x="60" y="1023"/>
                  </a:lnTo>
                  <a:lnTo>
                    <a:pt x="60" y="1023"/>
                  </a:lnTo>
                  <a:lnTo>
                    <a:pt x="60" y="1023"/>
                  </a:lnTo>
                  <a:lnTo>
                    <a:pt x="60" y="1023"/>
                  </a:lnTo>
                  <a:lnTo>
                    <a:pt x="60" y="1023"/>
                  </a:lnTo>
                  <a:lnTo>
                    <a:pt x="60" y="1023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1" name="任意多边形 2070"/>
            <p:cNvSpPr/>
            <p:nvPr/>
          </p:nvSpPr>
          <p:spPr>
            <a:xfrm>
              <a:off x="648" y="1691"/>
              <a:ext cx="625" cy="624"/>
            </a:xfrm>
            <a:custGeom>
              <a:avLst/>
              <a:gdLst/>
              <a:ahLst/>
              <a:cxnLst/>
              <a:pathLst>
                <a:path w="1562" h="1561">
                  <a:moveTo>
                    <a:pt x="555" y="28"/>
                  </a:moveTo>
                  <a:cubicBezTo>
                    <a:pt x="555" y="28"/>
                    <a:pt x="555" y="28"/>
                    <a:pt x="555" y="28"/>
                  </a:cubicBezTo>
                  <a:cubicBezTo>
                    <a:pt x="555" y="28"/>
                    <a:pt x="555" y="28"/>
                    <a:pt x="585" y="12"/>
                  </a:cubicBezTo>
                  <a:cubicBezTo>
                    <a:pt x="585" y="12"/>
                    <a:pt x="585" y="12"/>
                    <a:pt x="631" y="12"/>
                  </a:cubicBezTo>
                  <a:cubicBezTo>
                    <a:pt x="631" y="12"/>
                    <a:pt x="631" y="12"/>
                    <a:pt x="661" y="0"/>
                  </a:cubicBezTo>
                  <a:cubicBezTo>
                    <a:pt x="661" y="0"/>
                    <a:pt x="661" y="0"/>
                    <a:pt x="691" y="0"/>
                  </a:cubicBezTo>
                  <a:cubicBezTo>
                    <a:pt x="691" y="0"/>
                    <a:pt x="691" y="0"/>
                    <a:pt x="736" y="0"/>
                  </a:cubicBezTo>
                  <a:cubicBezTo>
                    <a:pt x="736" y="0"/>
                    <a:pt x="736" y="0"/>
                    <a:pt x="766" y="0"/>
                  </a:cubicBezTo>
                  <a:cubicBezTo>
                    <a:pt x="766" y="0"/>
                    <a:pt x="766" y="0"/>
                    <a:pt x="796" y="0"/>
                  </a:cubicBezTo>
                  <a:cubicBezTo>
                    <a:pt x="796" y="0"/>
                    <a:pt x="796" y="0"/>
                    <a:pt x="826" y="0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26" y="0"/>
                    <a:pt x="826" y="0"/>
                    <a:pt x="856" y="12"/>
                  </a:cubicBezTo>
                  <a:cubicBezTo>
                    <a:pt x="856" y="12"/>
                    <a:pt x="856" y="12"/>
                    <a:pt x="886" y="12"/>
                  </a:cubicBezTo>
                  <a:cubicBezTo>
                    <a:pt x="886" y="12"/>
                    <a:pt x="886" y="12"/>
                    <a:pt x="946" y="12"/>
                  </a:cubicBezTo>
                  <a:cubicBezTo>
                    <a:pt x="946" y="12"/>
                    <a:pt x="946" y="12"/>
                    <a:pt x="976" y="12"/>
                  </a:cubicBezTo>
                  <a:cubicBezTo>
                    <a:pt x="976" y="12"/>
                    <a:pt x="976" y="12"/>
                    <a:pt x="1006" y="12"/>
                  </a:cubicBezTo>
                  <a:cubicBezTo>
                    <a:pt x="1006" y="12"/>
                    <a:pt x="1006" y="12"/>
                    <a:pt x="1021" y="28"/>
                  </a:cubicBezTo>
                  <a:cubicBezTo>
                    <a:pt x="1021" y="28"/>
                    <a:pt x="1021" y="28"/>
                    <a:pt x="1036" y="28"/>
                  </a:cubicBezTo>
                  <a:cubicBezTo>
                    <a:pt x="1036" y="28"/>
                    <a:pt x="1036" y="28"/>
                    <a:pt x="1051" y="28"/>
                  </a:cubicBezTo>
                  <a:cubicBezTo>
                    <a:pt x="1051" y="28"/>
                    <a:pt x="1051" y="28"/>
                    <a:pt x="1051" y="28"/>
                  </a:cubicBezTo>
                  <a:cubicBezTo>
                    <a:pt x="1051" y="28"/>
                    <a:pt x="1051" y="28"/>
                    <a:pt x="1081" y="58"/>
                  </a:cubicBezTo>
                  <a:cubicBezTo>
                    <a:pt x="1081" y="58"/>
                    <a:pt x="1081" y="58"/>
                    <a:pt x="1111" y="72"/>
                  </a:cubicBezTo>
                  <a:cubicBezTo>
                    <a:pt x="1111" y="72"/>
                    <a:pt x="1111" y="72"/>
                    <a:pt x="1141" y="103"/>
                  </a:cubicBezTo>
                  <a:cubicBezTo>
                    <a:pt x="1141" y="103"/>
                    <a:pt x="1141" y="103"/>
                    <a:pt x="1186" y="133"/>
                  </a:cubicBezTo>
                  <a:cubicBezTo>
                    <a:pt x="1186" y="133"/>
                    <a:pt x="1186" y="133"/>
                    <a:pt x="1186" y="133"/>
                  </a:cubicBezTo>
                  <a:cubicBezTo>
                    <a:pt x="1186" y="133"/>
                    <a:pt x="1186" y="133"/>
                    <a:pt x="1216" y="163"/>
                  </a:cubicBezTo>
                  <a:cubicBezTo>
                    <a:pt x="1216" y="163"/>
                    <a:pt x="1216" y="163"/>
                    <a:pt x="1246" y="179"/>
                  </a:cubicBezTo>
                  <a:cubicBezTo>
                    <a:pt x="1246" y="179"/>
                    <a:pt x="1246" y="179"/>
                    <a:pt x="1262" y="193"/>
                  </a:cubicBezTo>
                  <a:cubicBezTo>
                    <a:pt x="1262" y="193"/>
                    <a:pt x="1262" y="193"/>
                    <a:pt x="1277" y="225"/>
                  </a:cubicBezTo>
                  <a:cubicBezTo>
                    <a:pt x="1277" y="225"/>
                    <a:pt x="1277" y="225"/>
                    <a:pt x="1292" y="239"/>
                  </a:cubicBezTo>
                  <a:cubicBezTo>
                    <a:pt x="1292" y="239"/>
                    <a:pt x="1292" y="239"/>
                    <a:pt x="1292" y="269"/>
                  </a:cubicBezTo>
                  <a:cubicBezTo>
                    <a:pt x="1292" y="269"/>
                    <a:pt x="1292" y="269"/>
                    <a:pt x="1322" y="315"/>
                  </a:cubicBezTo>
                  <a:cubicBezTo>
                    <a:pt x="1322" y="315"/>
                    <a:pt x="1322" y="315"/>
                    <a:pt x="1322" y="315"/>
                  </a:cubicBezTo>
                  <a:cubicBezTo>
                    <a:pt x="1322" y="315"/>
                    <a:pt x="1322" y="315"/>
                    <a:pt x="1337" y="331"/>
                  </a:cubicBezTo>
                  <a:cubicBezTo>
                    <a:pt x="1337" y="331"/>
                    <a:pt x="1337" y="331"/>
                    <a:pt x="1352" y="361"/>
                  </a:cubicBezTo>
                  <a:cubicBezTo>
                    <a:pt x="1352" y="361"/>
                    <a:pt x="1352" y="361"/>
                    <a:pt x="1382" y="405"/>
                  </a:cubicBezTo>
                  <a:cubicBezTo>
                    <a:pt x="1382" y="405"/>
                    <a:pt x="1382" y="405"/>
                    <a:pt x="1412" y="421"/>
                  </a:cubicBezTo>
                  <a:cubicBezTo>
                    <a:pt x="1412" y="421"/>
                    <a:pt x="1412" y="421"/>
                    <a:pt x="1427" y="451"/>
                  </a:cubicBezTo>
                  <a:cubicBezTo>
                    <a:pt x="1427" y="451"/>
                    <a:pt x="1427" y="451"/>
                    <a:pt x="1427" y="467"/>
                  </a:cubicBezTo>
                  <a:cubicBezTo>
                    <a:pt x="1427" y="467"/>
                    <a:pt x="1427" y="467"/>
                    <a:pt x="1442" y="481"/>
                  </a:cubicBezTo>
                  <a:cubicBezTo>
                    <a:pt x="1442" y="481"/>
                    <a:pt x="1442" y="481"/>
                    <a:pt x="1442" y="481"/>
                  </a:cubicBezTo>
                  <a:cubicBezTo>
                    <a:pt x="1442" y="481"/>
                    <a:pt x="1442" y="481"/>
                    <a:pt x="1442" y="497"/>
                  </a:cubicBezTo>
                  <a:cubicBezTo>
                    <a:pt x="1442" y="497"/>
                    <a:pt x="1442" y="497"/>
                    <a:pt x="1442" y="497"/>
                  </a:cubicBezTo>
                  <a:cubicBezTo>
                    <a:pt x="1442" y="497"/>
                    <a:pt x="1442" y="497"/>
                    <a:pt x="1442" y="511"/>
                  </a:cubicBezTo>
                  <a:cubicBezTo>
                    <a:pt x="1442" y="511"/>
                    <a:pt x="1442" y="511"/>
                    <a:pt x="1442" y="527"/>
                  </a:cubicBezTo>
                  <a:cubicBezTo>
                    <a:pt x="1442" y="527"/>
                    <a:pt x="1442" y="527"/>
                    <a:pt x="1457" y="573"/>
                  </a:cubicBezTo>
                  <a:cubicBezTo>
                    <a:pt x="1457" y="573"/>
                    <a:pt x="1457" y="573"/>
                    <a:pt x="1472" y="603"/>
                  </a:cubicBezTo>
                  <a:cubicBezTo>
                    <a:pt x="1472" y="603"/>
                    <a:pt x="1472" y="603"/>
                    <a:pt x="1502" y="649"/>
                  </a:cubicBezTo>
                  <a:cubicBezTo>
                    <a:pt x="1502" y="649"/>
                    <a:pt x="1502" y="649"/>
                    <a:pt x="1517" y="679"/>
                  </a:cubicBezTo>
                  <a:cubicBezTo>
                    <a:pt x="1517" y="679"/>
                    <a:pt x="1517" y="679"/>
                    <a:pt x="1532" y="723"/>
                  </a:cubicBezTo>
                  <a:cubicBezTo>
                    <a:pt x="1532" y="723"/>
                    <a:pt x="1532" y="723"/>
                    <a:pt x="1547" y="755"/>
                  </a:cubicBezTo>
                  <a:cubicBezTo>
                    <a:pt x="1547" y="755"/>
                    <a:pt x="1547" y="755"/>
                    <a:pt x="1547" y="769"/>
                  </a:cubicBezTo>
                  <a:cubicBezTo>
                    <a:pt x="1547" y="769"/>
                    <a:pt x="1547" y="769"/>
                    <a:pt x="1562" y="784"/>
                  </a:cubicBezTo>
                  <a:cubicBezTo>
                    <a:pt x="1562" y="784"/>
                    <a:pt x="1562" y="784"/>
                    <a:pt x="1562" y="784"/>
                  </a:cubicBezTo>
                  <a:cubicBezTo>
                    <a:pt x="1562" y="784"/>
                    <a:pt x="1562" y="784"/>
                    <a:pt x="1562" y="830"/>
                  </a:cubicBezTo>
                  <a:cubicBezTo>
                    <a:pt x="1562" y="830"/>
                    <a:pt x="1562" y="830"/>
                    <a:pt x="1547" y="860"/>
                  </a:cubicBezTo>
                  <a:cubicBezTo>
                    <a:pt x="1547" y="860"/>
                    <a:pt x="1547" y="860"/>
                    <a:pt x="1547" y="875"/>
                  </a:cubicBezTo>
                  <a:cubicBezTo>
                    <a:pt x="1547" y="875"/>
                    <a:pt x="1547" y="875"/>
                    <a:pt x="1547" y="890"/>
                  </a:cubicBezTo>
                  <a:cubicBezTo>
                    <a:pt x="1547" y="890"/>
                    <a:pt x="1547" y="890"/>
                    <a:pt x="1532" y="920"/>
                  </a:cubicBezTo>
                  <a:cubicBezTo>
                    <a:pt x="1532" y="920"/>
                    <a:pt x="1532" y="920"/>
                    <a:pt x="1502" y="951"/>
                  </a:cubicBezTo>
                  <a:cubicBezTo>
                    <a:pt x="1502" y="951"/>
                    <a:pt x="1502" y="951"/>
                    <a:pt x="1487" y="995"/>
                  </a:cubicBezTo>
                  <a:cubicBezTo>
                    <a:pt x="1487" y="995"/>
                    <a:pt x="1487" y="995"/>
                    <a:pt x="1487" y="995"/>
                  </a:cubicBezTo>
                  <a:cubicBezTo>
                    <a:pt x="1487" y="995"/>
                    <a:pt x="1487" y="995"/>
                    <a:pt x="1457" y="1026"/>
                  </a:cubicBezTo>
                  <a:cubicBezTo>
                    <a:pt x="1457" y="1026"/>
                    <a:pt x="1457" y="1026"/>
                    <a:pt x="1442" y="1057"/>
                  </a:cubicBezTo>
                  <a:cubicBezTo>
                    <a:pt x="1442" y="1057"/>
                    <a:pt x="1442" y="1057"/>
                    <a:pt x="1427" y="1087"/>
                  </a:cubicBezTo>
                  <a:cubicBezTo>
                    <a:pt x="1427" y="1087"/>
                    <a:pt x="1427" y="1087"/>
                    <a:pt x="1427" y="1101"/>
                  </a:cubicBezTo>
                  <a:cubicBezTo>
                    <a:pt x="1427" y="1101"/>
                    <a:pt x="1427" y="1101"/>
                    <a:pt x="1412" y="1131"/>
                  </a:cubicBezTo>
                  <a:cubicBezTo>
                    <a:pt x="1412" y="1131"/>
                    <a:pt x="1412" y="1131"/>
                    <a:pt x="1397" y="1163"/>
                  </a:cubicBezTo>
                  <a:cubicBezTo>
                    <a:pt x="1397" y="1163"/>
                    <a:pt x="1397" y="1163"/>
                    <a:pt x="1382" y="1193"/>
                  </a:cubicBezTo>
                  <a:cubicBezTo>
                    <a:pt x="1382" y="1193"/>
                    <a:pt x="1382" y="1193"/>
                    <a:pt x="1352" y="1237"/>
                  </a:cubicBezTo>
                  <a:cubicBezTo>
                    <a:pt x="1352" y="1237"/>
                    <a:pt x="1352" y="1237"/>
                    <a:pt x="1352" y="1237"/>
                  </a:cubicBezTo>
                  <a:cubicBezTo>
                    <a:pt x="1352" y="1237"/>
                    <a:pt x="1352" y="1237"/>
                    <a:pt x="1307" y="1283"/>
                  </a:cubicBezTo>
                  <a:cubicBezTo>
                    <a:pt x="1307" y="1283"/>
                    <a:pt x="1307" y="1283"/>
                    <a:pt x="1277" y="1329"/>
                  </a:cubicBezTo>
                  <a:cubicBezTo>
                    <a:pt x="1277" y="1329"/>
                    <a:pt x="1277" y="1329"/>
                    <a:pt x="1262" y="1359"/>
                  </a:cubicBezTo>
                  <a:cubicBezTo>
                    <a:pt x="1262" y="1359"/>
                    <a:pt x="1262" y="1359"/>
                    <a:pt x="1246" y="1389"/>
                  </a:cubicBezTo>
                  <a:cubicBezTo>
                    <a:pt x="1246" y="1389"/>
                    <a:pt x="1246" y="1389"/>
                    <a:pt x="1231" y="1405"/>
                  </a:cubicBezTo>
                  <a:cubicBezTo>
                    <a:pt x="1231" y="1405"/>
                    <a:pt x="1231" y="1405"/>
                    <a:pt x="1216" y="1435"/>
                  </a:cubicBezTo>
                  <a:cubicBezTo>
                    <a:pt x="1216" y="1435"/>
                    <a:pt x="1216" y="1435"/>
                    <a:pt x="1186" y="1449"/>
                  </a:cubicBezTo>
                  <a:cubicBezTo>
                    <a:pt x="1186" y="1449"/>
                    <a:pt x="1186" y="1449"/>
                    <a:pt x="1156" y="1465"/>
                  </a:cubicBezTo>
                  <a:cubicBezTo>
                    <a:pt x="1156" y="1465"/>
                    <a:pt x="1156" y="1465"/>
                    <a:pt x="1156" y="1465"/>
                  </a:cubicBezTo>
                  <a:cubicBezTo>
                    <a:pt x="1156" y="1465"/>
                    <a:pt x="1156" y="1465"/>
                    <a:pt x="1111" y="1495"/>
                  </a:cubicBezTo>
                  <a:cubicBezTo>
                    <a:pt x="1111" y="1495"/>
                    <a:pt x="1111" y="1495"/>
                    <a:pt x="1081" y="1511"/>
                  </a:cubicBezTo>
                  <a:cubicBezTo>
                    <a:pt x="1081" y="1511"/>
                    <a:pt x="1081" y="1511"/>
                    <a:pt x="1036" y="1511"/>
                  </a:cubicBezTo>
                  <a:cubicBezTo>
                    <a:pt x="1036" y="1511"/>
                    <a:pt x="1036" y="1511"/>
                    <a:pt x="1006" y="1525"/>
                  </a:cubicBezTo>
                  <a:cubicBezTo>
                    <a:pt x="1006" y="1525"/>
                    <a:pt x="1006" y="1525"/>
                    <a:pt x="961" y="1525"/>
                  </a:cubicBezTo>
                  <a:cubicBezTo>
                    <a:pt x="961" y="1525"/>
                    <a:pt x="961" y="1525"/>
                    <a:pt x="931" y="1525"/>
                  </a:cubicBezTo>
                  <a:cubicBezTo>
                    <a:pt x="931" y="1525"/>
                    <a:pt x="931" y="1525"/>
                    <a:pt x="841" y="1541"/>
                  </a:cubicBezTo>
                  <a:cubicBezTo>
                    <a:pt x="841" y="1541"/>
                    <a:pt x="841" y="1541"/>
                    <a:pt x="841" y="1541"/>
                  </a:cubicBezTo>
                  <a:cubicBezTo>
                    <a:pt x="841" y="1541"/>
                    <a:pt x="841" y="1541"/>
                    <a:pt x="796" y="1541"/>
                  </a:cubicBezTo>
                  <a:cubicBezTo>
                    <a:pt x="796" y="1541"/>
                    <a:pt x="796" y="1541"/>
                    <a:pt x="751" y="1541"/>
                  </a:cubicBezTo>
                  <a:cubicBezTo>
                    <a:pt x="751" y="1541"/>
                    <a:pt x="751" y="1541"/>
                    <a:pt x="721" y="1561"/>
                  </a:cubicBezTo>
                  <a:cubicBezTo>
                    <a:pt x="721" y="1561"/>
                    <a:pt x="721" y="1561"/>
                    <a:pt x="691" y="1561"/>
                  </a:cubicBezTo>
                  <a:cubicBezTo>
                    <a:pt x="691" y="1561"/>
                    <a:pt x="691" y="1561"/>
                    <a:pt x="661" y="1561"/>
                  </a:cubicBezTo>
                  <a:cubicBezTo>
                    <a:pt x="661" y="1561"/>
                    <a:pt x="661" y="1561"/>
                    <a:pt x="646" y="1561"/>
                  </a:cubicBezTo>
                  <a:cubicBezTo>
                    <a:pt x="646" y="1561"/>
                    <a:pt x="646" y="1561"/>
                    <a:pt x="631" y="1561"/>
                  </a:cubicBezTo>
                  <a:cubicBezTo>
                    <a:pt x="631" y="1561"/>
                    <a:pt x="631" y="1561"/>
                    <a:pt x="615" y="1561"/>
                  </a:cubicBezTo>
                  <a:cubicBezTo>
                    <a:pt x="615" y="1561"/>
                    <a:pt x="615" y="1561"/>
                    <a:pt x="600" y="1561"/>
                  </a:cubicBezTo>
                  <a:cubicBezTo>
                    <a:pt x="600" y="1561"/>
                    <a:pt x="600" y="1561"/>
                    <a:pt x="570" y="1541"/>
                  </a:cubicBezTo>
                  <a:cubicBezTo>
                    <a:pt x="570" y="1541"/>
                    <a:pt x="570" y="1541"/>
                    <a:pt x="555" y="1525"/>
                  </a:cubicBezTo>
                  <a:cubicBezTo>
                    <a:pt x="555" y="1525"/>
                    <a:pt x="555" y="1525"/>
                    <a:pt x="555" y="1525"/>
                  </a:cubicBezTo>
                  <a:cubicBezTo>
                    <a:pt x="555" y="1525"/>
                    <a:pt x="555" y="1525"/>
                    <a:pt x="510" y="1495"/>
                  </a:cubicBezTo>
                  <a:cubicBezTo>
                    <a:pt x="510" y="1495"/>
                    <a:pt x="510" y="1495"/>
                    <a:pt x="450" y="1465"/>
                  </a:cubicBezTo>
                  <a:cubicBezTo>
                    <a:pt x="450" y="1465"/>
                    <a:pt x="450" y="1465"/>
                    <a:pt x="390" y="1449"/>
                  </a:cubicBezTo>
                  <a:cubicBezTo>
                    <a:pt x="390" y="1449"/>
                    <a:pt x="390" y="1449"/>
                    <a:pt x="330" y="1419"/>
                  </a:cubicBezTo>
                  <a:cubicBezTo>
                    <a:pt x="330" y="1419"/>
                    <a:pt x="330" y="1419"/>
                    <a:pt x="240" y="1375"/>
                  </a:cubicBezTo>
                  <a:cubicBezTo>
                    <a:pt x="240" y="1375"/>
                    <a:pt x="240" y="1375"/>
                    <a:pt x="195" y="1359"/>
                  </a:cubicBezTo>
                  <a:cubicBezTo>
                    <a:pt x="195" y="1359"/>
                    <a:pt x="195" y="1359"/>
                    <a:pt x="195" y="1359"/>
                  </a:cubicBezTo>
                  <a:cubicBezTo>
                    <a:pt x="195" y="1359"/>
                    <a:pt x="195" y="1359"/>
                    <a:pt x="180" y="1359"/>
                  </a:cubicBezTo>
                  <a:cubicBezTo>
                    <a:pt x="180" y="1359"/>
                    <a:pt x="180" y="1359"/>
                    <a:pt x="180" y="1343"/>
                  </a:cubicBezTo>
                  <a:cubicBezTo>
                    <a:pt x="180" y="1343"/>
                    <a:pt x="180" y="1343"/>
                    <a:pt x="150" y="1329"/>
                  </a:cubicBezTo>
                  <a:cubicBezTo>
                    <a:pt x="150" y="1329"/>
                    <a:pt x="150" y="1329"/>
                    <a:pt x="135" y="1313"/>
                  </a:cubicBezTo>
                  <a:cubicBezTo>
                    <a:pt x="135" y="1313"/>
                    <a:pt x="135" y="1313"/>
                    <a:pt x="120" y="1283"/>
                  </a:cubicBezTo>
                  <a:cubicBezTo>
                    <a:pt x="120" y="1283"/>
                    <a:pt x="120" y="1283"/>
                    <a:pt x="120" y="1269"/>
                  </a:cubicBezTo>
                  <a:cubicBezTo>
                    <a:pt x="120" y="1269"/>
                    <a:pt x="120" y="1269"/>
                    <a:pt x="120" y="1253"/>
                  </a:cubicBezTo>
                  <a:cubicBezTo>
                    <a:pt x="120" y="1253"/>
                    <a:pt x="120" y="1253"/>
                    <a:pt x="105" y="1223"/>
                  </a:cubicBezTo>
                  <a:cubicBezTo>
                    <a:pt x="105" y="1223"/>
                    <a:pt x="105" y="1223"/>
                    <a:pt x="105" y="1207"/>
                  </a:cubicBezTo>
                  <a:cubicBezTo>
                    <a:pt x="105" y="1207"/>
                    <a:pt x="105" y="1207"/>
                    <a:pt x="105" y="1207"/>
                  </a:cubicBezTo>
                  <a:cubicBezTo>
                    <a:pt x="105" y="1207"/>
                    <a:pt x="105" y="1207"/>
                    <a:pt x="105" y="1177"/>
                  </a:cubicBezTo>
                  <a:cubicBezTo>
                    <a:pt x="105" y="1177"/>
                    <a:pt x="105" y="1177"/>
                    <a:pt x="90" y="1163"/>
                  </a:cubicBezTo>
                  <a:cubicBezTo>
                    <a:pt x="90" y="1163"/>
                    <a:pt x="90" y="1163"/>
                    <a:pt x="90" y="1131"/>
                  </a:cubicBezTo>
                  <a:cubicBezTo>
                    <a:pt x="90" y="1131"/>
                    <a:pt x="90" y="1131"/>
                    <a:pt x="75" y="1117"/>
                  </a:cubicBezTo>
                  <a:cubicBezTo>
                    <a:pt x="75" y="1117"/>
                    <a:pt x="75" y="1117"/>
                    <a:pt x="60" y="1071"/>
                  </a:cubicBezTo>
                  <a:cubicBezTo>
                    <a:pt x="60" y="1071"/>
                    <a:pt x="60" y="1071"/>
                    <a:pt x="45" y="1041"/>
                  </a:cubicBezTo>
                  <a:cubicBezTo>
                    <a:pt x="45" y="1041"/>
                    <a:pt x="45" y="1041"/>
                    <a:pt x="30" y="1011"/>
                  </a:cubicBezTo>
                  <a:cubicBezTo>
                    <a:pt x="30" y="1011"/>
                    <a:pt x="30" y="1011"/>
                    <a:pt x="30" y="995"/>
                  </a:cubicBezTo>
                  <a:cubicBezTo>
                    <a:pt x="30" y="995"/>
                    <a:pt x="30" y="995"/>
                    <a:pt x="15" y="981"/>
                  </a:cubicBezTo>
                  <a:cubicBezTo>
                    <a:pt x="15" y="981"/>
                    <a:pt x="15" y="981"/>
                    <a:pt x="15" y="951"/>
                  </a:cubicBezTo>
                  <a:cubicBezTo>
                    <a:pt x="15" y="951"/>
                    <a:pt x="15" y="951"/>
                    <a:pt x="15" y="935"/>
                  </a:cubicBezTo>
                  <a:cubicBezTo>
                    <a:pt x="15" y="935"/>
                    <a:pt x="15" y="935"/>
                    <a:pt x="15" y="920"/>
                  </a:cubicBezTo>
                  <a:cubicBezTo>
                    <a:pt x="15" y="920"/>
                    <a:pt x="15" y="920"/>
                    <a:pt x="30" y="905"/>
                  </a:cubicBezTo>
                  <a:cubicBezTo>
                    <a:pt x="30" y="905"/>
                    <a:pt x="30" y="905"/>
                    <a:pt x="30" y="905"/>
                  </a:cubicBezTo>
                  <a:cubicBezTo>
                    <a:pt x="30" y="905"/>
                    <a:pt x="30" y="905"/>
                    <a:pt x="30" y="875"/>
                  </a:cubicBezTo>
                  <a:cubicBezTo>
                    <a:pt x="30" y="875"/>
                    <a:pt x="30" y="875"/>
                    <a:pt x="45" y="860"/>
                  </a:cubicBezTo>
                  <a:cubicBezTo>
                    <a:pt x="45" y="860"/>
                    <a:pt x="45" y="860"/>
                    <a:pt x="45" y="845"/>
                  </a:cubicBezTo>
                  <a:cubicBezTo>
                    <a:pt x="45" y="845"/>
                    <a:pt x="45" y="845"/>
                    <a:pt x="45" y="814"/>
                  </a:cubicBezTo>
                  <a:cubicBezTo>
                    <a:pt x="45" y="814"/>
                    <a:pt x="45" y="814"/>
                    <a:pt x="45" y="798"/>
                  </a:cubicBezTo>
                  <a:cubicBezTo>
                    <a:pt x="45" y="798"/>
                    <a:pt x="45" y="798"/>
                    <a:pt x="45" y="784"/>
                  </a:cubicBezTo>
                  <a:cubicBezTo>
                    <a:pt x="45" y="784"/>
                    <a:pt x="45" y="784"/>
                    <a:pt x="30" y="739"/>
                  </a:cubicBezTo>
                  <a:cubicBezTo>
                    <a:pt x="30" y="739"/>
                    <a:pt x="30" y="739"/>
                    <a:pt x="15" y="709"/>
                  </a:cubicBezTo>
                  <a:cubicBezTo>
                    <a:pt x="15" y="709"/>
                    <a:pt x="15" y="709"/>
                    <a:pt x="15" y="663"/>
                  </a:cubicBezTo>
                  <a:cubicBezTo>
                    <a:pt x="15" y="663"/>
                    <a:pt x="15" y="663"/>
                    <a:pt x="0" y="649"/>
                  </a:cubicBezTo>
                  <a:cubicBezTo>
                    <a:pt x="0" y="649"/>
                    <a:pt x="0" y="649"/>
                    <a:pt x="0" y="617"/>
                  </a:cubicBezTo>
                  <a:cubicBezTo>
                    <a:pt x="0" y="617"/>
                    <a:pt x="0" y="617"/>
                    <a:pt x="0" y="603"/>
                  </a:cubicBezTo>
                  <a:cubicBezTo>
                    <a:pt x="0" y="603"/>
                    <a:pt x="0" y="603"/>
                    <a:pt x="0" y="573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0" y="573"/>
                    <a:pt x="0" y="573"/>
                    <a:pt x="0" y="543"/>
                  </a:cubicBezTo>
                  <a:cubicBezTo>
                    <a:pt x="0" y="543"/>
                    <a:pt x="0" y="543"/>
                    <a:pt x="0" y="527"/>
                  </a:cubicBezTo>
                  <a:cubicBezTo>
                    <a:pt x="0" y="527"/>
                    <a:pt x="0" y="527"/>
                    <a:pt x="0" y="497"/>
                  </a:cubicBezTo>
                  <a:cubicBezTo>
                    <a:pt x="0" y="497"/>
                    <a:pt x="0" y="497"/>
                    <a:pt x="0" y="481"/>
                  </a:cubicBezTo>
                  <a:cubicBezTo>
                    <a:pt x="0" y="481"/>
                    <a:pt x="0" y="481"/>
                    <a:pt x="0" y="467"/>
                  </a:cubicBezTo>
                  <a:cubicBezTo>
                    <a:pt x="0" y="467"/>
                    <a:pt x="0" y="467"/>
                    <a:pt x="0" y="451"/>
                  </a:cubicBezTo>
                  <a:cubicBezTo>
                    <a:pt x="0" y="451"/>
                    <a:pt x="0" y="451"/>
                    <a:pt x="0" y="451"/>
                  </a:cubicBezTo>
                  <a:cubicBezTo>
                    <a:pt x="0" y="451"/>
                    <a:pt x="0" y="451"/>
                    <a:pt x="0" y="437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0" y="437"/>
                    <a:pt x="0" y="437"/>
                    <a:pt x="30" y="405"/>
                  </a:cubicBezTo>
                  <a:cubicBezTo>
                    <a:pt x="30" y="405"/>
                    <a:pt x="30" y="405"/>
                    <a:pt x="60" y="375"/>
                  </a:cubicBezTo>
                  <a:cubicBezTo>
                    <a:pt x="60" y="375"/>
                    <a:pt x="60" y="375"/>
                    <a:pt x="60" y="375"/>
                  </a:cubicBezTo>
                  <a:cubicBezTo>
                    <a:pt x="60" y="375"/>
                    <a:pt x="60" y="375"/>
                    <a:pt x="135" y="299"/>
                  </a:cubicBezTo>
                  <a:cubicBezTo>
                    <a:pt x="135" y="299"/>
                    <a:pt x="135" y="299"/>
                    <a:pt x="195" y="239"/>
                  </a:cubicBezTo>
                  <a:cubicBezTo>
                    <a:pt x="195" y="239"/>
                    <a:pt x="195" y="239"/>
                    <a:pt x="225" y="209"/>
                  </a:cubicBezTo>
                  <a:cubicBezTo>
                    <a:pt x="225" y="209"/>
                    <a:pt x="225" y="209"/>
                    <a:pt x="240" y="193"/>
                  </a:cubicBezTo>
                  <a:cubicBezTo>
                    <a:pt x="240" y="193"/>
                    <a:pt x="240" y="193"/>
                    <a:pt x="255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5" y="193"/>
                    <a:pt x="255" y="193"/>
                    <a:pt x="255" y="179"/>
                  </a:cubicBezTo>
                  <a:cubicBezTo>
                    <a:pt x="255" y="179"/>
                    <a:pt x="255" y="179"/>
                    <a:pt x="270" y="179"/>
                  </a:cubicBezTo>
                  <a:cubicBezTo>
                    <a:pt x="270" y="179"/>
                    <a:pt x="270" y="179"/>
                    <a:pt x="300" y="149"/>
                  </a:cubicBezTo>
                  <a:cubicBezTo>
                    <a:pt x="300" y="149"/>
                    <a:pt x="300" y="149"/>
                    <a:pt x="315" y="133"/>
                  </a:cubicBezTo>
                  <a:cubicBezTo>
                    <a:pt x="315" y="133"/>
                    <a:pt x="315" y="133"/>
                    <a:pt x="330" y="119"/>
                  </a:cubicBezTo>
                  <a:cubicBezTo>
                    <a:pt x="330" y="119"/>
                    <a:pt x="330" y="119"/>
                    <a:pt x="345" y="119"/>
                  </a:cubicBezTo>
                  <a:cubicBezTo>
                    <a:pt x="345" y="119"/>
                    <a:pt x="345" y="119"/>
                    <a:pt x="375" y="103"/>
                  </a:cubicBezTo>
                  <a:cubicBezTo>
                    <a:pt x="375" y="103"/>
                    <a:pt x="375" y="103"/>
                    <a:pt x="375" y="103"/>
                  </a:cubicBezTo>
                  <a:cubicBezTo>
                    <a:pt x="375" y="103"/>
                    <a:pt x="375" y="103"/>
                    <a:pt x="390" y="103"/>
                  </a:cubicBezTo>
                  <a:cubicBezTo>
                    <a:pt x="390" y="103"/>
                    <a:pt x="390" y="103"/>
                    <a:pt x="420" y="88"/>
                  </a:cubicBezTo>
                  <a:cubicBezTo>
                    <a:pt x="420" y="88"/>
                    <a:pt x="420" y="88"/>
                    <a:pt x="495" y="58"/>
                  </a:cubicBezTo>
                  <a:cubicBezTo>
                    <a:pt x="495" y="58"/>
                    <a:pt x="495" y="58"/>
                    <a:pt x="540" y="42"/>
                  </a:cubicBezTo>
                  <a:cubicBezTo>
                    <a:pt x="540" y="42"/>
                    <a:pt x="540" y="42"/>
                    <a:pt x="555" y="28"/>
                  </a:cubicBezTo>
                  <a:cubicBezTo>
                    <a:pt x="555" y="28"/>
                    <a:pt x="555" y="28"/>
                    <a:pt x="555" y="28"/>
                  </a:cubicBezTo>
                  <a:cubicBezTo>
                    <a:pt x="555" y="28"/>
                    <a:pt x="555" y="28"/>
                    <a:pt x="555" y="28"/>
                  </a:cubicBezTo>
                  <a:lnTo>
                    <a:pt x="555" y="28"/>
                  </a:lnTo>
                  <a:lnTo>
                    <a:pt x="555" y="28"/>
                  </a:lnTo>
                  <a:lnTo>
                    <a:pt x="555" y="28"/>
                  </a:lnTo>
                  <a:lnTo>
                    <a:pt x="555" y="28"/>
                  </a:lnTo>
                  <a:lnTo>
                    <a:pt x="555" y="28"/>
                  </a:lnTo>
                  <a:lnTo>
                    <a:pt x="555" y="28"/>
                  </a:lnTo>
                  <a:lnTo>
                    <a:pt x="555" y="28"/>
                  </a:lnTo>
                  <a:lnTo>
                    <a:pt x="555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2" name="椭圆 2071"/>
            <p:cNvSpPr/>
            <p:nvPr/>
          </p:nvSpPr>
          <p:spPr>
            <a:xfrm>
              <a:off x="656" y="1699"/>
              <a:ext cx="581" cy="599"/>
            </a:xfrm>
            <a:prstGeom prst="ellipse">
              <a:avLst/>
            </a:prstGeom>
            <a:pattFill prst="lgConfetti">
              <a:fgClr>
                <a:schemeClr val="accent1"/>
              </a:fgClr>
              <a:bgClr>
                <a:schemeClr val="bg2"/>
              </a:bgClr>
            </a:patt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073" name="组合 2072"/>
          <p:cNvGrpSpPr/>
          <p:nvPr/>
        </p:nvGrpSpPr>
        <p:grpSpPr>
          <a:xfrm>
            <a:off x="1117600" y="673100"/>
            <a:ext cx="8027988" cy="1090613"/>
            <a:chOff x="704" y="424"/>
            <a:chExt cx="5057" cy="687"/>
          </a:xfrm>
        </p:grpSpPr>
        <p:sp>
          <p:nvSpPr>
            <p:cNvPr id="2074" name="直接连接符 2073"/>
            <p:cNvSpPr/>
            <p:nvPr/>
          </p:nvSpPr>
          <p:spPr>
            <a:xfrm>
              <a:off x="1821" y="424"/>
              <a:ext cx="3923" cy="1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5" name="直接连接符 2074"/>
            <p:cNvSpPr/>
            <p:nvPr/>
          </p:nvSpPr>
          <p:spPr>
            <a:xfrm>
              <a:off x="704" y="563"/>
              <a:ext cx="4604" cy="0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6" name="直接连接符 2075"/>
            <p:cNvSpPr/>
            <p:nvPr/>
          </p:nvSpPr>
          <p:spPr>
            <a:xfrm>
              <a:off x="1157" y="775"/>
              <a:ext cx="4604" cy="1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7" name="直接连接符 2076"/>
            <p:cNvSpPr/>
            <p:nvPr/>
          </p:nvSpPr>
          <p:spPr>
            <a:xfrm>
              <a:off x="2819" y="931"/>
              <a:ext cx="2926" cy="0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8" name="直接连接符 2077"/>
            <p:cNvSpPr/>
            <p:nvPr/>
          </p:nvSpPr>
          <p:spPr>
            <a:xfrm>
              <a:off x="2021" y="1111"/>
              <a:ext cx="2926" cy="0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9" name="椭圆 2078"/>
            <p:cNvSpPr/>
            <p:nvPr/>
          </p:nvSpPr>
          <p:spPr>
            <a:xfrm>
              <a:off x="3470" y="829"/>
              <a:ext cx="156" cy="155"/>
            </a:xfrm>
            <a:prstGeom prst="ellipse">
              <a:avLst/>
            </a:prstGeom>
            <a:noFill/>
            <a:ln w="6350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0" name="椭圆 2079"/>
            <p:cNvSpPr/>
            <p:nvPr/>
          </p:nvSpPr>
          <p:spPr>
            <a:xfrm>
              <a:off x="2426" y="514"/>
              <a:ext cx="156" cy="154"/>
            </a:xfrm>
            <a:prstGeom prst="ellipse">
              <a:avLst/>
            </a:prstGeom>
            <a:noFill/>
            <a:ln w="6350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1" name="椭圆 2080"/>
            <p:cNvSpPr/>
            <p:nvPr/>
          </p:nvSpPr>
          <p:spPr>
            <a:xfrm>
              <a:off x="5103" y="739"/>
              <a:ext cx="156" cy="154"/>
            </a:xfrm>
            <a:prstGeom prst="ellipse">
              <a:avLst/>
            </a:prstGeom>
            <a:noFill/>
            <a:ln w="6350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082" name="组合 2081"/>
          <p:cNvGrpSpPr/>
          <p:nvPr/>
        </p:nvGrpSpPr>
        <p:grpSpPr>
          <a:xfrm>
            <a:off x="71438" y="4581525"/>
            <a:ext cx="7348537" cy="774700"/>
            <a:chOff x="45" y="2886"/>
            <a:chExt cx="4629" cy="488"/>
          </a:xfrm>
        </p:grpSpPr>
        <p:sp>
          <p:nvSpPr>
            <p:cNvPr id="2083" name="直接连接符 2082"/>
            <p:cNvSpPr/>
            <p:nvPr/>
          </p:nvSpPr>
          <p:spPr>
            <a:xfrm>
              <a:off x="70" y="2936"/>
              <a:ext cx="4604" cy="0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84" name="直接连接符 2083"/>
            <p:cNvSpPr/>
            <p:nvPr/>
          </p:nvSpPr>
          <p:spPr>
            <a:xfrm>
              <a:off x="45" y="3150"/>
              <a:ext cx="4604" cy="0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85" name="直接连接符 2084"/>
            <p:cNvSpPr/>
            <p:nvPr/>
          </p:nvSpPr>
          <p:spPr>
            <a:xfrm>
              <a:off x="204" y="3307"/>
              <a:ext cx="2926" cy="0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86" name="椭圆 2085"/>
            <p:cNvSpPr/>
            <p:nvPr/>
          </p:nvSpPr>
          <p:spPr>
            <a:xfrm>
              <a:off x="2836" y="3204"/>
              <a:ext cx="156" cy="156"/>
            </a:xfrm>
            <a:prstGeom prst="ellipse">
              <a:avLst/>
            </a:prstGeom>
            <a:noFill/>
            <a:ln w="6350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7" name="椭圆 2086"/>
            <p:cNvSpPr/>
            <p:nvPr/>
          </p:nvSpPr>
          <p:spPr>
            <a:xfrm>
              <a:off x="1792" y="2886"/>
              <a:ext cx="156" cy="156"/>
            </a:xfrm>
            <a:prstGeom prst="ellipse">
              <a:avLst/>
            </a:prstGeom>
            <a:noFill/>
            <a:ln w="6350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8" name="椭圆 2087"/>
            <p:cNvSpPr/>
            <p:nvPr/>
          </p:nvSpPr>
          <p:spPr>
            <a:xfrm>
              <a:off x="657" y="3218"/>
              <a:ext cx="156" cy="156"/>
            </a:xfrm>
            <a:prstGeom prst="ellipse">
              <a:avLst/>
            </a:prstGeom>
            <a:noFill/>
            <a:ln w="6350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089" name="任意多边形 2088"/>
          <p:cNvSpPr/>
          <p:nvPr/>
        </p:nvSpPr>
        <p:spPr>
          <a:xfrm>
            <a:off x="9525" y="2120900"/>
            <a:ext cx="9121775" cy="731838"/>
          </a:xfrm>
          <a:custGeom>
            <a:avLst/>
            <a:gdLst/>
            <a:ahLst/>
            <a:cxnLst/>
            <a:pathLst>
              <a:path w="14365" h="1152">
                <a:moveTo>
                  <a:pt x="0" y="0"/>
                </a:moveTo>
                <a:cubicBezTo>
                  <a:pt x="0" y="0"/>
                  <a:pt x="0" y="0"/>
                  <a:pt x="0" y="1152"/>
                </a:cubicBezTo>
                <a:cubicBezTo>
                  <a:pt x="0" y="1152"/>
                  <a:pt x="0" y="1152"/>
                  <a:pt x="14365" y="925"/>
                </a:cubicBezTo>
                <a:cubicBezTo>
                  <a:pt x="14365" y="925"/>
                  <a:pt x="14365" y="925"/>
                  <a:pt x="14365" y="0"/>
                </a:cubicBezTo>
                <a:cubicBezTo>
                  <a:pt x="14365" y="0"/>
                  <a:pt x="14365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90" name="任意多边形 2089"/>
          <p:cNvSpPr/>
          <p:nvPr/>
        </p:nvSpPr>
        <p:spPr>
          <a:xfrm>
            <a:off x="11113" y="2073275"/>
            <a:ext cx="9120187" cy="576263"/>
          </a:xfrm>
          <a:custGeom>
            <a:avLst/>
            <a:gdLst/>
            <a:ahLst/>
            <a:cxnLst/>
            <a:pathLst>
              <a:path w="14362" h="907">
                <a:moveTo>
                  <a:pt x="14362" y="0"/>
                </a:moveTo>
                <a:cubicBezTo>
                  <a:pt x="14362" y="0"/>
                  <a:pt x="14362" y="0"/>
                  <a:pt x="14362" y="907"/>
                </a:cubicBezTo>
                <a:cubicBezTo>
                  <a:pt x="14362" y="907"/>
                  <a:pt x="14362" y="907"/>
                  <a:pt x="0" y="483"/>
                </a:cubicBezTo>
                <a:cubicBezTo>
                  <a:pt x="0" y="483"/>
                  <a:pt x="0" y="483"/>
                  <a:pt x="0" y="75"/>
                </a:cubicBezTo>
                <a:cubicBezTo>
                  <a:pt x="0" y="75"/>
                  <a:pt x="0" y="75"/>
                  <a:pt x="14362" y="0"/>
                </a:cubicBezTo>
                <a:cubicBezTo>
                  <a:pt x="14362" y="0"/>
                  <a:pt x="14362" y="0"/>
                  <a:pt x="14362" y="0"/>
                </a:cubicBezTo>
                <a:lnTo>
                  <a:pt x="14362" y="0"/>
                </a:lnTo>
                <a:lnTo>
                  <a:pt x="14362" y="0"/>
                </a:lnTo>
                <a:lnTo>
                  <a:pt x="14362" y="0"/>
                </a:lnTo>
                <a:lnTo>
                  <a:pt x="14362" y="0"/>
                </a:lnTo>
                <a:lnTo>
                  <a:pt x="14362" y="0"/>
                </a:lnTo>
                <a:lnTo>
                  <a:pt x="14362" y="0"/>
                </a:lnTo>
                <a:lnTo>
                  <a:pt x="14362" y="0"/>
                </a:lnTo>
                <a:lnTo>
                  <a:pt x="14362" y="0"/>
                </a:lnTo>
                <a:close/>
              </a:path>
            </a:pathLst>
          </a:custGeom>
          <a:solidFill>
            <a:schemeClr val="hlink">
              <a:alpha val="29999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91" name="标题 2090"/>
          <p:cNvSpPr>
            <a:spLocks noGrp="1"/>
          </p:cNvSpPr>
          <p:nvPr>
            <p:ph type="ctrTitle"/>
          </p:nvPr>
        </p:nvSpPr>
        <p:spPr>
          <a:xfrm>
            <a:off x="3122613" y="2117725"/>
            <a:ext cx="5980112" cy="14414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rtl="0" eaLnBrk="1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 sz="4400" u="none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92" name="副标题 2091"/>
          <p:cNvSpPr>
            <a:spLocks noGrp="1"/>
          </p:cNvSpPr>
          <p:nvPr>
            <p:ph type="subTitle" idx="1"/>
          </p:nvPr>
        </p:nvSpPr>
        <p:spPr>
          <a:xfrm>
            <a:off x="3119438" y="3846513"/>
            <a:ext cx="5999162" cy="17319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 rtl="0" eaLnBrk="1" fontAlgn="b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 sz="320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ctr" rtl="0" eaLnBrk="1" fontAlgn="b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ebdings" panose="05030102010509060703" charset="0"/>
              <a:buNone/>
              <a:defRPr sz="280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ctr" rtl="0" eaLnBrk="1" fontAlgn="b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None/>
              <a:defRPr sz="240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ctr" rtl="0" eaLnBrk="1" fontAlgn="b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ebdings" panose="05030102010509060703" charset="0"/>
              <a:buNone/>
              <a:defRPr sz="200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ctr" rtl="0" eaLnBrk="1" fontAlgn="b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None/>
              <a:defRPr sz="200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93" name="日期占位符 2092"/>
          <p:cNvSpPr>
            <a:spLocks noGrp="1"/>
          </p:cNvSpPr>
          <p:nvPr>
            <p:ph type="dt" sz="half" idx="2"/>
          </p:nvPr>
        </p:nvSpPr>
        <p:spPr>
          <a:xfrm>
            <a:off x="461963" y="6227763"/>
            <a:ext cx="2160587" cy="4746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indent="0">
              <a:defRPr sz="1400"/>
            </a:lvl1pPr>
          </a:lstStyle>
          <a:p>
            <a:pPr>
              <a:buSzPct val="100000"/>
              <a:buNone/>
            </a:pPr>
            <a:endParaRPr lang="zh-CN" altLang="x-none"/>
          </a:p>
        </p:txBody>
      </p:sp>
      <p:sp>
        <p:nvSpPr>
          <p:cNvPr id="2094" name="灯片编号占位符 2093"/>
          <p:cNvSpPr>
            <a:spLocks noGrp="1"/>
          </p:cNvSpPr>
          <p:nvPr>
            <p:ph type="sldNum" sz="quarter" idx="4"/>
          </p:nvPr>
        </p:nvSpPr>
        <p:spPr>
          <a:xfrm>
            <a:off x="6635750" y="6227763"/>
            <a:ext cx="2019300" cy="4746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indent="0" algn="r">
              <a:defRPr sz="1400"/>
            </a:lvl1pPr>
          </a:lstStyle>
          <a:p>
            <a:pPr>
              <a:buSzPct val="100000"/>
              <a:buNone/>
            </a:pPr>
            <a:fld id="{9A0DB2DC-4C9A-4742-B13C-FB6460FD3503}" type="slidenum">
              <a:rPr lang="zh-CN" altLang="x-none"/>
            </a:fld>
            <a:endParaRPr lang="zh-CN" altLang="x-none"/>
          </a:p>
        </p:txBody>
      </p:sp>
      <p:sp>
        <p:nvSpPr>
          <p:cNvPr id="2095" name="页脚占位符 2094"/>
          <p:cNvSpPr>
            <a:spLocks noGrp="1"/>
          </p:cNvSpPr>
          <p:nvPr>
            <p:ph type="ftr" sz="quarter" idx="3"/>
          </p:nvPr>
        </p:nvSpPr>
        <p:spPr>
          <a:xfrm>
            <a:off x="3162300" y="6227763"/>
            <a:ext cx="2933700" cy="4746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indent="0" algn="ctr">
              <a:defRPr sz="1400"/>
            </a:lvl1pPr>
          </a:lstStyle>
          <a:p>
            <a:pPr>
              <a:buSzPct val="100000"/>
              <a:buNone/>
            </a:pPr>
            <a:endParaRPr lang="zh-CN" altLang="x-none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SzPct val="100000"/>
              <a:buNone/>
            </a:pPr>
            <a:endParaRPr lang="zh-CN" altLang="x-none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SzPct val="100000"/>
              <a:buNone/>
            </a:pPr>
            <a:endParaRPr lang="zh-CN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SzPct val="100000"/>
              <a:buNone/>
            </a:pPr>
            <a:fld id="{9A0DB2DC-4C9A-4742-B13C-FB6460FD3503}" type="slidenum">
              <a:rPr lang="zh-CN" altLang="x-none"/>
            </a:fld>
            <a:endParaRPr lang="zh-CN" altLang="x-non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21500" y="271463"/>
            <a:ext cx="2054225" cy="5842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58825" y="271463"/>
            <a:ext cx="6043589" cy="5842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SzPct val="100000"/>
              <a:buNone/>
            </a:pPr>
            <a:endParaRPr lang="zh-CN" altLang="x-none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SzPct val="100000"/>
              <a:buNone/>
            </a:pPr>
            <a:endParaRPr lang="zh-CN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SzPct val="100000"/>
              <a:buNone/>
            </a:pPr>
            <a:fld id="{9A0DB2DC-4C9A-4742-B13C-FB6460FD3503}" type="slidenum">
              <a:rPr lang="zh-CN" altLang="x-none"/>
            </a:fld>
            <a:endParaRPr lang="zh-CN" altLang="x-non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SzPct val="100000"/>
              <a:buNone/>
            </a:pPr>
            <a:endParaRPr lang="zh-CN" altLang="x-none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SzPct val="100000"/>
              <a:buNone/>
            </a:pPr>
            <a:endParaRPr lang="zh-CN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SzPct val="100000"/>
              <a:buNone/>
            </a:pPr>
            <a:fld id="{9A0DB2DC-4C9A-4742-B13C-FB6460FD3503}" type="slidenum">
              <a:rPr lang="zh-CN" altLang="x-none"/>
            </a:fld>
            <a:endParaRPr lang="zh-CN" altLang="x-non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SzPct val="100000"/>
              <a:buNone/>
            </a:pPr>
            <a:endParaRPr lang="zh-CN" altLang="x-none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SzPct val="100000"/>
              <a:buNone/>
            </a:pPr>
            <a:endParaRPr lang="zh-CN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SzPct val="100000"/>
              <a:buNone/>
            </a:pPr>
            <a:fld id="{9A0DB2DC-4C9A-4742-B13C-FB6460FD3503}" type="slidenum">
              <a:rPr lang="zh-CN" altLang="x-none"/>
            </a:fld>
            <a:endParaRPr lang="zh-CN" altLang="x-non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58825" y="1597025"/>
            <a:ext cx="4026281" cy="45164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49444" y="1597025"/>
            <a:ext cx="4026281" cy="45164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SzPct val="100000"/>
              <a:buNone/>
            </a:pPr>
            <a:endParaRPr lang="zh-CN" altLang="x-none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SzPct val="100000"/>
              <a:buNone/>
            </a:pPr>
            <a:endParaRPr lang="zh-CN" altLang="x-non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SzPct val="100000"/>
              <a:buNone/>
            </a:pPr>
            <a:fld id="{9A0DB2DC-4C9A-4742-B13C-FB6460FD3503}" type="slidenum">
              <a:rPr lang="zh-CN" altLang="x-none"/>
            </a:fld>
            <a:endParaRPr lang="zh-CN" altLang="x-non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SzPct val="100000"/>
              <a:buNone/>
            </a:pPr>
            <a:endParaRPr lang="zh-CN" altLang="x-none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SzPct val="100000"/>
              <a:buNone/>
            </a:pPr>
            <a:endParaRPr lang="zh-CN" altLang="x-none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SzPct val="100000"/>
              <a:buNone/>
            </a:pPr>
            <a:fld id="{9A0DB2DC-4C9A-4742-B13C-FB6460FD3503}" type="slidenum">
              <a:rPr lang="zh-CN" altLang="x-none"/>
            </a:fld>
            <a:endParaRPr lang="zh-CN" altLang="x-non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SzPct val="100000"/>
              <a:buNone/>
            </a:pPr>
            <a:endParaRPr lang="zh-CN" altLang="x-none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SzPct val="100000"/>
              <a:buNone/>
            </a:pPr>
            <a:endParaRPr lang="zh-CN" altLang="x-none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SzPct val="100000"/>
              <a:buNone/>
            </a:pPr>
            <a:fld id="{9A0DB2DC-4C9A-4742-B13C-FB6460FD3503}" type="slidenum">
              <a:rPr lang="zh-CN" altLang="x-none"/>
            </a:fld>
            <a:endParaRPr lang="zh-CN" altLang="x-non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SzPct val="100000"/>
              <a:buNone/>
            </a:pPr>
            <a:endParaRPr lang="zh-CN" altLang="x-none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SzPct val="100000"/>
              <a:buNone/>
            </a:pPr>
            <a:endParaRPr lang="zh-CN" altLang="x-none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SzPct val="100000"/>
              <a:buNone/>
            </a:pPr>
            <a:fld id="{9A0DB2DC-4C9A-4742-B13C-FB6460FD3503}" type="slidenum">
              <a:rPr lang="zh-CN" altLang="x-none"/>
            </a:fld>
            <a:endParaRPr lang="zh-CN" altLang="x-non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SzPct val="100000"/>
              <a:buNone/>
            </a:pPr>
            <a:endParaRPr lang="zh-CN" altLang="x-none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SzPct val="100000"/>
              <a:buNone/>
            </a:pPr>
            <a:endParaRPr lang="zh-CN" altLang="x-non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SzPct val="100000"/>
              <a:buNone/>
            </a:pPr>
            <a:fld id="{9A0DB2DC-4C9A-4742-B13C-FB6460FD3503}" type="slidenum">
              <a:rPr lang="zh-CN" altLang="x-none"/>
            </a:fld>
            <a:endParaRPr lang="zh-CN" altLang="x-non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SzPct val="100000"/>
              <a:buNone/>
            </a:pPr>
            <a:endParaRPr lang="zh-CN" altLang="x-none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SzPct val="100000"/>
              <a:buNone/>
            </a:pPr>
            <a:endParaRPr lang="zh-CN" altLang="x-non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SzPct val="100000"/>
              <a:buNone/>
            </a:pPr>
            <a:fld id="{9A0DB2DC-4C9A-4742-B13C-FB6460FD3503}" type="slidenum">
              <a:rPr lang="zh-CN" altLang="x-none"/>
            </a:fld>
            <a:endParaRPr lang="zh-CN" altLang="x-non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1025"/>
          <p:cNvSpPr/>
          <p:nvPr/>
        </p:nvSpPr>
        <p:spPr>
          <a:xfrm>
            <a:off x="11113" y="23813"/>
            <a:ext cx="755650" cy="68326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027" name="组合 1026"/>
          <p:cNvGrpSpPr/>
          <p:nvPr/>
        </p:nvGrpSpPr>
        <p:grpSpPr>
          <a:xfrm rot="16200000">
            <a:off x="-3063875" y="3195638"/>
            <a:ext cx="6859588" cy="482600"/>
            <a:chOff x="-1930" y="2013"/>
            <a:chExt cx="4320" cy="305"/>
          </a:xfrm>
        </p:grpSpPr>
        <p:sp>
          <p:nvSpPr>
            <p:cNvPr id="1028" name="直接连接符 1027"/>
            <p:cNvSpPr/>
            <p:nvPr/>
          </p:nvSpPr>
          <p:spPr>
            <a:xfrm>
              <a:off x="-976" y="2020"/>
              <a:ext cx="3351" cy="0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9" name="直接连接符 1028"/>
            <p:cNvSpPr/>
            <p:nvPr/>
          </p:nvSpPr>
          <p:spPr>
            <a:xfrm>
              <a:off x="-1930" y="2138"/>
              <a:ext cx="3933" cy="0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0" name="直接连接符 1029"/>
            <p:cNvSpPr/>
            <p:nvPr/>
          </p:nvSpPr>
          <p:spPr>
            <a:xfrm>
              <a:off x="-1544" y="2318"/>
              <a:ext cx="3934" cy="0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1" name="直接连接符 1030"/>
            <p:cNvSpPr/>
            <p:nvPr/>
          </p:nvSpPr>
          <p:spPr>
            <a:xfrm>
              <a:off x="-124" y="2268"/>
              <a:ext cx="2500" cy="0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2" name="椭圆 1031"/>
            <p:cNvSpPr/>
            <p:nvPr/>
          </p:nvSpPr>
          <p:spPr>
            <a:xfrm>
              <a:off x="432" y="2183"/>
              <a:ext cx="133" cy="131"/>
            </a:xfrm>
            <a:prstGeom prst="ellipse">
              <a:avLst/>
            </a:prstGeom>
            <a:noFill/>
            <a:ln w="6350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33" name="椭圆 1032"/>
            <p:cNvSpPr/>
            <p:nvPr/>
          </p:nvSpPr>
          <p:spPr>
            <a:xfrm>
              <a:off x="-460" y="2096"/>
              <a:ext cx="133" cy="131"/>
            </a:xfrm>
            <a:prstGeom prst="ellipse">
              <a:avLst/>
            </a:prstGeom>
            <a:noFill/>
            <a:ln w="6350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34" name="椭圆 1033"/>
            <p:cNvSpPr/>
            <p:nvPr/>
          </p:nvSpPr>
          <p:spPr>
            <a:xfrm>
              <a:off x="1828" y="2013"/>
              <a:ext cx="132" cy="132"/>
            </a:xfrm>
            <a:prstGeom prst="ellipse">
              <a:avLst/>
            </a:prstGeom>
            <a:noFill/>
            <a:ln w="6350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035" name="任意多边形 1034"/>
          <p:cNvSpPr/>
          <p:nvPr/>
        </p:nvSpPr>
        <p:spPr>
          <a:xfrm>
            <a:off x="263525" y="-14287"/>
            <a:ext cx="506413" cy="6884987"/>
          </a:xfrm>
          <a:custGeom>
            <a:avLst/>
            <a:gdLst/>
            <a:ahLst/>
            <a:cxnLst/>
            <a:pathLst>
              <a:path w="797" h="10842">
                <a:moveTo>
                  <a:pt x="797" y="0"/>
                </a:moveTo>
                <a:cubicBezTo>
                  <a:pt x="797" y="0"/>
                  <a:pt x="797" y="0"/>
                  <a:pt x="0" y="0"/>
                </a:cubicBezTo>
                <a:cubicBezTo>
                  <a:pt x="0" y="0"/>
                  <a:pt x="0" y="0"/>
                  <a:pt x="60" y="10842"/>
                </a:cubicBezTo>
                <a:cubicBezTo>
                  <a:pt x="60" y="10842"/>
                  <a:pt x="60" y="10842"/>
                  <a:pt x="767" y="10782"/>
                </a:cubicBezTo>
                <a:cubicBezTo>
                  <a:pt x="767" y="10782"/>
                  <a:pt x="767" y="10782"/>
                  <a:pt x="797" y="0"/>
                </a:cubicBezTo>
                <a:cubicBezTo>
                  <a:pt x="797" y="0"/>
                  <a:pt x="797" y="0"/>
                  <a:pt x="797" y="0"/>
                </a:cubicBezTo>
                <a:lnTo>
                  <a:pt x="797" y="0"/>
                </a:lnTo>
                <a:lnTo>
                  <a:pt x="797" y="0"/>
                </a:lnTo>
                <a:lnTo>
                  <a:pt x="797" y="0"/>
                </a:lnTo>
                <a:lnTo>
                  <a:pt x="797" y="0"/>
                </a:lnTo>
                <a:lnTo>
                  <a:pt x="797" y="0"/>
                </a:lnTo>
                <a:lnTo>
                  <a:pt x="797" y="0"/>
                </a:lnTo>
                <a:lnTo>
                  <a:pt x="797" y="0"/>
                </a:lnTo>
                <a:lnTo>
                  <a:pt x="797" y="0"/>
                </a:lnTo>
                <a:close/>
              </a:path>
            </a:pathLst>
          </a:custGeom>
          <a:solidFill>
            <a:schemeClr val="hlink">
              <a:alpha val="39999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36" name="任意多边形 1035"/>
          <p:cNvSpPr/>
          <p:nvPr/>
        </p:nvSpPr>
        <p:spPr>
          <a:xfrm>
            <a:off x="368300" y="11113"/>
            <a:ext cx="393700" cy="6858000"/>
          </a:xfrm>
          <a:custGeom>
            <a:avLst/>
            <a:gdLst/>
            <a:ahLst/>
            <a:cxnLst/>
            <a:pathLst>
              <a:path w="620" h="10800">
                <a:moveTo>
                  <a:pt x="620" y="10800"/>
                </a:moveTo>
                <a:cubicBezTo>
                  <a:pt x="620" y="10800"/>
                  <a:pt x="620" y="10800"/>
                  <a:pt x="0" y="10769"/>
                </a:cubicBezTo>
                <a:cubicBezTo>
                  <a:pt x="0" y="10769"/>
                  <a:pt x="0" y="10769"/>
                  <a:pt x="302" y="0"/>
                </a:cubicBezTo>
                <a:cubicBezTo>
                  <a:pt x="302" y="0"/>
                  <a:pt x="302" y="0"/>
                  <a:pt x="574" y="0"/>
                </a:cubicBezTo>
                <a:cubicBezTo>
                  <a:pt x="574" y="0"/>
                  <a:pt x="574" y="0"/>
                  <a:pt x="620" y="10800"/>
                </a:cubicBezTo>
                <a:cubicBezTo>
                  <a:pt x="620" y="10800"/>
                  <a:pt x="620" y="10800"/>
                  <a:pt x="620" y="10800"/>
                </a:cubicBezTo>
                <a:lnTo>
                  <a:pt x="620" y="10800"/>
                </a:lnTo>
                <a:lnTo>
                  <a:pt x="620" y="10800"/>
                </a:lnTo>
                <a:lnTo>
                  <a:pt x="620" y="10800"/>
                </a:lnTo>
                <a:lnTo>
                  <a:pt x="620" y="10800"/>
                </a:lnTo>
                <a:lnTo>
                  <a:pt x="620" y="10800"/>
                </a:lnTo>
                <a:lnTo>
                  <a:pt x="620" y="10800"/>
                </a:lnTo>
                <a:lnTo>
                  <a:pt x="620" y="10800"/>
                </a:lnTo>
                <a:lnTo>
                  <a:pt x="620" y="10800"/>
                </a:lnTo>
                <a:close/>
              </a:path>
            </a:pathLst>
          </a:custGeom>
          <a:solidFill>
            <a:schemeClr val="accent1">
              <a:alpha val="29999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037" name="组合 1036"/>
          <p:cNvGrpSpPr/>
          <p:nvPr/>
        </p:nvGrpSpPr>
        <p:grpSpPr>
          <a:xfrm rot="-16200000" flipH="1">
            <a:off x="-173037" y="220663"/>
            <a:ext cx="1130300" cy="750887"/>
            <a:chOff x="-109" y="140"/>
            <a:chExt cx="712" cy="473"/>
          </a:xfrm>
        </p:grpSpPr>
        <p:sp>
          <p:nvSpPr>
            <p:cNvPr id="1038" name="任意多边形 1037"/>
            <p:cNvSpPr/>
            <p:nvPr/>
          </p:nvSpPr>
          <p:spPr>
            <a:xfrm>
              <a:off x="-109" y="140"/>
              <a:ext cx="712" cy="473"/>
            </a:xfrm>
            <a:custGeom>
              <a:avLst/>
              <a:gdLst/>
              <a:ahLst/>
              <a:cxnLst/>
              <a:pathLst>
                <a:path w="1780" h="1182">
                  <a:moveTo>
                    <a:pt x="256" y="0"/>
                  </a:moveTo>
                  <a:cubicBezTo>
                    <a:pt x="256" y="0"/>
                    <a:pt x="256" y="0"/>
                    <a:pt x="1614" y="0"/>
                  </a:cubicBezTo>
                  <a:cubicBezTo>
                    <a:pt x="1614" y="0"/>
                    <a:pt x="1614" y="0"/>
                    <a:pt x="1614" y="0"/>
                  </a:cubicBezTo>
                  <a:cubicBezTo>
                    <a:pt x="1614" y="0"/>
                    <a:pt x="1614" y="0"/>
                    <a:pt x="1614" y="0"/>
                  </a:cubicBezTo>
                  <a:cubicBezTo>
                    <a:pt x="1614" y="0"/>
                    <a:pt x="1614" y="0"/>
                    <a:pt x="1614" y="15"/>
                  </a:cubicBezTo>
                  <a:cubicBezTo>
                    <a:pt x="1614" y="15"/>
                    <a:pt x="1614" y="15"/>
                    <a:pt x="1614" y="30"/>
                  </a:cubicBezTo>
                  <a:cubicBezTo>
                    <a:pt x="1614" y="30"/>
                    <a:pt x="1614" y="30"/>
                    <a:pt x="1629" y="30"/>
                  </a:cubicBezTo>
                  <a:cubicBezTo>
                    <a:pt x="1629" y="30"/>
                    <a:pt x="1629" y="30"/>
                    <a:pt x="1629" y="45"/>
                  </a:cubicBezTo>
                  <a:cubicBezTo>
                    <a:pt x="1629" y="45"/>
                    <a:pt x="1629" y="45"/>
                    <a:pt x="1629" y="60"/>
                  </a:cubicBezTo>
                  <a:cubicBezTo>
                    <a:pt x="1629" y="60"/>
                    <a:pt x="1629" y="60"/>
                    <a:pt x="1629" y="60"/>
                  </a:cubicBezTo>
                  <a:cubicBezTo>
                    <a:pt x="1629" y="60"/>
                    <a:pt x="1629" y="60"/>
                    <a:pt x="1629" y="75"/>
                  </a:cubicBezTo>
                  <a:cubicBezTo>
                    <a:pt x="1629" y="75"/>
                    <a:pt x="1629" y="75"/>
                    <a:pt x="1614" y="105"/>
                  </a:cubicBezTo>
                  <a:cubicBezTo>
                    <a:pt x="1614" y="105"/>
                    <a:pt x="1614" y="105"/>
                    <a:pt x="1614" y="121"/>
                  </a:cubicBezTo>
                  <a:cubicBezTo>
                    <a:pt x="1614" y="121"/>
                    <a:pt x="1614" y="121"/>
                    <a:pt x="1659" y="136"/>
                  </a:cubicBezTo>
                  <a:cubicBezTo>
                    <a:pt x="1659" y="136"/>
                    <a:pt x="1659" y="136"/>
                    <a:pt x="1659" y="136"/>
                  </a:cubicBezTo>
                  <a:cubicBezTo>
                    <a:pt x="1659" y="136"/>
                    <a:pt x="1659" y="136"/>
                    <a:pt x="1644" y="151"/>
                  </a:cubicBezTo>
                  <a:cubicBezTo>
                    <a:pt x="1644" y="151"/>
                    <a:pt x="1644" y="151"/>
                    <a:pt x="1644" y="166"/>
                  </a:cubicBezTo>
                  <a:cubicBezTo>
                    <a:pt x="1644" y="166"/>
                    <a:pt x="1644" y="166"/>
                    <a:pt x="1629" y="166"/>
                  </a:cubicBezTo>
                  <a:cubicBezTo>
                    <a:pt x="1629" y="166"/>
                    <a:pt x="1629" y="166"/>
                    <a:pt x="1629" y="166"/>
                  </a:cubicBezTo>
                  <a:cubicBezTo>
                    <a:pt x="1629" y="166"/>
                    <a:pt x="1629" y="166"/>
                    <a:pt x="1614" y="181"/>
                  </a:cubicBezTo>
                  <a:cubicBezTo>
                    <a:pt x="1614" y="181"/>
                    <a:pt x="1614" y="181"/>
                    <a:pt x="1614" y="181"/>
                  </a:cubicBezTo>
                  <a:cubicBezTo>
                    <a:pt x="1614" y="181"/>
                    <a:pt x="1614" y="181"/>
                    <a:pt x="1598" y="196"/>
                  </a:cubicBezTo>
                  <a:cubicBezTo>
                    <a:pt x="1598" y="196"/>
                    <a:pt x="1598" y="196"/>
                    <a:pt x="1568" y="211"/>
                  </a:cubicBezTo>
                  <a:cubicBezTo>
                    <a:pt x="1568" y="211"/>
                    <a:pt x="1568" y="211"/>
                    <a:pt x="1568" y="211"/>
                  </a:cubicBezTo>
                  <a:cubicBezTo>
                    <a:pt x="1568" y="211"/>
                    <a:pt x="1568" y="211"/>
                    <a:pt x="1583" y="211"/>
                  </a:cubicBezTo>
                  <a:cubicBezTo>
                    <a:pt x="1583" y="211"/>
                    <a:pt x="1583" y="211"/>
                    <a:pt x="1614" y="211"/>
                  </a:cubicBezTo>
                  <a:cubicBezTo>
                    <a:pt x="1614" y="211"/>
                    <a:pt x="1614" y="211"/>
                    <a:pt x="1629" y="211"/>
                  </a:cubicBezTo>
                  <a:cubicBezTo>
                    <a:pt x="1629" y="211"/>
                    <a:pt x="1629" y="211"/>
                    <a:pt x="1644" y="211"/>
                  </a:cubicBezTo>
                  <a:cubicBezTo>
                    <a:pt x="1644" y="211"/>
                    <a:pt x="1644" y="211"/>
                    <a:pt x="1674" y="211"/>
                  </a:cubicBezTo>
                  <a:cubicBezTo>
                    <a:pt x="1674" y="211"/>
                    <a:pt x="1674" y="211"/>
                    <a:pt x="1674" y="211"/>
                  </a:cubicBezTo>
                  <a:cubicBezTo>
                    <a:pt x="1674" y="211"/>
                    <a:pt x="1674" y="211"/>
                    <a:pt x="1689" y="211"/>
                  </a:cubicBezTo>
                  <a:cubicBezTo>
                    <a:pt x="1689" y="211"/>
                    <a:pt x="1689" y="211"/>
                    <a:pt x="1689" y="211"/>
                  </a:cubicBezTo>
                  <a:cubicBezTo>
                    <a:pt x="1689" y="211"/>
                    <a:pt x="1689" y="211"/>
                    <a:pt x="1689" y="211"/>
                  </a:cubicBezTo>
                  <a:cubicBezTo>
                    <a:pt x="1689" y="211"/>
                    <a:pt x="1689" y="211"/>
                    <a:pt x="1689" y="211"/>
                  </a:cubicBezTo>
                  <a:cubicBezTo>
                    <a:pt x="1689" y="211"/>
                    <a:pt x="1689" y="211"/>
                    <a:pt x="1689" y="211"/>
                  </a:cubicBezTo>
                  <a:cubicBezTo>
                    <a:pt x="1689" y="211"/>
                    <a:pt x="1689" y="211"/>
                    <a:pt x="1689" y="226"/>
                  </a:cubicBezTo>
                  <a:cubicBezTo>
                    <a:pt x="1689" y="226"/>
                    <a:pt x="1689" y="226"/>
                    <a:pt x="1689" y="242"/>
                  </a:cubicBezTo>
                  <a:cubicBezTo>
                    <a:pt x="1689" y="242"/>
                    <a:pt x="1689" y="242"/>
                    <a:pt x="1689" y="242"/>
                  </a:cubicBezTo>
                  <a:cubicBezTo>
                    <a:pt x="1689" y="242"/>
                    <a:pt x="1689" y="242"/>
                    <a:pt x="1689" y="257"/>
                  </a:cubicBezTo>
                  <a:cubicBezTo>
                    <a:pt x="1689" y="257"/>
                    <a:pt x="1689" y="257"/>
                    <a:pt x="1689" y="272"/>
                  </a:cubicBezTo>
                  <a:cubicBezTo>
                    <a:pt x="1689" y="272"/>
                    <a:pt x="1689" y="272"/>
                    <a:pt x="1689" y="272"/>
                  </a:cubicBezTo>
                  <a:cubicBezTo>
                    <a:pt x="1689" y="272"/>
                    <a:pt x="1689" y="272"/>
                    <a:pt x="1674" y="287"/>
                  </a:cubicBezTo>
                  <a:cubicBezTo>
                    <a:pt x="1674" y="287"/>
                    <a:pt x="1674" y="287"/>
                    <a:pt x="1674" y="287"/>
                  </a:cubicBezTo>
                  <a:cubicBezTo>
                    <a:pt x="1674" y="287"/>
                    <a:pt x="1674" y="287"/>
                    <a:pt x="1674" y="287"/>
                  </a:cubicBezTo>
                  <a:cubicBezTo>
                    <a:pt x="1674" y="287"/>
                    <a:pt x="1674" y="287"/>
                    <a:pt x="1659" y="302"/>
                  </a:cubicBezTo>
                  <a:cubicBezTo>
                    <a:pt x="1659" y="302"/>
                    <a:pt x="1659" y="302"/>
                    <a:pt x="1644" y="302"/>
                  </a:cubicBezTo>
                  <a:cubicBezTo>
                    <a:pt x="1644" y="302"/>
                    <a:pt x="1644" y="302"/>
                    <a:pt x="1629" y="317"/>
                  </a:cubicBezTo>
                  <a:cubicBezTo>
                    <a:pt x="1629" y="317"/>
                    <a:pt x="1629" y="317"/>
                    <a:pt x="1629" y="317"/>
                  </a:cubicBezTo>
                  <a:cubicBezTo>
                    <a:pt x="1629" y="317"/>
                    <a:pt x="1629" y="317"/>
                    <a:pt x="1644" y="317"/>
                  </a:cubicBezTo>
                  <a:cubicBezTo>
                    <a:pt x="1644" y="317"/>
                    <a:pt x="1644" y="317"/>
                    <a:pt x="1659" y="332"/>
                  </a:cubicBezTo>
                  <a:cubicBezTo>
                    <a:pt x="1659" y="332"/>
                    <a:pt x="1659" y="332"/>
                    <a:pt x="1659" y="332"/>
                  </a:cubicBezTo>
                  <a:cubicBezTo>
                    <a:pt x="1659" y="332"/>
                    <a:pt x="1659" y="332"/>
                    <a:pt x="1659" y="347"/>
                  </a:cubicBezTo>
                  <a:cubicBezTo>
                    <a:pt x="1659" y="347"/>
                    <a:pt x="1659" y="347"/>
                    <a:pt x="1674" y="347"/>
                  </a:cubicBezTo>
                  <a:cubicBezTo>
                    <a:pt x="1674" y="347"/>
                    <a:pt x="1674" y="347"/>
                    <a:pt x="1674" y="347"/>
                  </a:cubicBezTo>
                  <a:cubicBezTo>
                    <a:pt x="1674" y="347"/>
                    <a:pt x="1674" y="347"/>
                    <a:pt x="1674" y="347"/>
                  </a:cubicBezTo>
                  <a:cubicBezTo>
                    <a:pt x="1674" y="347"/>
                    <a:pt x="1674" y="347"/>
                    <a:pt x="1674" y="347"/>
                  </a:cubicBezTo>
                  <a:cubicBezTo>
                    <a:pt x="1674" y="347"/>
                    <a:pt x="1674" y="347"/>
                    <a:pt x="1674" y="347"/>
                  </a:cubicBezTo>
                  <a:cubicBezTo>
                    <a:pt x="1674" y="347"/>
                    <a:pt x="1674" y="347"/>
                    <a:pt x="1674" y="347"/>
                  </a:cubicBezTo>
                  <a:cubicBezTo>
                    <a:pt x="1674" y="347"/>
                    <a:pt x="1674" y="347"/>
                    <a:pt x="1674" y="363"/>
                  </a:cubicBezTo>
                  <a:cubicBezTo>
                    <a:pt x="1674" y="363"/>
                    <a:pt x="1674" y="363"/>
                    <a:pt x="1674" y="363"/>
                  </a:cubicBezTo>
                  <a:cubicBezTo>
                    <a:pt x="1674" y="363"/>
                    <a:pt x="1674" y="363"/>
                    <a:pt x="1689" y="363"/>
                  </a:cubicBezTo>
                  <a:cubicBezTo>
                    <a:pt x="1689" y="363"/>
                    <a:pt x="1689" y="363"/>
                    <a:pt x="1689" y="363"/>
                  </a:cubicBezTo>
                  <a:cubicBezTo>
                    <a:pt x="1689" y="363"/>
                    <a:pt x="1689" y="363"/>
                    <a:pt x="1689" y="363"/>
                  </a:cubicBezTo>
                  <a:cubicBezTo>
                    <a:pt x="1689" y="363"/>
                    <a:pt x="1689" y="363"/>
                    <a:pt x="1734" y="423"/>
                  </a:cubicBezTo>
                  <a:cubicBezTo>
                    <a:pt x="1734" y="423"/>
                    <a:pt x="1734" y="423"/>
                    <a:pt x="1780" y="485"/>
                  </a:cubicBezTo>
                  <a:cubicBezTo>
                    <a:pt x="1780" y="485"/>
                    <a:pt x="1780" y="485"/>
                    <a:pt x="1749" y="575"/>
                  </a:cubicBezTo>
                  <a:cubicBezTo>
                    <a:pt x="1749" y="575"/>
                    <a:pt x="1749" y="575"/>
                    <a:pt x="1689" y="575"/>
                  </a:cubicBezTo>
                  <a:cubicBezTo>
                    <a:pt x="1689" y="575"/>
                    <a:pt x="1689" y="575"/>
                    <a:pt x="1689" y="575"/>
                  </a:cubicBezTo>
                  <a:cubicBezTo>
                    <a:pt x="1689" y="575"/>
                    <a:pt x="1689" y="575"/>
                    <a:pt x="1689" y="575"/>
                  </a:cubicBezTo>
                  <a:cubicBezTo>
                    <a:pt x="1689" y="575"/>
                    <a:pt x="1689" y="575"/>
                    <a:pt x="1674" y="575"/>
                  </a:cubicBezTo>
                  <a:cubicBezTo>
                    <a:pt x="1674" y="575"/>
                    <a:pt x="1674" y="575"/>
                    <a:pt x="1674" y="591"/>
                  </a:cubicBezTo>
                  <a:cubicBezTo>
                    <a:pt x="1674" y="591"/>
                    <a:pt x="1674" y="591"/>
                    <a:pt x="1659" y="591"/>
                  </a:cubicBezTo>
                  <a:cubicBezTo>
                    <a:pt x="1659" y="591"/>
                    <a:pt x="1659" y="591"/>
                    <a:pt x="1659" y="591"/>
                  </a:cubicBezTo>
                  <a:cubicBezTo>
                    <a:pt x="1659" y="591"/>
                    <a:pt x="1659" y="591"/>
                    <a:pt x="1659" y="591"/>
                  </a:cubicBezTo>
                  <a:cubicBezTo>
                    <a:pt x="1659" y="591"/>
                    <a:pt x="1659" y="591"/>
                    <a:pt x="1659" y="606"/>
                  </a:cubicBezTo>
                  <a:cubicBezTo>
                    <a:pt x="1659" y="606"/>
                    <a:pt x="1659" y="606"/>
                    <a:pt x="1659" y="606"/>
                  </a:cubicBezTo>
                  <a:cubicBezTo>
                    <a:pt x="1659" y="606"/>
                    <a:pt x="1659" y="606"/>
                    <a:pt x="1644" y="621"/>
                  </a:cubicBezTo>
                  <a:cubicBezTo>
                    <a:pt x="1644" y="621"/>
                    <a:pt x="1644" y="621"/>
                    <a:pt x="1644" y="636"/>
                  </a:cubicBezTo>
                  <a:cubicBezTo>
                    <a:pt x="1644" y="636"/>
                    <a:pt x="1644" y="636"/>
                    <a:pt x="1644" y="636"/>
                  </a:cubicBezTo>
                  <a:cubicBezTo>
                    <a:pt x="1644" y="636"/>
                    <a:pt x="1644" y="636"/>
                    <a:pt x="1644" y="651"/>
                  </a:cubicBezTo>
                  <a:cubicBezTo>
                    <a:pt x="1644" y="651"/>
                    <a:pt x="1644" y="651"/>
                    <a:pt x="1644" y="651"/>
                  </a:cubicBezTo>
                  <a:cubicBezTo>
                    <a:pt x="1644" y="651"/>
                    <a:pt x="1644" y="651"/>
                    <a:pt x="1629" y="651"/>
                  </a:cubicBezTo>
                  <a:cubicBezTo>
                    <a:pt x="1629" y="651"/>
                    <a:pt x="1629" y="651"/>
                    <a:pt x="1629" y="651"/>
                  </a:cubicBezTo>
                  <a:cubicBezTo>
                    <a:pt x="1629" y="651"/>
                    <a:pt x="1629" y="651"/>
                    <a:pt x="1629" y="651"/>
                  </a:cubicBezTo>
                  <a:cubicBezTo>
                    <a:pt x="1629" y="651"/>
                    <a:pt x="1629" y="651"/>
                    <a:pt x="1629" y="651"/>
                  </a:cubicBezTo>
                  <a:cubicBezTo>
                    <a:pt x="1629" y="651"/>
                    <a:pt x="1629" y="651"/>
                    <a:pt x="1614" y="651"/>
                  </a:cubicBezTo>
                  <a:cubicBezTo>
                    <a:pt x="1614" y="651"/>
                    <a:pt x="1614" y="651"/>
                    <a:pt x="1614" y="651"/>
                  </a:cubicBezTo>
                  <a:cubicBezTo>
                    <a:pt x="1614" y="651"/>
                    <a:pt x="1614" y="651"/>
                    <a:pt x="1598" y="651"/>
                  </a:cubicBezTo>
                  <a:cubicBezTo>
                    <a:pt x="1598" y="651"/>
                    <a:pt x="1598" y="651"/>
                    <a:pt x="1598" y="651"/>
                  </a:cubicBezTo>
                  <a:cubicBezTo>
                    <a:pt x="1598" y="651"/>
                    <a:pt x="1598" y="651"/>
                    <a:pt x="1583" y="636"/>
                  </a:cubicBezTo>
                  <a:cubicBezTo>
                    <a:pt x="1583" y="636"/>
                    <a:pt x="1583" y="636"/>
                    <a:pt x="1583" y="636"/>
                  </a:cubicBezTo>
                  <a:cubicBezTo>
                    <a:pt x="1583" y="636"/>
                    <a:pt x="1583" y="636"/>
                    <a:pt x="1583" y="636"/>
                  </a:cubicBezTo>
                  <a:cubicBezTo>
                    <a:pt x="1583" y="636"/>
                    <a:pt x="1583" y="636"/>
                    <a:pt x="1568" y="636"/>
                  </a:cubicBezTo>
                  <a:cubicBezTo>
                    <a:pt x="1568" y="636"/>
                    <a:pt x="1568" y="636"/>
                    <a:pt x="1568" y="621"/>
                  </a:cubicBezTo>
                  <a:cubicBezTo>
                    <a:pt x="1568" y="621"/>
                    <a:pt x="1568" y="621"/>
                    <a:pt x="1553" y="621"/>
                  </a:cubicBezTo>
                  <a:cubicBezTo>
                    <a:pt x="1553" y="621"/>
                    <a:pt x="1553" y="621"/>
                    <a:pt x="1538" y="621"/>
                  </a:cubicBezTo>
                  <a:cubicBezTo>
                    <a:pt x="1538" y="621"/>
                    <a:pt x="1538" y="621"/>
                    <a:pt x="1523" y="606"/>
                  </a:cubicBezTo>
                  <a:cubicBezTo>
                    <a:pt x="1523" y="606"/>
                    <a:pt x="1523" y="606"/>
                    <a:pt x="1523" y="606"/>
                  </a:cubicBezTo>
                  <a:cubicBezTo>
                    <a:pt x="1523" y="606"/>
                    <a:pt x="1523" y="606"/>
                    <a:pt x="1553" y="621"/>
                  </a:cubicBezTo>
                  <a:cubicBezTo>
                    <a:pt x="1553" y="621"/>
                    <a:pt x="1553" y="621"/>
                    <a:pt x="1568" y="636"/>
                  </a:cubicBezTo>
                  <a:cubicBezTo>
                    <a:pt x="1568" y="636"/>
                    <a:pt x="1568" y="636"/>
                    <a:pt x="1583" y="651"/>
                  </a:cubicBezTo>
                  <a:cubicBezTo>
                    <a:pt x="1583" y="651"/>
                    <a:pt x="1583" y="651"/>
                    <a:pt x="1598" y="681"/>
                  </a:cubicBezTo>
                  <a:cubicBezTo>
                    <a:pt x="1598" y="681"/>
                    <a:pt x="1598" y="681"/>
                    <a:pt x="1614" y="681"/>
                  </a:cubicBezTo>
                  <a:cubicBezTo>
                    <a:pt x="1614" y="681"/>
                    <a:pt x="1614" y="681"/>
                    <a:pt x="1629" y="696"/>
                  </a:cubicBezTo>
                  <a:cubicBezTo>
                    <a:pt x="1629" y="696"/>
                    <a:pt x="1629" y="696"/>
                    <a:pt x="1629" y="712"/>
                  </a:cubicBezTo>
                  <a:cubicBezTo>
                    <a:pt x="1629" y="712"/>
                    <a:pt x="1629" y="712"/>
                    <a:pt x="1644" y="712"/>
                  </a:cubicBezTo>
                  <a:cubicBezTo>
                    <a:pt x="1644" y="712"/>
                    <a:pt x="1644" y="712"/>
                    <a:pt x="1644" y="727"/>
                  </a:cubicBezTo>
                  <a:cubicBezTo>
                    <a:pt x="1644" y="727"/>
                    <a:pt x="1644" y="727"/>
                    <a:pt x="1644" y="727"/>
                  </a:cubicBezTo>
                  <a:cubicBezTo>
                    <a:pt x="1644" y="727"/>
                    <a:pt x="1644" y="727"/>
                    <a:pt x="1644" y="727"/>
                  </a:cubicBezTo>
                  <a:cubicBezTo>
                    <a:pt x="1644" y="727"/>
                    <a:pt x="1644" y="727"/>
                    <a:pt x="1659" y="742"/>
                  </a:cubicBezTo>
                  <a:cubicBezTo>
                    <a:pt x="1659" y="742"/>
                    <a:pt x="1659" y="742"/>
                    <a:pt x="1659" y="757"/>
                  </a:cubicBezTo>
                  <a:cubicBezTo>
                    <a:pt x="1659" y="757"/>
                    <a:pt x="1659" y="757"/>
                    <a:pt x="1659" y="757"/>
                  </a:cubicBezTo>
                  <a:cubicBezTo>
                    <a:pt x="1659" y="757"/>
                    <a:pt x="1659" y="757"/>
                    <a:pt x="1659" y="757"/>
                  </a:cubicBezTo>
                  <a:cubicBezTo>
                    <a:pt x="1659" y="757"/>
                    <a:pt x="1659" y="757"/>
                    <a:pt x="1644" y="757"/>
                  </a:cubicBezTo>
                  <a:cubicBezTo>
                    <a:pt x="1644" y="757"/>
                    <a:pt x="1644" y="757"/>
                    <a:pt x="1644" y="757"/>
                  </a:cubicBezTo>
                  <a:cubicBezTo>
                    <a:pt x="1644" y="757"/>
                    <a:pt x="1644" y="757"/>
                    <a:pt x="1644" y="757"/>
                  </a:cubicBezTo>
                  <a:cubicBezTo>
                    <a:pt x="1644" y="757"/>
                    <a:pt x="1644" y="757"/>
                    <a:pt x="1644" y="757"/>
                  </a:cubicBezTo>
                  <a:cubicBezTo>
                    <a:pt x="1644" y="757"/>
                    <a:pt x="1644" y="757"/>
                    <a:pt x="1629" y="757"/>
                  </a:cubicBezTo>
                  <a:cubicBezTo>
                    <a:pt x="1629" y="757"/>
                    <a:pt x="1629" y="757"/>
                    <a:pt x="1629" y="757"/>
                  </a:cubicBezTo>
                  <a:cubicBezTo>
                    <a:pt x="1629" y="757"/>
                    <a:pt x="1629" y="757"/>
                    <a:pt x="1629" y="772"/>
                  </a:cubicBezTo>
                  <a:cubicBezTo>
                    <a:pt x="1629" y="772"/>
                    <a:pt x="1629" y="772"/>
                    <a:pt x="1629" y="772"/>
                  </a:cubicBezTo>
                  <a:cubicBezTo>
                    <a:pt x="1629" y="772"/>
                    <a:pt x="1629" y="772"/>
                    <a:pt x="1614" y="772"/>
                  </a:cubicBezTo>
                  <a:cubicBezTo>
                    <a:pt x="1614" y="772"/>
                    <a:pt x="1614" y="772"/>
                    <a:pt x="1614" y="772"/>
                  </a:cubicBezTo>
                  <a:cubicBezTo>
                    <a:pt x="1614" y="772"/>
                    <a:pt x="1614" y="772"/>
                    <a:pt x="1614" y="772"/>
                  </a:cubicBezTo>
                  <a:cubicBezTo>
                    <a:pt x="1614" y="772"/>
                    <a:pt x="1614" y="772"/>
                    <a:pt x="1598" y="787"/>
                  </a:cubicBezTo>
                  <a:cubicBezTo>
                    <a:pt x="1598" y="787"/>
                    <a:pt x="1598" y="787"/>
                    <a:pt x="1598" y="787"/>
                  </a:cubicBezTo>
                  <a:cubicBezTo>
                    <a:pt x="1598" y="787"/>
                    <a:pt x="1598" y="787"/>
                    <a:pt x="1598" y="787"/>
                  </a:cubicBezTo>
                  <a:cubicBezTo>
                    <a:pt x="1598" y="787"/>
                    <a:pt x="1598" y="787"/>
                    <a:pt x="1583" y="802"/>
                  </a:cubicBezTo>
                  <a:cubicBezTo>
                    <a:pt x="1583" y="802"/>
                    <a:pt x="1583" y="802"/>
                    <a:pt x="1583" y="802"/>
                  </a:cubicBezTo>
                  <a:cubicBezTo>
                    <a:pt x="1583" y="802"/>
                    <a:pt x="1583" y="802"/>
                    <a:pt x="1583" y="802"/>
                  </a:cubicBezTo>
                  <a:cubicBezTo>
                    <a:pt x="1583" y="802"/>
                    <a:pt x="1583" y="802"/>
                    <a:pt x="1583" y="802"/>
                  </a:cubicBezTo>
                  <a:cubicBezTo>
                    <a:pt x="1583" y="802"/>
                    <a:pt x="1583" y="802"/>
                    <a:pt x="1583" y="802"/>
                  </a:cubicBezTo>
                  <a:cubicBezTo>
                    <a:pt x="1583" y="802"/>
                    <a:pt x="1583" y="802"/>
                    <a:pt x="1583" y="802"/>
                  </a:cubicBezTo>
                  <a:cubicBezTo>
                    <a:pt x="1583" y="802"/>
                    <a:pt x="1583" y="802"/>
                    <a:pt x="1568" y="817"/>
                  </a:cubicBezTo>
                  <a:cubicBezTo>
                    <a:pt x="1568" y="817"/>
                    <a:pt x="1568" y="817"/>
                    <a:pt x="1568" y="817"/>
                  </a:cubicBezTo>
                  <a:cubicBezTo>
                    <a:pt x="1568" y="817"/>
                    <a:pt x="1568" y="817"/>
                    <a:pt x="1568" y="817"/>
                  </a:cubicBezTo>
                  <a:cubicBezTo>
                    <a:pt x="1568" y="817"/>
                    <a:pt x="1568" y="817"/>
                    <a:pt x="1568" y="817"/>
                  </a:cubicBezTo>
                  <a:cubicBezTo>
                    <a:pt x="1568" y="817"/>
                    <a:pt x="1568" y="817"/>
                    <a:pt x="1568" y="817"/>
                  </a:cubicBezTo>
                  <a:cubicBezTo>
                    <a:pt x="1568" y="817"/>
                    <a:pt x="1568" y="817"/>
                    <a:pt x="1553" y="817"/>
                  </a:cubicBezTo>
                  <a:cubicBezTo>
                    <a:pt x="1553" y="817"/>
                    <a:pt x="1553" y="817"/>
                    <a:pt x="1553" y="817"/>
                  </a:cubicBezTo>
                  <a:cubicBezTo>
                    <a:pt x="1553" y="817"/>
                    <a:pt x="1553" y="817"/>
                    <a:pt x="1538" y="817"/>
                  </a:cubicBezTo>
                  <a:cubicBezTo>
                    <a:pt x="1538" y="817"/>
                    <a:pt x="1538" y="817"/>
                    <a:pt x="1523" y="833"/>
                  </a:cubicBezTo>
                  <a:cubicBezTo>
                    <a:pt x="1523" y="833"/>
                    <a:pt x="1523" y="833"/>
                    <a:pt x="1523" y="833"/>
                  </a:cubicBezTo>
                  <a:cubicBezTo>
                    <a:pt x="1523" y="833"/>
                    <a:pt x="1523" y="833"/>
                    <a:pt x="1523" y="833"/>
                  </a:cubicBezTo>
                  <a:cubicBezTo>
                    <a:pt x="1523" y="833"/>
                    <a:pt x="1523" y="833"/>
                    <a:pt x="1508" y="833"/>
                  </a:cubicBezTo>
                  <a:cubicBezTo>
                    <a:pt x="1508" y="833"/>
                    <a:pt x="1508" y="833"/>
                    <a:pt x="1493" y="833"/>
                  </a:cubicBezTo>
                  <a:cubicBezTo>
                    <a:pt x="1493" y="833"/>
                    <a:pt x="1493" y="833"/>
                    <a:pt x="1493" y="833"/>
                  </a:cubicBezTo>
                  <a:cubicBezTo>
                    <a:pt x="1493" y="833"/>
                    <a:pt x="1493" y="833"/>
                    <a:pt x="1478" y="848"/>
                  </a:cubicBezTo>
                  <a:cubicBezTo>
                    <a:pt x="1478" y="848"/>
                    <a:pt x="1478" y="848"/>
                    <a:pt x="1478" y="848"/>
                  </a:cubicBezTo>
                  <a:cubicBezTo>
                    <a:pt x="1478" y="848"/>
                    <a:pt x="1478" y="848"/>
                    <a:pt x="1478" y="848"/>
                  </a:cubicBezTo>
                  <a:cubicBezTo>
                    <a:pt x="1478" y="848"/>
                    <a:pt x="1478" y="848"/>
                    <a:pt x="1463" y="863"/>
                  </a:cubicBezTo>
                  <a:cubicBezTo>
                    <a:pt x="1463" y="863"/>
                    <a:pt x="1463" y="863"/>
                    <a:pt x="1463" y="863"/>
                  </a:cubicBezTo>
                  <a:cubicBezTo>
                    <a:pt x="1463" y="863"/>
                    <a:pt x="1463" y="863"/>
                    <a:pt x="1463" y="878"/>
                  </a:cubicBezTo>
                  <a:cubicBezTo>
                    <a:pt x="1463" y="878"/>
                    <a:pt x="1463" y="878"/>
                    <a:pt x="1463" y="878"/>
                  </a:cubicBezTo>
                  <a:cubicBezTo>
                    <a:pt x="1463" y="878"/>
                    <a:pt x="1463" y="878"/>
                    <a:pt x="1463" y="893"/>
                  </a:cubicBezTo>
                  <a:cubicBezTo>
                    <a:pt x="1463" y="893"/>
                    <a:pt x="1463" y="893"/>
                    <a:pt x="1463" y="893"/>
                  </a:cubicBezTo>
                  <a:cubicBezTo>
                    <a:pt x="1463" y="893"/>
                    <a:pt x="1463" y="893"/>
                    <a:pt x="1463" y="908"/>
                  </a:cubicBezTo>
                  <a:cubicBezTo>
                    <a:pt x="1463" y="908"/>
                    <a:pt x="1463" y="908"/>
                    <a:pt x="1448" y="908"/>
                  </a:cubicBezTo>
                  <a:cubicBezTo>
                    <a:pt x="1448" y="908"/>
                    <a:pt x="1448" y="908"/>
                    <a:pt x="1448" y="908"/>
                  </a:cubicBezTo>
                  <a:cubicBezTo>
                    <a:pt x="1448" y="908"/>
                    <a:pt x="1448" y="908"/>
                    <a:pt x="1448" y="908"/>
                  </a:cubicBezTo>
                  <a:cubicBezTo>
                    <a:pt x="1448" y="908"/>
                    <a:pt x="1448" y="908"/>
                    <a:pt x="1448" y="908"/>
                  </a:cubicBezTo>
                  <a:cubicBezTo>
                    <a:pt x="1448" y="908"/>
                    <a:pt x="1448" y="908"/>
                    <a:pt x="1433" y="908"/>
                  </a:cubicBezTo>
                  <a:cubicBezTo>
                    <a:pt x="1433" y="908"/>
                    <a:pt x="1433" y="908"/>
                    <a:pt x="1417" y="908"/>
                  </a:cubicBezTo>
                  <a:cubicBezTo>
                    <a:pt x="1417" y="908"/>
                    <a:pt x="1417" y="908"/>
                    <a:pt x="1402" y="908"/>
                  </a:cubicBezTo>
                  <a:cubicBezTo>
                    <a:pt x="1402" y="908"/>
                    <a:pt x="1402" y="908"/>
                    <a:pt x="1387" y="908"/>
                  </a:cubicBezTo>
                  <a:cubicBezTo>
                    <a:pt x="1387" y="908"/>
                    <a:pt x="1387" y="908"/>
                    <a:pt x="1357" y="908"/>
                  </a:cubicBezTo>
                  <a:cubicBezTo>
                    <a:pt x="1357" y="908"/>
                    <a:pt x="1357" y="908"/>
                    <a:pt x="1342" y="908"/>
                  </a:cubicBezTo>
                  <a:cubicBezTo>
                    <a:pt x="1342" y="908"/>
                    <a:pt x="1342" y="908"/>
                    <a:pt x="1342" y="908"/>
                  </a:cubicBezTo>
                  <a:cubicBezTo>
                    <a:pt x="1342" y="908"/>
                    <a:pt x="1342" y="908"/>
                    <a:pt x="1342" y="923"/>
                  </a:cubicBezTo>
                  <a:cubicBezTo>
                    <a:pt x="1342" y="923"/>
                    <a:pt x="1342" y="923"/>
                    <a:pt x="1357" y="923"/>
                  </a:cubicBezTo>
                  <a:cubicBezTo>
                    <a:pt x="1357" y="923"/>
                    <a:pt x="1357" y="923"/>
                    <a:pt x="1357" y="938"/>
                  </a:cubicBezTo>
                  <a:cubicBezTo>
                    <a:pt x="1357" y="938"/>
                    <a:pt x="1357" y="938"/>
                    <a:pt x="1357" y="938"/>
                  </a:cubicBezTo>
                  <a:cubicBezTo>
                    <a:pt x="1357" y="938"/>
                    <a:pt x="1357" y="938"/>
                    <a:pt x="1372" y="955"/>
                  </a:cubicBezTo>
                  <a:cubicBezTo>
                    <a:pt x="1372" y="955"/>
                    <a:pt x="1372" y="955"/>
                    <a:pt x="1372" y="955"/>
                  </a:cubicBezTo>
                  <a:cubicBezTo>
                    <a:pt x="1372" y="955"/>
                    <a:pt x="1372" y="955"/>
                    <a:pt x="1387" y="985"/>
                  </a:cubicBezTo>
                  <a:cubicBezTo>
                    <a:pt x="1387" y="985"/>
                    <a:pt x="1387" y="985"/>
                    <a:pt x="1402" y="1000"/>
                  </a:cubicBezTo>
                  <a:cubicBezTo>
                    <a:pt x="1402" y="1000"/>
                    <a:pt x="1402" y="1000"/>
                    <a:pt x="1417" y="1015"/>
                  </a:cubicBezTo>
                  <a:cubicBezTo>
                    <a:pt x="1417" y="1015"/>
                    <a:pt x="1417" y="1015"/>
                    <a:pt x="1417" y="1015"/>
                  </a:cubicBezTo>
                  <a:cubicBezTo>
                    <a:pt x="1417" y="1015"/>
                    <a:pt x="1417" y="1015"/>
                    <a:pt x="1433" y="1015"/>
                  </a:cubicBezTo>
                  <a:cubicBezTo>
                    <a:pt x="1433" y="1015"/>
                    <a:pt x="1433" y="1015"/>
                    <a:pt x="1433" y="1030"/>
                  </a:cubicBezTo>
                  <a:cubicBezTo>
                    <a:pt x="1433" y="1030"/>
                    <a:pt x="1433" y="1030"/>
                    <a:pt x="1448" y="1045"/>
                  </a:cubicBezTo>
                  <a:cubicBezTo>
                    <a:pt x="1448" y="1045"/>
                    <a:pt x="1448" y="1045"/>
                    <a:pt x="1463" y="1060"/>
                  </a:cubicBezTo>
                  <a:cubicBezTo>
                    <a:pt x="1463" y="1060"/>
                    <a:pt x="1463" y="1060"/>
                    <a:pt x="1478" y="1076"/>
                  </a:cubicBezTo>
                  <a:cubicBezTo>
                    <a:pt x="1478" y="1076"/>
                    <a:pt x="1478" y="1076"/>
                    <a:pt x="1478" y="1091"/>
                  </a:cubicBezTo>
                  <a:cubicBezTo>
                    <a:pt x="1478" y="1091"/>
                    <a:pt x="1478" y="1091"/>
                    <a:pt x="1493" y="1106"/>
                  </a:cubicBezTo>
                  <a:cubicBezTo>
                    <a:pt x="1493" y="1106"/>
                    <a:pt x="1493" y="1106"/>
                    <a:pt x="1493" y="1106"/>
                  </a:cubicBezTo>
                  <a:cubicBezTo>
                    <a:pt x="1493" y="1106"/>
                    <a:pt x="1493" y="1106"/>
                    <a:pt x="1493" y="1121"/>
                  </a:cubicBezTo>
                  <a:cubicBezTo>
                    <a:pt x="1493" y="1121"/>
                    <a:pt x="1493" y="1121"/>
                    <a:pt x="1493" y="1136"/>
                  </a:cubicBezTo>
                  <a:cubicBezTo>
                    <a:pt x="1493" y="1136"/>
                    <a:pt x="1493" y="1136"/>
                    <a:pt x="1493" y="1136"/>
                  </a:cubicBezTo>
                  <a:cubicBezTo>
                    <a:pt x="1493" y="1136"/>
                    <a:pt x="1493" y="1136"/>
                    <a:pt x="1493" y="1136"/>
                  </a:cubicBezTo>
                  <a:cubicBezTo>
                    <a:pt x="1493" y="1136"/>
                    <a:pt x="1493" y="1136"/>
                    <a:pt x="1493" y="1151"/>
                  </a:cubicBezTo>
                  <a:cubicBezTo>
                    <a:pt x="1493" y="1151"/>
                    <a:pt x="1493" y="1151"/>
                    <a:pt x="1508" y="1166"/>
                  </a:cubicBezTo>
                  <a:cubicBezTo>
                    <a:pt x="1508" y="1166"/>
                    <a:pt x="1508" y="1166"/>
                    <a:pt x="1508" y="1182"/>
                  </a:cubicBezTo>
                  <a:cubicBezTo>
                    <a:pt x="1508" y="1182"/>
                    <a:pt x="1508" y="1182"/>
                    <a:pt x="1508" y="1182"/>
                  </a:cubicBezTo>
                  <a:cubicBezTo>
                    <a:pt x="1508" y="1182"/>
                    <a:pt x="1508" y="1182"/>
                    <a:pt x="256" y="1182"/>
                  </a:cubicBezTo>
                  <a:cubicBezTo>
                    <a:pt x="256" y="1182"/>
                    <a:pt x="256" y="1182"/>
                    <a:pt x="256" y="1182"/>
                  </a:cubicBezTo>
                  <a:cubicBezTo>
                    <a:pt x="256" y="1182"/>
                    <a:pt x="256" y="1182"/>
                    <a:pt x="256" y="1182"/>
                  </a:cubicBezTo>
                  <a:cubicBezTo>
                    <a:pt x="256" y="1182"/>
                    <a:pt x="256" y="1182"/>
                    <a:pt x="256" y="1182"/>
                  </a:cubicBezTo>
                  <a:cubicBezTo>
                    <a:pt x="256" y="1182"/>
                    <a:pt x="256" y="1182"/>
                    <a:pt x="256" y="1166"/>
                  </a:cubicBezTo>
                  <a:cubicBezTo>
                    <a:pt x="256" y="1166"/>
                    <a:pt x="256" y="1166"/>
                    <a:pt x="256" y="1166"/>
                  </a:cubicBezTo>
                  <a:cubicBezTo>
                    <a:pt x="256" y="1166"/>
                    <a:pt x="256" y="1166"/>
                    <a:pt x="256" y="1166"/>
                  </a:cubicBezTo>
                  <a:cubicBezTo>
                    <a:pt x="256" y="1166"/>
                    <a:pt x="256" y="1166"/>
                    <a:pt x="256" y="1151"/>
                  </a:cubicBezTo>
                  <a:cubicBezTo>
                    <a:pt x="256" y="1151"/>
                    <a:pt x="256" y="1151"/>
                    <a:pt x="256" y="1151"/>
                  </a:cubicBezTo>
                  <a:cubicBezTo>
                    <a:pt x="256" y="1151"/>
                    <a:pt x="256" y="1151"/>
                    <a:pt x="271" y="1151"/>
                  </a:cubicBezTo>
                  <a:cubicBezTo>
                    <a:pt x="271" y="1151"/>
                    <a:pt x="271" y="1151"/>
                    <a:pt x="271" y="1136"/>
                  </a:cubicBezTo>
                  <a:cubicBezTo>
                    <a:pt x="271" y="1136"/>
                    <a:pt x="271" y="1136"/>
                    <a:pt x="271" y="1136"/>
                  </a:cubicBezTo>
                  <a:cubicBezTo>
                    <a:pt x="271" y="1136"/>
                    <a:pt x="271" y="1136"/>
                    <a:pt x="256" y="1121"/>
                  </a:cubicBezTo>
                  <a:cubicBezTo>
                    <a:pt x="256" y="1121"/>
                    <a:pt x="256" y="1121"/>
                    <a:pt x="256" y="1121"/>
                  </a:cubicBezTo>
                  <a:cubicBezTo>
                    <a:pt x="256" y="1121"/>
                    <a:pt x="256" y="1121"/>
                    <a:pt x="256" y="1106"/>
                  </a:cubicBezTo>
                  <a:cubicBezTo>
                    <a:pt x="256" y="1106"/>
                    <a:pt x="256" y="1106"/>
                    <a:pt x="256" y="1106"/>
                  </a:cubicBezTo>
                  <a:cubicBezTo>
                    <a:pt x="256" y="1106"/>
                    <a:pt x="256" y="1106"/>
                    <a:pt x="256" y="1106"/>
                  </a:cubicBezTo>
                  <a:cubicBezTo>
                    <a:pt x="256" y="1106"/>
                    <a:pt x="256" y="1106"/>
                    <a:pt x="256" y="1106"/>
                  </a:cubicBezTo>
                  <a:cubicBezTo>
                    <a:pt x="256" y="1106"/>
                    <a:pt x="256" y="1106"/>
                    <a:pt x="241" y="1106"/>
                  </a:cubicBezTo>
                  <a:cubicBezTo>
                    <a:pt x="241" y="1106"/>
                    <a:pt x="241" y="1106"/>
                    <a:pt x="241" y="1106"/>
                  </a:cubicBezTo>
                  <a:cubicBezTo>
                    <a:pt x="241" y="1106"/>
                    <a:pt x="241" y="1106"/>
                    <a:pt x="241" y="1106"/>
                  </a:cubicBezTo>
                  <a:cubicBezTo>
                    <a:pt x="241" y="1106"/>
                    <a:pt x="241" y="1106"/>
                    <a:pt x="226" y="1121"/>
                  </a:cubicBezTo>
                  <a:cubicBezTo>
                    <a:pt x="226" y="1121"/>
                    <a:pt x="226" y="1121"/>
                    <a:pt x="211" y="1121"/>
                  </a:cubicBezTo>
                  <a:cubicBezTo>
                    <a:pt x="211" y="1121"/>
                    <a:pt x="211" y="1121"/>
                    <a:pt x="211" y="1121"/>
                  </a:cubicBezTo>
                  <a:cubicBezTo>
                    <a:pt x="211" y="1121"/>
                    <a:pt x="211" y="1121"/>
                    <a:pt x="196" y="1121"/>
                  </a:cubicBezTo>
                  <a:cubicBezTo>
                    <a:pt x="196" y="1121"/>
                    <a:pt x="196" y="1121"/>
                    <a:pt x="196" y="1121"/>
                  </a:cubicBezTo>
                  <a:cubicBezTo>
                    <a:pt x="196" y="1121"/>
                    <a:pt x="196" y="1121"/>
                    <a:pt x="181" y="1121"/>
                  </a:cubicBezTo>
                  <a:cubicBezTo>
                    <a:pt x="181" y="1121"/>
                    <a:pt x="181" y="1121"/>
                    <a:pt x="165" y="1121"/>
                  </a:cubicBezTo>
                  <a:cubicBezTo>
                    <a:pt x="165" y="1121"/>
                    <a:pt x="165" y="1121"/>
                    <a:pt x="150" y="1121"/>
                  </a:cubicBezTo>
                  <a:cubicBezTo>
                    <a:pt x="150" y="1121"/>
                    <a:pt x="150" y="1121"/>
                    <a:pt x="150" y="1121"/>
                  </a:cubicBezTo>
                  <a:cubicBezTo>
                    <a:pt x="150" y="1121"/>
                    <a:pt x="150" y="1121"/>
                    <a:pt x="135" y="1106"/>
                  </a:cubicBezTo>
                  <a:cubicBezTo>
                    <a:pt x="135" y="1106"/>
                    <a:pt x="135" y="1106"/>
                    <a:pt x="120" y="1106"/>
                  </a:cubicBezTo>
                  <a:cubicBezTo>
                    <a:pt x="120" y="1106"/>
                    <a:pt x="120" y="1106"/>
                    <a:pt x="90" y="1106"/>
                  </a:cubicBezTo>
                  <a:cubicBezTo>
                    <a:pt x="90" y="1106"/>
                    <a:pt x="90" y="1106"/>
                    <a:pt x="90" y="1106"/>
                  </a:cubicBezTo>
                  <a:cubicBezTo>
                    <a:pt x="90" y="1106"/>
                    <a:pt x="90" y="1106"/>
                    <a:pt x="90" y="1091"/>
                  </a:cubicBezTo>
                  <a:cubicBezTo>
                    <a:pt x="90" y="1091"/>
                    <a:pt x="90" y="1091"/>
                    <a:pt x="75" y="1091"/>
                  </a:cubicBezTo>
                  <a:cubicBezTo>
                    <a:pt x="75" y="1091"/>
                    <a:pt x="75" y="1091"/>
                    <a:pt x="60" y="1076"/>
                  </a:cubicBezTo>
                  <a:cubicBezTo>
                    <a:pt x="60" y="1076"/>
                    <a:pt x="60" y="1076"/>
                    <a:pt x="45" y="1076"/>
                  </a:cubicBezTo>
                  <a:cubicBezTo>
                    <a:pt x="45" y="1076"/>
                    <a:pt x="45" y="1076"/>
                    <a:pt x="45" y="1060"/>
                  </a:cubicBezTo>
                  <a:cubicBezTo>
                    <a:pt x="45" y="1060"/>
                    <a:pt x="45" y="1060"/>
                    <a:pt x="30" y="1045"/>
                  </a:cubicBezTo>
                  <a:cubicBezTo>
                    <a:pt x="30" y="1045"/>
                    <a:pt x="30" y="1045"/>
                    <a:pt x="30" y="1045"/>
                  </a:cubicBezTo>
                  <a:cubicBezTo>
                    <a:pt x="30" y="1045"/>
                    <a:pt x="30" y="1045"/>
                    <a:pt x="15" y="1030"/>
                  </a:cubicBezTo>
                  <a:cubicBezTo>
                    <a:pt x="15" y="1030"/>
                    <a:pt x="15" y="1030"/>
                    <a:pt x="15" y="1030"/>
                  </a:cubicBezTo>
                  <a:cubicBezTo>
                    <a:pt x="15" y="1030"/>
                    <a:pt x="15" y="1030"/>
                    <a:pt x="15" y="1015"/>
                  </a:cubicBezTo>
                  <a:cubicBezTo>
                    <a:pt x="15" y="1015"/>
                    <a:pt x="15" y="1015"/>
                    <a:pt x="15" y="1000"/>
                  </a:cubicBezTo>
                  <a:cubicBezTo>
                    <a:pt x="15" y="1000"/>
                    <a:pt x="15" y="1000"/>
                    <a:pt x="0" y="970"/>
                  </a:cubicBezTo>
                  <a:cubicBezTo>
                    <a:pt x="0" y="970"/>
                    <a:pt x="0" y="970"/>
                    <a:pt x="0" y="970"/>
                  </a:cubicBezTo>
                  <a:cubicBezTo>
                    <a:pt x="0" y="970"/>
                    <a:pt x="0" y="970"/>
                    <a:pt x="0" y="955"/>
                  </a:cubicBezTo>
                  <a:cubicBezTo>
                    <a:pt x="0" y="955"/>
                    <a:pt x="0" y="955"/>
                    <a:pt x="0" y="908"/>
                  </a:cubicBezTo>
                  <a:cubicBezTo>
                    <a:pt x="0" y="908"/>
                    <a:pt x="0" y="908"/>
                    <a:pt x="0" y="878"/>
                  </a:cubicBezTo>
                  <a:cubicBezTo>
                    <a:pt x="0" y="878"/>
                    <a:pt x="0" y="878"/>
                    <a:pt x="0" y="863"/>
                  </a:cubicBezTo>
                  <a:cubicBezTo>
                    <a:pt x="0" y="863"/>
                    <a:pt x="0" y="863"/>
                    <a:pt x="0" y="848"/>
                  </a:cubicBezTo>
                  <a:cubicBezTo>
                    <a:pt x="0" y="848"/>
                    <a:pt x="0" y="848"/>
                    <a:pt x="0" y="833"/>
                  </a:cubicBezTo>
                  <a:cubicBezTo>
                    <a:pt x="0" y="833"/>
                    <a:pt x="0" y="833"/>
                    <a:pt x="0" y="833"/>
                  </a:cubicBezTo>
                  <a:cubicBezTo>
                    <a:pt x="0" y="833"/>
                    <a:pt x="0" y="833"/>
                    <a:pt x="0" y="833"/>
                  </a:cubicBezTo>
                  <a:cubicBezTo>
                    <a:pt x="0" y="833"/>
                    <a:pt x="0" y="833"/>
                    <a:pt x="15" y="817"/>
                  </a:cubicBezTo>
                  <a:cubicBezTo>
                    <a:pt x="15" y="817"/>
                    <a:pt x="15" y="817"/>
                    <a:pt x="15" y="802"/>
                  </a:cubicBezTo>
                  <a:cubicBezTo>
                    <a:pt x="15" y="802"/>
                    <a:pt x="15" y="802"/>
                    <a:pt x="15" y="802"/>
                  </a:cubicBezTo>
                  <a:cubicBezTo>
                    <a:pt x="15" y="802"/>
                    <a:pt x="15" y="802"/>
                    <a:pt x="15" y="787"/>
                  </a:cubicBezTo>
                  <a:cubicBezTo>
                    <a:pt x="15" y="787"/>
                    <a:pt x="15" y="787"/>
                    <a:pt x="0" y="772"/>
                  </a:cubicBezTo>
                  <a:cubicBezTo>
                    <a:pt x="0" y="772"/>
                    <a:pt x="0" y="772"/>
                    <a:pt x="0" y="772"/>
                  </a:cubicBezTo>
                  <a:cubicBezTo>
                    <a:pt x="0" y="772"/>
                    <a:pt x="0" y="772"/>
                    <a:pt x="0" y="681"/>
                  </a:cubicBezTo>
                  <a:cubicBezTo>
                    <a:pt x="0" y="681"/>
                    <a:pt x="0" y="681"/>
                    <a:pt x="0" y="681"/>
                  </a:cubicBezTo>
                  <a:cubicBezTo>
                    <a:pt x="0" y="681"/>
                    <a:pt x="0" y="681"/>
                    <a:pt x="30" y="651"/>
                  </a:cubicBezTo>
                  <a:cubicBezTo>
                    <a:pt x="30" y="651"/>
                    <a:pt x="30" y="651"/>
                    <a:pt x="60" y="621"/>
                  </a:cubicBezTo>
                  <a:cubicBezTo>
                    <a:pt x="60" y="621"/>
                    <a:pt x="60" y="621"/>
                    <a:pt x="75" y="606"/>
                  </a:cubicBezTo>
                  <a:cubicBezTo>
                    <a:pt x="75" y="606"/>
                    <a:pt x="75" y="606"/>
                    <a:pt x="75" y="606"/>
                  </a:cubicBezTo>
                  <a:cubicBezTo>
                    <a:pt x="75" y="606"/>
                    <a:pt x="75" y="606"/>
                    <a:pt x="75" y="591"/>
                  </a:cubicBezTo>
                  <a:cubicBezTo>
                    <a:pt x="75" y="591"/>
                    <a:pt x="75" y="591"/>
                    <a:pt x="75" y="591"/>
                  </a:cubicBezTo>
                  <a:cubicBezTo>
                    <a:pt x="75" y="591"/>
                    <a:pt x="75" y="591"/>
                    <a:pt x="75" y="591"/>
                  </a:cubicBezTo>
                  <a:cubicBezTo>
                    <a:pt x="75" y="591"/>
                    <a:pt x="75" y="591"/>
                    <a:pt x="75" y="575"/>
                  </a:cubicBezTo>
                  <a:cubicBezTo>
                    <a:pt x="75" y="575"/>
                    <a:pt x="75" y="575"/>
                    <a:pt x="75" y="575"/>
                  </a:cubicBezTo>
                  <a:cubicBezTo>
                    <a:pt x="75" y="575"/>
                    <a:pt x="75" y="575"/>
                    <a:pt x="75" y="575"/>
                  </a:cubicBezTo>
                  <a:cubicBezTo>
                    <a:pt x="75" y="575"/>
                    <a:pt x="75" y="575"/>
                    <a:pt x="75" y="560"/>
                  </a:cubicBezTo>
                  <a:cubicBezTo>
                    <a:pt x="75" y="560"/>
                    <a:pt x="75" y="560"/>
                    <a:pt x="75" y="560"/>
                  </a:cubicBezTo>
                  <a:cubicBezTo>
                    <a:pt x="75" y="560"/>
                    <a:pt x="75" y="560"/>
                    <a:pt x="75" y="545"/>
                  </a:cubicBezTo>
                  <a:cubicBezTo>
                    <a:pt x="75" y="545"/>
                    <a:pt x="75" y="545"/>
                    <a:pt x="60" y="545"/>
                  </a:cubicBezTo>
                  <a:cubicBezTo>
                    <a:pt x="60" y="545"/>
                    <a:pt x="60" y="545"/>
                    <a:pt x="60" y="545"/>
                  </a:cubicBezTo>
                  <a:cubicBezTo>
                    <a:pt x="60" y="545"/>
                    <a:pt x="60" y="545"/>
                    <a:pt x="75" y="545"/>
                  </a:cubicBezTo>
                  <a:cubicBezTo>
                    <a:pt x="75" y="545"/>
                    <a:pt x="75" y="545"/>
                    <a:pt x="75" y="545"/>
                  </a:cubicBezTo>
                  <a:cubicBezTo>
                    <a:pt x="75" y="545"/>
                    <a:pt x="75" y="545"/>
                    <a:pt x="75" y="530"/>
                  </a:cubicBezTo>
                  <a:cubicBezTo>
                    <a:pt x="75" y="530"/>
                    <a:pt x="75" y="530"/>
                    <a:pt x="75" y="530"/>
                  </a:cubicBezTo>
                  <a:cubicBezTo>
                    <a:pt x="75" y="530"/>
                    <a:pt x="75" y="530"/>
                    <a:pt x="75" y="530"/>
                  </a:cubicBezTo>
                  <a:cubicBezTo>
                    <a:pt x="75" y="530"/>
                    <a:pt x="75" y="530"/>
                    <a:pt x="75" y="515"/>
                  </a:cubicBezTo>
                  <a:cubicBezTo>
                    <a:pt x="75" y="515"/>
                    <a:pt x="75" y="515"/>
                    <a:pt x="75" y="515"/>
                  </a:cubicBezTo>
                  <a:cubicBezTo>
                    <a:pt x="75" y="515"/>
                    <a:pt x="75" y="515"/>
                    <a:pt x="75" y="515"/>
                  </a:cubicBezTo>
                  <a:cubicBezTo>
                    <a:pt x="75" y="515"/>
                    <a:pt x="75" y="515"/>
                    <a:pt x="60" y="500"/>
                  </a:cubicBezTo>
                  <a:cubicBezTo>
                    <a:pt x="60" y="500"/>
                    <a:pt x="60" y="500"/>
                    <a:pt x="60" y="500"/>
                  </a:cubicBezTo>
                  <a:cubicBezTo>
                    <a:pt x="60" y="500"/>
                    <a:pt x="60" y="500"/>
                    <a:pt x="60" y="500"/>
                  </a:cubicBezTo>
                  <a:cubicBezTo>
                    <a:pt x="60" y="500"/>
                    <a:pt x="60" y="500"/>
                    <a:pt x="45" y="485"/>
                  </a:cubicBezTo>
                  <a:cubicBezTo>
                    <a:pt x="45" y="485"/>
                    <a:pt x="45" y="485"/>
                    <a:pt x="15" y="468"/>
                  </a:cubicBezTo>
                  <a:cubicBezTo>
                    <a:pt x="15" y="468"/>
                    <a:pt x="15" y="468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3"/>
                    <a:pt x="0" y="453"/>
                    <a:pt x="0" y="438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38"/>
                    <a:pt x="0" y="438"/>
                    <a:pt x="0" y="4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0" y="423"/>
                    <a:pt x="0" y="423"/>
                    <a:pt x="15" y="423"/>
                  </a:cubicBezTo>
                  <a:cubicBezTo>
                    <a:pt x="15" y="423"/>
                    <a:pt x="15" y="423"/>
                    <a:pt x="15" y="423"/>
                  </a:cubicBezTo>
                  <a:cubicBezTo>
                    <a:pt x="15" y="423"/>
                    <a:pt x="15" y="423"/>
                    <a:pt x="15" y="423"/>
                  </a:cubicBezTo>
                  <a:cubicBezTo>
                    <a:pt x="15" y="423"/>
                    <a:pt x="15" y="423"/>
                    <a:pt x="30" y="423"/>
                  </a:cubicBezTo>
                  <a:cubicBezTo>
                    <a:pt x="30" y="423"/>
                    <a:pt x="30" y="423"/>
                    <a:pt x="45" y="408"/>
                  </a:cubicBezTo>
                  <a:cubicBezTo>
                    <a:pt x="45" y="408"/>
                    <a:pt x="45" y="408"/>
                    <a:pt x="45" y="408"/>
                  </a:cubicBezTo>
                  <a:cubicBezTo>
                    <a:pt x="45" y="408"/>
                    <a:pt x="45" y="408"/>
                    <a:pt x="60" y="408"/>
                  </a:cubicBezTo>
                  <a:cubicBezTo>
                    <a:pt x="60" y="408"/>
                    <a:pt x="60" y="408"/>
                    <a:pt x="75" y="393"/>
                  </a:cubicBezTo>
                  <a:cubicBezTo>
                    <a:pt x="75" y="393"/>
                    <a:pt x="75" y="393"/>
                    <a:pt x="75" y="378"/>
                  </a:cubicBezTo>
                  <a:cubicBezTo>
                    <a:pt x="75" y="378"/>
                    <a:pt x="75" y="378"/>
                    <a:pt x="90" y="378"/>
                  </a:cubicBezTo>
                  <a:cubicBezTo>
                    <a:pt x="90" y="378"/>
                    <a:pt x="90" y="378"/>
                    <a:pt x="90" y="378"/>
                  </a:cubicBezTo>
                  <a:cubicBezTo>
                    <a:pt x="90" y="378"/>
                    <a:pt x="90" y="378"/>
                    <a:pt x="90" y="378"/>
                  </a:cubicBezTo>
                  <a:cubicBezTo>
                    <a:pt x="90" y="378"/>
                    <a:pt x="90" y="378"/>
                    <a:pt x="90" y="363"/>
                  </a:cubicBezTo>
                  <a:cubicBezTo>
                    <a:pt x="90" y="363"/>
                    <a:pt x="90" y="363"/>
                    <a:pt x="90" y="363"/>
                  </a:cubicBezTo>
                  <a:cubicBezTo>
                    <a:pt x="90" y="363"/>
                    <a:pt x="90" y="363"/>
                    <a:pt x="90" y="363"/>
                  </a:cubicBezTo>
                  <a:cubicBezTo>
                    <a:pt x="90" y="363"/>
                    <a:pt x="90" y="363"/>
                    <a:pt x="90" y="363"/>
                  </a:cubicBezTo>
                  <a:cubicBezTo>
                    <a:pt x="90" y="363"/>
                    <a:pt x="90" y="363"/>
                    <a:pt x="90" y="363"/>
                  </a:cubicBezTo>
                  <a:cubicBezTo>
                    <a:pt x="90" y="363"/>
                    <a:pt x="90" y="363"/>
                    <a:pt x="90" y="347"/>
                  </a:cubicBezTo>
                  <a:cubicBezTo>
                    <a:pt x="90" y="347"/>
                    <a:pt x="90" y="347"/>
                    <a:pt x="75" y="347"/>
                  </a:cubicBezTo>
                  <a:cubicBezTo>
                    <a:pt x="75" y="347"/>
                    <a:pt x="75" y="347"/>
                    <a:pt x="75" y="347"/>
                  </a:cubicBezTo>
                  <a:cubicBezTo>
                    <a:pt x="75" y="347"/>
                    <a:pt x="75" y="347"/>
                    <a:pt x="60" y="332"/>
                  </a:cubicBezTo>
                  <a:cubicBezTo>
                    <a:pt x="60" y="332"/>
                    <a:pt x="60" y="332"/>
                    <a:pt x="60" y="332"/>
                  </a:cubicBezTo>
                  <a:cubicBezTo>
                    <a:pt x="60" y="332"/>
                    <a:pt x="60" y="332"/>
                    <a:pt x="60" y="332"/>
                  </a:cubicBezTo>
                  <a:cubicBezTo>
                    <a:pt x="60" y="332"/>
                    <a:pt x="60" y="332"/>
                    <a:pt x="60" y="332"/>
                  </a:cubicBezTo>
                  <a:cubicBezTo>
                    <a:pt x="60" y="332"/>
                    <a:pt x="60" y="332"/>
                    <a:pt x="60" y="332"/>
                  </a:cubicBezTo>
                  <a:cubicBezTo>
                    <a:pt x="60" y="332"/>
                    <a:pt x="60" y="332"/>
                    <a:pt x="60" y="317"/>
                  </a:cubicBezTo>
                  <a:cubicBezTo>
                    <a:pt x="60" y="317"/>
                    <a:pt x="60" y="317"/>
                    <a:pt x="60" y="317"/>
                  </a:cubicBezTo>
                  <a:cubicBezTo>
                    <a:pt x="60" y="317"/>
                    <a:pt x="60" y="317"/>
                    <a:pt x="60" y="317"/>
                  </a:cubicBezTo>
                  <a:cubicBezTo>
                    <a:pt x="60" y="317"/>
                    <a:pt x="60" y="317"/>
                    <a:pt x="60" y="317"/>
                  </a:cubicBezTo>
                  <a:cubicBezTo>
                    <a:pt x="60" y="317"/>
                    <a:pt x="60" y="317"/>
                    <a:pt x="45" y="302"/>
                  </a:cubicBezTo>
                  <a:cubicBezTo>
                    <a:pt x="45" y="302"/>
                    <a:pt x="45" y="302"/>
                    <a:pt x="45" y="302"/>
                  </a:cubicBezTo>
                  <a:cubicBezTo>
                    <a:pt x="45" y="302"/>
                    <a:pt x="45" y="302"/>
                    <a:pt x="30" y="302"/>
                  </a:cubicBezTo>
                  <a:cubicBezTo>
                    <a:pt x="30" y="302"/>
                    <a:pt x="30" y="302"/>
                    <a:pt x="30" y="302"/>
                  </a:cubicBezTo>
                  <a:cubicBezTo>
                    <a:pt x="30" y="302"/>
                    <a:pt x="30" y="302"/>
                    <a:pt x="30" y="302"/>
                  </a:cubicBezTo>
                  <a:cubicBezTo>
                    <a:pt x="30" y="302"/>
                    <a:pt x="30" y="302"/>
                    <a:pt x="15" y="302"/>
                  </a:cubicBezTo>
                  <a:cubicBezTo>
                    <a:pt x="15" y="302"/>
                    <a:pt x="15" y="302"/>
                    <a:pt x="0" y="287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0" y="287"/>
                    <a:pt x="0" y="287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5"/>
                    <a:pt x="0" y="90"/>
                  </a:cubicBezTo>
                  <a:cubicBezTo>
                    <a:pt x="0" y="90"/>
                    <a:pt x="0" y="90"/>
                    <a:pt x="15" y="90"/>
                  </a:cubicBezTo>
                  <a:cubicBezTo>
                    <a:pt x="15" y="90"/>
                    <a:pt x="15" y="90"/>
                    <a:pt x="30" y="75"/>
                  </a:cubicBezTo>
                  <a:cubicBezTo>
                    <a:pt x="30" y="75"/>
                    <a:pt x="30" y="75"/>
                    <a:pt x="45" y="75"/>
                  </a:cubicBezTo>
                  <a:cubicBezTo>
                    <a:pt x="45" y="75"/>
                    <a:pt x="45" y="75"/>
                    <a:pt x="60" y="60"/>
                  </a:cubicBezTo>
                  <a:cubicBezTo>
                    <a:pt x="60" y="60"/>
                    <a:pt x="60" y="60"/>
                    <a:pt x="75" y="60"/>
                  </a:cubicBezTo>
                  <a:cubicBezTo>
                    <a:pt x="75" y="60"/>
                    <a:pt x="75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105" y="60"/>
                  </a:cubicBezTo>
                  <a:cubicBezTo>
                    <a:pt x="105" y="60"/>
                    <a:pt x="105" y="60"/>
                    <a:pt x="120" y="45"/>
                  </a:cubicBezTo>
                  <a:cubicBezTo>
                    <a:pt x="120" y="45"/>
                    <a:pt x="120" y="45"/>
                    <a:pt x="120" y="45"/>
                  </a:cubicBezTo>
                  <a:cubicBezTo>
                    <a:pt x="120" y="45"/>
                    <a:pt x="120" y="45"/>
                    <a:pt x="135" y="45"/>
                  </a:cubicBezTo>
                  <a:cubicBezTo>
                    <a:pt x="135" y="45"/>
                    <a:pt x="135" y="45"/>
                    <a:pt x="150" y="30"/>
                  </a:cubicBezTo>
                  <a:cubicBezTo>
                    <a:pt x="150" y="30"/>
                    <a:pt x="150" y="30"/>
                    <a:pt x="150" y="30"/>
                  </a:cubicBezTo>
                  <a:cubicBezTo>
                    <a:pt x="150" y="30"/>
                    <a:pt x="150" y="30"/>
                    <a:pt x="150" y="30"/>
                  </a:cubicBezTo>
                  <a:cubicBezTo>
                    <a:pt x="150" y="30"/>
                    <a:pt x="150" y="30"/>
                    <a:pt x="150" y="30"/>
                  </a:cubicBezTo>
                  <a:cubicBezTo>
                    <a:pt x="150" y="30"/>
                    <a:pt x="150" y="30"/>
                    <a:pt x="165" y="30"/>
                  </a:cubicBezTo>
                  <a:cubicBezTo>
                    <a:pt x="165" y="30"/>
                    <a:pt x="165" y="30"/>
                    <a:pt x="181" y="30"/>
                  </a:cubicBezTo>
                  <a:cubicBezTo>
                    <a:pt x="181" y="30"/>
                    <a:pt x="181" y="30"/>
                    <a:pt x="211" y="15"/>
                  </a:cubicBezTo>
                  <a:cubicBezTo>
                    <a:pt x="211" y="15"/>
                    <a:pt x="211" y="15"/>
                    <a:pt x="241" y="0"/>
                  </a:cubicBezTo>
                  <a:cubicBezTo>
                    <a:pt x="241" y="0"/>
                    <a:pt x="241" y="0"/>
                    <a:pt x="256" y="0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56" y="0"/>
                    <a:pt x="256" y="0"/>
                    <a:pt x="256" y="0"/>
                  </a:cubicBezTo>
                  <a:lnTo>
                    <a:pt x="256" y="0"/>
                  </a:lnTo>
                  <a:lnTo>
                    <a:pt x="256" y="0"/>
                  </a:lnTo>
                  <a:lnTo>
                    <a:pt x="256" y="0"/>
                  </a:lnTo>
                  <a:lnTo>
                    <a:pt x="256" y="0"/>
                  </a:lnTo>
                  <a:lnTo>
                    <a:pt x="256" y="0"/>
                  </a:lnTo>
                  <a:lnTo>
                    <a:pt x="256" y="0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chemeClr val="accent1"/>
            </a:solidFill>
            <a:ln w="11430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039" name="组合 1038"/>
            <p:cNvGrpSpPr/>
            <p:nvPr/>
          </p:nvGrpSpPr>
          <p:grpSpPr>
            <a:xfrm>
              <a:off x="-104" y="140"/>
              <a:ext cx="677" cy="471"/>
              <a:chOff x="-104" y="140"/>
              <a:chExt cx="677" cy="471"/>
            </a:xfrm>
          </p:grpSpPr>
          <p:sp>
            <p:nvSpPr>
              <p:cNvPr id="1040" name="任意多边形 1039"/>
              <p:cNvSpPr/>
              <p:nvPr/>
            </p:nvSpPr>
            <p:spPr>
              <a:xfrm>
                <a:off x="-46" y="140"/>
                <a:ext cx="194" cy="124"/>
              </a:xfrm>
              <a:custGeom>
                <a:avLst/>
                <a:gdLst/>
                <a:ahLst/>
                <a:cxnLst/>
                <a:pathLst>
                  <a:path w="484" h="310">
                    <a:moveTo>
                      <a:pt x="484" y="265"/>
                    </a:moveTo>
                    <a:cubicBezTo>
                      <a:pt x="484" y="265"/>
                      <a:pt x="484" y="265"/>
                      <a:pt x="484" y="265"/>
                    </a:cubicBezTo>
                    <a:cubicBezTo>
                      <a:pt x="484" y="265"/>
                      <a:pt x="484" y="265"/>
                      <a:pt x="467" y="250"/>
                    </a:cubicBezTo>
                    <a:cubicBezTo>
                      <a:pt x="467" y="250"/>
                      <a:pt x="467" y="250"/>
                      <a:pt x="467" y="234"/>
                    </a:cubicBezTo>
                    <a:cubicBezTo>
                      <a:pt x="467" y="234"/>
                      <a:pt x="467" y="234"/>
                      <a:pt x="467" y="234"/>
                    </a:cubicBezTo>
                    <a:cubicBezTo>
                      <a:pt x="467" y="234"/>
                      <a:pt x="467" y="234"/>
                      <a:pt x="452" y="234"/>
                    </a:cubicBezTo>
                    <a:cubicBezTo>
                      <a:pt x="452" y="234"/>
                      <a:pt x="452" y="234"/>
                      <a:pt x="452" y="221"/>
                    </a:cubicBezTo>
                    <a:cubicBezTo>
                      <a:pt x="452" y="221"/>
                      <a:pt x="452" y="221"/>
                      <a:pt x="452" y="192"/>
                    </a:cubicBezTo>
                    <a:cubicBezTo>
                      <a:pt x="452" y="192"/>
                      <a:pt x="452" y="192"/>
                      <a:pt x="437" y="162"/>
                    </a:cubicBezTo>
                    <a:cubicBezTo>
                      <a:pt x="437" y="162"/>
                      <a:pt x="437" y="162"/>
                      <a:pt x="437" y="147"/>
                    </a:cubicBezTo>
                    <a:cubicBezTo>
                      <a:pt x="437" y="147"/>
                      <a:pt x="437" y="147"/>
                      <a:pt x="437" y="147"/>
                    </a:cubicBezTo>
                    <a:cubicBezTo>
                      <a:pt x="437" y="147"/>
                      <a:pt x="437" y="147"/>
                      <a:pt x="437" y="147"/>
                    </a:cubicBezTo>
                    <a:cubicBezTo>
                      <a:pt x="437" y="147"/>
                      <a:pt x="437" y="147"/>
                      <a:pt x="437" y="132"/>
                    </a:cubicBezTo>
                    <a:cubicBezTo>
                      <a:pt x="437" y="132"/>
                      <a:pt x="437" y="132"/>
                      <a:pt x="437" y="132"/>
                    </a:cubicBezTo>
                    <a:cubicBezTo>
                      <a:pt x="437" y="132"/>
                      <a:pt x="437" y="132"/>
                      <a:pt x="437" y="116"/>
                    </a:cubicBezTo>
                    <a:cubicBezTo>
                      <a:pt x="437" y="116"/>
                      <a:pt x="437" y="116"/>
                      <a:pt x="421" y="116"/>
                    </a:cubicBezTo>
                    <a:cubicBezTo>
                      <a:pt x="421" y="116"/>
                      <a:pt x="421" y="116"/>
                      <a:pt x="421" y="101"/>
                    </a:cubicBezTo>
                    <a:cubicBezTo>
                      <a:pt x="421" y="101"/>
                      <a:pt x="421" y="101"/>
                      <a:pt x="406" y="101"/>
                    </a:cubicBezTo>
                    <a:cubicBezTo>
                      <a:pt x="406" y="101"/>
                      <a:pt x="406" y="101"/>
                      <a:pt x="406" y="101"/>
                    </a:cubicBezTo>
                    <a:cubicBezTo>
                      <a:pt x="406" y="101"/>
                      <a:pt x="406" y="101"/>
                      <a:pt x="391" y="86"/>
                    </a:cubicBezTo>
                    <a:cubicBezTo>
                      <a:pt x="391" y="86"/>
                      <a:pt x="391" y="86"/>
                      <a:pt x="391" y="86"/>
                    </a:cubicBezTo>
                    <a:cubicBezTo>
                      <a:pt x="391" y="86"/>
                      <a:pt x="391" y="86"/>
                      <a:pt x="391" y="71"/>
                    </a:cubicBezTo>
                    <a:cubicBezTo>
                      <a:pt x="391" y="71"/>
                      <a:pt x="391" y="71"/>
                      <a:pt x="376" y="71"/>
                    </a:cubicBezTo>
                    <a:cubicBezTo>
                      <a:pt x="376" y="71"/>
                      <a:pt x="376" y="71"/>
                      <a:pt x="376" y="55"/>
                    </a:cubicBezTo>
                    <a:cubicBezTo>
                      <a:pt x="376" y="55"/>
                      <a:pt x="376" y="55"/>
                      <a:pt x="376" y="40"/>
                    </a:cubicBezTo>
                    <a:cubicBezTo>
                      <a:pt x="376" y="40"/>
                      <a:pt x="376" y="40"/>
                      <a:pt x="376" y="40"/>
                    </a:cubicBezTo>
                    <a:cubicBezTo>
                      <a:pt x="376" y="40"/>
                      <a:pt x="376" y="40"/>
                      <a:pt x="376" y="25"/>
                    </a:cubicBezTo>
                    <a:cubicBezTo>
                      <a:pt x="376" y="25"/>
                      <a:pt x="376" y="25"/>
                      <a:pt x="361" y="10"/>
                    </a:cubicBezTo>
                    <a:cubicBezTo>
                      <a:pt x="361" y="10"/>
                      <a:pt x="361" y="10"/>
                      <a:pt x="346" y="0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346" y="0"/>
                      <a:pt x="346" y="0"/>
                      <a:pt x="330" y="0"/>
                    </a:cubicBezTo>
                    <a:cubicBezTo>
                      <a:pt x="330" y="0"/>
                      <a:pt x="330" y="0"/>
                      <a:pt x="330" y="0"/>
                    </a:cubicBezTo>
                    <a:cubicBezTo>
                      <a:pt x="330" y="0"/>
                      <a:pt x="330" y="0"/>
                      <a:pt x="330" y="0"/>
                    </a:cubicBezTo>
                    <a:cubicBezTo>
                      <a:pt x="330" y="0"/>
                      <a:pt x="330" y="0"/>
                      <a:pt x="330" y="0"/>
                    </a:cubicBezTo>
                    <a:cubicBezTo>
                      <a:pt x="330" y="0"/>
                      <a:pt x="330" y="0"/>
                      <a:pt x="330" y="0"/>
                    </a:cubicBezTo>
                    <a:cubicBezTo>
                      <a:pt x="330" y="0"/>
                      <a:pt x="330" y="0"/>
                      <a:pt x="346" y="10"/>
                    </a:cubicBezTo>
                    <a:cubicBezTo>
                      <a:pt x="346" y="10"/>
                      <a:pt x="346" y="10"/>
                      <a:pt x="346" y="25"/>
                    </a:cubicBezTo>
                    <a:cubicBezTo>
                      <a:pt x="346" y="25"/>
                      <a:pt x="346" y="25"/>
                      <a:pt x="361" y="55"/>
                    </a:cubicBezTo>
                    <a:cubicBezTo>
                      <a:pt x="361" y="55"/>
                      <a:pt x="361" y="55"/>
                      <a:pt x="376" y="86"/>
                    </a:cubicBezTo>
                    <a:cubicBezTo>
                      <a:pt x="376" y="86"/>
                      <a:pt x="376" y="86"/>
                      <a:pt x="376" y="86"/>
                    </a:cubicBezTo>
                    <a:cubicBezTo>
                      <a:pt x="376" y="86"/>
                      <a:pt x="376" y="86"/>
                      <a:pt x="330" y="40"/>
                    </a:cubicBezTo>
                    <a:cubicBezTo>
                      <a:pt x="330" y="40"/>
                      <a:pt x="330" y="40"/>
                      <a:pt x="330" y="40"/>
                    </a:cubicBezTo>
                    <a:cubicBezTo>
                      <a:pt x="330" y="40"/>
                      <a:pt x="330" y="40"/>
                      <a:pt x="300" y="25"/>
                    </a:cubicBezTo>
                    <a:cubicBezTo>
                      <a:pt x="300" y="25"/>
                      <a:pt x="300" y="25"/>
                      <a:pt x="300" y="10"/>
                    </a:cubicBezTo>
                    <a:cubicBezTo>
                      <a:pt x="300" y="10"/>
                      <a:pt x="300" y="10"/>
                      <a:pt x="285" y="0"/>
                    </a:cubicBezTo>
                    <a:cubicBezTo>
                      <a:pt x="285" y="0"/>
                      <a:pt x="285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33" y="10"/>
                    </a:cubicBezTo>
                    <a:cubicBezTo>
                      <a:pt x="133" y="10"/>
                      <a:pt x="133" y="10"/>
                      <a:pt x="133" y="25"/>
                    </a:cubicBezTo>
                    <a:cubicBezTo>
                      <a:pt x="133" y="25"/>
                      <a:pt x="133" y="25"/>
                      <a:pt x="148" y="40"/>
                    </a:cubicBezTo>
                    <a:cubicBezTo>
                      <a:pt x="148" y="40"/>
                      <a:pt x="148" y="40"/>
                      <a:pt x="148" y="40"/>
                    </a:cubicBezTo>
                    <a:cubicBezTo>
                      <a:pt x="148" y="40"/>
                      <a:pt x="148" y="40"/>
                      <a:pt x="148" y="55"/>
                    </a:cubicBezTo>
                    <a:cubicBezTo>
                      <a:pt x="148" y="55"/>
                      <a:pt x="148" y="55"/>
                      <a:pt x="163" y="71"/>
                    </a:cubicBezTo>
                    <a:cubicBezTo>
                      <a:pt x="163" y="71"/>
                      <a:pt x="163" y="71"/>
                      <a:pt x="194" y="86"/>
                    </a:cubicBezTo>
                    <a:cubicBezTo>
                      <a:pt x="194" y="86"/>
                      <a:pt x="194" y="86"/>
                      <a:pt x="224" y="116"/>
                    </a:cubicBezTo>
                    <a:cubicBezTo>
                      <a:pt x="224" y="116"/>
                      <a:pt x="224" y="116"/>
                      <a:pt x="239" y="132"/>
                    </a:cubicBezTo>
                    <a:cubicBezTo>
                      <a:pt x="239" y="132"/>
                      <a:pt x="239" y="132"/>
                      <a:pt x="239" y="132"/>
                    </a:cubicBezTo>
                    <a:cubicBezTo>
                      <a:pt x="239" y="132"/>
                      <a:pt x="239" y="132"/>
                      <a:pt x="239" y="132"/>
                    </a:cubicBezTo>
                    <a:cubicBezTo>
                      <a:pt x="239" y="132"/>
                      <a:pt x="239" y="132"/>
                      <a:pt x="239" y="132"/>
                    </a:cubicBezTo>
                    <a:cubicBezTo>
                      <a:pt x="239" y="132"/>
                      <a:pt x="239" y="132"/>
                      <a:pt x="224" y="132"/>
                    </a:cubicBezTo>
                    <a:cubicBezTo>
                      <a:pt x="224" y="132"/>
                      <a:pt x="224" y="132"/>
                      <a:pt x="194" y="101"/>
                    </a:cubicBezTo>
                    <a:cubicBezTo>
                      <a:pt x="194" y="101"/>
                      <a:pt x="194" y="101"/>
                      <a:pt x="163" y="86"/>
                    </a:cubicBezTo>
                    <a:cubicBezTo>
                      <a:pt x="163" y="86"/>
                      <a:pt x="163" y="86"/>
                      <a:pt x="148" y="71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48" y="71"/>
                      <a:pt x="148" y="71"/>
                      <a:pt x="133" y="55"/>
                    </a:cubicBezTo>
                    <a:cubicBezTo>
                      <a:pt x="133" y="55"/>
                      <a:pt x="133" y="55"/>
                      <a:pt x="118" y="55"/>
                    </a:cubicBezTo>
                    <a:cubicBezTo>
                      <a:pt x="118" y="55"/>
                      <a:pt x="118" y="55"/>
                      <a:pt x="118" y="55"/>
                    </a:cubicBezTo>
                    <a:cubicBezTo>
                      <a:pt x="118" y="55"/>
                      <a:pt x="118" y="55"/>
                      <a:pt x="103" y="40"/>
                    </a:cubicBezTo>
                    <a:cubicBezTo>
                      <a:pt x="103" y="40"/>
                      <a:pt x="103" y="40"/>
                      <a:pt x="103" y="40"/>
                    </a:cubicBezTo>
                    <a:cubicBezTo>
                      <a:pt x="103" y="40"/>
                      <a:pt x="103" y="40"/>
                      <a:pt x="88" y="40"/>
                    </a:cubicBezTo>
                    <a:cubicBezTo>
                      <a:pt x="88" y="40"/>
                      <a:pt x="88" y="40"/>
                      <a:pt x="72" y="25"/>
                    </a:cubicBezTo>
                    <a:cubicBezTo>
                      <a:pt x="72" y="25"/>
                      <a:pt x="72" y="25"/>
                      <a:pt x="57" y="25"/>
                    </a:cubicBezTo>
                    <a:cubicBezTo>
                      <a:pt x="57" y="25"/>
                      <a:pt x="57" y="25"/>
                      <a:pt x="42" y="25"/>
                    </a:cubicBezTo>
                    <a:cubicBezTo>
                      <a:pt x="42" y="25"/>
                      <a:pt x="42" y="25"/>
                      <a:pt x="27" y="25"/>
                    </a:cubicBezTo>
                    <a:cubicBezTo>
                      <a:pt x="27" y="25"/>
                      <a:pt x="27" y="25"/>
                      <a:pt x="12" y="25"/>
                    </a:cubicBezTo>
                    <a:cubicBezTo>
                      <a:pt x="12" y="25"/>
                      <a:pt x="12" y="25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40"/>
                    </a:cubicBezTo>
                    <a:cubicBezTo>
                      <a:pt x="0" y="40"/>
                      <a:pt x="0" y="40"/>
                      <a:pt x="0" y="55"/>
                    </a:cubicBezTo>
                    <a:cubicBezTo>
                      <a:pt x="0" y="55"/>
                      <a:pt x="0" y="55"/>
                      <a:pt x="12" y="71"/>
                    </a:cubicBezTo>
                    <a:cubicBezTo>
                      <a:pt x="12" y="71"/>
                      <a:pt x="12" y="71"/>
                      <a:pt x="12" y="71"/>
                    </a:cubicBezTo>
                    <a:cubicBezTo>
                      <a:pt x="12" y="71"/>
                      <a:pt x="12" y="71"/>
                      <a:pt x="12" y="71"/>
                    </a:cubicBezTo>
                    <a:cubicBezTo>
                      <a:pt x="12" y="71"/>
                      <a:pt x="12" y="71"/>
                      <a:pt x="12" y="71"/>
                    </a:cubicBezTo>
                    <a:cubicBezTo>
                      <a:pt x="12" y="71"/>
                      <a:pt x="12" y="71"/>
                      <a:pt x="12" y="86"/>
                    </a:cubicBezTo>
                    <a:cubicBezTo>
                      <a:pt x="12" y="86"/>
                      <a:pt x="12" y="86"/>
                      <a:pt x="12" y="86"/>
                    </a:cubicBezTo>
                    <a:cubicBezTo>
                      <a:pt x="12" y="86"/>
                      <a:pt x="12" y="86"/>
                      <a:pt x="27" y="101"/>
                    </a:cubicBezTo>
                    <a:cubicBezTo>
                      <a:pt x="27" y="101"/>
                      <a:pt x="27" y="101"/>
                      <a:pt x="42" y="116"/>
                    </a:cubicBezTo>
                    <a:cubicBezTo>
                      <a:pt x="42" y="116"/>
                      <a:pt x="42" y="116"/>
                      <a:pt x="42" y="132"/>
                    </a:cubicBezTo>
                    <a:cubicBezTo>
                      <a:pt x="42" y="132"/>
                      <a:pt x="42" y="132"/>
                      <a:pt x="57" y="147"/>
                    </a:cubicBezTo>
                    <a:cubicBezTo>
                      <a:pt x="57" y="147"/>
                      <a:pt x="57" y="147"/>
                      <a:pt x="72" y="162"/>
                    </a:cubicBezTo>
                    <a:cubicBezTo>
                      <a:pt x="72" y="162"/>
                      <a:pt x="72" y="162"/>
                      <a:pt x="103" y="162"/>
                    </a:cubicBezTo>
                    <a:cubicBezTo>
                      <a:pt x="103" y="162"/>
                      <a:pt x="103" y="162"/>
                      <a:pt x="103" y="162"/>
                    </a:cubicBezTo>
                    <a:cubicBezTo>
                      <a:pt x="103" y="162"/>
                      <a:pt x="103" y="162"/>
                      <a:pt x="118" y="176"/>
                    </a:cubicBezTo>
                    <a:cubicBezTo>
                      <a:pt x="118" y="176"/>
                      <a:pt x="118" y="176"/>
                      <a:pt x="133" y="192"/>
                    </a:cubicBezTo>
                    <a:cubicBezTo>
                      <a:pt x="133" y="192"/>
                      <a:pt x="133" y="192"/>
                      <a:pt x="179" y="221"/>
                    </a:cubicBezTo>
                    <a:cubicBezTo>
                      <a:pt x="179" y="221"/>
                      <a:pt x="179" y="221"/>
                      <a:pt x="209" y="234"/>
                    </a:cubicBezTo>
                    <a:cubicBezTo>
                      <a:pt x="209" y="234"/>
                      <a:pt x="209" y="234"/>
                      <a:pt x="224" y="250"/>
                    </a:cubicBezTo>
                    <a:cubicBezTo>
                      <a:pt x="224" y="250"/>
                      <a:pt x="224" y="250"/>
                      <a:pt x="255" y="265"/>
                    </a:cubicBezTo>
                    <a:cubicBezTo>
                      <a:pt x="255" y="265"/>
                      <a:pt x="255" y="265"/>
                      <a:pt x="255" y="265"/>
                    </a:cubicBezTo>
                    <a:cubicBezTo>
                      <a:pt x="255" y="265"/>
                      <a:pt x="255" y="265"/>
                      <a:pt x="255" y="280"/>
                    </a:cubicBezTo>
                    <a:cubicBezTo>
                      <a:pt x="255" y="280"/>
                      <a:pt x="255" y="280"/>
                      <a:pt x="270" y="280"/>
                    </a:cubicBezTo>
                    <a:cubicBezTo>
                      <a:pt x="270" y="280"/>
                      <a:pt x="270" y="280"/>
                      <a:pt x="285" y="295"/>
                    </a:cubicBezTo>
                    <a:cubicBezTo>
                      <a:pt x="285" y="295"/>
                      <a:pt x="285" y="295"/>
                      <a:pt x="285" y="295"/>
                    </a:cubicBezTo>
                    <a:cubicBezTo>
                      <a:pt x="285" y="295"/>
                      <a:pt x="285" y="295"/>
                      <a:pt x="300" y="295"/>
                    </a:cubicBezTo>
                    <a:cubicBezTo>
                      <a:pt x="300" y="295"/>
                      <a:pt x="300" y="295"/>
                      <a:pt x="300" y="295"/>
                    </a:cubicBezTo>
                    <a:cubicBezTo>
                      <a:pt x="300" y="295"/>
                      <a:pt x="300" y="295"/>
                      <a:pt x="315" y="295"/>
                    </a:cubicBezTo>
                    <a:cubicBezTo>
                      <a:pt x="315" y="295"/>
                      <a:pt x="315" y="295"/>
                      <a:pt x="315" y="295"/>
                    </a:cubicBezTo>
                    <a:cubicBezTo>
                      <a:pt x="315" y="295"/>
                      <a:pt x="315" y="295"/>
                      <a:pt x="315" y="295"/>
                    </a:cubicBezTo>
                    <a:cubicBezTo>
                      <a:pt x="315" y="295"/>
                      <a:pt x="315" y="295"/>
                      <a:pt x="315" y="295"/>
                    </a:cubicBezTo>
                    <a:cubicBezTo>
                      <a:pt x="315" y="295"/>
                      <a:pt x="315" y="295"/>
                      <a:pt x="315" y="295"/>
                    </a:cubicBezTo>
                    <a:cubicBezTo>
                      <a:pt x="315" y="295"/>
                      <a:pt x="315" y="295"/>
                      <a:pt x="300" y="280"/>
                    </a:cubicBezTo>
                    <a:cubicBezTo>
                      <a:pt x="300" y="280"/>
                      <a:pt x="300" y="280"/>
                      <a:pt x="270" y="265"/>
                    </a:cubicBezTo>
                    <a:cubicBezTo>
                      <a:pt x="270" y="265"/>
                      <a:pt x="270" y="265"/>
                      <a:pt x="255" y="250"/>
                    </a:cubicBezTo>
                    <a:cubicBezTo>
                      <a:pt x="255" y="250"/>
                      <a:pt x="255" y="250"/>
                      <a:pt x="255" y="250"/>
                    </a:cubicBezTo>
                    <a:cubicBezTo>
                      <a:pt x="255" y="250"/>
                      <a:pt x="255" y="250"/>
                      <a:pt x="255" y="250"/>
                    </a:cubicBezTo>
                    <a:cubicBezTo>
                      <a:pt x="255" y="250"/>
                      <a:pt x="255" y="250"/>
                      <a:pt x="209" y="206"/>
                    </a:cubicBezTo>
                    <a:cubicBezTo>
                      <a:pt x="209" y="206"/>
                      <a:pt x="209" y="206"/>
                      <a:pt x="194" y="192"/>
                    </a:cubicBezTo>
                    <a:cubicBezTo>
                      <a:pt x="194" y="192"/>
                      <a:pt x="194" y="192"/>
                      <a:pt x="179" y="176"/>
                    </a:cubicBezTo>
                    <a:cubicBezTo>
                      <a:pt x="179" y="176"/>
                      <a:pt x="179" y="176"/>
                      <a:pt x="179" y="176"/>
                    </a:cubicBezTo>
                    <a:cubicBezTo>
                      <a:pt x="179" y="176"/>
                      <a:pt x="179" y="176"/>
                      <a:pt x="179" y="162"/>
                    </a:cubicBezTo>
                    <a:cubicBezTo>
                      <a:pt x="179" y="162"/>
                      <a:pt x="179" y="162"/>
                      <a:pt x="163" y="162"/>
                    </a:cubicBezTo>
                    <a:cubicBezTo>
                      <a:pt x="163" y="162"/>
                      <a:pt x="163" y="162"/>
                      <a:pt x="148" y="132"/>
                    </a:cubicBezTo>
                    <a:cubicBezTo>
                      <a:pt x="148" y="132"/>
                      <a:pt x="148" y="132"/>
                      <a:pt x="118" y="116"/>
                    </a:cubicBezTo>
                    <a:cubicBezTo>
                      <a:pt x="118" y="116"/>
                      <a:pt x="118" y="116"/>
                      <a:pt x="118" y="116"/>
                    </a:cubicBezTo>
                    <a:cubicBezTo>
                      <a:pt x="118" y="116"/>
                      <a:pt x="118" y="116"/>
                      <a:pt x="118" y="116"/>
                    </a:cubicBezTo>
                    <a:cubicBezTo>
                      <a:pt x="118" y="116"/>
                      <a:pt x="118" y="116"/>
                      <a:pt x="118" y="116"/>
                    </a:cubicBezTo>
                    <a:cubicBezTo>
                      <a:pt x="118" y="116"/>
                      <a:pt x="118" y="116"/>
                      <a:pt x="118" y="116"/>
                    </a:cubicBezTo>
                    <a:cubicBezTo>
                      <a:pt x="118" y="116"/>
                      <a:pt x="118" y="116"/>
                      <a:pt x="133" y="116"/>
                    </a:cubicBezTo>
                    <a:cubicBezTo>
                      <a:pt x="133" y="116"/>
                      <a:pt x="133" y="116"/>
                      <a:pt x="133" y="101"/>
                    </a:cubicBezTo>
                    <a:cubicBezTo>
                      <a:pt x="133" y="101"/>
                      <a:pt x="133" y="101"/>
                      <a:pt x="118" y="101"/>
                    </a:cubicBezTo>
                    <a:cubicBezTo>
                      <a:pt x="118" y="101"/>
                      <a:pt x="118" y="101"/>
                      <a:pt x="118" y="101"/>
                    </a:cubicBezTo>
                    <a:cubicBezTo>
                      <a:pt x="118" y="101"/>
                      <a:pt x="118" y="101"/>
                      <a:pt x="118" y="101"/>
                    </a:cubicBezTo>
                    <a:cubicBezTo>
                      <a:pt x="118" y="101"/>
                      <a:pt x="118" y="101"/>
                      <a:pt x="103" y="86"/>
                    </a:cubicBezTo>
                    <a:cubicBezTo>
                      <a:pt x="103" y="86"/>
                      <a:pt x="103" y="86"/>
                      <a:pt x="88" y="71"/>
                    </a:cubicBezTo>
                    <a:cubicBezTo>
                      <a:pt x="88" y="71"/>
                      <a:pt x="88" y="71"/>
                      <a:pt x="72" y="55"/>
                    </a:cubicBezTo>
                    <a:cubicBezTo>
                      <a:pt x="72" y="55"/>
                      <a:pt x="72" y="55"/>
                      <a:pt x="72" y="55"/>
                    </a:cubicBezTo>
                    <a:cubicBezTo>
                      <a:pt x="72" y="55"/>
                      <a:pt x="72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72" y="55"/>
                    </a:cubicBezTo>
                    <a:cubicBezTo>
                      <a:pt x="72" y="55"/>
                      <a:pt x="72" y="55"/>
                      <a:pt x="118" y="86"/>
                    </a:cubicBezTo>
                    <a:cubicBezTo>
                      <a:pt x="118" y="86"/>
                      <a:pt x="118" y="86"/>
                      <a:pt x="148" y="86"/>
                    </a:cubicBezTo>
                    <a:cubicBezTo>
                      <a:pt x="148" y="86"/>
                      <a:pt x="148" y="86"/>
                      <a:pt x="179" y="101"/>
                    </a:cubicBezTo>
                    <a:cubicBezTo>
                      <a:pt x="179" y="101"/>
                      <a:pt x="179" y="101"/>
                      <a:pt x="179" y="116"/>
                    </a:cubicBezTo>
                    <a:cubicBezTo>
                      <a:pt x="179" y="116"/>
                      <a:pt x="179" y="116"/>
                      <a:pt x="194" y="116"/>
                    </a:cubicBezTo>
                    <a:cubicBezTo>
                      <a:pt x="194" y="116"/>
                      <a:pt x="194" y="116"/>
                      <a:pt x="194" y="116"/>
                    </a:cubicBezTo>
                    <a:cubicBezTo>
                      <a:pt x="194" y="116"/>
                      <a:pt x="194" y="116"/>
                      <a:pt x="209" y="132"/>
                    </a:cubicBezTo>
                    <a:cubicBezTo>
                      <a:pt x="209" y="132"/>
                      <a:pt x="209" y="132"/>
                      <a:pt x="209" y="132"/>
                    </a:cubicBezTo>
                    <a:cubicBezTo>
                      <a:pt x="209" y="132"/>
                      <a:pt x="209" y="132"/>
                      <a:pt x="209" y="132"/>
                    </a:cubicBezTo>
                    <a:cubicBezTo>
                      <a:pt x="209" y="132"/>
                      <a:pt x="209" y="132"/>
                      <a:pt x="209" y="132"/>
                    </a:cubicBezTo>
                    <a:cubicBezTo>
                      <a:pt x="209" y="132"/>
                      <a:pt x="209" y="132"/>
                      <a:pt x="209" y="132"/>
                    </a:cubicBezTo>
                    <a:cubicBezTo>
                      <a:pt x="209" y="132"/>
                      <a:pt x="209" y="132"/>
                      <a:pt x="224" y="132"/>
                    </a:cubicBezTo>
                    <a:cubicBezTo>
                      <a:pt x="224" y="132"/>
                      <a:pt x="224" y="132"/>
                      <a:pt x="224" y="147"/>
                    </a:cubicBezTo>
                    <a:cubicBezTo>
                      <a:pt x="224" y="147"/>
                      <a:pt x="224" y="147"/>
                      <a:pt x="224" y="147"/>
                    </a:cubicBezTo>
                    <a:cubicBezTo>
                      <a:pt x="224" y="147"/>
                      <a:pt x="224" y="147"/>
                      <a:pt x="239" y="147"/>
                    </a:cubicBezTo>
                    <a:cubicBezTo>
                      <a:pt x="239" y="147"/>
                      <a:pt x="239" y="147"/>
                      <a:pt x="239" y="147"/>
                    </a:cubicBezTo>
                    <a:cubicBezTo>
                      <a:pt x="239" y="147"/>
                      <a:pt x="239" y="147"/>
                      <a:pt x="239" y="147"/>
                    </a:cubicBezTo>
                    <a:cubicBezTo>
                      <a:pt x="239" y="147"/>
                      <a:pt x="239" y="147"/>
                      <a:pt x="239" y="147"/>
                    </a:cubicBezTo>
                    <a:cubicBezTo>
                      <a:pt x="239" y="147"/>
                      <a:pt x="239" y="147"/>
                      <a:pt x="239" y="147"/>
                    </a:cubicBezTo>
                    <a:cubicBezTo>
                      <a:pt x="239" y="147"/>
                      <a:pt x="239" y="147"/>
                      <a:pt x="239" y="147"/>
                    </a:cubicBezTo>
                    <a:cubicBezTo>
                      <a:pt x="239" y="147"/>
                      <a:pt x="239" y="147"/>
                      <a:pt x="224" y="162"/>
                    </a:cubicBezTo>
                    <a:cubicBezTo>
                      <a:pt x="224" y="162"/>
                      <a:pt x="224" y="162"/>
                      <a:pt x="224" y="162"/>
                    </a:cubicBezTo>
                    <a:cubicBezTo>
                      <a:pt x="224" y="162"/>
                      <a:pt x="224" y="162"/>
                      <a:pt x="224" y="162"/>
                    </a:cubicBezTo>
                    <a:cubicBezTo>
                      <a:pt x="224" y="162"/>
                      <a:pt x="224" y="162"/>
                      <a:pt x="224" y="162"/>
                    </a:cubicBezTo>
                    <a:cubicBezTo>
                      <a:pt x="224" y="162"/>
                      <a:pt x="224" y="162"/>
                      <a:pt x="239" y="162"/>
                    </a:cubicBezTo>
                    <a:cubicBezTo>
                      <a:pt x="239" y="162"/>
                      <a:pt x="239" y="162"/>
                      <a:pt x="255" y="176"/>
                    </a:cubicBezTo>
                    <a:cubicBezTo>
                      <a:pt x="255" y="176"/>
                      <a:pt x="255" y="176"/>
                      <a:pt x="255" y="176"/>
                    </a:cubicBezTo>
                    <a:cubicBezTo>
                      <a:pt x="255" y="176"/>
                      <a:pt x="255" y="176"/>
                      <a:pt x="255" y="176"/>
                    </a:cubicBezTo>
                    <a:cubicBezTo>
                      <a:pt x="255" y="176"/>
                      <a:pt x="255" y="176"/>
                      <a:pt x="270" y="192"/>
                    </a:cubicBezTo>
                    <a:cubicBezTo>
                      <a:pt x="270" y="192"/>
                      <a:pt x="270" y="192"/>
                      <a:pt x="300" y="206"/>
                    </a:cubicBezTo>
                    <a:cubicBezTo>
                      <a:pt x="300" y="206"/>
                      <a:pt x="300" y="206"/>
                      <a:pt x="330" y="221"/>
                    </a:cubicBezTo>
                    <a:cubicBezTo>
                      <a:pt x="330" y="221"/>
                      <a:pt x="330" y="221"/>
                      <a:pt x="346" y="221"/>
                    </a:cubicBezTo>
                    <a:cubicBezTo>
                      <a:pt x="346" y="221"/>
                      <a:pt x="346" y="221"/>
                      <a:pt x="361" y="234"/>
                    </a:cubicBezTo>
                    <a:cubicBezTo>
                      <a:pt x="361" y="234"/>
                      <a:pt x="361" y="234"/>
                      <a:pt x="361" y="234"/>
                    </a:cubicBezTo>
                    <a:cubicBezTo>
                      <a:pt x="361" y="234"/>
                      <a:pt x="361" y="234"/>
                      <a:pt x="361" y="250"/>
                    </a:cubicBezTo>
                    <a:cubicBezTo>
                      <a:pt x="361" y="250"/>
                      <a:pt x="361" y="250"/>
                      <a:pt x="361" y="250"/>
                    </a:cubicBezTo>
                    <a:cubicBezTo>
                      <a:pt x="361" y="250"/>
                      <a:pt x="361" y="250"/>
                      <a:pt x="391" y="265"/>
                    </a:cubicBezTo>
                    <a:cubicBezTo>
                      <a:pt x="391" y="265"/>
                      <a:pt x="391" y="265"/>
                      <a:pt x="406" y="280"/>
                    </a:cubicBezTo>
                    <a:cubicBezTo>
                      <a:pt x="406" y="280"/>
                      <a:pt x="406" y="280"/>
                      <a:pt x="421" y="295"/>
                    </a:cubicBezTo>
                    <a:cubicBezTo>
                      <a:pt x="421" y="295"/>
                      <a:pt x="421" y="295"/>
                      <a:pt x="437" y="310"/>
                    </a:cubicBezTo>
                    <a:cubicBezTo>
                      <a:pt x="437" y="310"/>
                      <a:pt x="437" y="310"/>
                      <a:pt x="437" y="310"/>
                    </a:cubicBezTo>
                    <a:cubicBezTo>
                      <a:pt x="437" y="310"/>
                      <a:pt x="437" y="310"/>
                      <a:pt x="452" y="310"/>
                    </a:cubicBezTo>
                    <a:cubicBezTo>
                      <a:pt x="452" y="310"/>
                      <a:pt x="452" y="310"/>
                      <a:pt x="452" y="310"/>
                    </a:cubicBezTo>
                    <a:cubicBezTo>
                      <a:pt x="452" y="310"/>
                      <a:pt x="452" y="310"/>
                      <a:pt x="452" y="310"/>
                    </a:cubicBezTo>
                    <a:cubicBezTo>
                      <a:pt x="452" y="310"/>
                      <a:pt x="452" y="310"/>
                      <a:pt x="452" y="310"/>
                    </a:cubicBezTo>
                    <a:cubicBezTo>
                      <a:pt x="452" y="310"/>
                      <a:pt x="452" y="310"/>
                      <a:pt x="452" y="310"/>
                    </a:cubicBezTo>
                    <a:cubicBezTo>
                      <a:pt x="452" y="310"/>
                      <a:pt x="452" y="310"/>
                      <a:pt x="467" y="310"/>
                    </a:cubicBezTo>
                    <a:cubicBezTo>
                      <a:pt x="467" y="310"/>
                      <a:pt x="467" y="310"/>
                      <a:pt x="467" y="310"/>
                    </a:cubicBezTo>
                    <a:cubicBezTo>
                      <a:pt x="467" y="310"/>
                      <a:pt x="467" y="310"/>
                      <a:pt x="467" y="310"/>
                    </a:cubicBezTo>
                    <a:cubicBezTo>
                      <a:pt x="467" y="310"/>
                      <a:pt x="467" y="310"/>
                      <a:pt x="452" y="295"/>
                    </a:cubicBezTo>
                    <a:cubicBezTo>
                      <a:pt x="452" y="295"/>
                      <a:pt x="452" y="295"/>
                      <a:pt x="406" y="265"/>
                    </a:cubicBezTo>
                    <a:cubicBezTo>
                      <a:pt x="406" y="265"/>
                      <a:pt x="406" y="265"/>
                      <a:pt x="406" y="265"/>
                    </a:cubicBezTo>
                    <a:cubicBezTo>
                      <a:pt x="406" y="265"/>
                      <a:pt x="406" y="265"/>
                      <a:pt x="406" y="250"/>
                    </a:cubicBezTo>
                    <a:cubicBezTo>
                      <a:pt x="406" y="250"/>
                      <a:pt x="406" y="250"/>
                      <a:pt x="391" y="250"/>
                    </a:cubicBezTo>
                    <a:cubicBezTo>
                      <a:pt x="391" y="250"/>
                      <a:pt x="391" y="250"/>
                      <a:pt x="376" y="234"/>
                    </a:cubicBezTo>
                    <a:cubicBezTo>
                      <a:pt x="376" y="234"/>
                      <a:pt x="376" y="234"/>
                      <a:pt x="376" y="221"/>
                    </a:cubicBezTo>
                    <a:cubicBezTo>
                      <a:pt x="376" y="221"/>
                      <a:pt x="376" y="221"/>
                      <a:pt x="376" y="221"/>
                    </a:cubicBezTo>
                    <a:cubicBezTo>
                      <a:pt x="376" y="221"/>
                      <a:pt x="376" y="221"/>
                      <a:pt x="361" y="206"/>
                    </a:cubicBezTo>
                    <a:cubicBezTo>
                      <a:pt x="361" y="206"/>
                      <a:pt x="361" y="206"/>
                      <a:pt x="361" y="206"/>
                    </a:cubicBezTo>
                    <a:cubicBezTo>
                      <a:pt x="361" y="206"/>
                      <a:pt x="361" y="206"/>
                      <a:pt x="361" y="206"/>
                    </a:cubicBezTo>
                    <a:cubicBezTo>
                      <a:pt x="361" y="206"/>
                      <a:pt x="361" y="206"/>
                      <a:pt x="361" y="206"/>
                    </a:cubicBezTo>
                    <a:cubicBezTo>
                      <a:pt x="361" y="206"/>
                      <a:pt x="361" y="206"/>
                      <a:pt x="376" y="206"/>
                    </a:cubicBezTo>
                    <a:cubicBezTo>
                      <a:pt x="376" y="206"/>
                      <a:pt x="376" y="206"/>
                      <a:pt x="376" y="206"/>
                    </a:cubicBezTo>
                    <a:cubicBezTo>
                      <a:pt x="376" y="206"/>
                      <a:pt x="376" y="206"/>
                      <a:pt x="376" y="206"/>
                    </a:cubicBezTo>
                    <a:cubicBezTo>
                      <a:pt x="376" y="206"/>
                      <a:pt x="376" y="206"/>
                      <a:pt x="376" y="206"/>
                    </a:cubicBezTo>
                    <a:cubicBezTo>
                      <a:pt x="376" y="206"/>
                      <a:pt x="376" y="206"/>
                      <a:pt x="391" y="206"/>
                    </a:cubicBezTo>
                    <a:cubicBezTo>
                      <a:pt x="391" y="206"/>
                      <a:pt x="391" y="206"/>
                      <a:pt x="391" y="221"/>
                    </a:cubicBezTo>
                    <a:cubicBezTo>
                      <a:pt x="391" y="221"/>
                      <a:pt x="391" y="221"/>
                      <a:pt x="406" y="221"/>
                    </a:cubicBezTo>
                    <a:cubicBezTo>
                      <a:pt x="406" y="221"/>
                      <a:pt x="406" y="221"/>
                      <a:pt x="421" y="234"/>
                    </a:cubicBezTo>
                    <a:cubicBezTo>
                      <a:pt x="421" y="234"/>
                      <a:pt x="421" y="234"/>
                      <a:pt x="421" y="250"/>
                    </a:cubicBezTo>
                    <a:cubicBezTo>
                      <a:pt x="421" y="250"/>
                      <a:pt x="421" y="250"/>
                      <a:pt x="437" y="250"/>
                    </a:cubicBezTo>
                    <a:cubicBezTo>
                      <a:pt x="437" y="250"/>
                      <a:pt x="437" y="250"/>
                      <a:pt x="437" y="265"/>
                    </a:cubicBezTo>
                    <a:cubicBezTo>
                      <a:pt x="437" y="265"/>
                      <a:pt x="437" y="265"/>
                      <a:pt x="437" y="265"/>
                    </a:cubicBezTo>
                    <a:cubicBezTo>
                      <a:pt x="437" y="265"/>
                      <a:pt x="437" y="265"/>
                      <a:pt x="452" y="265"/>
                    </a:cubicBezTo>
                    <a:cubicBezTo>
                      <a:pt x="452" y="265"/>
                      <a:pt x="452" y="265"/>
                      <a:pt x="452" y="265"/>
                    </a:cubicBezTo>
                    <a:cubicBezTo>
                      <a:pt x="452" y="265"/>
                      <a:pt x="452" y="265"/>
                      <a:pt x="452" y="265"/>
                    </a:cubicBezTo>
                    <a:cubicBezTo>
                      <a:pt x="452" y="265"/>
                      <a:pt x="452" y="265"/>
                      <a:pt x="437" y="265"/>
                    </a:cubicBezTo>
                    <a:cubicBezTo>
                      <a:pt x="437" y="265"/>
                      <a:pt x="437" y="265"/>
                      <a:pt x="437" y="250"/>
                    </a:cubicBezTo>
                    <a:cubicBezTo>
                      <a:pt x="437" y="250"/>
                      <a:pt x="437" y="250"/>
                      <a:pt x="437" y="250"/>
                    </a:cubicBezTo>
                    <a:cubicBezTo>
                      <a:pt x="437" y="250"/>
                      <a:pt x="437" y="250"/>
                      <a:pt x="421" y="234"/>
                    </a:cubicBezTo>
                    <a:cubicBezTo>
                      <a:pt x="421" y="234"/>
                      <a:pt x="421" y="234"/>
                      <a:pt x="421" y="221"/>
                    </a:cubicBezTo>
                    <a:cubicBezTo>
                      <a:pt x="421" y="221"/>
                      <a:pt x="421" y="221"/>
                      <a:pt x="406" y="221"/>
                    </a:cubicBezTo>
                    <a:cubicBezTo>
                      <a:pt x="406" y="221"/>
                      <a:pt x="406" y="221"/>
                      <a:pt x="406" y="206"/>
                    </a:cubicBezTo>
                    <a:cubicBezTo>
                      <a:pt x="406" y="206"/>
                      <a:pt x="406" y="206"/>
                      <a:pt x="406" y="206"/>
                    </a:cubicBezTo>
                    <a:cubicBezTo>
                      <a:pt x="406" y="206"/>
                      <a:pt x="406" y="206"/>
                      <a:pt x="406" y="206"/>
                    </a:cubicBezTo>
                    <a:cubicBezTo>
                      <a:pt x="406" y="206"/>
                      <a:pt x="406" y="206"/>
                      <a:pt x="391" y="206"/>
                    </a:cubicBezTo>
                    <a:cubicBezTo>
                      <a:pt x="391" y="206"/>
                      <a:pt x="391" y="206"/>
                      <a:pt x="406" y="206"/>
                    </a:cubicBezTo>
                    <a:cubicBezTo>
                      <a:pt x="406" y="206"/>
                      <a:pt x="406" y="206"/>
                      <a:pt x="406" y="206"/>
                    </a:cubicBezTo>
                    <a:cubicBezTo>
                      <a:pt x="406" y="206"/>
                      <a:pt x="406" y="206"/>
                      <a:pt x="421" y="221"/>
                    </a:cubicBezTo>
                    <a:cubicBezTo>
                      <a:pt x="421" y="221"/>
                      <a:pt x="421" y="221"/>
                      <a:pt x="437" y="234"/>
                    </a:cubicBezTo>
                    <a:cubicBezTo>
                      <a:pt x="437" y="234"/>
                      <a:pt x="437" y="234"/>
                      <a:pt x="452" y="250"/>
                    </a:cubicBezTo>
                    <a:cubicBezTo>
                      <a:pt x="452" y="250"/>
                      <a:pt x="452" y="250"/>
                      <a:pt x="452" y="250"/>
                    </a:cubicBezTo>
                    <a:cubicBezTo>
                      <a:pt x="452" y="250"/>
                      <a:pt x="452" y="250"/>
                      <a:pt x="467" y="265"/>
                    </a:cubicBezTo>
                    <a:cubicBezTo>
                      <a:pt x="467" y="265"/>
                      <a:pt x="467" y="265"/>
                      <a:pt x="467" y="265"/>
                    </a:cubicBezTo>
                    <a:cubicBezTo>
                      <a:pt x="467" y="265"/>
                      <a:pt x="467" y="265"/>
                      <a:pt x="467" y="265"/>
                    </a:cubicBezTo>
                    <a:cubicBezTo>
                      <a:pt x="467" y="265"/>
                      <a:pt x="467" y="265"/>
                      <a:pt x="467" y="280"/>
                    </a:cubicBezTo>
                    <a:cubicBezTo>
                      <a:pt x="467" y="280"/>
                      <a:pt x="467" y="280"/>
                      <a:pt x="484" y="280"/>
                    </a:cubicBezTo>
                    <a:cubicBezTo>
                      <a:pt x="484" y="280"/>
                      <a:pt x="484" y="280"/>
                      <a:pt x="484" y="280"/>
                    </a:cubicBezTo>
                    <a:cubicBezTo>
                      <a:pt x="484" y="280"/>
                      <a:pt x="484" y="280"/>
                      <a:pt x="484" y="280"/>
                    </a:cubicBezTo>
                    <a:cubicBezTo>
                      <a:pt x="484" y="280"/>
                      <a:pt x="484" y="280"/>
                      <a:pt x="484" y="280"/>
                    </a:cubicBezTo>
                    <a:cubicBezTo>
                      <a:pt x="484" y="280"/>
                      <a:pt x="484" y="280"/>
                      <a:pt x="484" y="280"/>
                    </a:cubicBezTo>
                    <a:cubicBezTo>
                      <a:pt x="484" y="280"/>
                      <a:pt x="484" y="280"/>
                      <a:pt x="484" y="280"/>
                    </a:cubicBezTo>
                    <a:cubicBezTo>
                      <a:pt x="484" y="280"/>
                      <a:pt x="484" y="280"/>
                      <a:pt x="484" y="265"/>
                    </a:cubicBezTo>
                    <a:cubicBezTo>
                      <a:pt x="484" y="265"/>
                      <a:pt x="484" y="265"/>
                      <a:pt x="484" y="265"/>
                    </a:cubicBezTo>
                    <a:cubicBezTo>
                      <a:pt x="484" y="265"/>
                      <a:pt x="484" y="265"/>
                      <a:pt x="484" y="265"/>
                    </a:cubicBezTo>
                    <a:lnTo>
                      <a:pt x="484" y="265"/>
                    </a:lnTo>
                    <a:lnTo>
                      <a:pt x="484" y="265"/>
                    </a:lnTo>
                    <a:lnTo>
                      <a:pt x="484" y="265"/>
                    </a:lnTo>
                    <a:lnTo>
                      <a:pt x="484" y="265"/>
                    </a:lnTo>
                    <a:lnTo>
                      <a:pt x="484" y="265"/>
                    </a:lnTo>
                    <a:lnTo>
                      <a:pt x="484" y="265"/>
                    </a:lnTo>
                    <a:lnTo>
                      <a:pt x="484" y="265"/>
                    </a:lnTo>
                    <a:lnTo>
                      <a:pt x="484" y="265"/>
                    </a:lnTo>
                    <a:close/>
                  </a:path>
                </a:pathLst>
              </a:custGeom>
              <a:solidFill>
                <a:schemeClr val="bg1"/>
              </a:solidFill>
              <a:ln w="1143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41" name="任意多边形 1040"/>
              <p:cNvSpPr/>
              <p:nvPr/>
            </p:nvSpPr>
            <p:spPr>
              <a:xfrm>
                <a:off x="168" y="140"/>
                <a:ext cx="198" cy="107"/>
              </a:xfrm>
              <a:custGeom>
                <a:avLst/>
                <a:gdLst/>
                <a:ahLst/>
                <a:cxnLst/>
                <a:pathLst>
                  <a:path w="494" h="268">
                    <a:moveTo>
                      <a:pt x="30" y="235"/>
                    </a:moveTo>
                    <a:cubicBezTo>
                      <a:pt x="30" y="235"/>
                      <a:pt x="30" y="235"/>
                      <a:pt x="30" y="235"/>
                    </a:cubicBezTo>
                    <a:cubicBezTo>
                      <a:pt x="30" y="235"/>
                      <a:pt x="30" y="235"/>
                      <a:pt x="30" y="235"/>
                    </a:cubicBezTo>
                    <a:cubicBezTo>
                      <a:pt x="30" y="235"/>
                      <a:pt x="30" y="235"/>
                      <a:pt x="30" y="235"/>
                    </a:cubicBezTo>
                    <a:cubicBezTo>
                      <a:pt x="30" y="235"/>
                      <a:pt x="30" y="235"/>
                      <a:pt x="15" y="219"/>
                    </a:cubicBezTo>
                    <a:cubicBezTo>
                      <a:pt x="15" y="219"/>
                      <a:pt x="15" y="219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187"/>
                    </a:cubicBezTo>
                    <a:cubicBezTo>
                      <a:pt x="15" y="187"/>
                      <a:pt x="15" y="187"/>
                      <a:pt x="0" y="187"/>
                    </a:cubicBezTo>
                    <a:cubicBezTo>
                      <a:pt x="0" y="187"/>
                      <a:pt x="0" y="187"/>
                      <a:pt x="0" y="171"/>
                    </a:cubicBezTo>
                    <a:cubicBezTo>
                      <a:pt x="0" y="171"/>
                      <a:pt x="0" y="171"/>
                      <a:pt x="15" y="171"/>
                    </a:cubicBezTo>
                    <a:cubicBezTo>
                      <a:pt x="15" y="171"/>
                      <a:pt x="15" y="171"/>
                      <a:pt x="15" y="171"/>
                    </a:cubicBezTo>
                    <a:cubicBezTo>
                      <a:pt x="15" y="171"/>
                      <a:pt x="15" y="171"/>
                      <a:pt x="15" y="139"/>
                    </a:cubicBezTo>
                    <a:cubicBezTo>
                      <a:pt x="15" y="139"/>
                      <a:pt x="15" y="139"/>
                      <a:pt x="15" y="125"/>
                    </a:cubicBezTo>
                    <a:cubicBezTo>
                      <a:pt x="15" y="125"/>
                      <a:pt x="15" y="125"/>
                      <a:pt x="15" y="109"/>
                    </a:cubicBezTo>
                    <a:cubicBezTo>
                      <a:pt x="15" y="109"/>
                      <a:pt x="15" y="109"/>
                      <a:pt x="15" y="109"/>
                    </a:cubicBezTo>
                    <a:cubicBezTo>
                      <a:pt x="15" y="109"/>
                      <a:pt x="15" y="109"/>
                      <a:pt x="15" y="109"/>
                    </a:cubicBezTo>
                    <a:cubicBezTo>
                      <a:pt x="15" y="109"/>
                      <a:pt x="15" y="109"/>
                      <a:pt x="15" y="109"/>
                    </a:cubicBezTo>
                    <a:cubicBezTo>
                      <a:pt x="15" y="109"/>
                      <a:pt x="15" y="109"/>
                      <a:pt x="15" y="109"/>
                    </a:cubicBezTo>
                    <a:cubicBezTo>
                      <a:pt x="15" y="109"/>
                      <a:pt x="15" y="109"/>
                      <a:pt x="15" y="109"/>
                    </a:cubicBezTo>
                    <a:cubicBezTo>
                      <a:pt x="15" y="109"/>
                      <a:pt x="15" y="109"/>
                      <a:pt x="15" y="93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15" y="93"/>
                      <a:pt x="15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1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30" y="0"/>
                    </a:cubicBezTo>
                    <a:cubicBezTo>
                      <a:pt x="30" y="0"/>
                      <a:pt x="30" y="0"/>
                      <a:pt x="494" y="0"/>
                    </a:cubicBezTo>
                    <a:cubicBezTo>
                      <a:pt x="494" y="0"/>
                      <a:pt x="494" y="0"/>
                      <a:pt x="494" y="0"/>
                    </a:cubicBezTo>
                    <a:cubicBezTo>
                      <a:pt x="494" y="0"/>
                      <a:pt x="494" y="0"/>
                      <a:pt x="494" y="0"/>
                    </a:cubicBezTo>
                    <a:cubicBezTo>
                      <a:pt x="494" y="0"/>
                      <a:pt x="494" y="0"/>
                      <a:pt x="479" y="0"/>
                    </a:cubicBezTo>
                    <a:cubicBezTo>
                      <a:pt x="479" y="0"/>
                      <a:pt x="479" y="0"/>
                      <a:pt x="479" y="0"/>
                    </a:cubicBezTo>
                    <a:cubicBezTo>
                      <a:pt x="479" y="0"/>
                      <a:pt x="479" y="0"/>
                      <a:pt x="463" y="13"/>
                    </a:cubicBezTo>
                    <a:cubicBezTo>
                      <a:pt x="463" y="13"/>
                      <a:pt x="463" y="13"/>
                      <a:pt x="463" y="13"/>
                    </a:cubicBezTo>
                    <a:cubicBezTo>
                      <a:pt x="463" y="13"/>
                      <a:pt x="463" y="13"/>
                      <a:pt x="448" y="13"/>
                    </a:cubicBezTo>
                    <a:cubicBezTo>
                      <a:pt x="448" y="13"/>
                      <a:pt x="448" y="13"/>
                      <a:pt x="448" y="13"/>
                    </a:cubicBezTo>
                    <a:cubicBezTo>
                      <a:pt x="448" y="13"/>
                      <a:pt x="448" y="13"/>
                      <a:pt x="448" y="28"/>
                    </a:cubicBezTo>
                    <a:cubicBezTo>
                      <a:pt x="448" y="28"/>
                      <a:pt x="448" y="28"/>
                      <a:pt x="432" y="45"/>
                    </a:cubicBezTo>
                    <a:cubicBezTo>
                      <a:pt x="432" y="45"/>
                      <a:pt x="432" y="45"/>
                      <a:pt x="432" y="45"/>
                    </a:cubicBezTo>
                    <a:cubicBezTo>
                      <a:pt x="432" y="45"/>
                      <a:pt x="432" y="45"/>
                      <a:pt x="417" y="61"/>
                    </a:cubicBezTo>
                    <a:cubicBezTo>
                      <a:pt x="417" y="61"/>
                      <a:pt x="417" y="61"/>
                      <a:pt x="401" y="77"/>
                    </a:cubicBezTo>
                    <a:cubicBezTo>
                      <a:pt x="401" y="77"/>
                      <a:pt x="401" y="77"/>
                      <a:pt x="386" y="93"/>
                    </a:cubicBezTo>
                    <a:cubicBezTo>
                      <a:pt x="386" y="93"/>
                      <a:pt x="386" y="93"/>
                      <a:pt x="370" y="109"/>
                    </a:cubicBezTo>
                    <a:cubicBezTo>
                      <a:pt x="370" y="109"/>
                      <a:pt x="370" y="109"/>
                      <a:pt x="370" y="109"/>
                    </a:cubicBezTo>
                    <a:cubicBezTo>
                      <a:pt x="370" y="109"/>
                      <a:pt x="370" y="109"/>
                      <a:pt x="355" y="125"/>
                    </a:cubicBezTo>
                    <a:cubicBezTo>
                      <a:pt x="355" y="125"/>
                      <a:pt x="355" y="125"/>
                      <a:pt x="355" y="125"/>
                    </a:cubicBezTo>
                    <a:cubicBezTo>
                      <a:pt x="355" y="125"/>
                      <a:pt x="355" y="125"/>
                      <a:pt x="339" y="171"/>
                    </a:cubicBezTo>
                    <a:cubicBezTo>
                      <a:pt x="339" y="171"/>
                      <a:pt x="339" y="171"/>
                      <a:pt x="324" y="203"/>
                    </a:cubicBezTo>
                    <a:cubicBezTo>
                      <a:pt x="324" y="203"/>
                      <a:pt x="324" y="203"/>
                      <a:pt x="324" y="203"/>
                    </a:cubicBezTo>
                    <a:cubicBezTo>
                      <a:pt x="324" y="203"/>
                      <a:pt x="324" y="203"/>
                      <a:pt x="308" y="219"/>
                    </a:cubicBezTo>
                    <a:cubicBezTo>
                      <a:pt x="308" y="219"/>
                      <a:pt x="308" y="219"/>
                      <a:pt x="308" y="219"/>
                    </a:cubicBezTo>
                    <a:cubicBezTo>
                      <a:pt x="308" y="219"/>
                      <a:pt x="308" y="219"/>
                      <a:pt x="308" y="235"/>
                    </a:cubicBezTo>
                    <a:cubicBezTo>
                      <a:pt x="308" y="235"/>
                      <a:pt x="308" y="235"/>
                      <a:pt x="308" y="235"/>
                    </a:cubicBezTo>
                    <a:cubicBezTo>
                      <a:pt x="308" y="235"/>
                      <a:pt x="308" y="235"/>
                      <a:pt x="308" y="252"/>
                    </a:cubicBezTo>
                    <a:cubicBezTo>
                      <a:pt x="308" y="252"/>
                      <a:pt x="308" y="252"/>
                      <a:pt x="293" y="252"/>
                    </a:cubicBezTo>
                    <a:cubicBezTo>
                      <a:pt x="293" y="252"/>
                      <a:pt x="293" y="252"/>
                      <a:pt x="293" y="268"/>
                    </a:cubicBezTo>
                    <a:cubicBezTo>
                      <a:pt x="293" y="268"/>
                      <a:pt x="293" y="268"/>
                      <a:pt x="293" y="268"/>
                    </a:cubicBezTo>
                    <a:cubicBezTo>
                      <a:pt x="293" y="268"/>
                      <a:pt x="293" y="268"/>
                      <a:pt x="293" y="268"/>
                    </a:cubicBezTo>
                    <a:cubicBezTo>
                      <a:pt x="293" y="268"/>
                      <a:pt x="293" y="268"/>
                      <a:pt x="293" y="268"/>
                    </a:cubicBezTo>
                    <a:cubicBezTo>
                      <a:pt x="293" y="268"/>
                      <a:pt x="293" y="268"/>
                      <a:pt x="293" y="268"/>
                    </a:cubicBezTo>
                    <a:cubicBezTo>
                      <a:pt x="293" y="268"/>
                      <a:pt x="293" y="268"/>
                      <a:pt x="293" y="268"/>
                    </a:cubicBezTo>
                    <a:cubicBezTo>
                      <a:pt x="293" y="268"/>
                      <a:pt x="293" y="268"/>
                      <a:pt x="293" y="268"/>
                    </a:cubicBezTo>
                    <a:cubicBezTo>
                      <a:pt x="293" y="268"/>
                      <a:pt x="293" y="268"/>
                      <a:pt x="293" y="268"/>
                    </a:cubicBezTo>
                    <a:cubicBezTo>
                      <a:pt x="293" y="268"/>
                      <a:pt x="293" y="268"/>
                      <a:pt x="277" y="252"/>
                    </a:cubicBezTo>
                    <a:cubicBezTo>
                      <a:pt x="277" y="252"/>
                      <a:pt x="277" y="252"/>
                      <a:pt x="277" y="252"/>
                    </a:cubicBezTo>
                    <a:cubicBezTo>
                      <a:pt x="277" y="252"/>
                      <a:pt x="277" y="252"/>
                      <a:pt x="277" y="252"/>
                    </a:cubicBezTo>
                    <a:cubicBezTo>
                      <a:pt x="277" y="252"/>
                      <a:pt x="277" y="252"/>
                      <a:pt x="277" y="252"/>
                    </a:cubicBezTo>
                    <a:cubicBezTo>
                      <a:pt x="277" y="252"/>
                      <a:pt x="277" y="252"/>
                      <a:pt x="277" y="252"/>
                    </a:cubicBezTo>
                    <a:cubicBezTo>
                      <a:pt x="277" y="252"/>
                      <a:pt x="277" y="252"/>
                      <a:pt x="277" y="252"/>
                    </a:cubicBezTo>
                    <a:cubicBezTo>
                      <a:pt x="277" y="252"/>
                      <a:pt x="277" y="252"/>
                      <a:pt x="277" y="252"/>
                    </a:cubicBezTo>
                    <a:cubicBezTo>
                      <a:pt x="277" y="252"/>
                      <a:pt x="277" y="252"/>
                      <a:pt x="262" y="252"/>
                    </a:cubicBezTo>
                    <a:cubicBezTo>
                      <a:pt x="262" y="252"/>
                      <a:pt x="262" y="252"/>
                      <a:pt x="262" y="252"/>
                    </a:cubicBezTo>
                    <a:cubicBezTo>
                      <a:pt x="262" y="252"/>
                      <a:pt x="262" y="252"/>
                      <a:pt x="262" y="252"/>
                    </a:cubicBezTo>
                    <a:cubicBezTo>
                      <a:pt x="262" y="252"/>
                      <a:pt x="262" y="252"/>
                      <a:pt x="262" y="252"/>
                    </a:cubicBezTo>
                    <a:cubicBezTo>
                      <a:pt x="262" y="252"/>
                      <a:pt x="262" y="252"/>
                      <a:pt x="246" y="252"/>
                    </a:cubicBezTo>
                    <a:cubicBezTo>
                      <a:pt x="246" y="252"/>
                      <a:pt x="246" y="252"/>
                      <a:pt x="246" y="252"/>
                    </a:cubicBezTo>
                    <a:cubicBezTo>
                      <a:pt x="246" y="252"/>
                      <a:pt x="246" y="252"/>
                      <a:pt x="246" y="235"/>
                    </a:cubicBezTo>
                    <a:cubicBezTo>
                      <a:pt x="246" y="235"/>
                      <a:pt x="246" y="235"/>
                      <a:pt x="246" y="235"/>
                    </a:cubicBezTo>
                    <a:cubicBezTo>
                      <a:pt x="246" y="235"/>
                      <a:pt x="246" y="235"/>
                      <a:pt x="246" y="235"/>
                    </a:cubicBezTo>
                    <a:cubicBezTo>
                      <a:pt x="246" y="235"/>
                      <a:pt x="246" y="235"/>
                      <a:pt x="246" y="235"/>
                    </a:cubicBezTo>
                    <a:cubicBezTo>
                      <a:pt x="246" y="235"/>
                      <a:pt x="246" y="235"/>
                      <a:pt x="246" y="235"/>
                    </a:cubicBezTo>
                    <a:cubicBezTo>
                      <a:pt x="246" y="235"/>
                      <a:pt x="246" y="235"/>
                      <a:pt x="246" y="235"/>
                    </a:cubicBezTo>
                    <a:cubicBezTo>
                      <a:pt x="246" y="235"/>
                      <a:pt x="246" y="235"/>
                      <a:pt x="246" y="235"/>
                    </a:cubicBezTo>
                    <a:cubicBezTo>
                      <a:pt x="246" y="235"/>
                      <a:pt x="246" y="235"/>
                      <a:pt x="246" y="235"/>
                    </a:cubicBezTo>
                    <a:cubicBezTo>
                      <a:pt x="246" y="235"/>
                      <a:pt x="246" y="235"/>
                      <a:pt x="246" y="235"/>
                    </a:cubicBezTo>
                    <a:cubicBezTo>
                      <a:pt x="246" y="235"/>
                      <a:pt x="246" y="235"/>
                      <a:pt x="246" y="235"/>
                    </a:cubicBezTo>
                    <a:cubicBezTo>
                      <a:pt x="246" y="235"/>
                      <a:pt x="246" y="235"/>
                      <a:pt x="246" y="235"/>
                    </a:cubicBezTo>
                    <a:cubicBezTo>
                      <a:pt x="246" y="235"/>
                      <a:pt x="246" y="235"/>
                      <a:pt x="246" y="235"/>
                    </a:cubicBezTo>
                    <a:cubicBezTo>
                      <a:pt x="246" y="235"/>
                      <a:pt x="246" y="235"/>
                      <a:pt x="246" y="219"/>
                    </a:cubicBezTo>
                    <a:cubicBezTo>
                      <a:pt x="246" y="219"/>
                      <a:pt x="246" y="219"/>
                      <a:pt x="246" y="219"/>
                    </a:cubicBezTo>
                    <a:cubicBezTo>
                      <a:pt x="246" y="219"/>
                      <a:pt x="246" y="219"/>
                      <a:pt x="246" y="219"/>
                    </a:cubicBezTo>
                    <a:cubicBezTo>
                      <a:pt x="246" y="219"/>
                      <a:pt x="246" y="219"/>
                      <a:pt x="246" y="219"/>
                    </a:cubicBezTo>
                    <a:cubicBezTo>
                      <a:pt x="246" y="219"/>
                      <a:pt x="246" y="219"/>
                      <a:pt x="246" y="203"/>
                    </a:cubicBezTo>
                    <a:cubicBezTo>
                      <a:pt x="246" y="203"/>
                      <a:pt x="246" y="203"/>
                      <a:pt x="246" y="203"/>
                    </a:cubicBezTo>
                    <a:cubicBezTo>
                      <a:pt x="246" y="203"/>
                      <a:pt x="246" y="203"/>
                      <a:pt x="246" y="203"/>
                    </a:cubicBezTo>
                    <a:cubicBezTo>
                      <a:pt x="246" y="203"/>
                      <a:pt x="246" y="203"/>
                      <a:pt x="246" y="219"/>
                    </a:cubicBezTo>
                    <a:cubicBezTo>
                      <a:pt x="246" y="219"/>
                      <a:pt x="246" y="219"/>
                      <a:pt x="246" y="219"/>
                    </a:cubicBezTo>
                    <a:cubicBezTo>
                      <a:pt x="246" y="219"/>
                      <a:pt x="246" y="219"/>
                      <a:pt x="231" y="219"/>
                    </a:cubicBezTo>
                    <a:cubicBezTo>
                      <a:pt x="231" y="219"/>
                      <a:pt x="231" y="219"/>
                      <a:pt x="231" y="235"/>
                    </a:cubicBezTo>
                    <a:cubicBezTo>
                      <a:pt x="231" y="235"/>
                      <a:pt x="231" y="235"/>
                      <a:pt x="231" y="235"/>
                    </a:cubicBezTo>
                    <a:cubicBezTo>
                      <a:pt x="231" y="235"/>
                      <a:pt x="231" y="235"/>
                      <a:pt x="231" y="235"/>
                    </a:cubicBezTo>
                    <a:cubicBezTo>
                      <a:pt x="231" y="235"/>
                      <a:pt x="231" y="235"/>
                      <a:pt x="231" y="235"/>
                    </a:cubicBezTo>
                    <a:cubicBezTo>
                      <a:pt x="231" y="235"/>
                      <a:pt x="231" y="235"/>
                      <a:pt x="231" y="219"/>
                    </a:cubicBezTo>
                    <a:cubicBezTo>
                      <a:pt x="231" y="219"/>
                      <a:pt x="231" y="219"/>
                      <a:pt x="231" y="219"/>
                    </a:cubicBezTo>
                    <a:cubicBezTo>
                      <a:pt x="231" y="219"/>
                      <a:pt x="231" y="219"/>
                      <a:pt x="231" y="219"/>
                    </a:cubicBezTo>
                    <a:cubicBezTo>
                      <a:pt x="231" y="219"/>
                      <a:pt x="231" y="219"/>
                      <a:pt x="231" y="203"/>
                    </a:cubicBezTo>
                    <a:cubicBezTo>
                      <a:pt x="231" y="203"/>
                      <a:pt x="231" y="203"/>
                      <a:pt x="231" y="187"/>
                    </a:cubicBezTo>
                    <a:cubicBezTo>
                      <a:pt x="231" y="187"/>
                      <a:pt x="231" y="187"/>
                      <a:pt x="231" y="171"/>
                    </a:cubicBezTo>
                    <a:cubicBezTo>
                      <a:pt x="231" y="171"/>
                      <a:pt x="231" y="171"/>
                      <a:pt x="231" y="171"/>
                    </a:cubicBezTo>
                    <a:cubicBezTo>
                      <a:pt x="231" y="171"/>
                      <a:pt x="231" y="171"/>
                      <a:pt x="231" y="187"/>
                    </a:cubicBezTo>
                    <a:cubicBezTo>
                      <a:pt x="231" y="187"/>
                      <a:pt x="231" y="187"/>
                      <a:pt x="231" y="187"/>
                    </a:cubicBezTo>
                    <a:cubicBezTo>
                      <a:pt x="231" y="187"/>
                      <a:pt x="231" y="187"/>
                      <a:pt x="231" y="187"/>
                    </a:cubicBezTo>
                    <a:cubicBezTo>
                      <a:pt x="231" y="187"/>
                      <a:pt x="231" y="187"/>
                      <a:pt x="231" y="203"/>
                    </a:cubicBezTo>
                    <a:cubicBezTo>
                      <a:pt x="231" y="203"/>
                      <a:pt x="231" y="203"/>
                      <a:pt x="215" y="203"/>
                    </a:cubicBezTo>
                    <a:cubicBezTo>
                      <a:pt x="215" y="203"/>
                      <a:pt x="215" y="203"/>
                      <a:pt x="215" y="219"/>
                    </a:cubicBezTo>
                    <a:cubicBezTo>
                      <a:pt x="215" y="219"/>
                      <a:pt x="215" y="219"/>
                      <a:pt x="215" y="219"/>
                    </a:cubicBezTo>
                    <a:cubicBezTo>
                      <a:pt x="215" y="219"/>
                      <a:pt x="215" y="219"/>
                      <a:pt x="215" y="219"/>
                    </a:cubicBezTo>
                    <a:cubicBezTo>
                      <a:pt x="215" y="219"/>
                      <a:pt x="215" y="219"/>
                      <a:pt x="215" y="219"/>
                    </a:cubicBezTo>
                    <a:cubicBezTo>
                      <a:pt x="215" y="219"/>
                      <a:pt x="215" y="219"/>
                      <a:pt x="215" y="219"/>
                    </a:cubicBezTo>
                    <a:cubicBezTo>
                      <a:pt x="215" y="219"/>
                      <a:pt x="215" y="219"/>
                      <a:pt x="215" y="203"/>
                    </a:cubicBezTo>
                    <a:cubicBezTo>
                      <a:pt x="215" y="203"/>
                      <a:pt x="215" y="203"/>
                      <a:pt x="215" y="203"/>
                    </a:cubicBezTo>
                    <a:cubicBezTo>
                      <a:pt x="215" y="203"/>
                      <a:pt x="215" y="203"/>
                      <a:pt x="200" y="203"/>
                    </a:cubicBezTo>
                    <a:cubicBezTo>
                      <a:pt x="200" y="203"/>
                      <a:pt x="200" y="203"/>
                      <a:pt x="200" y="203"/>
                    </a:cubicBezTo>
                    <a:cubicBezTo>
                      <a:pt x="200" y="203"/>
                      <a:pt x="200" y="203"/>
                      <a:pt x="200" y="203"/>
                    </a:cubicBezTo>
                    <a:cubicBezTo>
                      <a:pt x="200" y="203"/>
                      <a:pt x="200" y="203"/>
                      <a:pt x="200" y="203"/>
                    </a:cubicBezTo>
                    <a:cubicBezTo>
                      <a:pt x="200" y="203"/>
                      <a:pt x="200" y="203"/>
                      <a:pt x="200" y="203"/>
                    </a:cubicBezTo>
                    <a:cubicBezTo>
                      <a:pt x="200" y="203"/>
                      <a:pt x="200" y="203"/>
                      <a:pt x="200" y="203"/>
                    </a:cubicBezTo>
                    <a:cubicBezTo>
                      <a:pt x="200" y="203"/>
                      <a:pt x="200" y="203"/>
                      <a:pt x="200" y="219"/>
                    </a:cubicBezTo>
                    <a:cubicBezTo>
                      <a:pt x="200" y="219"/>
                      <a:pt x="200" y="219"/>
                      <a:pt x="184" y="219"/>
                    </a:cubicBezTo>
                    <a:cubicBezTo>
                      <a:pt x="184" y="219"/>
                      <a:pt x="184" y="219"/>
                      <a:pt x="184" y="235"/>
                    </a:cubicBezTo>
                    <a:cubicBezTo>
                      <a:pt x="184" y="235"/>
                      <a:pt x="184" y="235"/>
                      <a:pt x="184" y="235"/>
                    </a:cubicBezTo>
                    <a:cubicBezTo>
                      <a:pt x="184" y="235"/>
                      <a:pt x="184" y="235"/>
                      <a:pt x="184" y="235"/>
                    </a:cubicBezTo>
                    <a:cubicBezTo>
                      <a:pt x="184" y="235"/>
                      <a:pt x="184" y="235"/>
                      <a:pt x="169" y="235"/>
                    </a:cubicBezTo>
                    <a:cubicBezTo>
                      <a:pt x="169" y="235"/>
                      <a:pt x="169" y="235"/>
                      <a:pt x="169" y="219"/>
                    </a:cubicBezTo>
                    <a:cubicBezTo>
                      <a:pt x="169" y="219"/>
                      <a:pt x="169" y="219"/>
                      <a:pt x="169" y="219"/>
                    </a:cubicBezTo>
                    <a:cubicBezTo>
                      <a:pt x="169" y="219"/>
                      <a:pt x="169" y="219"/>
                      <a:pt x="169" y="219"/>
                    </a:cubicBezTo>
                    <a:cubicBezTo>
                      <a:pt x="169" y="219"/>
                      <a:pt x="169" y="219"/>
                      <a:pt x="169" y="219"/>
                    </a:cubicBezTo>
                    <a:cubicBezTo>
                      <a:pt x="169" y="219"/>
                      <a:pt x="169" y="219"/>
                      <a:pt x="169" y="203"/>
                    </a:cubicBezTo>
                    <a:cubicBezTo>
                      <a:pt x="169" y="203"/>
                      <a:pt x="169" y="203"/>
                      <a:pt x="169" y="203"/>
                    </a:cubicBezTo>
                    <a:cubicBezTo>
                      <a:pt x="169" y="203"/>
                      <a:pt x="169" y="203"/>
                      <a:pt x="169" y="203"/>
                    </a:cubicBezTo>
                    <a:cubicBezTo>
                      <a:pt x="169" y="203"/>
                      <a:pt x="169" y="203"/>
                      <a:pt x="169" y="203"/>
                    </a:cubicBezTo>
                    <a:cubicBezTo>
                      <a:pt x="169" y="203"/>
                      <a:pt x="169" y="203"/>
                      <a:pt x="169" y="203"/>
                    </a:cubicBezTo>
                    <a:cubicBezTo>
                      <a:pt x="169" y="203"/>
                      <a:pt x="169" y="203"/>
                      <a:pt x="169" y="203"/>
                    </a:cubicBezTo>
                    <a:cubicBezTo>
                      <a:pt x="169" y="203"/>
                      <a:pt x="169" y="203"/>
                      <a:pt x="169" y="203"/>
                    </a:cubicBezTo>
                    <a:cubicBezTo>
                      <a:pt x="169" y="203"/>
                      <a:pt x="169" y="203"/>
                      <a:pt x="169" y="203"/>
                    </a:cubicBezTo>
                    <a:cubicBezTo>
                      <a:pt x="169" y="203"/>
                      <a:pt x="169" y="203"/>
                      <a:pt x="169" y="171"/>
                    </a:cubicBezTo>
                    <a:cubicBezTo>
                      <a:pt x="169" y="171"/>
                      <a:pt x="169" y="171"/>
                      <a:pt x="184" y="139"/>
                    </a:cubicBezTo>
                    <a:cubicBezTo>
                      <a:pt x="184" y="139"/>
                      <a:pt x="184" y="139"/>
                      <a:pt x="184" y="139"/>
                    </a:cubicBezTo>
                    <a:cubicBezTo>
                      <a:pt x="184" y="139"/>
                      <a:pt x="184" y="139"/>
                      <a:pt x="184" y="125"/>
                    </a:cubicBezTo>
                    <a:cubicBezTo>
                      <a:pt x="184" y="125"/>
                      <a:pt x="184" y="125"/>
                      <a:pt x="184" y="125"/>
                    </a:cubicBezTo>
                    <a:cubicBezTo>
                      <a:pt x="184" y="125"/>
                      <a:pt x="184" y="125"/>
                      <a:pt x="184" y="125"/>
                    </a:cubicBezTo>
                    <a:cubicBezTo>
                      <a:pt x="184" y="125"/>
                      <a:pt x="184" y="125"/>
                      <a:pt x="184" y="125"/>
                    </a:cubicBezTo>
                    <a:cubicBezTo>
                      <a:pt x="184" y="125"/>
                      <a:pt x="184" y="125"/>
                      <a:pt x="184" y="125"/>
                    </a:cubicBezTo>
                    <a:cubicBezTo>
                      <a:pt x="184" y="125"/>
                      <a:pt x="184" y="125"/>
                      <a:pt x="169" y="139"/>
                    </a:cubicBezTo>
                    <a:cubicBezTo>
                      <a:pt x="169" y="139"/>
                      <a:pt x="169" y="139"/>
                      <a:pt x="169" y="139"/>
                    </a:cubicBezTo>
                    <a:cubicBezTo>
                      <a:pt x="169" y="139"/>
                      <a:pt x="169" y="139"/>
                      <a:pt x="169" y="139"/>
                    </a:cubicBezTo>
                    <a:cubicBezTo>
                      <a:pt x="169" y="139"/>
                      <a:pt x="169" y="139"/>
                      <a:pt x="169" y="139"/>
                    </a:cubicBezTo>
                    <a:cubicBezTo>
                      <a:pt x="169" y="139"/>
                      <a:pt x="169" y="139"/>
                      <a:pt x="169" y="155"/>
                    </a:cubicBezTo>
                    <a:cubicBezTo>
                      <a:pt x="169" y="155"/>
                      <a:pt x="169" y="155"/>
                      <a:pt x="169" y="155"/>
                    </a:cubicBezTo>
                    <a:cubicBezTo>
                      <a:pt x="169" y="155"/>
                      <a:pt x="169" y="155"/>
                      <a:pt x="169" y="171"/>
                    </a:cubicBezTo>
                    <a:cubicBezTo>
                      <a:pt x="169" y="171"/>
                      <a:pt x="169" y="171"/>
                      <a:pt x="169" y="187"/>
                    </a:cubicBezTo>
                    <a:cubicBezTo>
                      <a:pt x="169" y="187"/>
                      <a:pt x="169" y="187"/>
                      <a:pt x="169" y="187"/>
                    </a:cubicBezTo>
                    <a:cubicBezTo>
                      <a:pt x="169" y="187"/>
                      <a:pt x="169" y="187"/>
                      <a:pt x="169" y="187"/>
                    </a:cubicBezTo>
                    <a:cubicBezTo>
                      <a:pt x="169" y="187"/>
                      <a:pt x="169" y="187"/>
                      <a:pt x="169" y="203"/>
                    </a:cubicBezTo>
                    <a:cubicBezTo>
                      <a:pt x="169" y="203"/>
                      <a:pt x="169" y="203"/>
                      <a:pt x="169" y="203"/>
                    </a:cubicBezTo>
                    <a:cubicBezTo>
                      <a:pt x="169" y="203"/>
                      <a:pt x="169" y="203"/>
                      <a:pt x="169" y="187"/>
                    </a:cubicBezTo>
                    <a:cubicBezTo>
                      <a:pt x="169" y="187"/>
                      <a:pt x="169" y="187"/>
                      <a:pt x="169" y="187"/>
                    </a:cubicBezTo>
                    <a:cubicBezTo>
                      <a:pt x="169" y="187"/>
                      <a:pt x="169" y="187"/>
                      <a:pt x="169" y="187"/>
                    </a:cubicBezTo>
                    <a:cubicBezTo>
                      <a:pt x="169" y="187"/>
                      <a:pt x="169" y="187"/>
                      <a:pt x="169" y="187"/>
                    </a:cubicBezTo>
                    <a:cubicBezTo>
                      <a:pt x="169" y="187"/>
                      <a:pt x="169" y="187"/>
                      <a:pt x="169" y="171"/>
                    </a:cubicBezTo>
                    <a:cubicBezTo>
                      <a:pt x="169" y="171"/>
                      <a:pt x="169" y="171"/>
                      <a:pt x="169" y="155"/>
                    </a:cubicBezTo>
                    <a:cubicBezTo>
                      <a:pt x="169" y="155"/>
                      <a:pt x="169" y="155"/>
                      <a:pt x="169" y="139"/>
                    </a:cubicBezTo>
                    <a:cubicBezTo>
                      <a:pt x="169" y="139"/>
                      <a:pt x="169" y="139"/>
                      <a:pt x="169" y="139"/>
                    </a:cubicBezTo>
                    <a:cubicBezTo>
                      <a:pt x="169" y="139"/>
                      <a:pt x="169" y="139"/>
                      <a:pt x="169" y="125"/>
                    </a:cubicBezTo>
                    <a:cubicBezTo>
                      <a:pt x="169" y="125"/>
                      <a:pt x="169" y="125"/>
                      <a:pt x="169" y="125"/>
                    </a:cubicBezTo>
                    <a:cubicBezTo>
                      <a:pt x="169" y="125"/>
                      <a:pt x="169" y="125"/>
                      <a:pt x="169" y="109"/>
                    </a:cubicBezTo>
                    <a:cubicBezTo>
                      <a:pt x="169" y="109"/>
                      <a:pt x="169" y="109"/>
                      <a:pt x="169" y="93"/>
                    </a:cubicBezTo>
                    <a:cubicBezTo>
                      <a:pt x="169" y="93"/>
                      <a:pt x="169" y="93"/>
                      <a:pt x="153" y="93"/>
                    </a:cubicBezTo>
                    <a:cubicBezTo>
                      <a:pt x="153" y="93"/>
                      <a:pt x="153" y="93"/>
                      <a:pt x="153" y="77"/>
                    </a:cubicBezTo>
                    <a:cubicBezTo>
                      <a:pt x="153" y="77"/>
                      <a:pt x="153" y="77"/>
                      <a:pt x="153" y="61"/>
                    </a:cubicBezTo>
                    <a:cubicBezTo>
                      <a:pt x="153" y="61"/>
                      <a:pt x="153" y="61"/>
                      <a:pt x="153" y="61"/>
                    </a:cubicBezTo>
                    <a:cubicBezTo>
                      <a:pt x="153" y="61"/>
                      <a:pt x="153" y="61"/>
                      <a:pt x="153" y="61"/>
                    </a:cubicBezTo>
                    <a:cubicBezTo>
                      <a:pt x="153" y="61"/>
                      <a:pt x="153" y="61"/>
                      <a:pt x="153" y="77"/>
                    </a:cubicBezTo>
                    <a:cubicBezTo>
                      <a:pt x="153" y="77"/>
                      <a:pt x="153" y="77"/>
                      <a:pt x="153" y="77"/>
                    </a:cubicBezTo>
                    <a:cubicBezTo>
                      <a:pt x="153" y="77"/>
                      <a:pt x="153" y="77"/>
                      <a:pt x="153" y="93"/>
                    </a:cubicBezTo>
                    <a:cubicBezTo>
                      <a:pt x="153" y="93"/>
                      <a:pt x="153" y="93"/>
                      <a:pt x="153" y="93"/>
                    </a:cubicBezTo>
                    <a:cubicBezTo>
                      <a:pt x="153" y="93"/>
                      <a:pt x="153" y="93"/>
                      <a:pt x="153" y="93"/>
                    </a:cubicBezTo>
                    <a:cubicBezTo>
                      <a:pt x="153" y="93"/>
                      <a:pt x="153" y="93"/>
                      <a:pt x="153" y="109"/>
                    </a:cubicBezTo>
                    <a:cubicBezTo>
                      <a:pt x="153" y="109"/>
                      <a:pt x="153" y="109"/>
                      <a:pt x="153" y="109"/>
                    </a:cubicBezTo>
                    <a:cubicBezTo>
                      <a:pt x="153" y="109"/>
                      <a:pt x="153" y="109"/>
                      <a:pt x="153" y="109"/>
                    </a:cubicBezTo>
                    <a:cubicBezTo>
                      <a:pt x="153" y="109"/>
                      <a:pt x="153" y="109"/>
                      <a:pt x="153" y="109"/>
                    </a:cubicBezTo>
                    <a:cubicBezTo>
                      <a:pt x="153" y="109"/>
                      <a:pt x="153" y="109"/>
                      <a:pt x="138" y="93"/>
                    </a:cubicBezTo>
                    <a:cubicBezTo>
                      <a:pt x="138" y="93"/>
                      <a:pt x="138" y="93"/>
                      <a:pt x="138" y="93"/>
                    </a:cubicBezTo>
                    <a:cubicBezTo>
                      <a:pt x="138" y="93"/>
                      <a:pt x="138" y="93"/>
                      <a:pt x="138" y="93"/>
                    </a:cubicBezTo>
                    <a:cubicBezTo>
                      <a:pt x="138" y="93"/>
                      <a:pt x="138" y="93"/>
                      <a:pt x="138" y="93"/>
                    </a:cubicBezTo>
                    <a:cubicBezTo>
                      <a:pt x="138" y="93"/>
                      <a:pt x="138" y="93"/>
                      <a:pt x="122" y="77"/>
                    </a:cubicBezTo>
                    <a:cubicBezTo>
                      <a:pt x="122" y="77"/>
                      <a:pt x="122" y="77"/>
                      <a:pt x="122" y="77"/>
                    </a:cubicBezTo>
                    <a:cubicBezTo>
                      <a:pt x="122" y="77"/>
                      <a:pt x="122" y="77"/>
                      <a:pt x="122" y="77"/>
                    </a:cubicBezTo>
                    <a:cubicBezTo>
                      <a:pt x="122" y="77"/>
                      <a:pt x="122" y="77"/>
                      <a:pt x="122" y="93"/>
                    </a:cubicBezTo>
                    <a:cubicBezTo>
                      <a:pt x="122" y="93"/>
                      <a:pt x="122" y="93"/>
                      <a:pt x="122" y="93"/>
                    </a:cubicBezTo>
                    <a:cubicBezTo>
                      <a:pt x="122" y="93"/>
                      <a:pt x="122" y="93"/>
                      <a:pt x="122" y="93"/>
                    </a:cubicBezTo>
                    <a:cubicBezTo>
                      <a:pt x="122" y="93"/>
                      <a:pt x="122" y="93"/>
                      <a:pt x="122" y="109"/>
                    </a:cubicBez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22" y="109"/>
                      <a:pt x="122" y="109"/>
                      <a:pt x="122" y="125"/>
                    </a:cubicBezTo>
                    <a:cubicBezTo>
                      <a:pt x="122" y="125"/>
                      <a:pt x="122" y="125"/>
                      <a:pt x="122" y="125"/>
                    </a:cubicBezTo>
                    <a:cubicBezTo>
                      <a:pt x="122" y="125"/>
                      <a:pt x="122" y="125"/>
                      <a:pt x="122" y="203"/>
                    </a:cubicBezTo>
                    <a:cubicBezTo>
                      <a:pt x="122" y="203"/>
                      <a:pt x="122" y="203"/>
                      <a:pt x="122" y="203"/>
                    </a:cubicBezTo>
                    <a:cubicBezTo>
                      <a:pt x="122" y="203"/>
                      <a:pt x="122" y="203"/>
                      <a:pt x="122" y="203"/>
                    </a:cubicBezTo>
                    <a:cubicBezTo>
                      <a:pt x="122" y="203"/>
                      <a:pt x="122" y="203"/>
                      <a:pt x="122" y="203"/>
                    </a:cubicBezTo>
                    <a:cubicBezTo>
                      <a:pt x="122" y="203"/>
                      <a:pt x="122" y="203"/>
                      <a:pt x="107" y="203"/>
                    </a:cubicBezTo>
                    <a:cubicBezTo>
                      <a:pt x="107" y="203"/>
                      <a:pt x="107" y="203"/>
                      <a:pt x="107" y="187"/>
                    </a:cubicBezTo>
                    <a:cubicBezTo>
                      <a:pt x="107" y="187"/>
                      <a:pt x="107" y="187"/>
                      <a:pt x="107" y="187"/>
                    </a:cubicBezTo>
                    <a:cubicBezTo>
                      <a:pt x="107" y="187"/>
                      <a:pt x="107" y="187"/>
                      <a:pt x="107" y="171"/>
                    </a:cubicBezTo>
                    <a:cubicBezTo>
                      <a:pt x="107" y="171"/>
                      <a:pt x="107" y="171"/>
                      <a:pt x="107" y="171"/>
                    </a:cubicBezTo>
                    <a:cubicBezTo>
                      <a:pt x="107" y="171"/>
                      <a:pt x="107" y="171"/>
                      <a:pt x="107" y="171"/>
                    </a:cubicBezTo>
                    <a:cubicBezTo>
                      <a:pt x="107" y="171"/>
                      <a:pt x="107" y="171"/>
                      <a:pt x="107" y="171"/>
                    </a:cubicBezTo>
                    <a:cubicBezTo>
                      <a:pt x="107" y="171"/>
                      <a:pt x="107" y="171"/>
                      <a:pt x="107" y="155"/>
                    </a:cubicBezTo>
                    <a:cubicBezTo>
                      <a:pt x="107" y="155"/>
                      <a:pt x="107" y="155"/>
                      <a:pt x="107" y="139"/>
                    </a:cubicBezTo>
                    <a:cubicBezTo>
                      <a:pt x="107" y="139"/>
                      <a:pt x="107" y="139"/>
                      <a:pt x="107" y="139"/>
                    </a:cubicBezTo>
                    <a:cubicBezTo>
                      <a:pt x="107" y="139"/>
                      <a:pt x="107" y="139"/>
                      <a:pt x="107" y="125"/>
                    </a:cubicBezTo>
                    <a:cubicBezTo>
                      <a:pt x="107" y="125"/>
                      <a:pt x="107" y="125"/>
                      <a:pt x="107" y="125"/>
                    </a:cubicBezTo>
                    <a:cubicBezTo>
                      <a:pt x="107" y="125"/>
                      <a:pt x="107" y="125"/>
                      <a:pt x="91" y="125"/>
                    </a:cubicBezTo>
                    <a:cubicBezTo>
                      <a:pt x="91" y="125"/>
                      <a:pt x="91" y="125"/>
                      <a:pt x="91" y="125"/>
                    </a:cubicBezTo>
                    <a:cubicBezTo>
                      <a:pt x="91" y="125"/>
                      <a:pt x="91" y="125"/>
                      <a:pt x="91" y="125"/>
                    </a:cubicBezTo>
                    <a:cubicBezTo>
                      <a:pt x="91" y="125"/>
                      <a:pt x="91" y="125"/>
                      <a:pt x="91" y="125"/>
                    </a:cubicBezTo>
                    <a:cubicBezTo>
                      <a:pt x="91" y="125"/>
                      <a:pt x="91" y="125"/>
                      <a:pt x="91" y="125"/>
                    </a:cubicBezTo>
                    <a:cubicBezTo>
                      <a:pt x="91" y="125"/>
                      <a:pt x="91" y="125"/>
                      <a:pt x="91" y="125"/>
                    </a:cubicBezTo>
                    <a:cubicBezTo>
                      <a:pt x="91" y="125"/>
                      <a:pt x="91" y="125"/>
                      <a:pt x="91" y="125"/>
                    </a:cubicBezTo>
                    <a:cubicBezTo>
                      <a:pt x="91" y="125"/>
                      <a:pt x="91" y="125"/>
                      <a:pt x="91" y="125"/>
                    </a:cubicBezTo>
                    <a:cubicBezTo>
                      <a:pt x="91" y="125"/>
                      <a:pt x="91" y="125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55"/>
                    </a:cubicBezTo>
                    <a:cubicBezTo>
                      <a:pt x="76" y="155"/>
                      <a:pt x="76" y="155"/>
                      <a:pt x="76" y="155"/>
                    </a:cubicBezTo>
                    <a:cubicBezTo>
                      <a:pt x="76" y="155"/>
                      <a:pt x="76" y="155"/>
                      <a:pt x="76" y="155"/>
                    </a:cubicBezTo>
                    <a:cubicBezTo>
                      <a:pt x="76" y="155"/>
                      <a:pt x="76" y="155"/>
                      <a:pt x="76" y="155"/>
                    </a:cubicBezTo>
                    <a:cubicBezTo>
                      <a:pt x="76" y="155"/>
                      <a:pt x="76" y="155"/>
                      <a:pt x="76" y="171"/>
                    </a:cubicBezTo>
                    <a:cubicBezTo>
                      <a:pt x="76" y="171"/>
                      <a:pt x="76" y="171"/>
                      <a:pt x="76" y="187"/>
                    </a:cubicBezTo>
                    <a:cubicBezTo>
                      <a:pt x="76" y="187"/>
                      <a:pt x="76" y="187"/>
                      <a:pt x="76" y="219"/>
                    </a:cubicBezTo>
                    <a:cubicBezTo>
                      <a:pt x="76" y="219"/>
                      <a:pt x="76" y="219"/>
                      <a:pt x="76" y="219"/>
                    </a:cubicBezTo>
                    <a:cubicBezTo>
                      <a:pt x="76" y="219"/>
                      <a:pt x="76" y="219"/>
                      <a:pt x="76" y="203"/>
                    </a:cubicBezTo>
                    <a:cubicBezTo>
                      <a:pt x="76" y="203"/>
                      <a:pt x="76" y="203"/>
                      <a:pt x="60" y="187"/>
                    </a:cubicBezTo>
                    <a:cubicBezTo>
                      <a:pt x="60" y="187"/>
                      <a:pt x="60" y="187"/>
                      <a:pt x="60" y="187"/>
                    </a:cubicBezTo>
                    <a:cubicBezTo>
                      <a:pt x="60" y="187"/>
                      <a:pt x="60" y="187"/>
                      <a:pt x="60" y="187"/>
                    </a:cubicBezTo>
                    <a:cubicBezTo>
                      <a:pt x="60" y="187"/>
                      <a:pt x="60" y="187"/>
                      <a:pt x="60" y="187"/>
                    </a:cubicBezTo>
                    <a:cubicBezTo>
                      <a:pt x="60" y="187"/>
                      <a:pt x="60" y="187"/>
                      <a:pt x="60" y="187"/>
                    </a:cubicBezTo>
                    <a:cubicBezTo>
                      <a:pt x="60" y="187"/>
                      <a:pt x="60" y="187"/>
                      <a:pt x="45" y="187"/>
                    </a:cubicBezTo>
                    <a:cubicBezTo>
                      <a:pt x="45" y="187"/>
                      <a:pt x="45" y="187"/>
                      <a:pt x="45" y="187"/>
                    </a:cubicBezTo>
                    <a:cubicBezTo>
                      <a:pt x="45" y="187"/>
                      <a:pt x="45" y="187"/>
                      <a:pt x="45" y="187"/>
                    </a:cubicBezTo>
                    <a:cubicBezTo>
                      <a:pt x="45" y="187"/>
                      <a:pt x="45" y="187"/>
                      <a:pt x="45" y="187"/>
                    </a:cubicBezTo>
                    <a:cubicBezTo>
                      <a:pt x="45" y="187"/>
                      <a:pt x="45" y="187"/>
                      <a:pt x="45" y="187"/>
                    </a:cubicBezTo>
                    <a:cubicBezTo>
                      <a:pt x="45" y="187"/>
                      <a:pt x="45" y="187"/>
                      <a:pt x="45" y="203"/>
                    </a:cubicBezTo>
                    <a:cubicBezTo>
                      <a:pt x="45" y="203"/>
                      <a:pt x="45" y="203"/>
                      <a:pt x="45" y="203"/>
                    </a:cubicBezTo>
                    <a:cubicBezTo>
                      <a:pt x="45" y="203"/>
                      <a:pt x="45" y="203"/>
                      <a:pt x="60" y="203"/>
                    </a:cubicBezTo>
                    <a:cubicBezTo>
                      <a:pt x="60" y="203"/>
                      <a:pt x="60" y="203"/>
                      <a:pt x="60" y="219"/>
                    </a:cubicBezTo>
                    <a:cubicBezTo>
                      <a:pt x="60" y="219"/>
                      <a:pt x="60" y="219"/>
                      <a:pt x="60" y="235"/>
                    </a:cubicBezTo>
                    <a:cubicBezTo>
                      <a:pt x="60" y="235"/>
                      <a:pt x="60" y="235"/>
                      <a:pt x="60" y="235"/>
                    </a:cubicBezTo>
                    <a:cubicBezTo>
                      <a:pt x="60" y="235"/>
                      <a:pt x="60" y="235"/>
                      <a:pt x="60" y="235"/>
                    </a:cubicBezTo>
                    <a:cubicBezTo>
                      <a:pt x="60" y="235"/>
                      <a:pt x="60" y="235"/>
                      <a:pt x="60" y="235"/>
                    </a:cubicBezTo>
                    <a:cubicBezTo>
                      <a:pt x="60" y="235"/>
                      <a:pt x="60" y="235"/>
                      <a:pt x="60" y="235"/>
                    </a:cubicBezTo>
                    <a:cubicBezTo>
                      <a:pt x="60" y="235"/>
                      <a:pt x="60" y="235"/>
                      <a:pt x="60" y="235"/>
                    </a:cubicBezTo>
                    <a:cubicBezTo>
                      <a:pt x="60" y="235"/>
                      <a:pt x="60" y="235"/>
                      <a:pt x="60" y="252"/>
                    </a:cubicBezTo>
                    <a:cubicBezTo>
                      <a:pt x="60" y="252"/>
                      <a:pt x="60" y="252"/>
                      <a:pt x="60" y="252"/>
                    </a:cubicBezTo>
                    <a:cubicBezTo>
                      <a:pt x="60" y="252"/>
                      <a:pt x="60" y="252"/>
                      <a:pt x="45" y="252"/>
                    </a:cubicBezTo>
                    <a:cubicBezTo>
                      <a:pt x="45" y="252"/>
                      <a:pt x="45" y="252"/>
                      <a:pt x="45" y="252"/>
                    </a:cubicBezTo>
                    <a:cubicBezTo>
                      <a:pt x="45" y="252"/>
                      <a:pt x="45" y="252"/>
                      <a:pt x="45" y="252"/>
                    </a:cubicBezTo>
                    <a:cubicBezTo>
                      <a:pt x="45" y="252"/>
                      <a:pt x="45" y="252"/>
                      <a:pt x="30" y="252"/>
                    </a:cubicBezTo>
                    <a:cubicBezTo>
                      <a:pt x="30" y="252"/>
                      <a:pt x="30" y="252"/>
                      <a:pt x="30" y="235"/>
                    </a:cubicBezTo>
                    <a:cubicBezTo>
                      <a:pt x="30" y="235"/>
                      <a:pt x="30" y="235"/>
                      <a:pt x="30" y="235"/>
                    </a:cubicBezTo>
                    <a:cubicBezTo>
                      <a:pt x="30" y="235"/>
                      <a:pt x="30" y="235"/>
                      <a:pt x="30" y="235"/>
                    </a:cubicBezTo>
                    <a:cubicBezTo>
                      <a:pt x="30" y="235"/>
                      <a:pt x="30" y="235"/>
                      <a:pt x="30" y="235"/>
                    </a:cubicBezTo>
                    <a:lnTo>
                      <a:pt x="30" y="235"/>
                    </a:lnTo>
                    <a:lnTo>
                      <a:pt x="30" y="235"/>
                    </a:lnTo>
                    <a:lnTo>
                      <a:pt x="30" y="235"/>
                    </a:lnTo>
                    <a:lnTo>
                      <a:pt x="30" y="235"/>
                    </a:lnTo>
                    <a:lnTo>
                      <a:pt x="30" y="235"/>
                    </a:lnTo>
                    <a:lnTo>
                      <a:pt x="30" y="235"/>
                    </a:lnTo>
                    <a:lnTo>
                      <a:pt x="30" y="235"/>
                    </a:lnTo>
                    <a:lnTo>
                      <a:pt x="30" y="235"/>
                    </a:lnTo>
                    <a:close/>
                  </a:path>
                </a:pathLst>
              </a:custGeom>
              <a:solidFill>
                <a:schemeClr val="bg1"/>
              </a:solidFill>
              <a:ln w="1143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42" name="任意多边形 1041"/>
              <p:cNvSpPr/>
              <p:nvPr/>
            </p:nvSpPr>
            <p:spPr>
              <a:xfrm>
                <a:off x="303" y="142"/>
                <a:ext cx="238" cy="162"/>
              </a:xfrm>
              <a:custGeom>
                <a:avLst/>
                <a:gdLst/>
                <a:ahLst/>
                <a:cxnLst/>
                <a:pathLst>
                  <a:path w="594" h="405">
                    <a:moveTo>
                      <a:pt x="0" y="269"/>
                    </a:moveTo>
                    <a:cubicBezTo>
                      <a:pt x="0" y="269"/>
                      <a:pt x="0" y="269"/>
                      <a:pt x="0" y="269"/>
                    </a:cubicBezTo>
                    <a:cubicBezTo>
                      <a:pt x="0" y="269"/>
                      <a:pt x="0" y="269"/>
                      <a:pt x="0" y="269"/>
                    </a:cubicBezTo>
                    <a:cubicBezTo>
                      <a:pt x="0" y="269"/>
                      <a:pt x="0" y="269"/>
                      <a:pt x="15" y="255"/>
                    </a:cubicBezTo>
                    <a:cubicBezTo>
                      <a:pt x="15" y="255"/>
                      <a:pt x="15" y="255"/>
                      <a:pt x="30" y="255"/>
                    </a:cubicBezTo>
                    <a:cubicBezTo>
                      <a:pt x="30" y="255"/>
                      <a:pt x="30" y="255"/>
                      <a:pt x="30" y="255"/>
                    </a:cubicBezTo>
                    <a:cubicBezTo>
                      <a:pt x="30" y="255"/>
                      <a:pt x="30" y="255"/>
                      <a:pt x="30" y="239"/>
                    </a:cubicBezTo>
                    <a:cubicBezTo>
                      <a:pt x="30" y="239"/>
                      <a:pt x="30" y="239"/>
                      <a:pt x="45" y="239"/>
                    </a:cubicBezTo>
                    <a:cubicBezTo>
                      <a:pt x="45" y="239"/>
                      <a:pt x="45" y="239"/>
                      <a:pt x="45" y="239"/>
                    </a:cubicBezTo>
                    <a:cubicBezTo>
                      <a:pt x="45" y="239"/>
                      <a:pt x="45" y="239"/>
                      <a:pt x="60" y="209"/>
                    </a:cubicBezTo>
                    <a:cubicBezTo>
                      <a:pt x="60" y="209"/>
                      <a:pt x="60" y="209"/>
                      <a:pt x="75" y="194"/>
                    </a:cubicBezTo>
                    <a:cubicBezTo>
                      <a:pt x="75" y="194"/>
                      <a:pt x="75" y="194"/>
                      <a:pt x="75" y="194"/>
                    </a:cubicBezTo>
                    <a:cubicBezTo>
                      <a:pt x="75" y="194"/>
                      <a:pt x="75" y="194"/>
                      <a:pt x="75" y="194"/>
                    </a:cubicBezTo>
                    <a:cubicBezTo>
                      <a:pt x="75" y="194"/>
                      <a:pt x="75" y="194"/>
                      <a:pt x="75" y="179"/>
                    </a:cubicBezTo>
                    <a:cubicBezTo>
                      <a:pt x="75" y="179"/>
                      <a:pt x="75" y="179"/>
                      <a:pt x="75" y="179"/>
                    </a:cubicBezTo>
                    <a:cubicBezTo>
                      <a:pt x="75" y="179"/>
                      <a:pt x="75" y="179"/>
                      <a:pt x="75" y="179"/>
                    </a:cubicBezTo>
                    <a:cubicBezTo>
                      <a:pt x="75" y="179"/>
                      <a:pt x="75" y="179"/>
                      <a:pt x="75" y="179"/>
                    </a:cubicBezTo>
                    <a:cubicBezTo>
                      <a:pt x="75" y="179"/>
                      <a:pt x="75" y="179"/>
                      <a:pt x="75" y="164"/>
                    </a:cubicBezTo>
                    <a:cubicBezTo>
                      <a:pt x="75" y="164"/>
                      <a:pt x="75" y="164"/>
                      <a:pt x="75" y="164"/>
                    </a:cubicBezTo>
                    <a:cubicBezTo>
                      <a:pt x="75" y="164"/>
                      <a:pt x="75" y="164"/>
                      <a:pt x="75" y="164"/>
                    </a:cubicBezTo>
                    <a:cubicBezTo>
                      <a:pt x="75" y="164"/>
                      <a:pt x="75" y="164"/>
                      <a:pt x="75" y="148"/>
                    </a:cubicBezTo>
                    <a:cubicBezTo>
                      <a:pt x="75" y="148"/>
                      <a:pt x="75" y="148"/>
                      <a:pt x="75" y="148"/>
                    </a:cubicBezTo>
                    <a:cubicBezTo>
                      <a:pt x="75" y="148"/>
                      <a:pt x="75" y="148"/>
                      <a:pt x="75" y="148"/>
                    </a:cubicBezTo>
                    <a:cubicBezTo>
                      <a:pt x="75" y="148"/>
                      <a:pt x="75" y="148"/>
                      <a:pt x="75" y="148"/>
                    </a:cubicBezTo>
                    <a:cubicBezTo>
                      <a:pt x="75" y="148"/>
                      <a:pt x="75" y="148"/>
                      <a:pt x="90" y="133"/>
                    </a:cubicBezTo>
                    <a:cubicBezTo>
                      <a:pt x="90" y="133"/>
                      <a:pt x="90" y="133"/>
                      <a:pt x="105" y="133"/>
                    </a:cubicBezTo>
                    <a:cubicBezTo>
                      <a:pt x="105" y="133"/>
                      <a:pt x="105" y="133"/>
                      <a:pt x="121" y="118"/>
                    </a:cubicBezTo>
                    <a:cubicBezTo>
                      <a:pt x="121" y="118"/>
                      <a:pt x="121" y="118"/>
                      <a:pt x="121" y="118"/>
                    </a:cubicBezTo>
                    <a:cubicBezTo>
                      <a:pt x="121" y="118"/>
                      <a:pt x="121" y="118"/>
                      <a:pt x="121" y="118"/>
                    </a:cubicBezTo>
                    <a:cubicBezTo>
                      <a:pt x="121" y="118"/>
                      <a:pt x="121" y="118"/>
                      <a:pt x="136" y="103"/>
                    </a:cubicBezTo>
                    <a:cubicBezTo>
                      <a:pt x="136" y="103"/>
                      <a:pt x="136" y="103"/>
                      <a:pt x="168" y="88"/>
                    </a:cubicBezTo>
                    <a:cubicBezTo>
                      <a:pt x="168" y="88"/>
                      <a:pt x="168" y="88"/>
                      <a:pt x="183" y="88"/>
                    </a:cubicBezTo>
                    <a:cubicBezTo>
                      <a:pt x="183" y="88"/>
                      <a:pt x="183" y="88"/>
                      <a:pt x="183" y="72"/>
                    </a:cubicBezTo>
                    <a:cubicBezTo>
                      <a:pt x="183" y="72"/>
                      <a:pt x="183" y="72"/>
                      <a:pt x="197" y="72"/>
                    </a:cubicBezTo>
                    <a:cubicBezTo>
                      <a:pt x="197" y="72"/>
                      <a:pt x="197" y="72"/>
                      <a:pt x="212" y="57"/>
                    </a:cubicBezTo>
                    <a:cubicBezTo>
                      <a:pt x="212" y="57"/>
                      <a:pt x="212" y="57"/>
                      <a:pt x="212" y="57"/>
                    </a:cubicBezTo>
                    <a:cubicBezTo>
                      <a:pt x="212" y="57"/>
                      <a:pt x="212" y="57"/>
                      <a:pt x="212" y="57"/>
                    </a:cubicBezTo>
                    <a:cubicBezTo>
                      <a:pt x="212" y="57"/>
                      <a:pt x="212" y="57"/>
                      <a:pt x="228" y="42"/>
                    </a:cubicBezTo>
                    <a:cubicBezTo>
                      <a:pt x="228" y="42"/>
                      <a:pt x="228" y="42"/>
                      <a:pt x="243" y="42"/>
                    </a:cubicBezTo>
                    <a:cubicBezTo>
                      <a:pt x="243" y="42"/>
                      <a:pt x="243" y="42"/>
                      <a:pt x="258" y="27"/>
                    </a:cubicBezTo>
                    <a:cubicBezTo>
                      <a:pt x="258" y="27"/>
                      <a:pt x="258" y="27"/>
                      <a:pt x="274" y="12"/>
                    </a:cubicBezTo>
                    <a:cubicBezTo>
                      <a:pt x="274" y="12"/>
                      <a:pt x="274" y="12"/>
                      <a:pt x="304" y="0"/>
                    </a:cubicBezTo>
                    <a:cubicBezTo>
                      <a:pt x="304" y="0"/>
                      <a:pt x="304" y="0"/>
                      <a:pt x="319" y="0"/>
                    </a:cubicBezTo>
                    <a:cubicBezTo>
                      <a:pt x="319" y="0"/>
                      <a:pt x="319" y="0"/>
                      <a:pt x="380" y="0"/>
                    </a:cubicBezTo>
                    <a:cubicBezTo>
                      <a:pt x="380" y="0"/>
                      <a:pt x="380" y="0"/>
                      <a:pt x="380" y="0"/>
                    </a:cubicBezTo>
                    <a:cubicBezTo>
                      <a:pt x="380" y="0"/>
                      <a:pt x="380" y="0"/>
                      <a:pt x="380" y="0"/>
                    </a:cubicBezTo>
                    <a:cubicBezTo>
                      <a:pt x="380" y="0"/>
                      <a:pt x="380" y="0"/>
                      <a:pt x="380" y="0"/>
                    </a:cubicBezTo>
                    <a:cubicBezTo>
                      <a:pt x="380" y="0"/>
                      <a:pt x="380" y="0"/>
                      <a:pt x="380" y="12"/>
                    </a:cubicBezTo>
                    <a:cubicBezTo>
                      <a:pt x="380" y="12"/>
                      <a:pt x="380" y="12"/>
                      <a:pt x="380" y="12"/>
                    </a:cubicBezTo>
                    <a:cubicBezTo>
                      <a:pt x="380" y="12"/>
                      <a:pt x="380" y="12"/>
                      <a:pt x="380" y="27"/>
                    </a:cubicBezTo>
                    <a:cubicBezTo>
                      <a:pt x="380" y="27"/>
                      <a:pt x="380" y="27"/>
                      <a:pt x="380" y="42"/>
                    </a:cubicBezTo>
                    <a:cubicBezTo>
                      <a:pt x="380" y="42"/>
                      <a:pt x="380" y="42"/>
                      <a:pt x="380" y="42"/>
                    </a:cubicBezTo>
                    <a:cubicBezTo>
                      <a:pt x="380" y="42"/>
                      <a:pt x="380" y="42"/>
                      <a:pt x="380" y="42"/>
                    </a:cubicBezTo>
                    <a:cubicBezTo>
                      <a:pt x="380" y="42"/>
                      <a:pt x="380" y="42"/>
                      <a:pt x="380" y="42"/>
                    </a:cubicBezTo>
                    <a:cubicBezTo>
                      <a:pt x="380" y="42"/>
                      <a:pt x="380" y="42"/>
                      <a:pt x="380" y="57"/>
                    </a:cubicBezTo>
                    <a:cubicBezTo>
                      <a:pt x="380" y="57"/>
                      <a:pt x="380" y="57"/>
                      <a:pt x="365" y="57"/>
                    </a:cubicBezTo>
                    <a:cubicBezTo>
                      <a:pt x="365" y="57"/>
                      <a:pt x="365" y="57"/>
                      <a:pt x="365" y="72"/>
                    </a:cubicBezTo>
                    <a:cubicBezTo>
                      <a:pt x="365" y="72"/>
                      <a:pt x="365" y="72"/>
                      <a:pt x="365" y="88"/>
                    </a:cubicBezTo>
                    <a:cubicBezTo>
                      <a:pt x="365" y="88"/>
                      <a:pt x="365" y="88"/>
                      <a:pt x="350" y="118"/>
                    </a:cubicBezTo>
                    <a:cubicBezTo>
                      <a:pt x="350" y="118"/>
                      <a:pt x="350" y="118"/>
                      <a:pt x="350" y="118"/>
                    </a:cubicBezTo>
                    <a:cubicBezTo>
                      <a:pt x="350" y="118"/>
                      <a:pt x="350" y="118"/>
                      <a:pt x="350" y="118"/>
                    </a:cubicBezTo>
                    <a:cubicBezTo>
                      <a:pt x="350" y="118"/>
                      <a:pt x="350" y="118"/>
                      <a:pt x="365" y="103"/>
                    </a:cubicBezTo>
                    <a:cubicBezTo>
                      <a:pt x="365" y="103"/>
                      <a:pt x="365" y="103"/>
                      <a:pt x="380" y="103"/>
                    </a:cubicBezTo>
                    <a:cubicBezTo>
                      <a:pt x="380" y="103"/>
                      <a:pt x="380" y="103"/>
                      <a:pt x="396" y="103"/>
                    </a:cubicBezTo>
                    <a:cubicBezTo>
                      <a:pt x="396" y="103"/>
                      <a:pt x="396" y="103"/>
                      <a:pt x="396" y="103"/>
                    </a:cubicBezTo>
                    <a:cubicBezTo>
                      <a:pt x="396" y="103"/>
                      <a:pt x="396" y="103"/>
                      <a:pt x="396" y="103"/>
                    </a:cubicBezTo>
                    <a:cubicBezTo>
                      <a:pt x="396" y="103"/>
                      <a:pt x="396" y="103"/>
                      <a:pt x="411" y="88"/>
                    </a:cubicBezTo>
                    <a:cubicBezTo>
                      <a:pt x="411" y="88"/>
                      <a:pt x="411" y="88"/>
                      <a:pt x="411" y="88"/>
                    </a:cubicBezTo>
                    <a:cubicBezTo>
                      <a:pt x="411" y="88"/>
                      <a:pt x="411" y="88"/>
                      <a:pt x="426" y="72"/>
                    </a:cubicBezTo>
                    <a:cubicBezTo>
                      <a:pt x="426" y="72"/>
                      <a:pt x="426" y="72"/>
                      <a:pt x="442" y="72"/>
                    </a:cubicBezTo>
                    <a:cubicBezTo>
                      <a:pt x="442" y="72"/>
                      <a:pt x="442" y="72"/>
                      <a:pt x="442" y="57"/>
                    </a:cubicBezTo>
                    <a:cubicBezTo>
                      <a:pt x="442" y="57"/>
                      <a:pt x="442" y="57"/>
                      <a:pt x="457" y="57"/>
                    </a:cubicBezTo>
                    <a:cubicBezTo>
                      <a:pt x="457" y="57"/>
                      <a:pt x="457" y="57"/>
                      <a:pt x="457" y="57"/>
                    </a:cubicBezTo>
                    <a:cubicBezTo>
                      <a:pt x="457" y="57"/>
                      <a:pt x="457" y="57"/>
                      <a:pt x="457" y="57"/>
                    </a:cubicBezTo>
                    <a:cubicBezTo>
                      <a:pt x="457" y="57"/>
                      <a:pt x="457" y="57"/>
                      <a:pt x="457" y="57"/>
                    </a:cubicBezTo>
                    <a:cubicBezTo>
                      <a:pt x="457" y="57"/>
                      <a:pt x="457" y="57"/>
                      <a:pt x="472" y="57"/>
                    </a:cubicBezTo>
                    <a:cubicBezTo>
                      <a:pt x="472" y="57"/>
                      <a:pt x="472" y="57"/>
                      <a:pt x="472" y="57"/>
                    </a:cubicBezTo>
                    <a:cubicBezTo>
                      <a:pt x="472" y="57"/>
                      <a:pt x="472" y="57"/>
                      <a:pt x="472" y="57"/>
                    </a:cubicBezTo>
                    <a:cubicBezTo>
                      <a:pt x="472" y="57"/>
                      <a:pt x="472" y="57"/>
                      <a:pt x="472" y="57"/>
                    </a:cubicBezTo>
                    <a:cubicBezTo>
                      <a:pt x="472" y="57"/>
                      <a:pt x="472" y="57"/>
                      <a:pt x="472" y="72"/>
                    </a:cubicBezTo>
                    <a:cubicBezTo>
                      <a:pt x="472" y="72"/>
                      <a:pt x="472" y="72"/>
                      <a:pt x="472" y="72"/>
                    </a:cubicBezTo>
                    <a:cubicBezTo>
                      <a:pt x="472" y="72"/>
                      <a:pt x="472" y="72"/>
                      <a:pt x="472" y="88"/>
                    </a:cubicBezTo>
                    <a:cubicBezTo>
                      <a:pt x="472" y="88"/>
                      <a:pt x="472" y="88"/>
                      <a:pt x="472" y="103"/>
                    </a:cubicBezTo>
                    <a:cubicBezTo>
                      <a:pt x="472" y="103"/>
                      <a:pt x="472" y="103"/>
                      <a:pt x="472" y="103"/>
                    </a:cubicBezTo>
                    <a:cubicBezTo>
                      <a:pt x="472" y="103"/>
                      <a:pt x="472" y="103"/>
                      <a:pt x="487" y="103"/>
                    </a:cubicBezTo>
                    <a:cubicBezTo>
                      <a:pt x="487" y="103"/>
                      <a:pt x="487" y="103"/>
                      <a:pt x="487" y="118"/>
                    </a:cubicBezTo>
                    <a:cubicBezTo>
                      <a:pt x="487" y="118"/>
                      <a:pt x="487" y="118"/>
                      <a:pt x="487" y="118"/>
                    </a:cubicBezTo>
                    <a:cubicBezTo>
                      <a:pt x="487" y="118"/>
                      <a:pt x="487" y="118"/>
                      <a:pt x="487" y="118"/>
                    </a:cubicBezTo>
                    <a:cubicBezTo>
                      <a:pt x="487" y="118"/>
                      <a:pt x="487" y="118"/>
                      <a:pt x="503" y="118"/>
                    </a:cubicBezTo>
                    <a:cubicBezTo>
                      <a:pt x="503" y="118"/>
                      <a:pt x="503" y="118"/>
                      <a:pt x="533" y="133"/>
                    </a:cubicBezTo>
                    <a:cubicBezTo>
                      <a:pt x="533" y="133"/>
                      <a:pt x="533" y="133"/>
                      <a:pt x="549" y="133"/>
                    </a:cubicBezTo>
                    <a:cubicBezTo>
                      <a:pt x="549" y="133"/>
                      <a:pt x="549" y="133"/>
                      <a:pt x="564" y="148"/>
                    </a:cubicBezTo>
                    <a:cubicBezTo>
                      <a:pt x="564" y="148"/>
                      <a:pt x="564" y="148"/>
                      <a:pt x="564" y="148"/>
                    </a:cubicBezTo>
                    <a:cubicBezTo>
                      <a:pt x="564" y="148"/>
                      <a:pt x="564" y="148"/>
                      <a:pt x="564" y="148"/>
                    </a:cubicBezTo>
                    <a:cubicBezTo>
                      <a:pt x="564" y="148"/>
                      <a:pt x="564" y="148"/>
                      <a:pt x="564" y="148"/>
                    </a:cubicBezTo>
                    <a:cubicBezTo>
                      <a:pt x="564" y="148"/>
                      <a:pt x="564" y="148"/>
                      <a:pt x="564" y="148"/>
                    </a:cubicBezTo>
                    <a:cubicBezTo>
                      <a:pt x="564" y="148"/>
                      <a:pt x="564" y="148"/>
                      <a:pt x="564" y="148"/>
                    </a:cubicBezTo>
                    <a:cubicBezTo>
                      <a:pt x="564" y="148"/>
                      <a:pt x="564" y="148"/>
                      <a:pt x="564" y="164"/>
                    </a:cubicBezTo>
                    <a:cubicBezTo>
                      <a:pt x="564" y="164"/>
                      <a:pt x="564" y="164"/>
                      <a:pt x="549" y="164"/>
                    </a:cubicBezTo>
                    <a:cubicBezTo>
                      <a:pt x="549" y="164"/>
                      <a:pt x="549" y="164"/>
                      <a:pt x="518" y="179"/>
                    </a:cubicBezTo>
                    <a:cubicBezTo>
                      <a:pt x="518" y="179"/>
                      <a:pt x="518" y="179"/>
                      <a:pt x="518" y="194"/>
                    </a:cubicBezTo>
                    <a:cubicBezTo>
                      <a:pt x="518" y="194"/>
                      <a:pt x="518" y="194"/>
                      <a:pt x="503" y="194"/>
                    </a:cubicBezTo>
                    <a:cubicBezTo>
                      <a:pt x="503" y="194"/>
                      <a:pt x="503" y="194"/>
                      <a:pt x="503" y="194"/>
                    </a:cubicBezTo>
                    <a:cubicBezTo>
                      <a:pt x="503" y="194"/>
                      <a:pt x="503" y="194"/>
                      <a:pt x="487" y="209"/>
                    </a:cubicBezTo>
                    <a:cubicBezTo>
                      <a:pt x="487" y="209"/>
                      <a:pt x="487" y="209"/>
                      <a:pt x="472" y="209"/>
                    </a:cubicBezTo>
                    <a:cubicBezTo>
                      <a:pt x="472" y="209"/>
                      <a:pt x="472" y="209"/>
                      <a:pt x="457" y="224"/>
                    </a:cubicBezTo>
                    <a:cubicBezTo>
                      <a:pt x="457" y="224"/>
                      <a:pt x="457" y="224"/>
                      <a:pt x="457" y="224"/>
                    </a:cubicBezTo>
                    <a:cubicBezTo>
                      <a:pt x="457" y="224"/>
                      <a:pt x="457" y="224"/>
                      <a:pt x="472" y="224"/>
                    </a:cubicBezTo>
                    <a:cubicBezTo>
                      <a:pt x="472" y="224"/>
                      <a:pt x="472" y="224"/>
                      <a:pt x="487" y="224"/>
                    </a:cubicBezTo>
                    <a:cubicBezTo>
                      <a:pt x="487" y="224"/>
                      <a:pt x="487" y="224"/>
                      <a:pt x="487" y="224"/>
                    </a:cubicBezTo>
                    <a:cubicBezTo>
                      <a:pt x="487" y="224"/>
                      <a:pt x="487" y="224"/>
                      <a:pt x="503" y="224"/>
                    </a:cubicBezTo>
                    <a:cubicBezTo>
                      <a:pt x="503" y="224"/>
                      <a:pt x="503" y="224"/>
                      <a:pt x="503" y="224"/>
                    </a:cubicBezTo>
                    <a:cubicBezTo>
                      <a:pt x="503" y="224"/>
                      <a:pt x="503" y="224"/>
                      <a:pt x="518" y="224"/>
                    </a:cubicBezTo>
                    <a:cubicBezTo>
                      <a:pt x="518" y="224"/>
                      <a:pt x="518" y="224"/>
                      <a:pt x="518" y="224"/>
                    </a:cubicBezTo>
                    <a:cubicBezTo>
                      <a:pt x="518" y="224"/>
                      <a:pt x="518" y="224"/>
                      <a:pt x="518" y="224"/>
                    </a:cubicBezTo>
                    <a:cubicBezTo>
                      <a:pt x="518" y="224"/>
                      <a:pt x="518" y="224"/>
                      <a:pt x="518" y="209"/>
                    </a:cubicBezTo>
                    <a:cubicBezTo>
                      <a:pt x="518" y="209"/>
                      <a:pt x="518" y="209"/>
                      <a:pt x="533" y="209"/>
                    </a:cubicBezTo>
                    <a:cubicBezTo>
                      <a:pt x="533" y="209"/>
                      <a:pt x="533" y="209"/>
                      <a:pt x="549" y="194"/>
                    </a:cubicBezTo>
                    <a:cubicBezTo>
                      <a:pt x="549" y="194"/>
                      <a:pt x="549" y="194"/>
                      <a:pt x="564" y="179"/>
                    </a:cubicBezTo>
                    <a:cubicBezTo>
                      <a:pt x="564" y="179"/>
                      <a:pt x="564" y="179"/>
                      <a:pt x="579" y="164"/>
                    </a:cubicBezTo>
                    <a:cubicBezTo>
                      <a:pt x="579" y="164"/>
                      <a:pt x="579" y="164"/>
                      <a:pt x="594" y="164"/>
                    </a:cubicBezTo>
                    <a:cubicBezTo>
                      <a:pt x="594" y="164"/>
                      <a:pt x="594" y="164"/>
                      <a:pt x="594" y="148"/>
                    </a:cubicBezTo>
                    <a:cubicBezTo>
                      <a:pt x="594" y="148"/>
                      <a:pt x="594" y="148"/>
                      <a:pt x="594" y="148"/>
                    </a:cubicBezTo>
                    <a:cubicBezTo>
                      <a:pt x="594" y="148"/>
                      <a:pt x="594" y="148"/>
                      <a:pt x="594" y="148"/>
                    </a:cubicBezTo>
                    <a:cubicBezTo>
                      <a:pt x="594" y="148"/>
                      <a:pt x="594" y="148"/>
                      <a:pt x="594" y="148"/>
                    </a:cubicBezTo>
                    <a:cubicBezTo>
                      <a:pt x="594" y="148"/>
                      <a:pt x="594" y="148"/>
                      <a:pt x="594" y="148"/>
                    </a:cubicBezTo>
                    <a:cubicBezTo>
                      <a:pt x="594" y="148"/>
                      <a:pt x="594" y="148"/>
                      <a:pt x="594" y="164"/>
                    </a:cubicBezTo>
                    <a:cubicBezTo>
                      <a:pt x="594" y="164"/>
                      <a:pt x="594" y="164"/>
                      <a:pt x="579" y="164"/>
                    </a:cubicBezTo>
                    <a:cubicBezTo>
                      <a:pt x="579" y="164"/>
                      <a:pt x="579" y="164"/>
                      <a:pt x="579" y="179"/>
                    </a:cubicBezTo>
                    <a:cubicBezTo>
                      <a:pt x="579" y="179"/>
                      <a:pt x="579" y="179"/>
                      <a:pt x="564" y="194"/>
                    </a:cubicBezTo>
                    <a:cubicBezTo>
                      <a:pt x="564" y="194"/>
                      <a:pt x="564" y="194"/>
                      <a:pt x="564" y="194"/>
                    </a:cubicBezTo>
                    <a:cubicBezTo>
                      <a:pt x="564" y="194"/>
                      <a:pt x="564" y="194"/>
                      <a:pt x="564" y="194"/>
                    </a:cubicBezTo>
                    <a:cubicBezTo>
                      <a:pt x="564" y="194"/>
                      <a:pt x="564" y="194"/>
                      <a:pt x="564" y="194"/>
                    </a:cubicBezTo>
                    <a:cubicBezTo>
                      <a:pt x="564" y="194"/>
                      <a:pt x="564" y="194"/>
                      <a:pt x="533" y="224"/>
                    </a:cubicBezTo>
                    <a:cubicBezTo>
                      <a:pt x="533" y="224"/>
                      <a:pt x="533" y="224"/>
                      <a:pt x="518" y="224"/>
                    </a:cubicBezTo>
                    <a:cubicBezTo>
                      <a:pt x="518" y="224"/>
                      <a:pt x="518" y="224"/>
                      <a:pt x="518" y="224"/>
                    </a:cubicBezTo>
                    <a:cubicBezTo>
                      <a:pt x="518" y="224"/>
                      <a:pt x="518" y="224"/>
                      <a:pt x="518" y="239"/>
                    </a:cubicBezTo>
                    <a:cubicBezTo>
                      <a:pt x="518" y="239"/>
                      <a:pt x="518" y="239"/>
                      <a:pt x="503" y="239"/>
                    </a:cubicBezTo>
                    <a:cubicBezTo>
                      <a:pt x="503" y="239"/>
                      <a:pt x="503" y="239"/>
                      <a:pt x="503" y="239"/>
                    </a:cubicBezTo>
                    <a:cubicBezTo>
                      <a:pt x="503" y="239"/>
                      <a:pt x="503" y="239"/>
                      <a:pt x="487" y="239"/>
                    </a:cubicBezTo>
                    <a:cubicBezTo>
                      <a:pt x="487" y="239"/>
                      <a:pt x="487" y="239"/>
                      <a:pt x="472" y="239"/>
                    </a:cubicBezTo>
                    <a:cubicBezTo>
                      <a:pt x="472" y="239"/>
                      <a:pt x="472" y="239"/>
                      <a:pt x="457" y="255"/>
                    </a:cubicBezTo>
                    <a:cubicBezTo>
                      <a:pt x="457" y="255"/>
                      <a:pt x="457" y="255"/>
                      <a:pt x="442" y="255"/>
                    </a:cubicBezTo>
                    <a:cubicBezTo>
                      <a:pt x="442" y="255"/>
                      <a:pt x="442" y="255"/>
                      <a:pt x="442" y="255"/>
                    </a:cubicBezTo>
                    <a:cubicBezTo>
                      <a:pt x="442" y="255"/>
                      <a:pt x="442" y="255"/>
                      <a:pt x="426" y="269"/>
                    </a:cubicBezTo>
                    <a:cubicBezTo>
                      <a:pt x="426" y="269"/>
                      <a:pt x="426" y="269"/>
                      <a:pt x="426" y="269"/>
                    </a:cubicBezTo>
                    <a:cubicBezTo>
                      <a:pt x="426" y="269"/>
                      <a:pt x="426" y="269"/>
                      <a:pt x="380" y="299"/>
                    </a:cubicBezTo>
                    <a:cubicBezTo>
                      <a:pt x="380" y="299"/>
                      <a:pt x="380" y="299"/>
                      <a:pt x="350" y="314"/>
                    </a:cubicBezTo>
                    <a:cubicBezTo>
                      <a:pt x="350" y="314"/>
                      <a:pt x="350" y="314"/>
                      <a:pt x="319" y="330"/>
                    </a:cubicBezTo>
                    <a:cubicBezTo>
                      <a:pt x="319" y="330"/>
                      <a:pt x="319" y="330"/>
                      <a:pt x="319" y="330"/>
                    </a:cubicBezTo>
                    <a:cubicBezTo>
                      <a:pt x="319" y="330"/>
                      <a:pt x="319" y="330"/>
                      <a:pt x="304" y="359"/>
                    </a:cubicBezTo>
                    <a:cubicBezTo>
                      <a:pt x="304" y="359"/>
                      <a:pt x="304" y="359"/>
                      <a:pt x="289" y="359"/>
                    </a:cubicBezTo>
                    <a:cubicBezTo>
                      <a:pt x="289" y="359"/>
                      <a:pt x="289" y="359"/>
                      <a:pt x="289" y="359"/>
                    </a:cubicBezTo>
                    <a:cubicBezTo>
                      <a:pt x="289" y="359"/>
                      <a:pt x="289" y="359"/>
                      <a:pt x="289" y="359"/>
                    </a:cubicBezTo>
                    <a:cubicBezTo>
                      <a:pt x="289" y="359"/>
                      <a:pt x="289" y="359"/>
                      <a:pt x="289" y="359"/>
                    </a:cubicBezTo>
                    <a:cubicBezTo>
                      <a:pt x="289" y="359"/>
                      <a:pt x="289" y="359"/>
                      <a:pt x="289" y="359"/>
                    </a:cubicBezTo>
                    <a:cubicBezTo>
                      <a:pt x="289" y="359"/>
                      <a:pt x="289" y="359"/>
                      <a:pt x="274" y="345"/>
                    </a:cubicBezTo>
                    <a:cubicBezTo>
                      <a:pt x="274" y="345"/>
                      <a:pt x="274" y="345"/>
                      <a:pt x="274" y="345"/>
                    </a:cubicBezTo>
                    <a:cubicBezTo>
                      <a:pt x="274" y="345"/>
                      <a:pt x="274" y="345"/>
                      <a:pt x="274" y="345"/>
                    </a:cubicBezTo>
                    <a:cubicBezTo>
                      <a:pt x="274" y="345"/>
                      <a:pt x="274" y="345"/>
                      <a:pt x="274" y="345"/>
                    </a:cubicBezTo>
                    <a:cubicBezTo>
                      <a:pt x="274" y="345"/>
                      <a:pt x="274" y="345"/>
                      <a:pt x="274" y="345"/>
                    </a:cubicBezTo>
                    <a:cubicBezTo>
                      <a:pt x="274" y="345"/>
                      <a:pt x="274" y="345"/>
                      <a:pt x="274" y="345"/>
                    </a:cubicBezTo>
                    <a:cubicBezTo>
                      <a:pt x="274" y="345"/>
                      <a:pt x="274" y="345"/>
                      <a:pt x="258" y="345"/>
                    </a:cubicBezTo>
                    <a:cubicBezTo>
                      <a:pt x="258" y="345"/>
                      <a:pt x="258" y="345"/>
                      <a:pt x="258" y="345"/>
                    </a:cubicBezTo>
                    <a:cubicBezTo>
                      <a:pt x="258" y="345"/>
                      <a:pt x="258" y="345"/>
                      <a:pt x="258" y="345"/>
                    </a:cubicBezTo>
                    <a:cubicBezTo>
                      <a:pt x="258" y="345"/>
                      <a:pt x="258" y="345"/>
                      <a:pt x="243" y="345"/>
                    </a:cubicBezTo>
                    <a:cubicBezTo>
                      <a:pt x="243" y="345"/>
                      <a:pt x="243" y="345"/>
                      <a:pt x="243" y="345"/>
                    </a:cubicBezTo>
                    <a:cubicBezTo>
                      <a:pt x="243" y="345"/>
                      <a:pt x="243" y="345"/>
                      <a:pt x="228" y="345"/>
                    </a:cubicBezTo>
                    <a:cubicBezTo>
                      <a:pt x="228" y="345"/>
                      <a:pt x="228" y="345"/>
                      <a:pt x="212" y="345"/>
                    </a:cubicBezTo>
                    <a:cubicBezTo>
                      <a:pt x="212" y="345"/>
                      <a:pt x="212" y="345"/>
                      <a:pt x="197" y="359"/>
                    </a:cubicBezTo>
                    <a:cubicBezTo>
                      <a:pt x="197" y="359"/>
                      <a:pt x="197" y="359"/>
                      <a:pt x="197" y="359"/>
                    </a:cubicBezTo>
                    <a:cubicBezTo>
                      <a:pt x="197" y="359"/>
                      <a:pt x="197" y="359"/>
                      <a:pt x="183" y="359"/>
                    </a:cubicBezTo>
                    <a:cubicBezTo>
                      <a:pt x="183" y="359"/>
                      <a:pt x="183" y="359"/>
                      <a:pt x="183" y="374"/>
                    </a:cubicBezTo>
                    <a:cubicBezTo>
                      <a:pt x="183" y="374"/>
                      <a:pt x="183" y="374"/>
                      <a:pt x="151" y="374"/>
                    </a:cubicBezTo>
                    <a:cubicBezTo>
                      <a:pt x="151" y="374"/>
                      <a:pt x="151" y="374"/>
                      <a:pt x="136" y="389"/>
                    </a:cubicBezTo>
                    <a:cubicBezTo>
                      <a:pt x="136" y="389"/>
                      <a:pt x="136" y="389"/>
                      <a:pt x="105" y="389"/>
                    </a:cubicBezTo>
                    <a:cubicBezTo>
                      <a:pt x="105" y="389"/>
                      <a:pt x="105" y="389"/>
                      <a:pt x="105" y="389"/>
                    </a:cubicBezTo>
                    <a:cubicBezTo>
                      <a:pt x="105" y="389"/>
                      <a:pt x="105" y="389"/>
                      <a:pt x="90" y="405"/>
                    </a:cubicBezTo>
                    <a:cubicBezTo>
                      <a:pt x="90" y="405"/>
                      <a:pt x="90" y="405"/>
                      <a:pt x="75" y="405"/>
                    </a:cubicBezTo>
                    <a:cubicBezTo>
                      <a:pt x="75" y="405"/>
                      <a:pt x="75" y="405"/>
                      <a:pt x="75" y="405"/>
                    </a:cubicBezTo>
                    <a:cubicBezTo>
                      <a:pt x="75" y="405"/>
                      <a:pt x="75" y="405"/>
                      <a:pt x="75" y="405"/>
                    </a:cubicBezTo>
                    <a:cubicBezTo>
                      <a:pt x="75" y="405"/>
                      <a:pt x="75" y="405"/>
                      <a:pt x="75" y="405"/>
                    </a:cubicBezTo>
                    <a:cubicBezTo>
                      <a:pt x="75" y="405"/>
                      <a:pt x="75" y="405"/>
                      <a:pt x="75" y="405"/>
                    </a:cubicBezTo>
                    <a:cubicBezTo>
                      <a:pt x="75" y="405"/>
                      <a:pt x="75" y="405"/>
                      <a:pt x="90" y="389"/>
                    </a:cubicBezTo>
                    <a:cubicBezTo>
                      <a:pt x="90" y="389"/>
                      <a:pt x="90" y="389"/>
                      <a:pt x="90" y="389"/>
                    </a:cubicBezTo>
                    <a:cubicBezTo>
                      <a:pt x="90" y="389"/>
                      <a:pt x="90" y="389"/>
                      <a:pt x="105" y="389"/>
                    </a:cubicBezTo>
                    <a:cubicBezTo>
                      <a:pt x="105" y="389"/>
                      <a:pt x="105" y="389"/>
                      <a:pt x="121" y="374"/>
                    </a:cubicBezTo>
                    <a:cubicBezTo>
                      <a:pt x="121" y="374"/>
                      <a:pt x="121" y="374"/>
                      <a:pt x="136" y="374"/>
                    </a:cubicBezTo>
                    <a:cubicBezTo>
                      <a:pt x="136" y="374"/>
                      <a:pt x="136" y="374"/>
                      <a:pt x="151" y="359"/>
                    </a:cubicBezTo>
                    <a:cubicBezTo>
                      <a:pt x="151" y="359"/>
                      <a:pt x="151" y="359"/>
                      <a:pt x="151" y="359"/>
                    </a:cubicBezTo>
                    <a:cubicBezTo>
                      <a:pt x="151" y="359"/>
                      <a:pt x="151" y="359"/>
                      <a:pt x="151" y="359"/>
                    </a:cubicBezTo>
                    <a:cubicBezTo>
                      <a:pt x="151" y="359"/>
                      <a:pt x="151" y="359"/>
                      <a:pt x="168" y="359"/>
                    </a:cubicBezTo>
                    <a:cubicBezTo>
                      <a:pt x="168" y="359"/>
                      <a:pt x="168" y="359"/>
                      <a:pt x="197" y="345"/>
                    </a:cubicBezTo>
                    <a:cubicBezTo>
                      <a:pt x="197" y="345"/>
                      <a:pt x="197" y="345"/>
                      <a:pt x="228" y="330"/>
                    </a:cubicBezTo>
                    <a:cubicBezTo>
                      <a:pt x="228" y="330"/>
                      <a:pt x="228" y="330"/>
                      <a:pt x="228" y="330"/>
                    </a:cubicBezTo>
                    <a:cubicBezTo>
                      <a:pt x="228" y="330"/>
                      <a:pt x="228" y="330"/>
                      <a:pt x="168" y="345"/>
                    </a:cubicBezTo>
                    <a:cubicBezTo>
                      <a:pt x="168" y="345"/>
                      <a:pt x="168" y="345"/>
                      <a:pt x="136" y="359"/>
                    </a:cubicBezTo>
                    <a:cubicBezTo>
                      <a:pt x="136" y="359"/>
                      <a:pt x="136" y="359"/>
                      <a:pt x="121" y="374"/>
                    </a:cubicBezTo>
                    <a:cubicBezTo>
                      <a:pt x="121" y="374"/>
                      <a:pt x="121" y="374"/>
                      <a:pt x="105" y="374"/>
                    </a:cubicBezTo>
                    <a:cubicBezTo>
                      <a:pt x="105" y="374"/>
                      <a:pt x="105" y="374"/>
                      <a:pt x="105" y="374"/>
                    </a:cubicBezTo>
                    <a:cubicBezTo>
                      <a:pt x="105" y="374"/>
                      <a:pt x="105" y="374"/>
                      <a:pt x="105" y="374"/>
                    </a:cubicBezTo>
                    <a:cubicBezTo>
                      <a:pt x="105" y="374"/>
                      <a:pt x="105" y="374"/>
                      <a:pt x="105" y="374"/>
                    </a:cubicBezTo>
                    <a:cubicBezTo>
                      <a:pt x="105" y="374"/>
                      <a:pt x="105" y="374"/>
                      <a:pt x="90" y="374"/>
                    </a:cubicBezTo>
                    <a:cubicBezTo>
                      <a:pt x="90" y="374"/>
                      <a:pt x="90" y="374"/>
                      <a:pt x="90" y="374"/>
                    </a:cubicBezTo>
                    <a:cubicBezTo>
                      <a:pt x="90" y="374"/>
                      <a:pt x="90" y="374"/>
                      <a:pt x="90" y="359"/>
                    </a:cubicBezTo>
                    <a:cubicBezTo>
                      <a:pt x="90" y="359"/>
                      <a:pt x="90" y="359"/>
                      <a:pt x="90" y="359"/>
                    </a:cubicBezTo>
                    <a:cubicBezTo>
                      <a:pt x="90" y="359"/>
                      <a:pt x="90" y="359"/>
                      <a:pt x="90" y="359"/>
                    </a:cubicBezTo>
                    <a:cubicBezTo>
                      <a:pt x="90" y="359"/>
                      <a:pt x="90" y="359"/>
                      <a:pt x="90" y="359"/>
                    </a:cubicBezTo>
                    <a:cubicBezTo>
                      <a:pt x="90" y="359"/>
                      <a:pt x="90" y="359"/>
                      <a:pt x="90" y="359"/>
                    </a:cubicBezTo>
                    <a:cubicBezTo>
                      <a:pt x="90" y="359"/>
                      <a:pt x="90" y="359"/>
                      <a:pt x="90" y="359"/>
                    </a:cubicBezTo>
                    <a:cubicBezTo>
                      <a:pt x="90" y="359"/>
                      <a:pt x="90" y="359"/>
                      <a:pt x="90" y="345"/>
                    </a:cubicBezTo>
                    <a:cubicBezTo>
                      <a:pt x="90" y="345"/>
                      <a:pt x="90" y="345"/>
                      <a:pt x="90" y="345"/>
                    </a:cubicBezTo>
                    <a:cubicBezTo>
                      <a:pt x="90" y="345"/>
                      <a:pt x="90" y="345"/>
                      <a:pt x="75" y="345"/>
                    </a:cubicBezTo>
                    <a:cubicBezTo>
                      <a:pt x="75" y="345"/>
                      <a:pt x="75" y="345"/>
                      <a:pt x="75" y="345"/>
                    </a:cubicBezTo>
                    <a:cubicBezTo>
                      <a:pt x="75" y="345"/>
                      <a:pt x="75" y="345"/>
                      <a:pt x="75" y="345"/>
                    </a:cubicBezTo>
                    <a:cubicBezTo>
                      <a:pt x="75" y="345"/>
                      <a:pt x="75" y="345"/>
                      <a:pt x="75" y="330"/>
                    </a:cubicBezTo>
                    <a:cubicBezTo>
                      <a:pt x="75" y="330"/>
                      <a:pt x="75" y="330"/>
                      <a:pt x="90" y="330"/>
                    </a:cubicBezTo>
                    <a:cubicBezTo>
                      <a:pt x="90" y="330"/>
                      <a:pt x="90" y="330"/>
                      <a:pt x="90" y="330"/>
                    </a:cubicBezTo>
                    <a:cubicBezTo>
                      <a:pt x="90" y="330"/>
                      <a:pt x="90" y="330"/>
                      <a:pt x="90" y="314"/>
                    </a:cubicBezTo>
                    <a:cubicBezTo>
                      <a:pt x="90" y="314"/>
                      <a:pt x="90" y="314"/>
                      <a:pt x="105" y="314"/>
                    </a:cubicBezTo>
                    <a:cubicBezTo>
                      <a:pt x="105" y="314"/>
                      <a:pt x="105" y="314"/>
                      <a:pt x="105" y="314"/>
                    </a:cubicBezTo>
                    <a:cubicBezTo>
                      <a:pt x="105" y="314"/>
                      <a:pt x="105" y="314"/>
                      <a:pt x="151" y="284"/>
                    </a:cubicBezTo>
                    <a:cubicBezTo>
                      <a:pt x="151" y="284"/>
                      <a:pt x="151" y="284"/>
                      <a:pt x="168" y="269"/>
                    </a:cubicBezTo>
                    <a:cubicBezTo>
                      <a:pt x="168" y="269"/>
                      <a:pt x="168" y="269"/>
                      <a:pt x="183" y="255"/>
                    </a:cubicBezTo>
                    <a:cubicBezTo>
                      <a:pt x="183" y="255"/>
                      <a:pt x="183" y="255"/>
                      <a:pt x="183" y="255"/>
                    </a:cubicBezTo>
                    <a:cubicBezTo>
                      <a:pt x="183" y="255"/>
                      <a:pt x="183" y="255"/>
                      <a:pt x="183" y="255"/>
                    </a:cubicBezTo>
                    <a:cubicBezTo>
                      <a:pt x="183" y="255"/>
                      <a:pt x="183" y="255"/>
                      <a:pt x="197" y="255"/>
                    </a:cubicBezTo>
                    <a:cubicBezTo>
                      <a:pt x="197" y="255"/>
                      <a:pt x="197" y="255"/>
                      <a:pt x="197" y="239"/>
                    </a:cubicBezTo>
                    <a:cubicBezTo>
                      <a:pt x="197" y="239"/>
                      <a:pt x="197" y="239"/>
                      <a:pt x="212" y="224"/>
                    </a:cubicBezTo>
                    <a:cubicBezTo>
                      <a:pt x="212" y="224"/>
                      <a:pt x="212" y="224"/>
                      <a:pt x="212" y="224"/>
                    </a:cubicBezTo>
                    <a:cubicBezTo>
                      <a:pt x="212" y="224"/>
                      <a:pt x="212" y="224"/>
                      <a:pt x="212" y="224"/>
                    </a:cubicBezTo>
                    <a:cubicBezTo>
                      <a:pt x="212" y="224"/>
                      <a:pt x="212" y="224"/>
                      <a:pt x="168" y="255"/>
                    </a:cubicBezTo>
                    <a:cubicBezTo>
                      <a:pt x="168" y="255"/>
                      <a:pt x="168" y="255"/>
                      <a:pt x="151" y="269"/>
                    </a:cubicBezTo>
                    <a:cubicBezTo>
                      <a:pt x="151" y="269"/>
                      <a:pt x="151" y="269"/>
                      <a:pt x="121" y="284"/>
                    </a:cubicBezTo>
                    <a:cubicBezTo>
                      <a:pt x="121" y="284"/>
                      <a:pt x="121" y="284"/>
                      <a:pt x="121" y="284"/>
                    </a:cubicBezTo>
                    <a:cubicBezTo>
                      <a:pt x="121" y="284"/>
                      <a:pt x="121" y="284"/>
                      <a:pt x="121" y="284"/>
                    </a:cubicBezTo>
                    <a:cubicBezTo>
                      <a:pt x="121" y="284"/>
                      <a:pt x="121" y="284"/>
                      <a:pt x="105" y="299"/>
                    </a:cubicBezTo>
                    <a:cubicBezTo>
                      <a:pt x="105" y="299"/>
                      <a:pt x="105" y="299"/>
                      <a:pt x="105" y="299"/>
                    </a:cubicBezTo>
                    <a:cubicBezTo>
                      <a:pt x="105" y="299"/>
                      <a:pt x="105" y="299"/>
                      <a:pt x="90" y="314"/>
                    </a:cubicBezTo>
                    <a:cubicBezTo>
                      <a:pt x="90" y="314"/>
                      <a:pt x="90" y="314"/>
                      <a:pt x="90" y="314"/>
                    </a:cubicBezTo>
                    <a:cubicBezTo>
                      <a:pt x="90" y="314"/>
                      <a:pt x="90" y="314"/>
                      <a:pt x="75" y="330"/>
                    </a:cubicBezTo>
                    <a:cubicBezTo>
                      <a:pt x="75" y="330"/>
                      <a:pt x="75" y="330"/>
                      <a:pt x="75" y="330"/>
                    </a:cubicBezTo>
                    <a:cubicBezTo>
                      <a:pt x="75" y="330"/>
                      <a:pt x="75" y="330"/>
                      <a:pt x="75" y="330"/>
                    </a:cubicBezTo>
                    <a:cubicBezTo>
                      <a:pt x="75" y="330"/>
                      <a:pt x="75" y="330"/>
                      <a:pt x="60" y="330"/>
                    </a:cubicBezTo>
                    <a:cubicBezTo>
                      <a:pt x="60" y="330"/>
                      <a:pt x="60" y="330"/>
                      <a:pt x="45" y="330"/>
                    </a:cubicBezTo>
                    <a:cubicBezTo>
                      <a:pt x="45" y="330"/>
                      <a:pt x="45" y="330"/>
                      <a:pt x="45" y="330"/>
                    </a:cubicBezTo>
                    <a:cubicBezTo>
                      <a:pt x="45" y="330"/>
                      <a:pt x="45" y="330"/>
                      <a:pt x="45" y="330"/>
                    </a:cubicBezTo>
                    <a:cubicBezTo>
                      <a:pt x="45" y="330"/>
                      <a:pt x="45" y="330"/>
                      <a:pt x="45" y="330"/>
                    </a:cubicBezTo>
                    <a:cubicBezTo>
                      <a:pt x="45" y="330"/>
                      <a:pt x="45" y="330"/>
                      <a:pt x="45" y="330"/>
                    </a:cubicBezTo>
                    <a:cubicBezTo>
                      <a:pt x="45" y="330"/>
                      <a:pt x="45" y="330"/>
                      <a:pt x="45" y="330"/>
                    </a:cubicBezTo>
                    <a:cubicBezTo>
                      <a:pt x="45" y="330"/>
                      <a:pt x="45" y="330"/>
                      <a:pt x="45" y="330"/>
                    </a:cubicBezTo>
                    <a:cubicBezTo>
                      <a:pt x="45" y="330"/>
                      <a:pt x="45" y="330"/>
                      <a:pt x="45" y="330"/>
                    </a:cubicBezTo>
                    <a:cubicBezTo>
                      <a:pt x="45" y="330"/>
                      <a:pt x="45" y="330"/>
                      <a:pt x="60" y="314"/>
                    </a:cubicBezTo>
                    <a:cubicBezTo>
                      <a:pt x="60" y="314"/>
                      <a:pt x="60" y="314"/>
                      <a:pt x="60" y="314"/>
                    </a:cubicBezTo>
                    <a:cubicBezTo>
                      <a:pt x="60" y="314"/>
                      <a:pt x="60" y="314"/>
                      <a:pt x="90" y="299"/>
                    </a:cubicBezTo>
                    <a:cubicBezTo>
                      <a:pt x="90" y="299"/>
                      <a:pt x="90" y="299"/>
                      <a:pt x="121" y="284"/>
                    </a:cubicBezTo>
                    <a:cubicBezTo>
                      <a:pt x="121" y="284"/>
                      <a:pt x="121" y="284"/>
                      <a:pt x="121" y="284"/>
                    </a:cubicBezTo>
                    <a:cubicBezTo>
                      <a:pt x="121" y="284"/>
                      <a:pt x="121" y="284"/>
                      <a:pt x="121" y="269"/>
                    </a:cubicBezTo>
                    <a:cubicBezTo>
                      <a:pt x="121" y="269"/>
                      <a:pt x="121" y="269"/>
                      <a:pt x="151" y="255"/>
                    </a:cubicBezTo>
                    <a:cubicBezTo>
                      <a:pt x="151" y="255"/>
                      <a:pt x="151" y="255"/>
                      <a:pt x="168" y="255"/>
                    </a:cubicBezTo>
                    <a:cubicBezTo>
                      <a:pt x="168" y="255"/>
                      <a:pt x="168" y="255"/>
                      <a:pt x="183" y="239"/>
                    </a:cubicBezTo>
                    <a:cubicBezTo>
                      <a:pt x="183" y="239"/>
                      <a:pt x="183" y="239"/>
                      <a:pt x="183" y="239"/>
                    </a:cubicBezTo>
                    <a:cubicBezTo>
                      <a:pt x="183" y="239"/>
                      <a:pt x="183" y="239"/>
                      <a:pt x="183" y="224"/>
                    </a:cubicBezTo>
                    <a:cubicBezTo>
                      <a:pt x="183" y="224"/>
                      <a:pt x="183" y="224"/>
                      <a:pt x="183" y="224"/>
                    </a:cubicBezTo>
                    <a:cubicBezTo>
                      <a:pt x="183" y="224"/>
                      <a:pt x="183" y="224"/>
                      <a:pt x="183" y="224"/>
                    </a:cubicBezTo>
                    <a:cubicBezTo>
                      <a:pt x="183" y="224"/>
                      <a:pt x="183" y="224"/>
                      <a:pt x="183" y="224"/>
                    </a:cubicBezTo>
                    <a:cubicBezTo>
                      <a:pt x="183" y="224"/>
                      <a:pt x="183" y="224"/>
                      <a:pt x="183" y="209"/>
                    </a:cubicBezTo>
                    <a:cubicBezTo>
                      <a:pt x="183" y="209"/>
                      <a:pt x="183" y="209"/>
                      <a:pt x="183" y="209"/>
                    </a:cubicBezTo>
                    <a:cubicBezTo>
                      <a:pt x="183" y="209"/>
                      <a:pt x="183" y="209"/>
                      <a:pt x="183" y="209"/>
                    </a:cubicBezTo>
                    <a:cubicBezTo>
                      <a:pt x="183" y="209"/>
                      <a:pt x="183" y="209"/>
                      <a:pt x="183" y="209"/>
                    </a:cubicBezTo>
                    <a:cubicBezTo>
                      <a:pt x="183" y="209"/>
                      <a:pt x="183" y="209"/>
                      <a:pt x="183" y="209"/>
                    </a:cubicBezTo>
                    <a:cubicBezTo>
                      <a:pt x="183" y="209"/>
                      <a:pt x="183" y="209"/>
                      <a:pt x="183" y="209"/>
                    </a:cubicBezTo>
                    <a:cubicBezTo>
                      <a:pt x="183" y="209"/>
                      <a:pt x="183" y="209"/>
                      <a:pt x="168" y="209"/>
                    </a:cubicBezTo>
                    <a:cubicBezTo>
                      <a:pt x="168" y="209"/>
                      <a:pt x="168" y="209"/>
                      <a:pt x="168" y="209"/>
                    </a:cubicBezTo>
                    <a:cubicBezTo>
                      <a:pt x="168" y="209"/>
                      <a:pt x="168" y="209"/>
                      <a:pt x="168" y="209"/>
                    </a:cubicBezTo>
                    <a:cubicBezTo>
                      <a:pt x="168" y="209"/>
                      <a:pt x="168" y="209"/>
                      <a:pt x="151" y="224"/>
                    </a:cubicBezTo>
                    <a:cubicBezTo>
                      <a:pt x="151" y="224"/>
                      <a:pt x="151" y="224"/>
                      <a:pt x="151" y="224"/>
                    </a:cubicBezTo>
                    <a:cubicBezTo>
                      <a:pt x="151" y="224"/>
                      <a:pt x="151" y="224"/>
                      <a:pt x="136" y="239"/>
                    </a:cubicBezTo>
                    <a:cubicBezTo>
                      <a:pt x="136" y="239"/>
                      <a:pt x="136" y="239"/>
                      <a:pt x="121" y="255"/>
                    </a:cubicBezTo>
                    <a:cubicBezTo>
                      <a:pt x="121" y="255"/>
                      <a:pt x="121" y="255"/>
                      <a:pt x="121" y="255"/>
                    </a:cubicBezTo>
                    <a:cubicBezTo>
                      <a:pt x="121" y="255"/>
                      <a:pt x="121" y="255"/>
                      <a:pt x="121" y="255"/>
                    </a:cubicBezTo>
                    <a:cubicBezTo>
                      <a:pt x="121" y="255"/>
                      <a:pt x="121" y="255"/>
                      <a:pt x="121" y="255"/>
                    </a:cubicBezTo>
                    <a:cubicBezTo>
                      <a:pt x="121" y="255"/>
                      <a:pt x="121" y="255"/>
                      <a:pt x="75" y="284"/>
                    </a:cubicBezTo>
                    <a:cubicBezTo>
                      <a:pt x="75" y="284"/>
                      <a:pt x="75" y="284"/>
                      <a:pt x="60" y="299"/>
                    </a:cubicBezTo>
                    <a:cubicBezTo>
                      <a:pt x="60" y="299"/>
                      <a:pt x="60" y="299"/>
                      <a:pt x="45" y="299"/>
                    </a:cubicBezTo>
                    <a:cubicBezTo>
                      <a:pt x="45" y="299"/>
                      <a:pt x="45" y="299"/>
                      <a:pt x="45" y="299"/>
                    </a:cubicBezTo>
                    <a:cubicBezTo>
                      <a:pt x="45" y="299"/>
                      <a:pt x="45" y="299"/>
                      <a:pt x="45" y="299"/>
                    </a:cubicBezTo>
                    <a:cubicBezTo>
                      <a:pt x="45" y="299"/>
                      <a:pt x="45" y="299"/>
                      <a:pt x="45" y="299"/>
                    </a:cubicBezTo>
                    <a:cubicBezTo>
                      <a:pt x="45" y="299"/>
                      <a:pt x="45" y="299"/>
                      <a:pt x="45" y="299"/>
                    </a:cubicBezTo>
                    <a:cubicBezTo>
                      <a:pt x="45" y="299"/>
                      <a:pt x="45" y="299"/>
                      <a:pt x="45" y="299"/>
                    </a:cubicBezTo>
                    <a:cubicBezTo>
                      <a:pt x="45" y="299"/>
                      <a:pt x="45" y="299"/>
                      <a:pt x="45" y="299"/>
                    </a:cubicBezTo>
                    <a:cubicBezTo>
                      <a:pt x="45" y="299"/>
                      <a:pt x="45" y="299"/>
                      <a:pt x="45" y="284"/>
                    </a:cubicBezTo>
                    <a:cubicBezTo>
                      <a:pt x="45" y="284"/>
                      <a:pt x="45" y="284"/>
                      <a:pt x="60" y="284"/>
                    </a:cubicBezTo>
                    <a:cubicBezTo>
                      <a:pt x="60" y="284"/>
                      <a:pt x="60" y="284"/>
                      <a:pt x="60" y="269"/>
                    </a:cubicBezTo>
                    <a:cubicBezTo>
                      <a:pt x="60" y="269"/>
                      <a:pt x="60" y="269"/>
                      <a:pt x="75" y="269"/>
                    </a:cubicBezTo>
                    <a:cubicBezTo>
                      <a:pt x="75" y="269"/>
                      <a:pt x="75" y="269"/>
                      <a:pt x="75" y="269"/>
                    </a:cubicBezTo>
                    <a:cubicBezTo>
                      <a:pt x="75" y="269"/>
                      <a:pt x="75" y="269"/>
                      <a:pt x="90" y="255"/>
                    </a:cubicBezTo>
                    <a:cubicBezTo>
                      <a:pt x="90" y="255"/>
                      <a:pt x="90" y="255"/>
                      <a:pt x="90" y="239"/>
                    </a:cubicBezTo>
                    <a:cubicBezTo>
                      <a:pt x="90" y="239"/>
                      <a:pt x="90" y="239"/>
                      <a:pt x="105" y="239"/>
                    </a:cubicBezTo>
                    <a:cubicBezTo>
                      <a:pt x="105" y="239"/>
                      <a:pt x="105" y="239"/>
                      <a:pt x="105" y="224"/>
                    </a:cubicBezTo>
                    <a:cubicBezTo>
                      <a:pt x="105" y="224"/>
                      <a:pt x="105" y="224"/>
                      <a:pt x="121" y="209"/>
                    </a:cubicBezTo>
                    <a:cubicBezTo>
                      <a:pt x="121" y="209"/>
                      <a:pt x="121" y="209"/>
                      <a:pt x="121" y="209"/>
                    </a:cubicBezTo>
                    <a:cubicBezTo>
                      <a:pt x="121" y="209"/>
                      <a:pt x="121" y="209"/>
                      <a:pt x="121" y="194"/>
                    </a:cubicBezTo>
                    <a:cubicBezTo>
                      <a:pt x="121" y="194"/>
                      <a:pt x="121" y="194"/>
                      <a:pt x="121" y="194"/>
                    </a:cubicBezTo>
                    <a:cubicBezTo>
                      <a:pt x="121" y="194"/>
                      <a:pt x="121" y="194"/>
                      <a:pt x="136" y="194"/>
                    </a:cubicBezTo>
                    <a:cubicBezTo>
                      <a:pt x="136" y="194"/>
                      <a:pt x="136" y="194"/>
                      <a:pt x="136" y="194"/>
                    </a:cubicBezTo>
                    <a:cubicBezTo>
                      <a:pt x="136" y="194"/>
                      <a:pt x="136" y="194"/>
                      <a:pt x="136" y="194"/>
                    </a:cubicBezTo>
                    <a:cubicBezTo>
                      <a:pt x="136" y="194"/>
                      <a:pt x="136" y="194"/>
                      <a:pt x="121" y="194"/>
                    </a:cubicBezTo>
                    <a:cubicBezTo>
                      <a:pt x="121" y="194"/>
                      <a:pt x="121" y="194"/>
                      <a:pt x="105" y="209"/>
                    </a:cubicBezTo>
                    <a:cubicBezTo>
                      <a:pt x="105" y="209"/>
                      <a:pt x="105" y="209"/>
                      <a:pt x="105" y="224"/>
                    </a:cubicBezTo>
                    <a:cubicBezTo>
                      <a:pt x="105" y="224"/>
                      <a:pt x="105" y="224"/>
                      <a:pt x="90" y="224"/>
                    </a:cubicBezTo>
                    <a:cubicBezTo>
                      <a:pt x="90" y="224"/>
                      <a:pt x="90" y="224"/>
                      <a:pt x="90" y="224"/>
                    </a:cubicBezTo>
                    <a:cubicBezTo>
                      <a:pt x="90" y="224"/>
                      <a:pt x="90" y="224"/>
                      <a:pt x="75" y="239"/>
                    </a:cubicBezTo>
                    <a:cubicBezTo>
                      <a:pt x="75" y="239"/>
                      <a:pt x="75" y="239"/>
                      <a:pt x="60" y="255"/>
                    </a:cubicBezTo>
                    <a:cubicBezTo>
                      <a:pt x="60" y="255"/>
                      <a:pt x="60" y="255"/>
                      <a:pt x="45" y="269"/>
                    </a:cubicBezTo>
                    <a:cubicBezTo>
                      <a:pt x="45" y="269"/>
                      <a:pt x="45" y="269"/>
                      <a:pt x="45" y="269"/>
                    </a:cubicBezTo>
                    <a:cubicBezTo>
                      <a:pt x="45" y="269"/>
                      <a:pt x="45" y="269"/>
                      <a:pt x="45" y="269"/>
                    </a:cubicBezTo>
                    <a:cubicBezTo>
                      <a:pt x="45" y="269"/>
                      <a:pt x="45" y="269"/>
                      <a:pt x="45" y="284"/>
                    </a:cubicBezTo>
                    <a:cubicBezTo>
                      <a:pt x="45" y="284"/>
                      <a:pt x="45" y="284"/>
                      <a:pt x="30" y="284"/>
                    </a:cubicBezTo>
                    <a:cubicBezTo>
                      <a:pt x="30" y="284"/>
                      <a:pt x="30" y="284"/>
                      <a:pt x="30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30" y="299"/>
                      <a:pt x="30" y="299"/>
                      <a:pt x="30" y="284"/>
                    </a:cubicBezTo>
                    <a:cubicBezTo>
                      <a:pt x="30" y="284"/>
                      <a:pt x="30" y="284"/>
                      <a:pt x="30" y="284"/>
                    </a:cubicBezTo>
                    <a:cubicBezTo>
                      <a:pt x="30" y="284"/>
                      <a:pt x="30" y="284"/>
                      <a:pt x="30" y="284"/>
                    </a:cubicBezTo>
                    <a:cubicBezTo>
                      <a:pt x="30" y="284"/>
                      <a:pt x="30" y="284"/>
                      <a:pt x="30" y="284"/>
                    </a:cubicBezTo>
                    <a:cubicBezTo>
                      <a:pt x="30" y="284"/>
                      <a:pt x="30" y="284"/>
                      <a:pt x="30" y="284"/>
                    </a:cubicBezTo>
                    <a:cubicBezTo>
                      <a:pt x="30" y="284"/>
                      <a:pt x="30" y="284"/>
                      <a:pt x="30" y="284"/>
                    </a:cubicBezTo>
                    <a:cubicBezTo>
                      <a:pt x="30" y="284"/>
                      <a:pt x="30" y="284"/>
                      <a:pt x="30" y="284"/>
                    </a:cubicBezTo>
                    <a:cubicBezTo>
                      <a:pt x="30" y="284"/>
                      <a:pt x="30" y="284"/>
                      <a:pt x="15" y="284"/>
                    </a:cubicBezTo>
                    <a:cubicBezTo>
                      <a:pt x="15" y="284"/>
                      <a:pt x="15" y="284"/>
                      <a:pt x="15" y="284"/>
                    </a:cubicBezTo>
                    <a:cubicBezTo>
                      <a:pt x="15" y="284"/>
                      <a:pt x="15" y="284"/>
                      <a:pt x="15" y="284"/>
                    </a:cubicBezTo>
                    <a:cubicBezTo>
                      <a:pt x="15" y="284"/>
                      <a:pt x="15" y="284"/>
                      <a:pt x="15" y="284"/>
                    </a:cubicBezTo>
                    <a:cubicBezTo>
                      <a:pt x="15" y="284"/>
                      <a:pt x="15" y="284"/>
                      <a:pt x="15" y="284"/>
                    </a:cubicBezTo>
                    <a:cubicBezTo>
                      <a:pt x="15" y="284"/>
                      <a:pt x="15" y="284"/>
                      <a:pt x="0" y="284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0" y="284"/>
                      <a:pt x="0" y="284"/>
                      <a:pt x="0" y="269"/>
                    </a:cubicBezTo>
                    <a:cubicBezTo>
                      <a:pt x="0" y="269"/>
                      <a:pt x="0" y="269"/>
                      <a:pt x="0" y="269"/>
                    </a:cubicBezTo>
                    <a:cubicBezTo>
                      <a:pt x="0" y="269"/>
                      <a:pt x="0" y="269"/>
                      <a:pt x="0" y="269"/>
                    </a:cubicBezTo>
                    <a:cubicBezTo>
                      <a:pt x="0" y="269"/>
                      <a:pt x="0" y="269"/>
                      <a:pt x="0" y="269"/>
                    </a:cubicBezTo>
                    <a:cubicBezTo>
                      <a:pt x="0" y="269"/>
                      <a:pt x="0" y="269"/>
                      <a:pt x="0" y="269"/>
                    </a:cubicBezTo>
                    <a:cubicBezTo>
                      <a:pt x="0" y="269"/>
                      <a:pt x="0" y="269"/>
                      <a:pt x="0" y="269"/>
                    </a:cubicBezTo>
                    <a:cubicBezTo>
                      <a:pt x="0" y="269"/>
                      <a:pt x="0" y="269"/>
                      <a:pt x="0" y="269"/>
                    </a:cubicBezTo>
                    <a:lnTo>
                      <a:pt x="0" y="269"/>
                    </a:lnTo>
                    <a:lnTo>
                      <a:pt x="0" y="269"/>
                    </a:lnTo>
                    <a:lnTo>
                      <a:pt x="0" y="269"/>
                    </a:lnTo>
                    <a:lnTo>
                      <a:pt x="0" y="269"/>
                    </a:lnTo>
                    <a:lnTo>
                      <a:pt x="0" y="269"/>
                    </a:lnTo>
                    <a:lnTo>
                      <a:pt x="0" y="269"/>
                    </a:lnTo>
                    <a:lnTo>
                      <a:pt x="0" y="269"/>
                    </a:lnTo>
                    <a:lnTo>
                      <a:pt x="0" y="269"/>
                    </a:lnTo>
                    <a:close/>
                  </a:path>
                </a:pathLst>
              </a:custGeom>
              <a:solidFill>
                <a:schemeClr val="bg1"/>
              </a:solidFill>
              <a:ln w="1143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43" name="任意多边形 1042"/>
              <p:cNvSpPr/>
              <p:nvPr/>
            </p:nvSpPr>
            <p:spPr>
              <a:xfrm>
                <a:off x="359" y="297"/>
                <a:ext cx="209" cy="55"/>
              </a:xfrm>
              <a:custGeom>
                <a:avLst/>
                <a:gdLst/>
                <a:ahLst/>
                <a:cxnLst/>
                <a:pathLst>
                  <a:path w="521" h="137">
                    <a:moveTo>
                      <a:pt x="0" y="91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11" y="77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7"/>
                      <a:pt x="11" y="77"/>
                      <a:pt x="26" y="77"/>
                    </a:cubicBez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77"/>
                      <a:pt x="26" y="77"/>
                      <a:pt x="42" y="77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7"/>
                      <a:pt x="42" y="77"/>
                      <a:pt x="57" y="91"/>
                    </a:cubicBezTo>
                    <a:cubicBezTo>
                      <a:pt x="57" y="91"/>
                      <a:pt x="57" y="91"/>
                      <a:pt x="42" y="91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2" y="91"/>
                      <a:pt x="42" y="91"/>
                      <a:pt x="42" y="107"/>
                    </a:cubicBezTo>
                    <a:cubicBezTo>
                      <a:pt x="42" y="107"/>
                      <a:pt x="42" y="107"/>
                      <a:pt x="57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107"/>
                      <a:pt x="57" y="107"/>
                      <a:pt x="165" y="107"/>
                    </a:cubicBezTo>
                    <a:cubicBezTo>
                      <a:pt x="165" y="107"/>
                      <a:pt x="165" y="107"/>
                      <a:pt x="165" y="107"/>
                    </a:cubicBezTo>
                    <a:cubicBezTo>
                      <a:pt x="165" y="107"/>
                      <a:pt x="165" y="107"/>
                      <a:pt x="180" y="107"/>
                    </a:cubicBezTo>
                    <a:cubicBezTo>
                      <a:pt x="180" y="107"/>
                      <a:pt x="180" y="107"/>
                      <a:pt x="196" y="91"/>
                    </a:cubicBezTo>
                    <a:cubicBezTo>
                      <a:pt x="196" y="91"/>
                      <a:pt x="196" y="91"/>
                      <a:pt x="226" y="91"/>
                    </a:cubicBezTo>
                    <a:cubicBezTo>
                      <a:pt x="226" y="91"/>
                      <a:pt x="226" y="91"/>
                      <a:pt x="257" y="91"/>
                    </a:cubicBezTo>
                    <a:cubicBezTo>
                      <a:pt x="257" y="91"/>
                      <a:pt x="257" y="91"/>
                      <a:pt x="288" y="77"/>
                    </a:cubicBezTo>
                    <a:cubicBezTo>
                      <a:pt x="288" y="77"/>
                      <a:pt x="288" y="77"/>
                      <a:pt x="288" y="77"/>
                    </a:cubicBezTo>
                    <a:cubicBezTo>
                      <a:pt x="288" y="77"/>
                      <a:pt x="288" y="77"/>
                      <a:pt x="334" y="61"/>
                    </a:cubicBezTo>
                    <a:cubicBezTo>
                      <a:pt x="334" y="61"/>
                      <a:pt x="334" y="61"/>
                      <a:pt x="351" y="61"/>
                    </a:cubicBezTo>
                    <a:cubicBezTo>
                      <a:pt x="351" y="61"/>
                      <a:pt x="351" y="61"/>
                      <a:pt x="367" y="61"/>
                    </a:cubicBezTo>
                    <a:cubicBezTo>
                      <a:pt x="367" y="61"/>
                      <a:pt x="367" y="61"/>
                      <a:pt x="382" y="61"/>
                    </a:cubicBezTo>
                    <a:cubicBezTo>
                      <a:pt x="382" y="61"/>
                      <a:pt x="382" y="61"/>
                      <a:pt x="382" y="44"/>
                    </a:cubicBezTo>
                    <a:cubicBezTo>
                      <a:pt x="382" y="44"/>
                      <a:pt x="382" y="44"/>
                      <a:pt x="382" y="44"/>
                    </a:cubicBezTo>
                    <a:cubicBezTo>
                      <a:pt x="382" y="44"/>
                      <a:pt x="382" y="44"/>
                      <a:pt x="413" y="44"/>
                    </a:cubicBezTo>
                    <a:cubicBezTo>
                      <a:pt x="413" y="44"/>
                      <a:pt x="413" y="44"/>
                      <a:pt x="428" y="29"/>
                    </a:cubicBezTo>
                    <a:cubicBezTo>
                      <a:pt x="428" y="29"/>
                      <a:pt x="428" y="29"/>
                      <a:pt x="428" y="29"/>
                    </a:cubicBezTo>
                    <a:cubicBezTo>
                      <a:pt x="428" y="29"/>
                      <a:pt x="428" y="29"/>
                      <a:pt x="444" y="29"/>
                    </a:cubicBezTo>
                    <a:cubicBezTo>
                      <a:pt x="444" y="29"/>
                      <a:pt x="444" y="29"/>
                      <a:pt x="444" y="29"/>
                    </a:cubicBezTo>
                    <a:cubicBezTo>
                      <a:pt x="444" y="29"/>
                      <a:pt x="444" y="29"/>
                      <a:pt x="459" y="13"/>
                    </a:cubicBezTo>
                    <a:cubicBezTo>
                      <a:pt x="459" y="13"/>
                      <a:pt x="459" y="13"/>
                      <a:pt x="490" y="0"/>
                    </a:cubicBezTo>
                    <a:cubicBezTo>
                      <a:pt x="490" y="0"/>
                      <a:pt x="490" y="0"/>
                      <a:pt x="505" y="0"/>
                    </a:cubicBezTo>
                    <a:cubicBezTo>
                      <a:pt x="505" y="0"/>
                      <a:pt x="505" y="0"/>
                      <a:pt x="521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1" y="0"/>
                      <a:pt x="521" y="0"/>
                      <a:pt x="521" y="13"/>
                    </a:cubicBezTo>
                    <a:cubicBezTo>
                      <a:pt x="521" y="13"/>
                      <a:pt x="521" y="13"/>
                      <a:pt x="505" y="13"/>
                    </a:cubicBezTo>
                    <a:cubicBezTo>
                      <a:pt x="505" y="13"/>
                      <a:pt x="505" y="13"/>
                      <a:pt x="490" y="29"/>
                    </a:cubicBezTo>
                    <a:cubicBezTo>
                      <a:pt x="490" y="29"/>
                      <a:pt x="490" y="29"/>
                      <a:pt x="490" y="44"/>
                    </a:cubicBezTo>
                    <a:cubicBezTo>
                      <a:pt x="490" y="44"/>
                      <a:pt x="490" y="44"/>
                      <a:pt x="475" y="44"/>
                    </a:cubicBezTo>
                    <a:cubicBezTo>
                      <a:pt x="475" y="44"/>
                      <a:pt x="475" y="44"/>
                      <a:pt x="459" y="44"/>
                    </a:cubicBezTo>
                    <a:cubicBezTo>
                      <a:pt x="459" y="44"/>
                      <a:pt x="459" y="44"/>
                      <a:pt x="459" y="44"/>
                    </a:cubicBezTo>
                    <a:cubicBezTo>
                      <a:pt x="459" y="44"/>
                      <a:pt x="459" y="44"/>
                      <a:pt x="444" y="61"/>
                    </a:cubicBezTo>
                    <a:cubicBezTo>
                      <a:pt x="444" y="61"/>
                      <a:pt x="444" y="61"/>
                      <a:pt x="428" y="61"/>
                    </a:cubicBezTo>
                    <a:cubicBezTo>
                      <a:pt x="428" y="61"/>
                      <a:pt x="428" y="61"/>
                      <a:pt x="382" y="77"/>
                    </a:cubicBezTo>
                    <a:cubicBezTo>
                      <a:pt x="382" y="77"/>
                      <a:pt x="382" y="77"/>
                      <a:pt x="351" y="91"/>
                    </a:cubicBezTo>
                    <a:cubicBezTo>
                      <a:pt x="351" y="91"/>
                      <a:pt x="351" y="91"/>
                      <a:pt x="319" y="91"/>
                    </a:cubicBezTo>
                    <a:cubicBezTo>
                      <a:pt x="319" y="91"/>
                      <a:pt x="319" y="91"/>
                      <a:pt x="319" y="91"/>
                    </a:cubicBezTo>
                    <a:cubicBezTo>
                      <a:pt x="319" y="91"/>
                      <a:pt x="319" y="91"/>
                      <a:pt x="303" y="91"/>
                    </a:cubicBezTo>
                    <a:cubicBezTo>
                      <a:pt x="303" y="91"/>
                      <a:pt x="303" y="91"/>
                      <a:pt x="303" y="91"/>
                    </a:cubicBezTo>
                    <a:cubicBezTo>
                      <a:pt x="303" y="91"/>
                      <a:pt x="303" y="91"/>
                      <a:pt x="303" y="107"/>
                    </a:cubicBezTo>
                    <a:cubicBezTo>
                      <a:pt x="303" y="107"/>
                      <a:pt x="303" y="107"/>
                      <a:pt x="303" y="107"/>
                    </a:cubicBezTo>
                    <a:cubicBezTo>
                      <a:pt x="303" y="107"/>
                      <a:pt x="303" y="107"/>
                      <a:pt x="319" y="107"/>
                    </a:cubicBezTo>
                    <a:cubicBezTo>
                      <a:pt x="319" y="107"/>
                      <a:pt x="319" y="107"/>
                      <a:pt x="334" y="107"/>
                    </a:cubicBezTo>
                    <a:cubicBezTo>
                      <a:pt x="334" y="107"/>
                      <a:pt x="334" y="107"/>
                      <a:pt x="367" y="91"/>
                    </a:cubicBezTo>
                    <a:cubicBezTo>
                      <a:pt x="367" y="91"/>
                      <a:pt x="367" y="91"/>
                      <a:pt x="367" y="91"/>
                    </a:cubicBezTo>
                    <a:cubicBezTo>
                      <a:pt x="367" y="91"/>
                      <a:pt x="367" y="91"/>
                      <a:pt x="413" y="91"/>
                    </a:cubicBezTo>
                    <a:cubicBezTo>
                      <a:pt x="413" y="91"/>
                      <a:pt x="413" y="91"/>
                      <a:pt x="428" y="91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8" y="91"/>
                      <a:pt x="428" y="91"/>
                      <a:pt x="413" y="91"/>
                    </a:cubicBezTo>
                    <a:cubicBezTo>
                      <a:pt x="413" y="91"/>
                      <a:pt x="413" y="91"/>
                      <a:pt x="398" y="107"/>
                    </a:cubicBezTo>
                    <a:cubicBezTo>
                      <a:pt x="398" y="107"/>
                      <a:pt x="398" y="107"/>
                      <a:pt x="367" y="107"/>
                    </a:cubicBezTo>
                    <a:cubicBezTo>
                      <a:pt x="367" y="107"/>
                      <a:pt x="367" y="107"/>
                      <a:pt x="367" y="107"/>
                    </a:cubicBezTo>
                    <a:cubicBezTo>
                      <a:pt x="367" y="107"/>
                      <a:pt x="367" y="107"/>
                      <a:pt x="367" y="107"/>
                    </a:cubicBezTo>
                    <a:cubicBezTo>
                      <a:pt x="367" y="107"/>
                      <a:pt x="367" y="107"/>
                      <a:pt x="351" y="107"/>
                    </a:cubicBezTo>
                    <a:cubicBezTo>
                      <a:pt x="351" y="107"/>
                      <a:pt x="351" y="107"/>
                      <a:pt x="334" y="121"/>
                    </a:cubicBezTo>
                    <a:cubicBezTo>
                      <a:pt x="334" y="121"/>
                      <a:pt x="334" y="121"/>
                      <a:pt x="303" y="121"/>
                    </a:cubicBezTo>
                    <a:cubicBezTo>
                      <a:pt x="303" y="121"/>
                      <a:pt x="303" y="121"/>
                      <a:pt x="303" y="121"/>
                    </a:cubicBezTo>
                    <a:cubicBezTo>
                      <a:pt x="303" y="121"/>
                      <a:pt x="303" y="121"/>
                      <a:pt x="288" y="121"/>
                    </a:cubicBezTo>
                    <a:cubicBezTo>
                      <a:pt x="288" y="121"/>
                      <a:pt x="288" y="121"/>
                      <a:pt x="288" y="121"/>
                    </a:cubicBezTo>
                    <a:cubicBezTo>
                      <a:pt x="288" y="121"/>
                      <a:pt x="288" y="121"/>
                      <a:pt x="288" y="121"/>
                    </a:cubicBezTo>
                    <a:cubicBezTo>
                      <a:pt x="288" y="121"/>
                      <a:pt x="288" y="121"/>
                      <a:pt x="273" y="121"/>
                    </a:cubicBezTo>
                    <a:cubicBezTo>
                      <a:pt x="273" y="121"/>
                      <a:pt x="273" y="121"/>
                      <a:pt x="257" y="121"/>
                    </a:cubicBezTo>
                    <a:cubicBezTo>
                      <a:pt x="257" y="121"/>
                      <a:pt x="257" y="121"/>
                      <a:pt x="226" y="121"/>
                    </a:cubicBezTo>
                    <a:cubicBezTo>
                      <a:pt x="226" y="121"/>
                      <a:pt x="226" y="121"/>
                      <a:pt x="226" y="121"/>
                    </a:cubicBezTo>
                    <a:cubicBezTo>
                      <a:pt x="226" y="121"/>
                      <a:pt x="226" y="121"/>
                      <a:pt x="226" y="121"/>
                    </a:cubicBezTo>
                    <a:cubicBezTo>
                      <a:pt x="226" y="121"/>
                      <a:pt x="226" y="121"/>
                      <a:pt x="211" y="121"/>
                    </a:cubicBezTo>
                    <a:cubicBezTo>
                      <a:pt x="211" y="121"/>
                      <a:pt x="211" y="121"/>
                      <a:pt x="196" y="137"/>
                    </a:cubicBezTo>
                    <a:cubicBezTo>
                      <a:pt x="196" y="137"/>
                      <a:pt x="196" y="137"/>
                      <a:pt x="180" y="137"/>
                    </a:cubicBezTo>
                    <a:cubicBezTo>
                      <a:pt x="180" y="137"/>
                      <a:pt x="180" y="137"/>
                      <a:pt x="165" y="137"/>
                    </a:cubicBezTo>
                    <a:cubicBezTo>
                      <a:pt x="165" y="137"/>
                      <a:pt x="165" y="137"/>
                      <a:pt x="165" y="137"/>
                    </a:cubicBezTo>
                    <a:cubicBezTo>
                      <a:pt x="165" y="137"/>
                      <a:pt x="165" y="137"/>
                      <a:pt x="134" y="137"/>
                    </a:cubicBezTo>
                    <a:cubicBezTo>
                      <a:pt x="134" y="137"/>
                      <a:pt x="134" y="137"/>
                      <a:pt x="119" y="137"/>
                    </a:cubicBezTo>
                    <a:cubicBezTo>
                      <a:pt x="119" y="137"/>
                      <a:pt x="119" y="137"/>
                      <a:pt x="72" y="137"/>
                    </a:cubicBezTo>
                    <a:cubicBezTo>
                      <a:pt x="72" y="137"/>
                      <a:pt x="72" y="137"/>
                      <a:pt x="72" y="137"/>
                    </a:cubicBezTo>
                    <a:cubicBezTo>
                      <a:pt x="72" y="137"/>
                      <a:pt x="72" y="137"/>
                      <a:pt x="42" y="137"/>
                    </a:cubicBezTo>
                    <a:cubicBezTo>
                      <a:pt x="42" y="137"/>
                      <a:pt x="42" y="137"/>
                      <a:pt x="26" y="137"/>
                    </a:cubicBezTo>
                    <a:cubicBezTo>
                      <a:pt x="26" y="137"/>
                      <a:pt x="26" y="137"/>
                      <a:pt x="11" y="137"/>
                    </a:cubicBezTo>
                    <a:cubicBezTo>
                      <a:pt x="11" y="137"/>
                      <a:pt x="11" y="137"/>
                      <a:pt x="11" y="137"/>
                    </a:cubicBezTo>
                    <a:cubicBezTo>
                      <a:pt x="11" y="137"/>
                      <a:pt x="11" y="137"/>
                      <a:pt x="0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37"/>
                      <a:pt x="0" y="137"/>
                      <a:pt x="0" y="121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1"/>
                      <a:pt x="0" y="121"/>
                      <a:pt x="0" y="10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07"/>
                      <a:pt x="0" y="107"/>
                      <a:pt x="11" y="107"/>
                    </a:cubicBezTo>
                    <a:cubicBezTo>
                      <a:pt x="11" y="107"/>
                      <a:pt x="11" y="107"/>
                      <a:pt x="26" y="107"/>
                    </a:cubicBezTo>
                    <a:cubicBezTo>
                      <a:pt x="26" y="107"/>
                      <a:pt x="26" y="107"/>
                      <a:pt x="26" y="91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1"/>
                      <a:pt x="26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chemeClr val="bg1"/>
              </a:solidFill>
              <a:ln w="1143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44" name="任意多边形 1043"/>
              <p:cNvSpPr/>
              <p:nvPr/>
            </p:nvSpPr>
            <p:spPr>
              <a:xfrm>
                <a:off x="342" y="359"/>
                <a:ext cx="212" cy="107"/>
              </a:xfrm>
              <a:custGeom>
                <a:avLst/>
                <a:gdLst/>
                <a:ahLst/>
                <a:cxnLst/>
                <a:pathLst>
                  <a:path w="529" h="268">
                    <a:moveTo>
                      <a:pt x="42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57" y="0"/>
                    </a:cubicBezTo>
                    <a:cubicBezTo>
                      <a:pt x="57" y="0"/>
                      <a:pt x="57" y="0"/>
                      <a:pt x="72" y="10"/>
                    </a:cubicBezTo>
                    <a:cubicBezTo>
                      <a:pt x="72" y="10"/>
                      <a:pt x="72" y="10"/>
                      <a:pt x="72" y="10"/>
                    </a:cubicBezTo>
                    <a:cubicBezTo>
                      <a:pt x="72" y="10"/>
                      <a:pt x="72" y="10"/>
                      <a:pt x="87" y="10"/>
                    </a:cubicBezTo>
                    <a:cubicBezTo>
                      <a:pt x="87" y="10"/>
                      <a:pt x="87" y="10"/>
                      <a:pt x="102" y="10"/>
                    </a:cubicBezTo>
                    <a:cubicBezTo>
                      <a:pt x="102" y="10"/>
                      <a:pt x="102" y="10"/>
                      <a:pt x="102" y="10"/>
                    </a:cubicBezTo>
                    <a:cubicBezTo>
                      <a:pt x="102" y="10"/>
                      <a:pt x="102" y="10"/>
                      <a:pt x="102" y="10"/>
                    </a:cubicBezTo>
                    <a:cubicBezTo>
                      <a:pt x="102" y="10"/>
                      <a:pt x="102" y="10"/>
                      <a:pt x="117" y="10"/>
                    </a:cubicBezTo>
                    <a:cubicBezTo>
                      <a:pt x="117" y="10"/>
                      <a:pt x="117" y="10"/>
                      <a:pt x="132" y="10"/>
                    </a:cubicBezTo>
                    <a:cubicBezTo>
                      <a:pt x="132" y="10"/>
                      <a:pt x="132" y="10"/>
                      <a:pt x="147" y="10"/>
                    </a:cubicBezTo>
                    <a:cubicBezTo>
                      <a:pt x="147" y="10"/>
                      <a:pt x="147" y="10"/>
                      <a:pt x="162" y="10"/>
                    </a:cubicBezTo>
                    <a:cubicBezTo>
                      <a:pt x="162" y="10"/>
                      <a:pt x="162" y="10"/>
                      <a:pt x="177" y="10"/>
                    </a:cubicBezTo>
                    <a:cubicBezTo>
                      <a:pt x="177" y="10"/>
                      <a:pt x="177" y="10"/>
                      <a:pt x="193" y="10"/>
                    </a:cubicBezTo>
                    <a:cubicBezTo>
                      <a:pt x="193" y="10"/>
                      <a:pt x="193" y="10"/>
                      <a:pt x="193" y="10"/>
                    </a:cubicBezTo>
                    <a:cubicBezTo>
                      <a:pt x="193" y="10"/>
                      <a:pt x="193" y="10"/>
                      <a:pt x="208" y="10"/>
                    </a:cubicBezTo>
                    <a:cubicBezTo>
                      <a:pt x="208" y="10"/>
                      <a:pt x="208" y="10"/>
                      <a:pt x="208" y="10"/>
                    </a:cubicBezTo>
                    <a:cubicBezTo>
                      <a:pt x="208" y="10"/>
                      <a:pt x="208" y="10"/>
                      <a:pt x="208" y="10"/>
                    </a:cubicBezTo>
                    <a:cubicBezTo>
                      <a:pt x="208" y="10"/>
                      <a:pt x="208" y="10"/>
                      <a:pt x="223" y="25"/>
                    </a:cubicBezTo>
                    <a:cubicBezTo>
                      <a:pt x="223" y="25"/>
                      <a:pt x="223" y="25"/>
                      <a:pt x="253" y="25"/>
                    </a:cubicBezTo>
                    <a:cubicBezTo>
                      <a:pt x="253" y="25"/>
                      <a:pt x="253" y="25"/>
                      <a:pt x="300" y="40"/>
                    </a:cubicBezTo>
                    <a:cubicBezTo>
                      <a:pt x="300" y="40"/>
                      <a:pt x="300" y="40"/>
                      <a:pt x="300" y="40"/>
                    </a:cubicBezTo>
                    <a:cubicBezTo>
                      <a:pt x="300" y="40"/>
                      <a:pt x="300" y="40"/>
                      <a:pt x="315" y="40"/>
                    </a:cubicBezTo>
                    <a:cubicBezTo>
                      <a:pt x="315" y="40"/>
                      <a:pt x="315" y="40"/>
                      <a:pt x="376" y="25"/>
                    </a:cubicBezTo>
                    <a:cubicBezTo>
                      <a:pt x="376" y="25"/>
                      <a:pt x="376" y="25"/>
                      <a:pt x="376" y="25"/>
                    </a:cubicBezTo>
                    <a:cubicBezTo>
                      <a:pt x="376" y="25"/>
                      <a:pt x="376" y="25"/>
                      <a:pt x="391" y="25"/>
                    </a:cubicBezTo>
                    <a:cubicBezTo>
                      <a:pt x="391" y="25"/>
                      <a:pt x="391" y="25"/>
                      <a:pt x="406" y="25"/>
                    </a:cubicBezTo>
                    <a:cubicBezTo>
                      <a:pt x="406" y="25"/>
                      <a:pt x="406" y="25"/>
                      <a:pt x="421" y="25"/>
                    </a:cubicBezTo>
                    <a:cubicBezTo>
                      <a:pt x="421" y="25"/>
                      <a:pt x="421" y="25"/>
                      <a:pt x="436" y="25"/>
                    </a:cubicBezTo>
                    <a:cubicBezTo>
                      <a:pt x="436" y="25"/>
                      <a:pt x="436" y="25"/>
                      <a:pt x="451" y="10"/>
                    </a:cubicBezTo>
                    <a:cubicBezTo>
                      <a:pt x="451" y="10"/>
                      <a:pt x="451" y="10"/>
                      <a:pt x="451" y="10"/>
                    </a:cubicBezTo>
                    <a:cubicBezTo>
                      <a:pt x="451" y="10"/>
                      <a:pt x="451" y="10"/>
                      <a:pt x="467" y="10"/>
                    </a:cubicBezTo>
                    <a:cubicBezTo>
                      <a:pt x="467" y="10"/>
                      <a:pt x="467" y="10"/>
                      <a:pt x="467" y="10"/>
                    </a:cubicBezTo>
                    <a:cubicBezTo>
                      <a:pt x="467" y="10"/>
                      <a:pt x="467" y="10"/>
                      <a:pt x="467" y="10"/>
                    </a:cubicBezTo>
                    <a:cubicBezTo>
                      <a:pt x="467" y="10"/>
                      <a:pt x="467" y="10"/>
                      <a:pt x="482" y="10"/>
                    </a:cubicBezTo>
                    <a:cubicBezTo>
                      <a:pt x="482" y="10"/>
                      <a:pt x="482" y="10"/>
                      <a:pt x="497" y="0"/>
                    </a:cubicBezTo>
                    <a:cubicBezTo>
                      <a:pt x="497" y="0"/>
                      <a:pt x="497" y="0"/>
                      <a:pt x="529" y="0"/>
                    </a:cubicBezTo>
                    <a:cubicBezTo>
                      <a:pt x="529" y="0"/>
                      <a:pt x="529" y="0"/>
                      <a:pt x="529" y="0"/>
                    </a:cubicBezTo>
                    <a:cubicBezTo>
                      <a:pt x="529" y="0"/>
                      <a:pt x="529" y="0"/>
                      <a:pt x="512" y="0"/>
                    </a:cubicBezTo>
                    <a:cubicBezTo>
                      <a:pt x="512" y="0"/>
                      <a:pt x="512" y="0"/>
                      <a:pt x="512" y="0"/>
                    </a:cubicBezTo>
                    <a:cubicBezTo>
                      <a:pt x="512" y="0"/>
                      <a:pt x="512" y="0"/>
                      <a:pt x="512" y="10"/>
                    </a:cubicBezTo>
                    <a:cubicBezTo>
                      <a:pt x="512" y="10"/>
                      <a:pt x="512" y="10"/>
                      <a:pt x="512" y="10"/>
                    </a:cubicBezTo>
                    <a:cubicBezTo>
                      <a:pt x="512" y="10"/>
                      <a:pt x="512" y="10"/>
                      <a:pt x="497" y="10"/>
                    </a:cubicBezTo>
                    <a:cubicBezTo>
                      <a:pt x="497" y="10"/>
                      <a:pt x="497" y="10"/>
                      <a:pt x="497" y="10"/>
                    </a:cubicBezTo>
                    <a:cubicBezTo>
                      <a:pt x="497" y="10"/>
                      <a:pt x="497" y="10"/>
                      <a:pt x="467" y="25"/>
                    </a:cubicBezTo>
                    <a:cubicBezTo>
                      <a:pt x="467" y="25"/>
                      <a:pt x="467" y="25"/>
                      <a:pt x="451" y="40"/>
                    </a:cubicBezTo>
                    <a:cubicBezTo>
                      <a:pt x="451" y="40"/>
                      <a:pt x="451" y="40"/>
                      <a:pt x="436" y="40"/>
                    </a:cubicBezTo>
                    <a:cubicBezTo>
                      <a:pt x="436" y="40"/>
                      <a:pt x="436" y="40"/>
                      <a:pt x="436" y="40"/>
                    </a:cubicBezTo>
                    <a:cubicBezTo>
                      <a:pt x="436" y="40"/>
                      <a:pt x="436" y="40"/>
                      <a:pt x="436" y="40"/>
                    </a:cubicBezTo>
                    <a:cubicBezTo>
                      <a:pt x="436" y="40"/>
                      <a:pt x="436" y="40"/>
                      <a:pt x="376" y="56"/>
                    </a:cubicBezTo>
                    <a:cubicBezTo>
                      <a:pt x="376" y="56"/>
                      <a:pt x="376" y="56"/>
                      <a:pt x="345" y="56"/>
                    </a:cubicBezTo>
                    <a:cubicBezTo>
                      <a:pt x="345" y="56"/>
                      <a:pt x="345" y="56"/>
                      <a:pt x="345" y="56"/>
                    </a:cubicBezTo>
                    <a:cubicBezTo>
                      <a:pt x="345" y="56"/>
                      <a:pt x="345" y="56"/>
                      <a:pt x="345" y="56"/>
                    </a:cubicBezTo>
                    <a:cubicBezTo>
                      <a:pt x="345" y="56"/>
                      <a:pt x="345" y="56"/>
                      <a:pt x="360" y="71"/>
                    </a:cubicBezTo>
                    <a:cubicBezTo>
                      <a:pt x="360" y="71"/>
                      <a:pt x="360" y="71"/>
                      <a:pt x="360" y="71"/>
                    </a:cubicBezTo>
                    <a:cubicBezTo>
                      <a:pt x="360" y="71"/>
                      <a:pt x="360" y="71"/>
                      <a:pt x="376" y="86"/>
                    </a:cubicBezTo>
                    <a:cubicBezTo>
                      <a:pt x="376" y="86"/>
                      <a:pt x="376" y="86"/>
                      <a:pt x="391" y="86"/>
                    </a:cubicBezTo>
                    <a:cubicBezTo>
                      <a:pt x="391" y="86"/>
                      <a:pt x="391" y="86"/>
                      <a:pt x="406" y="101"/>
                    </a:cubicBezTo>
                    <a:cubicBezTo>
                      <a:pt x="406" y="101"/>
                      <a:pt x="406" y="101"/>
                      <a:pt x="406" y="116"/>
                    </a:cubicBezTo>
                    <a:cubicBezTo>
                      <a:pt x="406" y="116"/>
                      <a:pt x="406" y="116"/>
                      <a:pt x="406" y="116"/>
                    </a:cubicBezTo>
                    <a:cubicBezTo>
                      <a:pt x="406" y="116"/>
                      <a:pt x="406" y="116"/>
                      <a:pt x="406" y="116"/>
                    </a:cubicBezTo>
                    <a:cubicBezTo>
                      <a:pt x="406" y="116"/>
                      <a:pt x="406" y="116"/>
                      <a:pt x="421" y="131"/>
                    </a:cubicBezTo>
                    <a:cubicBezTo>
                      <a:pt x="421" y="131"/>
                      <a:pt x="421" y="131"/>
                      <a:pt x="421" y="131"/>
                    </a:cubicBezTo>
                    <a:cubicBezTo>
                      <a:pt x="421" y="131"/>
                      <a:pt x="421" y="131"/>
                      <a:pt x="421" y="146"/>
                    </a:cubicBezTo>
                    <a:cubicBezTo>
                      <a:pt x="421" y="146"/>
                      <a:pt x="421" y="146"/>
                      <a:pt x="421" y="146"/>
                    </a:cubicBezTo>
                    <a:cubicBezTo>
                      <a:pt x="421" y="146"/>
                      <a:pt x="421" y="146"/>
                      <a:pt x="421" y="162"/>
                    </a:cubicBezTo>
                    <a:cubicBezTo>
                      <a:pt x="421" y="162"/>
                      <a:pt x="421" y="162"/>
                      <a:pt x="421" y="162"/>
                    </a:cubicBezTo>
                    <a:cubicBezTo>
                      <a:pt x="421" y="162"/>
                      <a:pt x="421" y="162"/>
                      <a:pt x="421" y="162"/>
                    </a:cubicBezTo>
                    <a:cubicBezTo>
                      <a:pt x="421" y="162"/>
                      <a:pt x="421" y="162"/>
                      <a:pt x="421" y="162"/>
                    </a:cubicBezTo>
                    <a:cubicBezTo>
                      <a:pt x="421" y="162"/>
                      <a:pt x="421" y="162"/>
                      <a:pt x="421" y="162"/>
                    </a:cubicBezTo>
                    <a:cubicBezTo>
                      <a:pt x="421" y="162"/>
                      <a:pt x="421" y="162"/>
                      <a:pt x="436" y="177"/>
                    </a:cubicBezTo>
                    <a:cubicBezTo>
                      <a:pt x="436" y="177"/>
                      <a:pt x="436" y="177"/>
                      <a:pt x="436" y="177"/>
                    </a:cubicBezTo>
                    <a:cubicBezTo>
                      <a:pt x="436" y="177"/>
                      <a:pt x="436" y="177"/>
                      <a:pt x="451" y="177"/>
                    </a:cubicBezTo>
                    <a:cubicBezTo>
                      <a:pt x="451" y="177"/>
                      <a:pt x="451" y="177"/>
                      <a:pt x="451" y="177"/>
                    </a:cubicBezTo>
                    <a:cubicBezTo>
                      <a:pt x="451" y="177"/>
                      <a:pt x="451" y="177"/>
                      <a:pt x="451" y="191"/>
                    </a:cubicBezTo>
                    <a:cubicBezTo>
                      <a:pt x="451" y="191"/>
                      <a:pt x="451" y="191"/>
                      <a:pt x="451" y="191"/>
                    </a:cubicBezTo>
                    <a:cubicBezTo>
                      <a:pt x="451" y="191"/>
                      <a:pt x="451" y="191"/>
                      <a:pt x="436" y="191"/>
                    </a:cubicBezTo>
                    <a:cubicBezTo>
                      <a:pt x="436" y="191"/>
                      <a:pt x="436" y="191"/>
                      <a:pt x="436" y="191"/>
                    </a:cubicBezTo>
                    <a:cubicBezTo>
                      <a:pt x="436" y="191"/>
                      <a:pt x="436" y="191"/>
                      <a:pt x="436" y="191"/>
                    </a:cubicBezTo>
                    <a:cubicBezTo>
                      <a:pt x="436" y="191"/>
                      <a:pt x="436" y="191"/>
                      <a:pt x="436" y="191"/>
                    </a:cubicBezTo>
                    <a:cubicBezTo>
                      <a:pt x="436" y="191"/>
                      <a:pt x="436" y="191"/>
                      <a:pt x="421" y="177"/>
                    </a:cubicBezTo>
                    <a:cubicBezTo>
                      <a:pt x="421" y="177"/>
                      <a:pt x="421" y="177"/>
                      <a:pt x="406" y="177"/>
                    </a:cubicBezTo>
                    <a:cubicBezTo>
                      <a:pt x="406" y="177"/>
                      <a:pt x="406" y="177"/>
                      <a:pt x="376" y="162"/>
                    </a:cubicBezTo>
                    <a:cubicBezTo>
                      <a:pt x="376" y="162"/>
                      <a:pt x="376" y="162"/>
                      <a:pt x="360" y="162"/>
                    </a:cubicBezTo>
                    <a:cubicBezTo>
                      <a:pt x="360" y="162"/>
                      <a:pt x="360" y="162"/>
                      <a:pt x="360" y="162"/>
                    </a:cubicBezTo>
                    <a:cubicBezTo>
                      <a:pt x="360" y="162"/>
                      <a:pt x="360" y="162"/>
                      <a:pt x="360" y="162"/>
                    </a:cubicBezTo>
                    <a:cubicBezTo>
                      <a:pt x="360" y="162"/>
                      <a:pt x="360" y="162"/>
                      <a:pt x="330" y="162"/>
                    </a:cubicBezTo>
                    <a:cubicBezTo>
                      <a:pt x="330" y="162"/>
                      <a:pt x="330" y="162"/>
                      <a:pt x="330" y="162"/>
                    </a:cubicBezTo>
                    <a:cubicBezTo>
                      <a:pt x="330" y="162"/>
                      <a:pt x="330" y="162"/>
                      <a:pt x="345" y="177"/>
                    </a:cubicBezTo>
                    <a:cubicBezTo>
                      <a:pt x="345" y="177"/>
                      <a:pt x="345" y="177"/>
                      <a:pt x="360" y="191"/>
                    </a:cubicBezTo>
                    <a:cubicBezTo>
                      <a:pt x="360" y="191"/>
                      <a:pt x="360" y="191"/>
                      <a:pt x="376" y="221"/>
                    </a:cubicBezTo>
                    <a:cubicBezTo>
                      <a:pt x="376" y="221"/>
                      <a:pt x="376" y="221"/>
                      <a:pt x="376" y="221"/>
                    </a:cubicBezTo>
                    <a:cubicBezTo>
                      <a:pt x="376" y="221"/>
                      <a:pt x="376" y="221"/>
                      <a:pt x="376" y="221"/>
                    </a:cubicBezTo>
                    <a:cubicBezTo>
                      <a:pt x="376" y="221"/>
                      <a:pt x="376" y="221"/>
                      <a:pt x="376" y="221"/>
                    </a:cubicBezTo>
                    <a:cubicBezTo>
                      <a:pt x="376" y="221"/>
                      <a:pt x="376" y="221"/>
                      <a:pt x="391" y="252"/>
                    </a:cubicBezTo>
                    <a:cubicBezTo>
                      <a:pt x="391" y="252"/>
                      <a:pt x="391" y="252"/>
                      <a:pt x="391" y="252"/>
                    </a:cubicBezTo>
                    <a:cubicBezTo>
                      <a:pt x="391" y="252"/>
                      <a:pt x="391" y="252"/>
                      <a:pt x="406" y="268"/>
                    </a:cubicBezTo>
                    <a:cubicBezTo>
                      <a:pt x="406" y="268"/>
                      <a:pt x="406" y="268"/>
                      <a:pt x="406" y="268"/>
                    </a:cubicBezTo>
                    <a:cubicBezTo>
                      <a:pt x="406" y="268"/>
                      <a:pt x="406" y="268"/>
                      <a:pt x="376" y="252"/>
                    </a:cubicBezTo>
                    <a:cubicBezTo>
                      <a:pt x="376" y="252"/>
                      <a:pt x="376" y="252"/>
                      <a:pt x="345" y="252"/>
                    </a:cubicBezTo>
                    <a:cubicBezTo>
                      <a:pt x="345" y="252"/>
                      <a:pt x="345" y="252"/>
                      <a:pt x="345" y="252"/>
                    </a:cubicBezTo>
                    <a:cubicBezTo>
                      <a:pt x="345" y="252"/>
                      <a:pt x="345" y="252"/>
                      <a:pt x="330" y="236"/>
                    </a:cubicBezTo>
                    <a:cubicBezTo>
                      <a:pt x="330" y="236"/>
                      <a:pt x="330" y="236"/>
                      <a:pt x="330" y="236"/>
                    </a:cubicBezTo>
                    <a:cubicBezTo>
                      <a:pt x="330" y="236"/>
                      <a:pt x="330" y="236"/>
                      <a:pt x="315" y="236"/>
                    </a:cubicBezTo>
                    <a:cubicBezTo>
                      <a:pt x="315" y="236"/>
                      <a:pt x="315" y="236"/>
                      <a:pt x="300" y="236"/>
                    </a:cubicBezTo>
                    <a:cubicBezTo>
                      <a:pt x="300" y="236"/>
                      <a:pt x="300" y="236"/>
                      <a:pt x="285" y="221"/>
                    </a:cubicBezTo>
                    <a:cubicBezTo>
                      <a:pt x="285" y="221"/>
                      <a:pt x="285" y="221"/>
                      <a:pt x="269" y="221"/>
                    </a:cubicBezTo>
                    <a:cubicBezTo>
                      <a:pt x="269" y="221"/>
                      <a:pt x="269" y="221"/>
                      <a:pt x="269" y="221"/>
                    </a:cubicBezTo>
                    <a:cubicBezTo>
                      <a:pt x="269" y="221"/>
                      <a:pt x="269" y="221"/>
                      <a:pt x="253" y="206"/>
                    </a:cubicBezTo>
                    <a:cubicBezTo>
                      <a:pt x="253" y="206"/>
                      <a:pt x="253" y="206"/>
                      <a:pt x="238" y="206"/>
                    </a:cubicBezTo>
                    <a:cubicBezTo>
                      <a:pt x="238" y="206"/>
                      <a:pt x="238" y="206"/>
                      <a:pt x="238" y="206"/>
                    </a:cubicBezTo>
                    <a:cubicBezTo>
                      <a:pt x="238" y="206"/>
                      <a:pt x="238" y="206"/>
                      <a:pt x="208" y="206"/>
                    </a:cubicBezTo>
                    <a:cubicBezTo>
                      <a:pt x="208" y="206"/>
                      <a:pt x="208" y="206"/>
                      <a:pt x="193" y="191"/>
                    </a:cubicBezTo>
                    <a:cubicBezTo>
                      <a:pt x="193" y="191"/>
                      <a:pt x="193" y="191"/>
                      <a:pt x="177" y="191"/>
                    </a:cubicBezTo>
                    <a:cubicBezTo>
                      <a:pt x="177" y="191"/>
                      <a:pt x="177" y="191"/>
                      <a:pt x="162" y="191"/>
                    </a:cubicBezTo>
                    <a:cubicBezTo>
                      <a:pt x="162" y="191"/>
                      <a:pt x="162" y="191"/>
                      <a:pt x="147" y="177"/>
                    </a:cubicBezTo>
                    <a:cubicBezTo>
                      <a:pt x="147" y="177"/>
                      <a:pt x="147" y="177"/>
                      <a:pt x="132" y="177"/>
                    </a:cubicBezTo>
                    <a:cubicBezTo>
                      <a:pt x="132" y="177"/>
                      <a:pt x="132" y="177"/>
                      <a:pt x="117" y="177"/>
                    </a:cubicBezTo>
                    <a:cubicBezTo>
                      <a:pt x="117" y="177"/>
                      <a:pt x="117" y="177"/>
                      <a:pt x="117" y="177"/>
                    </a:cubicBezTo>
                    <a:cubicBezTo>
                      <a:pt x="117" y="177"/>
                      <a:pt x="117" y="177"/>
                      <a:pt x="102" y="177"/>
                    </a:cubicBezTo>
                    <a:cubicBezTo>
                      <a:pt x="102" y="177"/>
                      <a:pt x="102" y="177"/>
                      <a:pt x="87" y="177"/>
                    </a:cubicBezTo>
                    <a:cubicBezTo>
                      <a:pt x="87" y="177"/>
                      <a:pt x="87" y="177"/>
                      <a:pt x="72" y="162"/>
                    </a:cubicBezTo>
                    <a:cubicBezTo>
                      <a:pt x="72" y="162"/>
                      <a:pt x="72" y="162"/>
                      <a:pt x="57" y="162"/>
                    </a:cubicBezTo>
                    <a:cubicBezTo>
                      <a:pt x="57" y="162"/>
                      <a:pt x="57" y="162"/>
                      <a:pt x="27" y="162"/>
                    </a:cubicBezTo>
                    <a:cubicBezTo>
                      <a:pt x="27" y="162"/>
                      <a:pt x="27" y="162"/>
                      <a:pt x="12" y="146"/>
                    </a:cubicBezTo>
                    <a:cubicBezTo>
                      <a:pt x="12" y="146"/>
                      <a:pt x="12" y="146"/>
                      <a:pt x="12" y="146"/>
                    </a:cubicBezTo>
                    <a:cubicBezTo>
                      <a:pt x="12" y="146"/>
                      <a:pt x="12" y="146"/>
                      <a:pt x="0" y="146"/>
                    </a:cubicBezTo>
                    <a:cubicBezTo>
                      <a:pt x="0" y="146"/>
                      <a:pt x="0" y="146"/>
                      <a:pt x="0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1"/>
                      <a:pt x="0" y="131"/>
                      <a:pt x="0" y="116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6"/>
                      <a:pt x="0" y="116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12" y="101"/>
                    </a:cubicBezTo>
                    <a:cubicBezTo>
                      <a:pt x="12" y="101"/>
                      <a:pt x="12" y="101"/>
                      <a:pt x="12" y="101"/>
                    </a:cubicBezTo>
                    <a:cubicBezTo>
                      <a:pt x="12" y="101"/>
                      <a:pt x="12" y="101"/>
                      <a:pt x="12" y="101"/>
                    </a:cubicBezTo>
                    <a:cubicBezTo>
                      <a:pt x="12" y="101"/>
                      <a:pt x="12" y="101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57" y="101"/>
                    </a:cubicBezTo>
                    <a:cubicBezTo>
                      <a:pt x="57" y="101"/>
                      <a:pt x="57" y="101"/>
                      <a:pt x="72" y="101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2" y="101"/>
                      <a:pt x="72" y="101"/>
                      <a:pt x="57" y="86"/>
                    </a:cubicBezTo>
                    <a:cubicBezTo>
                      <a:pt x="57" y="86"/>
                      <a:pt x="57" y="86"/>
                      <a:pt x="42" y="86"/>
                    </a:cubicBezTo>
                    <a:cubicBezTo>
                      <a:pt x="42" y="86"/>
                      <a:pt x="42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71"/>
                    </a:cubicBezTo>
                    <a:cubicBezTo>
                      <a:pt x="27" y="71"/>
                      <a:pt x="27" y="71"/>
                      <a:pt x="27" y="71"/>
                    </a:cubicBezTo>
                    <a:cubicBezTo>
                      <a:pt x="27" y="71"/>
                      <a:pt x="27" y="71"/>
                      <a:pt x="27" y="71"/>
                    </a:cubicBezTo>
                    <a:cubicBezTo>
                      <a:pt x="27" y="71"/>
                      <a:pt x="27" y="71"/>
                      <a:pt x="27" y="71"/>
                    </a:cubicBezTo>
                    <a:cubicBezTo>
                      <a:pt x="27" y="71"/>
                      <a:pt x="27" y="71"/>
                      <a:pt x="27" y="71"/>
                    </a:cubicBezTo>
                    <a:cubicBezTo>
                      <a:pt x="27" y="71"/>
                      <a:pt x="27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1"/>
                      <a:pt x="42" y="5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2" y="56"/>
                      <a:pt x="27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40"/>
                      <a:pt x="27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57" y="40"/>
                    </a:cubicBezTo>
                    <a:cubicBezTo>
                      <a:pt x="57" y="40"/>
                      <a:pt x="57" y="40"/>
                      <a:pt x="72" y="40"/>
                    </a:cubicBezTo>
                    <a:cubicBezTo>
                      <a:pt x="72" y="40"/>
                      <a:pt x="72" y="40"/>
                      <a:pt x="72" y="56"/>
                    </a:cubicBezTo>
                    <a:cubicBezTo>
                      <a:pt x="72" y="56"/>
                      <a:pt x="72" y="56"/>
                      <a:pt x="87" y="56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7" y="56"/>
                      <a:pt x="87" y="56"/>
                      <a:pt x="102" y="40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102" y="40"/>
                      <a:pt x="102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72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40"/>
                      <a:pt x="72" y="40"/>
                      <a:pt x="57" y="40"/>
                    </a:cubicBezTo>
                    <a:cubicBezTo>
                      <a:pt x="57" y="40"/>
                      <a:pt x="57" y="40"/>
                      <a:pt x="57" y="40"/>
                    </a:cubicBezTo>
                    <a:cubicBezTo>
                      <a:pt x="57" y="40"/>
                      <a:pt x="57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bg1"/>
              </a:solidFill>
              <a:ln w="1143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45" name="任意多边形 1044"/>
              <p:cNvSpPr/>
              <p:nvPr/>
            </p:nvSpPr>
            <p:spPr>
              <a:xfrm>
                <a:off x="325" y="433"/>
                <a:ext cx="112" cy="69"/>
              </a:xfrm>
              <a:custGeom>
                <a:avLst/>
                <a:gdLst/>
                <a:ahLst/>
                <a:cxnLst/>
                <a:pathLst>
                  <a:path w="279" h="172"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61" y="0"/>
                    </a:cubicBezTo>
                    <a:cubicBezTo>
                      <a:pt x="61" y="0"/>
                      <a:pt x="61" y="0"/>
                      <a:pt x="76" y="29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76" y="29"/>
                      <a:pt x="76" y="29"/>
                      <a:pt x="92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45"/>
                      <a:pt x="92" y="45"/>
                      <a:pt x="124" y="60"/>
                    </a:cubicBezTo>
                    <a:cubicBezTo>
                      <a:pt x="124" y="60"/>
                      <a:pt x="124" y="60"/>
                      <a:pt x="154" y="76"/>
                    </a:cubicBezTo>
                    <a:cubicBezTo>
                      <a:pt x="154" y="76"/>
                      <a:pt x="154" y="76"/>
                      <a:pt x="154" y="76"/>
                    </a:cubicBezTo>
                    <a:cubicBezTo>
                      <a:pt x="154" y="76"/>
                      <a:pt x="154" y="76"/>
                      <a:pt x="170" y="93"/>
                    </a:cubicBezTo>
                    <a:cubicBezTo>
                      <a:pt x="170" y="93"/>
                      <a:pt x="170" y="93"/>
                      <a:pt x="170" y="93"/>
                    </a:cubicBezTo>
                    <a:cubicBezTo>
                      <a:pt x="170" y="93"/>
                      <a:pt x="170" y="93"/>
                      <a:pt x="185" y="93"/>
                    </a:cubicBezTo>
                    <a:cubicBezTo>
                      <a:pt x="185" y="93"/>
                      <a:pt x="185" y="93"/>
                      <a:pt x="185" y="107"/>
                    </a:cubicBezTo>
                    <a:cubicBezTo>
                      <a:pt x="185" y="107"/>
                      <a:pt x="185" y="107"/>
                      <a:pt x="217" y="123"/>
                    </a:cubicBezTo>
                    <a:cubicBezTo>
                      <a:pt x="217" y="123"/>
                      <a:pt x="217" y="123"/>
                      <a:pt x="248" y="140"/>
                    </a:cubicBezTo>
                    <a:cubicBezTo>
                      <a:pt x="248" y="140"/>
                      <a:pt x="248" y="140"/>
                      <a:pt x="248" y="140"/>
                    </a:cubicBezTo>
                    <a:cubicBezTo>
                      <a:pt x="248" y="140"/>
                      <a:pt x="248" y="140"/>
                      <a:pt x="263" y="140"/>
                    </a:cubicBezTo>
                    <a:cubicBezTo>
                      <a:pt x="263" y="140"/>
                      <a:pt x="263" y="140"/>
                      <a:pt x="263" y="140"/>
                    </a:cubicBezTo>
                    <a:cubicBezTo>
                      <a:pt x="263" y="140"/>
                      <a:pt x="263" y="140"/>
                      <a:pt x="263" y="154"/>
                    </a:cubicBezTo>
                    <a:cubicBezTo>
                      <a:pt x="263" y="154"/>
                      <a:pt x="263" y="154"/>
                      <a:pt x="263" y="154"/>
                    </a:cubicBezTo>
                    <a:cubicBezTo>
                      <a:pt x="263" y="154"/>
                      <a:pt x="263" y="154"/>
                      <a:pt x="279" y="172"/>
                    </a:cubicBezTo>
                    <a:cubicBezTo>
                      <a:pt x="279" y="172"/>
                      <a:pt x="279" y="172"/>
                      <a:pt x="279" y="172"/>
                    </a:cubicBezTo>
                    <a:cubicBezTo>
                      <a:pt x="279" y="172"/>
                      <a:pt x="279" y="172"/>
                      <a:pt x="279" y="172"/>
                    </a:cubicBezTo>
                    <a:cubicBezTo>
                      <a:pt x="279" y="172"/>
                      <a:pt x="279" y="172"/>
                      <a:pt x="279" y="172"/>
                    </a:cubicBezTo>
                    <a:cubicBezTo>
                      <a:pt x="279" y="172"/>
                      <a:pt x="279" y="172"/>
                      <a:pt x="279" y="172"/>
                    </a:cubicBezTo>
                    <a:cubicBezTo>
                      <a:pt x="279" y="172"/>
                      <a:pt x="279" y="172"/>
                      <a:pt x="279" y="172"/>
                    </a:cubicBezTo>
                    <a:cubicBezTo>
                      <a:pt x="279" y="172"/>
                      <a:pt x="279" y="172"/>
                      <a:pt x="279" y="172"/>
                    </a:cubicBezTo>
                    <a:cubicBezTo>
                      <a:pt x="279" y="172"/>
                      <a:pt x="279" y="172"/>
                      <a:pt x="279" y="172"/>
                    </a:cubicBezTo>
                    <a:cubicBezTo>
                      <a:pt x="279" y="172"/>
                      <a:pt x="279" y="172"/>
                      <a:pt x="263" y="172"/>
                    </a:cubicBezTo>
                    <a:cubicBezTo>
                      <a:pt x="263" y="172"/>
                      <a:pt x="263" y="172"/>
                      <a:pt x="263" y="172"/>
                    </a:cubicBezTo>
                    <a:cubicBezTo>
                      <a:pt x="263" y="172"/>
                      <a:pt x="263" y="172"/>
                      <a:pt x="248" y="172"/>
                    </a:cubicBezTo>
                    <a:cubicBezTo>
                      <a:pt x="248" y="172"/>
                      <a:pt x="248" y="172"/>
                      <a:pt x="248" y="172"/>
                    </a:cubicBezTo>
                    <a:cubicBezTo>
                      <a:pt x="248" y="172"/>
                      <a:pt x="248" y="172"/>
                      <a:pt x="232" y="172"/>
                    </a:cubicBezTo>
                    <a:cubicBezTo>
                      <a:pt x="232" y="172"/>
                      <a:pt x="232" y="172"/>
                      <a:pt x="217" y="172"/>
                    </a:cubicBezTo>
                    <a:cubicBezTo>
                      <a:pt x="217" y="172"/>
                      <a:pt x="217" y="172"/>
                      <a:pt x="201" y="172"/>
                    </a:cubicBezTo>
                    <a:cubicBezTo>
                      <a:pt x="201" y="172"/>
                      <a:pt x="201" y="172"/>
                      <a:pt x="201" y="172"/>
                    </a:cubicBezTo>
                    <a:cubicBezTo>
                      <a:pt x="201" y="172"/>
                      <a:pt x="201" y="172"/>
                      <a:pt x="185" y="154"/>
                    </a:cubicBezTo>
                    <a:cubicBezTo>
                      <a:pt x="185" y="154"/>
                      <a:pt x="185" y="154"/>
                      <a:pt x="170" y="154"/>
                    </a:cubicBezTo>
                    <a:cubicBezTo>
                      <a:pt x="170" y="154"/>
                      <a:pt x="170" y="154"/>
                      <a:pt x="154" y="154"/>
                    </a:cubicBezTo>
                    <a:cubicBezTo>
                      <a:pt x="154" y="154"/>
                      <a:pt x="154" y="154"/>
                      <a:pt x="140" y="140"/>
                    </a:cubicBezTo>
                    <a:cubicBezTo>
                      <a:pt x="140" y="140"/>
                      <a:pt x="140" y="140"/>
                      <a:pt x="124" y="140"/>
                    </a:cubicBezTo>
                    <a:cubicBezTo>
                      <a:pt x="124" y="140"/>
                      <a:pt x="124" y="140"/>
                      <a:pt x="108" y="140"/>
                    </a:cubicBezTo>
                    <a:cubicBezTo>
                      <a:pt x="108" y="140"/>
                      <a:pt x="108" y="140"/>
                      <a:pt x="92" y="123"/>
                    </a:cubicBezTo>
                    <a:cubicBezTo>
                      <a:pt x="92" y="123"/>
                      <a:pt x="92" y="123"/>
                      <a:pt x="76" y="123"/>
                    </a:cubicBezTo>
                    <a:cubicBezTo>
                      <a:pt x="76" y="123"/>
                      <a:pt x="76" y="123"/>
                      <a:pt x="76" y="123"/>
                    </a:cubicBezTo>
                    <a:cubicBezTo>
                      <a:pt x="76" y="123"/>
                      <a:pt x="76" y="123"/>
                      <a:pt x="61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1" y="107"/>
                      <a:pt x="61" y="107"/>
                      <a:pt x="30" y="93"/>
                    </a:cubicBezTo>
                    <a:cubicBezTo>
                      <a:pt x="30" y="93"/>
                      <a:pt x="30" y="93"/>
                      <a:pt x="15" y="93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15" y="93"/>
                      <a:pt x="15" y="93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29"/>
                    </a:cubicBezTo>
                    <a:cubicBezTo>
                      <a:pt x="0" y="29"/>
                      <a:pt x="0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bg1"/>
              </a:solidFill>
              <a:ln w="1143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46" name="任意多边形 1045"/>
              <p:cNvSpPr/>
              <p:nvPr/>
            </p:nvSpPr>
            <p:spPr>
              <a:xfrm>
                <a:off x="283" y="463"/>
                <a:ext cx="173" cy="141"/>
              </a:xfrm>
              <a:custGeom>
                <a:avLst/>
                <a:gdLst/>
                <a:ahLst/>
                <a:cxnLst/>
                <a:pathLst>
                  <a:path w="431" h="353">
                    <a:moveTo>
                      <a:pt x="88" y="0"/>
                    </a:move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104" y="13"/>
                    </a:cubicBezTo>
                    <a:cubicBezTo>
                      <a:pt x="104" y="13"/>
                      <a:pt x="104" y="13"/>
                      <a:pt x="119" y="28"/>
                    </a:cubicBezTo>
                    <a:cubicBezTo>
                      <a:pt x="119" y="28"/>
                      <a:pt x="119" y="28"/>
                      <a:pt x="135" y="43"/>
                    </a:cubicBezTo>
                    <a:cubicBezTo>
                      <a:pt x="135" y="43"/>
                      <a:pt x="135" y="43"/>
                      <a:pt x="135" y="43"/>
                    </a:cubicBezTo>
                    <a:cubicBezTo>
                      <a:pt x="135" y="43"/>
                      <a:pt x="135" y="43"/>
                      <a:pt x="150" y="43"/>
                    </a:cubicBezTo>
                    <a:cubicBezTo>
                      <a:pt x="150" y="43"/>
                      <a:pt x="150" y="43"/>
                      <a:pt x="150" y="59"/>
                    </a:cubicBezTo>
                    <a:cubicBezTo>
                      <a:pt x="150" y="59"/>
                      <a:pt x="150" y="59"/>
                      <a:pt x="166" y="59"/>
                    </a:cubicBezTo>
                    <a:cubicBezTo>
                      <a:pt x="166" y="59"/>
                      <a:pt x="166" y="59"/>
                      <a:pt x="212" y="89"/>
                    </a:cubicBezTo>
                    <a:cubicBezTo>
                      <a:pt x="212" y="89"/>
                      <a:pt x="212" y="89"/>
                      <a:pt x="274" y="121"/>
                    </a:cubicBezTo>
                    <a:cubicBezTo>
                      <a:pt x="274" y="121"/>
                      <a:pt x="274" y="121"/>
                      <a:pt x="291" y="121"/>
                    </a:cubicBezTo>
                    <a:cubicBezTo>
                      <a:pt x="291" y="121"/>
                      <a:pt x="291" y="121"/>
                      <a:pt x="307" y="136"/>
                    </a:cubicBezTo>
                    <a:cubicBezTo>
                      <a:pt x="307" y="136"/>
                      <a:pt x="307" y="136"/>
                      <a:pt x="307" y="136"/>
                    </a:cubicBezTo>
                    <a:cubicBezTo>
                      <a:pt x="307" y="136"/>
                      <a:pt x="307" y="136"/>
                      <a:pt x="307" y="136"/>
                    </a:cubicBezTo>
                    <a:cubicBezTo>
                      <a:pt x="307" y="136"/>
                      <a:pt x="307" y="136"/>
                      <a:pt x="322" y="136"/>
                    </a:cubicBezTo>
                    <a:cubicBezTo>
                      <a:pt x="322" y="136"/>
                      <a:pt x="322" y="136"/>
                      <a:pt x="338" y="152"/>
                    </a:cubicBezTo>
                    <a:cubicBezTo>
                      <a:pt x="338" y="152"/>
                      <a:pt x="338" y="152"/>
                      <a:pt x="338" y="152"/>
                    </a:cubicBezTo>
                    <a:cubicBezTo>
                      <a:pt x="338" y="152"/>
                      <a:pt x="338" y="152"/>
                      <a:pt x="353" y="152"/>
                    </a:cubicBezTo>
                    <a:cubicBezTo>
                      <a:pt x="353" y="152"/>
                      <a:pt x="353" y="152"/>
                      <a:pt x="369" y="167"/>
                    </a:cubicBezTo>
                    <a:cubicBezTo>
                      <a:pt x="369" y="167"/>
                      <a:pt x="369" y="167"/>
                      <a:pt x="369" y="167"/>
                    </a:cubicBezTo>
                    <a:cubicBezTo>
                      <a:pt x="369" y="167"/>
                      <a:pt x="369" y="167"/>
                      <a:pt x="369" y="167"/>
                    </a:cubicBezTo>
                    <a:cubicBezTo>
                      <a:pt x="369" y="167"/>
                      <a:pt x="369" y="167"/>
                      <a:pt x="384" y="181"/>
                    </a:cubicBezTo>
                    <a:cubicBezTo>
                      <a:pt x="384" y="181"/>
                      <a:pt x="384" y="181"/>
                      <a:pt x="400" y="197"/>
                    </a:cubicBezTo>
                    <a:cubicBezTo>
                      <a:pt x="400" y="197"/>
                      <a:pt x="400" y="197"/>
                      <a:pt x="400" y="213"/>
                    </a:cubicBezTo>
                    <a:cubicBezTo>
                      <a:pt x="400" y="213"/>
                      <a:pt x="400" y="213"/>
                      <a:pt x="400" y="213"/>
                    </a:cubicBezTo>
                    <a:cubicBezTo>
                      <a:pt x="400" y="213"/>
                      <a:pt x="400" y="213"/>
                      <a:pt x="400" y="229"/>
                    </a:cubicBezTo>
                    <a:cubicBezTo>
                      <a:pt x="400" y="229"/>
                      <a:pt x="400" y="229"/>
                      <a:pt x="400" y="229"/>
                    </a:cubicBezTo>
                    <a:cubicBezTo>
                      <a:pt x="400" y="229"/>
                      <a:pt x="400" y="229"/>
                      <a:pt x="400" y="229"/>
                    </a:cubicBezTo>
                    <a:cubicBezTo>
                      <a:pt x="400" y="229"/>
                      <a:pt x="400" y="229"/>
                      <a:pt x="400" y="229"/>
                    </a:cubicBezTo>
                    <a:cubicBezTo>
                      <a:pt x="400" y="229"/>
                      <a:pt x="400" y="229"/>
                      <a:pt x="400" y="229"/>
                    </a:cubicBezTo>
                    <a:cubicBezTo>
                      <a:pt x="400" y="229"/>
                      <a:pt x="400" y="229"/>
                      <a:pt x="400" y="245"/>
                    </a:cubicBezTo>
                    <a:cubicBezTo>
                      <a:pt x="400" y="245"/>
                      <a:pt x="400" y="245"/>
                      <a:pt x="400" y="245"/>
                    </a:cubicBezTo>
                    <a:cubicBezTo>
                      <a:pt x="400" y="245"/>
                      <a:pt x="400" y="245"/>
                      <a:pt x="400" y="245"/>
                    </a:cubicBezTo>
                    <a:cubicBezTo>
                      <a:pt x="400" y="245"/>
                      <a:pt x="400" y="245"/>
                      <a:pt x="415" y="245"/>
                    </a:cubicBezTo>
                    <a:cubicBezTo>
                      <a:pt x="415" y="245"/>
                      <a:pt x="415" y="245"/>
                      <a:pt x="415" y="260"/>
                    </a:cubicBezTo>
                    <a:cubicBezTo>
                      <a:pt x="415" y="260"/>
                      <a:pt x="415" y="260"/>
                      <a:pt x="431" y="260"/>
                    </a:cubicBezTo>
                    <a:cubicBezTo>
                      <a:pt x="431" y="260"/>
                      <a:pt x="431" y="260"/>
                      <a:pt x="431" y="260"/>
                    </a:cubicBezTo>
                    <a:cubicBezTo>
                      <a:pt x="431" y="260"/>
                      <a:pt x="431" y="260"/>
                      <a:pt x="431" y="260"/>
                    </a:cubicBezTo>
                    <a:cubicBezTo>
                      <a:pt x="431" y="260"/>
                      <a:pt x="431" y="260"/>
                      <a:pt x="431" y="260"/>
                    </a:cubicBezTo>
                    <a:cubicBezTo>
                      <a:pt x="431" y="260"/>
                      <a:pt x="431" y="260"/>
                      <a:pt x="431" y="260"/>
                    </a:cubicBezTo>
                    <a:cubicBezTo>
                      <a:pt x="431" y="260"/>
                      <a:pt x="431" y="260"/>
                      <a:pt x="431" y="260"/>
                    </a:cubicBezTo>
                    <a:cubicBezTo>
                      <a:pt x="431" y="260"/>
                      <a:pt x="431" y="260"/>
                      <a:pt x="431" y="275"/>
                    </a:cubicBezTo>
                    <a:cubicBezTo>
                      <a:pt x="431" y="275"/>
                      <a:pt x="431" y="275"/>
                      <a:pt x="431" y="275"/>
                    </a:cubicBezTo>
                    <a:cubicBezTo>
                      <a:pt x="431" y="275"/>
                      <a:pt x="431" y="275"/>
                      <a:pt x="415" y="275"/>
                    </a:cubicBezTo>
                    <a:cubicBezTo>
                      <a:pt x="415" y="275"/>
                      <a:pt x="415" y="275"/>
                      <a:pt x="415" y="260"/>
                    </a:cubicBezTo>
                    <a:cubicBezTo>
                      <a:pt x="415" y="260"/>
                      <a:pt x="415" y="260"/>
                      <a:pt x="400" y="260"/>
                    </a:cubicBezTo>
                    <a:cubicBezTo>
                      <a:pt x="400" y="260"/>
                      <a:pt x="400" y="260"/>
                      <a:pt x="384" y="260"/>
                    </a:cubicBezTo>
                    <a:cubicBezTo>
                      <a:pt x="384" y="260"/>
                      <a:pt x="384" y="260"/>
                      <a:pt x="369" y="245"/>
                    </a:cubicBezTo>
                    <a:cubicBezTo>
                      <a:pt x="369" y="245"/>
                      <a:pt x="369" y="245"/>
                      <a:pt x="369" y="245"/>
                    </a:cubicBezTo>
                    <a:cubicBezTo>
                      <a:pt x="369" y="245"/>
                      <a:pt x="369" y="245"/>
                      <a:pt x="353" y="245"/>
                    </a:cubicBezTo>
                    <a:cubicBezTo>
                      <a:pt x="353" y="245"/>
                      <a:pt x="353" y="245"/>
                      <a:pt x="353" y="245"/>
                    </a:cubicBezTo>
                    <a:cubicBezTo>
                      <a:pt x="353" y="245"/>
                      <a:pt x="353" y="245"/>
                      <a:pt x="353" y="245"/>
                    </a:cubicBezTo>
                    <a:cubicBezTo>
                      <a:pt x="353" y="245"/>
                      <a:pt x="353" y="245"/>
                      <a:pt x="353" y="245"/>
                    </a:cubicBezTo>
                    <a:cubicBezTo>
                      <a:pt x="353" y="245"/>
                      <a:pt x="353" y="245"/>
                      <a:pt x="353" y="245"/>
                    </a:cubicBezTo>
                    <a:cubicBezTo>
                      <a:pt x="353" y="245"/>
                      <a:pt x="353" y="245"/>
                      <a:pt x="353" y="245"/>
                    </a:cubicBezTo>
                    <a:cubicBezTo>
                      <a:pt x="353" y="245"/>
                      <a:pt x="353" y="245"/>
                      <a:pt x="353" y="260"/>
                    </a:cubicBezTo>
                    <a:cubicBezTo>
                      <a:pt x="353" y="260"/>
                      <a:pt x="353" y="260"/>
                      <a:pt x="353" y="260"/>
                    </a:cubicBezTo>
                    <a:cubicBezTo>
                      <a:pt x="353" y="260"/>
                      <a:pt x="353" y="260"/>
                      <a:pt x="353" y="275"/>
                    </a:cubicBezTo>
                    <a:cubicBezTo>
                      <a:pt x="353" y="275"/>
                      <a:pt x="353" y="275"/>
                      <a:pt x="369" y="275"/>
                    </a:cubicBezTo>
                    <a:cubicBezTo>
                      <a:pt x="369" y="275"/>
                      <a:pt x="369" y="275"/>
                      <a:pt x="384" y="292"/>
                    </a:cubicBezTo>
                    <a:cubicBezTo>
                      <a:pt x="384" y="292"/>
                      <a:pt x="384" y="292"/>
                      <a:pt x="384" y="292"/>
                    </a:cubicBezTo>
                    <a:cubicBezTo>
                      <a:pt x="384" y="292"/>
                      <a:pt x="384" y="292"/>
                      <a:pt x="384" y="307"/>
                    </a:cubicBezTo>
                    <a:cubicBezTo>
                      <a:pt x="384" y="307"/>
                      <a:pt x="384" y="307"/>
                      <a:pt x="400" y="307"/>
                    </a:cubicBezTo>
                    <a:cubicBezTo>
                      <a:pt x="400" y="307"/>
                      <a:pt x="400" y="307"/>
                      <a:pt x="400" y="322"/>
                    </a:cubicBezTo>
                    <a:cubicBezTo>
                      <a:pt x="400" y="322"/>
                      <a:pt x="400" y="322"/>
                      <a:pt x="400" y="322"/>
                    </a:cubicBezTo>
                    <a:cubicBezTo>
                      <a:pt x="400" y="322"/>
                      <a:pt x="400" y="322"/>
                      <a:pt x="400" y="339"/>
                    </a:cubicBezTo>
                    <a:cubicBezTo>
                      <a:pt x="400" y="339"/>
                      <a:pt x="400" y="339"/>
                      <a:pt x="400" y="339"/>
                    </a:cubicBezTo>
                    <a:cubicBezTo>
                      <a:pt x="400" y="339"/>
                      <a:pt x="400" y="339"/>
                      <a:pt x="400" y="339"/>
                    </a:cubicBezTo>
                    <a:cubicBezTo>
                      <a:pt x="400" y="339"/>
                      <a:pt x="400" y="339"/>
                      <a:pt x="384" y="339"/>
                    </a:cubicBezTo>
                    <a:cubicBezTo>
                      <a:pt x="384" y="339"/>
                      <a:pt x="384" y="339"/>
                      <a:pt x="384" y="339"/>
                    </a:cubicBezTo>
                    <a:cubicBezTo>
                      <a:pt x="384" y="339"/>
                      <a:pt x="384" y="339"/>
                      <a:pt x="384" y="353"/>
                    </a:cubicBezTo>
                    <a:cubicBezTo>
                      <a:pt x="384" y="353"/>
                      <a:pt x="384" y="353"/>
                      <a:pt x="369" y="353"/>
                    </a:cubicBezTo>
                    <a:cubicBezTo>
                      <a:pt x="369" y="353"/>
                      <a:pt x="369" y="353"/>
                      <a:pt x="369" y="353"/>
                    </a:cubicBezTo>
                    <a:cubicBezTo>
                      <a:pt x="369" y="353"/>
                      <a:pt x="369" y="353"/>
                      <a:pt x="353" y="353"/>
                    </a:cubicBezTo>
                    <a:cubicBezTo>
                      <a:pt x="353" y="353"/>
                      <a:pt x="353" y="353"/>
                      <a:pt x="353" y="353"/>
                    </a:cubicBezTo>
                    <a:cubicBezTo>
                      <a:pt x="353" y="353"/>
                      <a:pt x="353" y="353"/>
                      <a:pt x="353" y="353"/>
                    </a:cubicBezTo>
                    <a:cubicBezTo>
                      <a:pt x="353" y="353"/>
                      <a:pt x="353" y="353"/>
                      <a:pt x="338" y="353"/>
                    </a:cubicBezTo>
                    <a:cubicBezTo>
                      <a:pt x="338" y="353"/>
                      <a:pt x="338" y="353"/>
                      <a:pt x="338" y="339"/>
                    </a:cubicBezTo>
                    <a:cubicBezTo>
                      <a:pt x="338" y="339"/>
                      <a:pt x="338" y="339"/>
                      <a:pt x="322" y="339"/>
                    </a:cubicBezTo>
                    <a:cubicBezTo>
                      <a:pt x="322" y="339"/>
                      <a:pt x="322" y="339"/>
                      <a:pt x="322" y="339"/>
                    </a:cubicBezTo>
                    <a:cubicBezTo>
                      <a:pt x="322" y="339"/>
                      <a:pt x="322" y="339"/>
                      <a:pt x="307" y="322"/>
                    </a:cubicBezTo>
                    <a:cubicBezTo>
                      <a:pt x="307" y="322"/>
                      <a:pt x="307" y="322"/>
                      <a:pt x="274" y="307"/>
                    </a:cubicBezTo>
                    <a:cubicBezTo>
                      <a:pt x="274" y="307"/>
                      <a:pt x="274" y="307"/>
                      <a:pt x="243" y="292"/>
                    </a:cubicBezTo>
                    <a:cubicBezTo>
                      <a:pt x="243" y="292"/>
                      <a:pt x="243" y="292"/>
                      <a:pt x="243" y="275"/>
                    </a:cubicBezTo>
                    <a:cubicBezTo>
                      <a:pt x="243" y="275"/>
                      <a:pt x="243" y="275"/>
                      <a:pt x="228" y="275"/>
                    </a:cubicBezTo>
                    <a:cubicBezTo>
                      <a:pt x="228" y="275"/>
                      <a:pt x="228" y="275"/>
                      <a:pt x="228" y="275"/>
                    </a:cubicBezTo>
                    <a:cubicBezTo>
                      <a:pt x="228" y="275"/>
                      <a:pt x="228" y="275"/>
                      <a:pt x="228" y="260"/>
                    </a:cubicBezTo>
                    <a:cubicBezTo>
                      <a:pt x="228" y="260"/>
                      <a:pt x="228" y="260"/>
                      <a:pt x="212" y="260"/>
                    </a:cubicBezTo>
                    <a:cubicBezTo>
                      <a:pt x="212" y="260"/>
                      <a:pt x="212" y="260"/>
                      <a:pt x="197" y="245"/>
                    </a:cubicBezTo>
                    <a:cubicBezTo>
                      <a:pt x="197" y="245"/>
                      <a:pt x="197" y="245"/>
                      <a:pt x="181" y="245"/>
                    </a:cubicBezTo>
                    <a:cubicBezTo>
                      <a:pt x="181" y="245"/>
                      <a:pt x="181" y="245"/>
                      <a:pt x="166" y="229"/>
                    </a:cubicBezTo>
                    <a:cubicBezTo>
                      <a:pt x="166" y="229"/>
                      <a:pt x="166" y="229"/>
                      <a:pt x="150" y="213"/>
                    </a:cubicBezTo>
                    <a:cubicBezTo>
                      <a:pt x="150" y="213"/>
                      <a:pt x="150" y="213"/>
                      <a:pt x="135" y="197"/>
                    </a:cubicBezTo>
                    <a:cubicBezTo>
                      <a:pt x="135" y="197"/>
                      <a:pt x="135" y="197"/>
                      <a:pt x="119" y="197"/>
                    </a:cubicBezTo>
                    <a:cubicBezTo>
                      <a:pt x="119" y="197"/>
                      <a:pt x="119" y="197"/>
                      <a:pt x="119" y="197"/>
                    </a:cubicBezTo>
                    <a:cubicBezTo>
                      <a:pt x="119" y="197"/>
                      <a:pt x="119" y="197"/>
                      <a:pt x="104" y="181"/>
                    </a:cubicBezTo>
                    <a:cubicBezTo>
                      <a:pt x="104" y="181"/>
                      <a:pt x="104" y="181"/>
                      <a:pt x="88" y="181"/>
                    </a:cubicBezTo>
                    <a:cubicBezTo>
                      <a:pt x="88" y="181"/>
                      <a:pt x="88" y="181"/>
                      <a:pt x="73" y="167"/>
                    </a:cubicBezTo>
                    <a:cubicBezTo>
                      <a:pt x="73" y="167"/>
                      <a:pt x="73" y="167"/>
                      <a:pt x="57" y="167"/>
                    </a:cubicBezTo>
                    <a:cubicBezTo>
                      <a:pt x="57" y="167"/>
                      <a:pt x="57" y="167"/>
                      <a:pt x="57" y="152"/>
                    </a:cubicBezTo>
                    <a:cubicBezTo>
                      <a:pt x="57" y="152"/>
                      <a:pt x="57" y="152"/>
                      <a:pt x="42" y="152"/>
                    </a:cubicBezTo>
                    <a:cubicBezTo>
                      <a:pt x="42" y="152"/>
                      <a:pt x="42" y="152"/>
                      <a:pt x="26" y="136"/>
                    </a:cubicBezTo>
                    <a:cubicBezTo>
                      <a:pt x="26" y="136"/>
                      <a:pt x="26" y="136"/>
                      <a:pt x="26" y="136"/>
                    </a:cubicBezTo>
                    <a:cubicBezTo>
                      <a:pt x="26" y="136"/>
                      <a:pt x="26" y="136"/>
                      <a:pt x="11" y="105"/>
                    </a:cubicBezTo>
                    <a:cubicBezTo>
                      <a:pt x="11" y="105"/>
                      <a:pt x="11" y="105"/>
                      <a:pt x="11" y="89"/>
                    </a:cubicBezTo>
                    <a:cubicBezTo>
                      <a:pt x="11" y="89"/>
                      <a:pt x="11" y="89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26" y="43"/>
                    </a:cubicBezTo>
                    <a:cubicBezTo>
                      <a:pt x="26" y="43"/>
                      <a:pt x="26" y="43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42" y="59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2" y="59"/>
                      <a:pt x="42" y="43"/>
                    </a:cubicBezTo>
                    <a:cubicBezTo>
                      <a:pt x="42" y="43"/>
                      <a:pt x="42" y="43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57" y="28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7" y="28"/>
                      <a:pt x="57" y="28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3" y="28"/>
                      <a:pt x="73" y="28"/>
                      <a:pt x="57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7" y="13"/>
                      <a:pt x="73" y="13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3"/>
                      <a:pt x="73" y="13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3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bg1"/>
              </a:solidFill>
              <a:ln w="1143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47" name="任意多边形 1046"/>
              <p:cNvSpPr/>
              <p:nvPr/>
            </p:nvSpPr>
            <p:spPr>
              <a:xfrm>
                <a:off x="187" y="493"/>
                <a:ext cx="157" cy="114"/>
              </a:xfrm>
              <a:custGeom>
                <a:avLst/>
                <a:gdLst/>
                <a:ahLst/>
                <a:cxnLst/>
                <a:pathLst>
                  <a:path w="391" h="286">
                    <a:moveTo>
                      <a:pt x="237" y="13"/>
                    </a:moveTo>
                    <a:cubicBezTo>
                      <a:pt x="237" y="13"/>
                      <a:pt x="237" y="13"/>
                      <a:pt x="237" y="13"/>
                    </a:cubicBezTo>
                    <a:cubicBezTo>
                      <a:pt x="237" y="13"/>
                      <a:pt x="237" y="13"/>
                      <a:pt x="237" y="28"/>
                    </a:cubicBezTo>
                    <a:cubicBezTo>
                      <a:pt x="237" y="28"/>
                      <a:pt x="237" y="28"/>
                      <a:pt x="252" y="43"/>
                    </a:cubicBezTo>
                    <a:cubicBezTo>
                      <a:pt x="252" y="43"/>
                      <a:pt x="252" y="43"/>
                      <a:pt x="270" y="73"/>
                    </a:cubicBezTo>
                    <a:cubicBezTo>
                      <a:pt x="270" y="73"/>
                      <a:pt x="270" y="73"/>
                      <a:pt x="270" y="73"/>
                    </a:cubicBezTo>
                    <a:cubicBezTo>
                      <a:pt x="270" y="73"/>
                      <a:pt x="270" y="73"/>
                      <a:pt x="270" y="88"/>
                    </a:cubicBezTo>
                    <a:cubicBezTo>
                      <a:pt x="270" y="88"/>
                      <a:pt x="270" y="88"/>
                      <a:pt x="285" y="88"/>
                    </a:cubicBezTo>
                    <a:cubicBezTo>
                      <a:pt x="285" y="88"/>
                      <a:pt x="285" y="88"/>
                      <a:pt x="285" y="103"/>
                    </a:cubicBezTo>
                    <a:cubicBezTo>
                      <a:pt x="285" y="103"/>
                      <a:pt x="285" y="103"/>
                      <a:pt x="300" y="118"/>
                    </a:cubicBezTo>
                    <a:cubicBezTo>
                      <a:pt x="300" y="118"/>
                      <a:pt x="300" y="118"/>
                      <a:pt x="300" y="118"/>
                    </a:cubicBezTo>
                    <a:cubicBezTo>
                      <a:pt x="300" y="118"/>
                      <a:pt x="300" y="118"/>
                      <a:pt x="315" y="133"/>
                    </a:cubicBezTo>
                    <a:cubicBezTo>
                      <a:pt x="315" y="133"/>
                      <a:pt x="315" y="133"/>
                      <a:pt x="330" y="148"/>
                    </a:cubicBezTo>
                    <a:cubicBezTo>
                      <a:pt x="330" y="148"/>
                      <a:pt x="330" y="148"/>
                      <a:pt x="345" y="163"/>
                    </a:cubicBezTo>
                    <a:cubicBezTo>
                      <a:pt x="345" y="163"/>
                      <a:pt x="345" y="163"/>
                      <a:pt x="345" y="180"/>
                    </a:cubicBezTo>
                    <a:cubicBezTo>
                      <a:pt x="345" y="180"/>
                      <a:pt x="345" y="180"/>
                      <a:pt x="345" y="180"/>
                    </a:cubicBezTo>
                    <a:cubicBezTo>
                      <a:pt x="345" y="180"/>
                      <a:pt x="345" y="180"/>
                      <a:pt x="345" y="180"/>
                    </a:cubicBezTo>
                    <a:cubicBezTo>
                      <a:pt x="345" y="180"/>
                      <a:pt x="345" y="180"/>
                      <a:pt x="360" y="195"/>
                    </a:cubicBezTo>
                    <a:cubicBezTo>
                      <a:pt x="360" y="195"/>
                      <a:pt x="360" y="195"/>
                      <a:pt x="360" y="210"/>
                    </a:cubicBezTo>
                    <a:cubicBezTo>
                      <a:pt x="360" y="210"/>
                      <a:pt x="360" y="210"/>
                      <a:pt x="375" y="225"/>
                    </a:cubicBezTo>
                    <a:cubicBezTo>
                      <a:pt x="375" y="225"/>
                      <a:pt x="375" y="225"/>
                      <a:pt x="391" y="240"/>
                    </a:cubicBezTo>
                    <a:cubicBezTo>
                      <a:pt x="391" y="240"/>
                      <a:pt x="391" y="240"/>
                      <a:pt x="391" y="240"/>
                    </a:cubicBezTo>
                    <a:cubicBezTo>
                      <a:pt x="391" y="240"/>
                      <a:pt x="391" y="240"/>
                      <a:pt x="391" y="240"/>
                    </a:cubicBezTo>
                    <a:cubicBezTo>
                      <a:pt x="391" y="240"/>
                      <a:pt x="391" y="240"/>
                      <a:pt x="391" y="240"/>
                    </a:cubicBezTo>
                    <a:cubicBezTo>
                      <a:pt x="391" y="240"/>
                      <a:pt x="391" y="240"/>
                      <a:pt x="391" y="240"/>
                    </a:cubicBezTo>
                    <a:cubicBezTo>
                      <a:pt x="391" y="240"/>
                      <a:pt x="391" y="240"/>
                      <a:pt x="391" y="240"/>
                    </a:cubicBezTo>
                    <a:cubicBezTo>
                      <a:pt x="391" y="240"/>
                      <a:pt x="391" y="240"/>
                      <a:pt x="375" y="255"/>
                    </a:cubicBezTo>
                    <a:cubicBezTo>
                      <a:pt x="375" y="255"/>
                      <a:pt x="375" y="255"/>
                      <a:pt x="375" y="255"/>
                    </a:cubicBezTo>
                    <a:cubicBezTo>
                      <a:pt x="375" y="255"/>
                      <a:pt x="375" y="255"/>
                      <a:pt x="360" y="270"/>
                    </a:cubicBezTo>
                    <a:cubicBezTo>
                      <a:pt x="360" y="270"/>
                      <a:pt x="360" y="270"/>
                      <a:pt x="360" y="270"/>
                    </a:cubicBezTo>
                    <a:cubicBezTo>
                      <a:pt x="360" y="270"/>
                      <a:pt x="360" y="270"/>
                      <a:pt x="360" y="270"/>
                    </a:cubicBezTo>
                    <a:cubicBezTo>
                      <a:pt x="360" y="270"/>
                      <a:pt x="360" y="270"/>
                      <a:pt x="360" y="270"/>
                    </a:cubicBezTo>
                    <a:cubicBezTo>
                      <a:pt x="360" y="270"/>
                      <a:pt x="360" y="270"/>
                      <a:pt x="360" y="270"/>
                    </a:cubicBezTo>
                    <a:cubicBezTo>
                      <a:pt x="360" y="270"/>
                      <a:pt x="360" y="270"/>
                      <a:pt x="360" y="270"/>
                    </a:cubicBezTo>
                    <a:cubicBezTo>
                      <a:pt x="360" y="270"/>
                      <a:pt x="360" y="270"/>
                      <a:pt x="360" y="270"/>
                    </a:cubicBezTo>
                    <a:cubicBezTo>
                      <a:pt x="360" y="270"/>
                      <a:pt x="360" y="270"/>
                      <a:pt x="345" y="270"/>
                    </a:cubicBezTo>
                    <a:cubicBezTo>
                      <a:pt x="345" y="270"/>
                      <a:pt x="345" y="270"/>
                      <a:pt x="330" y="286"/>
                    </a:cubicBezTo>
                    <a:cubicBezTo>
                      <a:pt x="330" y="286"/>
                      <a:pt x="330" y="286"/>
                      <a:pt x="300" y="286"/>
                    </a:cubicBezTo>
                    <a:cubicBezTo>
                      <a:pt x="300" y="286"/>
                      <a:pt x="300" y="286"/>
                      <a:pt x="237" y="286"/>
                    </a:cubicBezTo>
                    <a:cubicBezTo>
                      <a:pt x="237" y="286"/>
                      <a:pt x="237" y="286"/>
                      <a:pt x="177" y="286"/>
                    </a:cubicBezTo>
                    <a:cubicBezTo>
                      <a:pt x="177" y="286"/>
                      <a:pt x="177" y="286"/>
                      <a:pt x="41" y="270"/>
                    </a:cubicBezTo>
                    <a:cubicBezTo>
                      <a:pt x="41" y="270"/>
                      <a:pt x="41" y="270"/>
                      <a:pt x="0" y="270"/>
                    </a:cubicBezTo>
                    <a:cubicBezTo>
                      <a:pt x="0" y="270"/>
                      <a:pt x="0" y="270"/>
                      <a:pt x="0" y="270"/>
                    </a:cubicBezTo>
                    <a:cubicBezTo>
                      <a:pt x="0" y="270"/>
                      <a:pt x="0" y="270"/>
                      <a:pt x="0" y="240"/>
                    </a:cubicBezTo>
                    <a:cubicBezTo>
                      <a:pt x="0" y="240"/>
                      <a:pt x="0" y="240"/>
                      <a:pt x="0" y="225"/>
                    </a:cubicBezTo>
                    <a:cubicBezTo>
                      <a:pt x="0" y="225"/>
                      <a:pt x="0" y="225"/>
                      <a:pt x="11" y="210"/>
                    </a:cubicBezTo>
                    <a:cubicBezTo>
                      <a:pt x="11" y="210"/>
                      <a:pt x="11" y="210"/>
                      <a:pt x="11" y="210"/>
                    </a:cubicBezTo>
                    <a:cubicBezTo>
                      <a:pt x="11" y="210"/>
                      <a:pt x="11" y="210"/>
                      <a:pt x="11" y="195"/>
                    </a:cubicBezTo>
                    <a:cubicBezTo>
                      <a:pt x="11" y="195"/>
                      <a:pt x="11" y="195"/>
                      <a:pt x="11" y="180"/>
                    </a:cubicBezTo>
                    <a:cubicBezTo>
                      <a:pt x="11" y="180"/>
                      <a:pt x="11" y="180"/>
                      <a:pt x="11" y="148"/>
                    </a:cubicBezTo>
                    <a:cubicBezTo>
                      <a:pt x="11" y="148"/>
                      <a:pt x="11" y="148"/>
                      <a:pt x="11" y="118"/>
                    </a:cubicBezTo>
                    <a:cubicBezTo>
                      <a:pt x="11" y="118"/>
                      <a:pt x="11" y="118"/>
                      <a:pt x="11" y="103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1" y="103"/>
                      <a:pt x="11" y="103"/>
                      <a:pt x="11" y="88"/>
                    </a:cubicBezTo>
                    <a:cubicBezTo>
                      <a:pt x="11" y="88"/>
                      <a:pt x="11" y="88"/>
                      <a:pt x="26" y="88"/>
                    </a:cubicBezTo>
                    <a:cubicBezTo>
                      <a:pt x="26" y="88"/>
                      <a:pt x="26" y="88"/>
                      <a:pt x="26" y="88"/>
                    </a:cubicBezTo>
                    <a:cubicBezTo>
                      <a:pt x="26" y="88"/>
                      <a:pt x="26" y="88"/>
                      <a:pt x="26" y="88"/>
                    </a:cubicBezTo>
                    <a:cubicBezTo>
                      <a:pt x="26" y="88"/>
                      <a:pt x="26" y="88"/>
                      <a:pt x="26" y="88"/>
                    </a:cubicBezTo>
                    <a:cubicBezTo>
                      <a:pt x="26" y="88"/>
                      <a:pt x="26" y="88"/>
                      <a:pt x="41" y="88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88"/>
                      <a:pt x="41" y="88"/>
                      <a:pt x="41" y="103"/>
                    </a:cubicBezTo>
                    <a:cubicBezTo>
                      <a:pt x="41" y="103"/>
                      <a:pt x="41" y="103"/>
                      <a:pt x="41" y="103"/>
                    </a:cubicBezTo>
                    <a:cubicBezTo>
                      <a:pt x="41" y="103"/>
                      <a:pt x="41" y="103"/>
                      <a:pt x="41" y="103"/>
                    </a:cubicBezTo>
                    <a:cubicBezTo>
                      <a:pt x="41" y="103"/>
                      <a:pt x="41" y="103"/>
                      <a:pt x="56" y="103"/>
                    </a:cubicBezTo>
                    <a:cubicBezTo>
                      <a:pt x="56" y="103"/>
                      <a:pt x="56" y="103"/>
                      <a:pt x="56" y="103"/>
                    </a:cubicBezTo>
                    <a:cubicBezTo>
                      <a:pt x="56" y="103"/>
                      <a:pt x="56" y="103"/>
                      <a:pt x="56" y="103"/>
                    </a:cubicBezTo>
                    <a:cubicBezTo>
                      <a:pt x="56" y="103"/>
                      <a:pt x="56" y="103"/>
                      <a:pt x="56" y="103"/>
                    </a:cubicBezTo>
                    <a:cubicBezTo>
                      <a:pt x="56" y="103"/>
                      <a:pt x="56" y="103"/>
                      <a:pt x="56" y="103"/>
                    </a:cubicBezTo>
                    <a:cubicBezTo>
                      <a:pt x="56" y="103"/>
                      <a:pt x="56" y="103"/>
                      <a:pt x="56" y="88"/>
                    </a:cubicBezTo>
                    <a:cubicBezTo>
                      <a:pt x="56" y="88"/>
                      <a:pt x="56" y="88"/>
                      <a:pt x="56" y="73"/>
                    </a:cubicBezTo>
                    <a:cubicBezTo>
                      <a:pt x="56" y="73"/>
                      <a:pt x="56" y="73"/>
                      <a:pt x="56" y="43"/>
                    </a:cubicBezTo>
                    <a:cubicBezTo>
                      <a:pt x="56" y="43"/>
                      <a:pt x="56" y="43"/>
                      <a:pt x="56" y="43"/>
                    </a:cubicBezTo>
                    <a:cubicBezTo>
                      <a:pt x="56" y="43"/>
                      <a:pt x="56" y="43"/>
                      <a:pt x="56" y="43"/>
                    </a:cubicBezTo>
                    <a:cubicBezTo>
                      <a:pt x="56" y="43"/>
                      <a:pt x="56" y="43"/>
                      <a:pt x="71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8"/>
                      <a:pt x="71" y="28"/>
                      <a:pt x="71" y="43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71" y="43"/>
                      <a:pt x="71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101" y="43"/>
                    </a:cubicBezTo>
                    <a:cubicBezTo>
                      <a:pt x="101" y="43"/>
                      <a:pt x="101" y="43"/>
                      <a:pt x="101" y="43"/>
                    </a:cubicBezTo>
                    <a:cubicBezTo>
                      <a:pt x="101" y="43"/>
                      <a:pt x="101" y="43"/>
                      <a:pt x="101" y="43"/>
                    </a:cubicBezTo>
                    <a:cubicBezTo>
                      <a:pt x="101" y="43"/>
                      <a:pt x="101" y="43"/>
                      <a:pt x="101" y="43"/>
                    </a:cubicBezTo>
                    <a:cubicBezTo>
                      <a:pt x="101" y="43"/>
                      <a:pt x="101" y="43"/>
                      <a:pt x="116" y="43"/>
                    </a:cubicBezTo>
                    <a:cubicBezTo>
                      <a:pt x="116" y="43"/>
                      <a:pt x="116" y="43"/>
                      <a:pt x="116" y="43"/>
                    </a:cubicBezTo>
                    <a:cubicBezTo>
                      <a:pt x="116" y="43"/>
                      <a:pt x="116" y="43"/>
                      <a:pt x="116" y="43"/>
                    </a:cubicBezTo>
                    <a:cubicBezTo>
                      <a:pt x="116" y="43"/>
                      <a:pt x="116" y="43"/>
                      <a:pt x="116" y="43"/>
                    </a:cubicBezTo>
                    <a:cubicBezTo>
                      <a:pt x="116" y="43"/>
                      <a:pt x="116" y="43"/>
                      <a:pt x="116" y="28"/>
                    </a:cubicBezTo>
                    <a:cubicBezTo>
                      <a:pt x="116" y="28"/>
                      <a:pt x="116" y="28"/>
                      <a:pt x="116" y="28"/>
                    </a:cubicBezTo>
                    <a:cubicBezTo>
                      <a:pt x="116" y="28"/>
                      <a:pt x="116" y="28"/>
                      <a:pt x="116" y="28"/>
                    </a:cubicBezTo>
                    <a:cubicBezTo>
                      <a:pt x="116" y="28"/>
                      <a:pt x="116" y="28"/>
                      <a:pt x="116" y="13"/>
                    </a:cubicBezTo>
                    <a:cubicBezTo>
                      <a:pt x="116" y="13"/>
                      <a:pt x="116" y="13"/>
                      <a:pt x="132" y="13"/>
                    </a:cubicBezTo>
                    <a:cubicBezTo>
                      <a:pt x="132" y="13"/>
                      <a:pt x="132" y="13"/>
                      <a:pt x="132" y="13"/>
                    </a:cubicBezTo>
                    <a:cubicBezTo>
                      <a:pt x="132" y="13"/>
                      <a:pt x="132" y="13"/>
                      <a:pt x="132" y="13"/>
                    </a:cubicBezTo>
                    <a:cubicBezTo>
                      <a:pt x="132" y="13"/>
                      <a:pt x="132" y="13"/>
                      <a:pt x="132" y="13"/>
                    </a:cubicBezTo>
                    <a:cubicBezTo>
                      <a:pt x="132" y="13"/>
                      <a:pt x="132" y="13"/>
                      <a:pt x="132" y="13"/>
                    </a:cubicBezTo>
                    <a:cubicBezTo>
                      <a:pt x="132" y="13"/>
                      <a:pt x="132" y="13"/>
                      <a:pt x="132" y="13"/>
                    </a:cubicBezTo>
                    <a:cubicBezTo>
                      <a:pt x="132" y="13"/>
                      <a:pt x="132" y="13"/>
                      <a:pt x="147" y="28"/>
                    </a:cubicBezTo>
                    <a:cubicBezTo>
                      <a:pt x="147" y="28"/>
                      <a:pt x="147" y="28"/>
                      <a:pt x="147" y="28"/>
                    </a:cubicBezTo>
                    <a:cubicBezTo>
                      <a:pt x="147" y="28"/>
                      <a:pt x="147" y="28"/>
                      <a:pt x="162" y="43"/>
                    </a:cubicBezTo>
                    <a:cubicBezTo>
                      <a:pt x="162" y="43"/>
                      <a:pt x="162" y="43"/>
                      <a:pt x="162" y="43"/>
                    </a:cubicBezTo>
                    <a:cubicBezTo>
                      <a:pt x="162" y="43"/>
                      <a:pt x="162" y="43"/>
                      <a:pt x="162" y="43"/>
                    </a:cubicBezTo>
                    <a:cubicBezTo>
                      <a:pt x="162" y="43"/>
                      <a:pt x="162" y="43"/>
                      <a:pt x="162" y="43"/>
                    </a:cubicBezTo>
                    <a:cubicBezTo>
                      <a:pt x="162" y="43"/>
                      <a:pt x="162" y="43"/>
                      <a:pt x="162" y="43"/>
                    </a:cubicBezTo>
                    <a:cubicBezTo>
                      <a:pt x="162" y="43"/>
                      <a:pt x="162" y="43"/>
                      <a:pt x="162" y="43"/>
                    </a:cubicBezTo>
                    <a:cubicBezTo>
                      <a:pt x="162" y="43"/>
                      <a:pt x="162" y="43"/>
                      <a:pt x="162" y="28"/>
                    </a:cubicBezTo>
                    <a:cubicBezTo>
                      <a:pt x="162" y="28"/>
                      <a:pt x="162" y="28"/>
                      <a:pt x="162" y="28"/>
                    </a:cubicBezTo>
                    <a:cubicBezTo>
                      <a:pt x="162" y="28"/>
                      <a:pt x="162" y="28"/>
                      <a:pt x="177" y="28"/>
                    </a:cubicBezTo>
                    <a:cubicBezTo>
                      <a:pt x="177" y="28"/>
                      <a:pt x="177" y="28"/>
                      <a:pt x="177" y="13"/>
                    </a:cubicBezTo>
                    <a:cubicBezTo>
                      <a:pt x="177" y="13"/>
                      <a:pt x="177" y="13"/>
                      <a:pt x="177" y="13"/>
                    </a:cubicBezTo>
                    <a:cubicBezTo>
                      <a:pt x="177" y="13"/>
                      <a:pt x="177" y="13"/>
                      <a:pt x="177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77" y="0"/>
                      <a:pt x="177" y="0"/>
                      <a:pt x="192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92" y="0"/>
                      <a:pt x="192" y="0"/>
                      <a:pt x="207" y="13"/>
                    </a:cubicBezTo>
                    <a:cubicBezTo>
                      <a:pt x="207" y="13"/>
                      <a:pt x="207" y="13"/>
                      <a:pt x="207" y="13"/>
                    </a:cubicBezTo>
                    <a:cubicBezTo>
                      <a:pt x="207" y="13"/>
                      <a:pt x="207" y="13"/>
                      <a:pt x="222" y="13"/>
                    </a:cubicBezTo>
                    <a:cubicBezTo>
                      <a:pt x="222" y="13"/>
                      <a:pt x="222" y="13"/>
                      <a:pt x="222" y="13"/>
                    </a:cubicBezTo>
                    <a:cubicBezTo>
                      <a:pt x="222" y="13"/>
                      <a:pt x="222" y="13"/>
                      <a:pt x="222" y="13"/>
                    </a:cubicBezTo>
                    <a:cubicBezTo>
                      <a:pt x="222" y="13"/>
                      <a:pt x="222" y="13"/>
                      <a:pt x="237" y="13"/>
                    </a:cubicBezTo>
                    <a:cubicBezTo>
                      <a:pt x="237" y="13"/>
                      <a:pt x="237" y="13"/>
                      <a:pt x="237" y="13"/>
                    </a:cubicBezTo>
                    <a:cubicBezTo>
                      <a:pt x="237" y="13"/>
                      <a:pt x="237" y="13"/>
                      <a:pt x="237" y="13"/>
                    </a:cubicBezTo>
                    <a:cubicBezTo>
                      <a:pt x="237" y="13"/>
                      <a:pt x="237" y="13"/>
                      <a:pt x="237" y="13"/>
                    </a:cubicBezTo>
                    <a:lnTo>
                      <a:pt x="237" y="13"/>
                    </a:lnTo>
                    <a:lnTo>
                      <a:pt x="237" y="13"/>
                    </a:lnTo>
                    <a:lnTo>
                      <a:pt x="237" y="13"/>
                    </a:lnTo>
                    <a:lnTo>
                      <a:pt x="237" y="13"/>
                    </a:lnTo>
                    <a:lnTo>
                      <a:pt x="237" y="13"/>
                    </a:lnTo>
                    <a:lnTo>
                      <a:pt x="237" y="13"/>
                    </a:lnTo>
                    <a:lnTo>
                      <a:pt x="237" y="13"/>
                    </a:lnTo>
                    <a:lnTo>
                      <a:pt x="237" y="13"/>
                    </a:lnTo>
                    <a:close/>
                  </a:path>
                </a:pathLst>
              </a:custGeom>
              <a:solidFill>
                <a:schemeClr val="bg1"/>
              </a:solidFill>
              <a:ln w="1143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48" name="任意多边形 1047"/>
              <p:cNvSpPr/>
              <p:nvPr/>
            </p:nvSpPr>
            <p:spPr>
              <a:xfrm>
                <a:off x="123" y="502"/>
                <a:ext cx="73" cy="102"/>
              </a:xfrm>
              <a:custGeom>
                <a:avLst/>
                <a:gdLst/>
                <a:ahLst/>
                <a:cxnLst/>
                <a:pathLst>
                  <a:path w="182" h="255">
                    <a:moveTo>
                      <a:pt x="182" y="0"/>
                    </a:moveTo>
                    <a:cubicBezTo>
                      <a:pt x="182" y="0"/>
                      <a:pt x="182" y="0"/>
                      <a:pt x="182" y="0"/>
                    </a:cubicBezTo>
                    <a:cubicBezTo>
                      <a:pt x="182" y="0"/>
                      <a:pt x="182" y="0"/>
                      <a:pt x="167" y="13"/>
                    </a:cubicBezTo>
                    <a:cubicBezTo>
                      <a:pt x="167" y="13"/>
                      <a:pt x="167" y="13"/>
                      <a:pt x="167" y="13"/>
                    </a:cubicBezTo>
                    <a:cubicBezTo>
                      <a:pt x="167" y="13"/>
                      <a:pt x="167" y="13"/>
                      <a:pt x="167" y="41"/>
                    </a:cubicBezTo>
                    <a:cubicBezTo>
                      <a:pt x="167" y="41"/>
                      <a:pt x="167" y="41"/>
                      <a:pt x="152" y="73"/>
                    </a:cubicBezTo>
                    <a:cubicBezTo>
                      <a:pt x="152" y="73"/>
                      <a:pt x="152" y="73"/>
                      <a:pt x="152" y="88"/>
                    </a:cubicBezTo>
                    <a:cubicBezTo>
                      <a:pt x="152" y="88"/>
                      <a:pt x="152" y="88"/>
                      <a:pt x="152" y="88"/>
                    </a:cubicBezTo>
                    <a:cubicBezTo>
                      <a:pt x="152" y="88"/>
                      <a:pt x="152" y="88"/>
                      <a:pt x="152" y="88"/>
                    </a:cubicBezTo>
                    <a:cubicBezTo>
                      <a:pt x="152" y="88"/>
                      <a:pt x="152" y="88"/>
                      <a:pt x="137" y="103"/>
                    </a:cubicBezTo>
                    <a:cubicBezTo>
                      <a:pt x="137" y="103"/>
                      <a:pt x="137" y="103"/>
                      <a:pt x="137" y="133"/>
                    </a:cubicBezTo>
                    <a:cubicBezTo>
                      <a:pt x="137" y="133"/>
                      <a:pt x="137" y="133"/>
                      <a:pt x="121" y="164"/>
                    </a:cubicBezTo>
                    <a:cubicBezTo>
                      <a:pt x="121" y="164"/>
                      <a:pt x="121" y="164"/>
                      <a:pt x="106" y="177"/>
                    </a:cubicBezTo>
                    <a:cubicBezTo>
                      <a:pt x="106" y="177"/>
                      <a:pt x="106" y="177"/>
                      <a:pt x="106" y="177"/>
                    </a:cubicBezTo>
                    <a:cubicBezTo>
                      <a:pt x="106" y="177"/>
                      <a:pt x="106" y="177"/>
                      <a:pt x="106" y="192"/>
                    </a:cubicBezTo>
                    <a:cubicBezTo>
                      <a:pt x="106" y="192"/>
                      <a:pt x="106" y="192"/>
                      <a:pt x="106" y="192"/>
                    </a:cubicBezTo>
                    <a:cubicBezTo>
                      <a:pt x="106" y="192"/>
                      <a:pt x="106" y="192"/>
                      <a:pt x="106" y="223"/>
                    </a:cubicBezTo>
                    <a:cubicBezTo>
                      <a:pt x="106" y="223"/>
                      <a:pt x="106" y="223"/>
                      <a:pt x="106" y="223"/>
                    </a:cubicBezTo>
                    <a:cubicBezTo>
                      <a:pt x="106" y="223"/>
                      <a:pt x="106" y="223"/>
                      <a:pt x="106" y="238"/>
                    </a:cubicBezTo>
                    <a:cubicBezTo>
                      <a:pt x="106" y="238"/>
                      <a:pt x="106" y="238"/>
                      <a:pt x="106" y="238"/>
                    </a:cubicBezTo>
                    <a:cubicBezTo>
                      <a:pt x="106" y="238"/>
                      <a:pt x="106" y="238"/>
                      <a:pt x="106" y="238"/>
                    </a:cubicBezTo>
                    <a:cubicBezTo>
                      <a:pt x="106" y="238"/>
                      <a:pt x="106" y="238"/>
                      <a:pt x="91" y="238"/>
                    </a:cubicBezTo>
                    <a:cubicBezTo>
                      <a:pt x="91" y="238"/>
                      <a:pt x="91" y="238"/>
                      <a:pt x="91" y="238"/>
                    </a:cubicBezTo>
                    <a:cubicBezTo>
                      <a:pt x="91" y="238"/>
                      <a:pt x="91" y="238"/>
                      <a:pt x="91" y="238"/>
                    </a:cubicBezTo>
                    <a:cubicBezTo>
                      <a:pt x="91" y="238"/>
                      <a:pt x="91" y="238"/>
                      <a:pt x="91" y="238"/>
                    </a:cubicBezTo>
                    <a:cubicBezTo>
                      <a:pt x="91" y="238"/>
                      <a:pt x="91" y="238"/>
                      <a:pt x="91" y="238"/>
                    </a:cubicBezTo>
                    <a:cubicBezTo>
                      <a:pt x="91" y="238"/>
                      <a:pt x="91" y="238"/>
                      <a:pt x="76" y="255"/>
                    </a:cubicBezTo>
                    <a:cubicBezTo>
                      <a:pt x="76" y="255"/>
                      <a:pt x="76" y="255"/>
                      <a:pt x="60" y="255"/>
                    </a:cubicBezTo>
                    <a:cubicBezTo>
                      <a:pt x="60" y="255"/>
                      <a:pt x="60" y="255"/>
                      <a:pt x="30" y="238"/>
                    </a:cubicBezTo>
                    <a:cubicBezTo>
                      <a:pt x="30" y="238"/>
                      <a:pt x="3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15" y="223"/>
                    </a:cubicBezTo>
                    <a:cubicBezTo>
                      <a:pt x="15" y="223"/>
                      <a:pt x="15" y="223"/>
                      <a:pt x="30" y="207"/>
                    </a:cubicBezTo>
                    <a:cubicBezTo>
                      <a:pt x="30" y="207"/>
                      <a:pt x="30" y="207"/>
                      <a:pt x="30" y="207"/>
                    </a:cubicBezTo>
                    <a:cubicBezTo>
                      <a:pt x="30" y="207"/>
                      <a:pt x="30" y="207"/>
                      <a:pt x="30" y="192"/>
                    </a:cubicBezTo>
                    <a:cubicBezTo>
                      <a:pt x="30" y="192"/>
                      <a:pt x="30" y="192"/>
                      <a:pt x="45" y="192"/>
                    </a:cubicBezTo>
                    <a:cubicBezTo>
                      <a:pt x="45" y="192"/>
                      <a:pt x="45" y="192"/>
                      <a:pt x="60" y="177"/>
                    </a:cubicBezTo>
                    <a:cubicBezTo>
                      <a:pt x="60" y="177"/>
                      <a:pt x="60" y="177"/>
                      <a:pt x="60" y="177"/>
                    </a:cubicBezTo>
                    <a:cubicBezTo>
                      <a:pt x="60" y="177"/>
                      <a:pt x="60" y="177"/>
                      <a:pt x="76" y="164"/>
                    </a:cubicBezTo>
                    <a:cubicBezTo>
                      <a:pt x="76" y="164"/>
                      <a:pt x="76" y="164"/>
                      <a:pt x="76" y="164"/>
                    </a:cubicBezTo>
                    <a:cubicBezTo>
                      <a:pt x="76" y="164"/>
                      <a:pt x="76" y="164"/>
                      <a:pt x="76" y="149"/>
                    </a:cubicBezTo>
                    <a:cubicBezTo>
                      <a:pt x="76" y="149"/>
                      <a:pt x="76" y="149"/>
                      <a:pt x="76" y="149"/>
                    </a:cubicBezTo>
                    <a:cubicBezTo>
                      <a:pt x="76" y="149"/>
                      <a:pt x="76" y="149"/>
                      <a:pt x="76" y="133"/>
                    </a:cubicBezTo>
                    <a:cubicBezTo>
                      <a:pt x="76" y="133"/>
                      <a:pt x="76" y="133"/>
                      <a:pt x="76" y="133"/>
                    </a:cubicBezTo>
                    <a:cubicBezTo>
                      <a:pt x="76" y="133"/>
                      <a:pt x="76" y="133"/>
                      <a:pt x="76" y="133"/>
                    </a:cubicBezTo>
                    <a:cubicBezTo>
                      <a:pt x="76" y="133"/>
                      <a:pt x="76" y="133"/>
                      <a:pt x="76" y="118"/>
                    </a:cubicBezTo>
                    <a:cubicBezTo>
                      <a:pt x="76" y="118"/>
                      <a:pt x="76" y="118"/>
                      <a:pt x="91" y="118"/>
                    </a:cubicBezTo>
                    <a:cubicBezTo>
                      <a:pt x="91" y="118"/>
                      <a:pt x="91" y="118"/>
                      <a:pt x="91" y="103"/>
                    </a:cubicBezTo>
                    <a:cubicBezTo>
                      <a:pt x="91" y="103"/>
                      <a:pt x="91" y="103"/>
                      <a:pt x="91" y="103"/>
                    </a:cubicBezTo>
                    <a:cubicBezTo>
                      <a:pt x="91" y="103"/>
                      <a:pt x="91" y="103"/>
                      <a:pt x="91" y="103"/>
                    </a:cubicBezTo>
                    <a:cubicBezTo>
                      <a:pt x="91" y="103"/>
                      <a:pt x="91" y="103"/>
                      <a:pt x="106" y="88"/>
                    </a:cubicBezTo>
                    <a:cubicBezTo>
                      <a:pt x="106" y="88"/>
                      <a:pt x="106" y="88"/>
                      <a:pt x="121" y="56"/>
                    </a:cubicBezTo>
                    <a:cubicBezTo>
                      <a:pt x="121" y="56"/>
                      <a:pt x="121" y="56"/>
                      <a:pt x="121" y="41"/>
                    </a:cubicBezTo>
                    <a:cubicBezTo>
                      <a:pt x="121" y="41"/>
                      <a:pt x="121" y="41"/>
                      <a:pt x="137" y="26"/>
                    </a:cubicBezTo>
                    <a:cubicBezTo>
                      <a:pt x="137" y="26"/>
                      <a:pt x="137" y="26"/>
                      <a:pt x="137" y="13"/>
                    </a:cubicBezTo>
                    <a:cubicBezTo>
                      <a:pt x="137" y="13"/>
                      <a:pt x="137" y="13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52" y="0"/>
                    </a:cubicBezTo>
                    <a:cubicBezTo>
                      <a:pt x="152" y="0"/>
                      <a:pt x="152" y="0"/>
                      <a:pt x="152" y="26"/>
                    </a:cubicBezTo>
                    <a:cubicBezTo>
                      <a:pt x="152" y="26"/>
                      <a:pt x="152" y="26"/>
                      <a:pt x="182" y="0"/>
                    </a:cubicBezTo>
                    <a:cubicBezTo>
                      <a:pt x="182" y="0"/>
                      <a:pt x="182" y="0"/>
                      <a:pt x="182" y="0"/>
                    </a:cubicBezTo>
                    <a:lnTo>
                      <a:pt x="182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chemeClr val="bg1"/>
              </a:solidFill>
              <a:ln w="1143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49" name="任意多边形 1048"/>
              <p:cNvSpPr/>
              <p:nvPr/>
            </p:nvSpPr>
            <p:spPr>
              <a:xfrm>
                <a:off x="10" y="445"/>
                <a:ext cx="172" cy="166"/>
              </a:xfrm>
              <a:custGeom>
                <a:avLst/>
                <a:gdLst/>
                <a:ahLst/>
                <a:cxnLst/>
                <a:pathLst>
                  <a:path w="429" h="415">
                    <a:moveTo>
                      <a:pt x="429" y="105"/>
                    </a:moveTo>
                    <a:cubicBezTo>
                      <a:pt x="429" y="105"/>
                      <a:pt x="429" y="105"/>
                      <a:pt x="429" y="105"/>
                    </a:cubicBezTo>
                    <a:cubicBezTo>
                      <a:pt x="429" y="105"/>
                      <a:pt x="429" y="105"/>
                      <a:pt x="429" y="121"/>
                    </a:cubicBezTo>
                    <a:cubicBezTo>
                      <a:pt x="429" y="121"/>
                      <a:pt x="429" y="121"/>
                      <a:pt x="429" y="137"/>
                    </a:cubicBezTo>
                    <a:cubicBezTo>
                      <a:pt x="429" y="137"/>
                      <a:pt x="429" y="137"/>
                      <a:pt x="429" y="137"/>
                    </a:cubicBezTo>
                    <a:cubicBezTo>
                      <a:pt x="429" y="137"/>
                      <a:pt x="429" y="137"/>
                      <a:pt x="412" y="152"/>
                    </a:cubicBezTo>
                    <a:cubicBezTo>
                      <a:pt x="412" y="152"/>
                      <a:pt x="412" y="152"/>
                      <a:pt x="412" y="167"/>
                    </a:cubicBezTo>
                    <a:cubicBezTo>
                      <a:pt x="412" y="167"/>
                      <a:pt x="412" y="167"/>
                      <a:pt x="395" y="182"/>
                    </a:cubicBezTo>
                    <a:cubicBezTo>
                      <a:pt x="395" y="182"/>
                      <a:pt x="395" y="182"/>
                      <a:pt x="395" y="182"/>
                    </a:cubicBezTo>
                    <a:cubicBezTo>
                      <a:pt x="395" y="182"/>
                      <a:pt x="395" y="182"/>
                      <a:pt x="395" y="197"/>
                    </a:cubicBezTo>
                    <a:cubicBezTo>
                      <a:pt x="395" y="197"/>
                      <a:pt x="395" y="197"/>
                      <a:pt x="395" y="197"/>
                    </a:cubicBezTo>
                    <a:cubicBezTo>
                      <a:pt x="395" y="197"/>
                      <a:pt x="395" y="197"/>
                      <a:pt x="381" y="197"/>
                    </a:cubicBezTo>
                    <a:cubicBezTo>
                      <a:pt x="381" y="197"/>
                      <a:pt x="381" y="197"/>
                      <a:pt x="381" y="197"/>
                    </a:cubicBezTo>
                    <a:cubicBezTo>
                      <a:pt x="381" y="197"/>
                      <a:pt x="381" y="197"/>
                      <a:pt x="366" y="213"/>
                    </a:cubicBezTo>
                    <a:cubicBezTo>
                      <a:pt x="366" y="213"/>
                      <a:pt x="366" y="213"/>
                      <a:pt x="366" y="213"/>
                    </a:cubicBezTo>
                    <a:cubicBezTo>
                      <a:pt x="366" y="213"/>
                      <a:pt x="366" y="213"/>
                      <a:pt x="366" y="213"/>
                    </a:cubicBezTo>
                    <a:cubicBezTo>
                      <a:pt x="366" y="213"/>
                      <a:pt x="366" y="213"/>
                      <a:pt x="350" y="229"/>
                    </a:cubicBezTo>
                    <a:cubicBezTo>
                      <a:pt x="350" y="229"/>
                      <a:pt x="350" y="229"/>
                      <a:pt x="334" y="260"/>
                    </a:cubicBezTo>
                    <a:cubicBezTo>
                      <a:pt x="334" y="260"/>
                      <a:pt x="334" y="260"/>
                      <a:pt x="334" y="260"/>
                    </a:cubicBezTo>
                    <a:cubicBezTo>
                      <a:pt x="334" y="260"/>
                      <a:pt x="334" y="260"/>
                      <a:pt x="319" y="275"/>
                    </a:cubicBezTo>
                    <a:cubicBezTo>
                      <a:pt x="319" y="275"/>
                      <a:pt x="319" y="275"/>
                      <a:pt x="304" y="291"/>
                    </a:cubicBezTo>
                    <a:cubicBezTo>
                      <a:pt x="304" y="291"/>
                      <a:pt x="304" y="291"/>
                      <a:pt x="304" y="307"/>
                    </a:cubicBezTo>
                    <a:cubicBezTo>
                      <a:pt x="304" y="307"/>
                      <a:pt x="304" y="307"/>
                      <a:pt x="289" y="323"/>
                    </a:cubicBezTo>
                    <a:cubicBezTo>
                      <a:pt x="289" y="323"/>
                      <a:pt x="289" y="323"/>
                      <a:pt x="289" y="323"/>
                    </a:cubicBezTo>
                    <a:cubicBezTo>
                      <a:pt x="289" y="323"/>
                      <a:pt x="289" y="323"/>
                      <a:pt x="273" y="338"/>
                    </a:cubicBezTo>
                    <a:cubicBezTo>
                      <a:pt x="273" y="338"/>
                      <a:pt x="273" y="338"/>
                      <a:pt x="273" y="338"/>
                    </a:cubicBezTo>
                    <a:cubicBezTo>
                      <a:pt x="273" y="338"/>
                      <a:pt x="273" y="338"/>
                      <a:pt x="273" y="353"/>
                    </a:cubicBezTo>
                    <a:cubicBezTo>
                      <a:pt x="273" y="353"/>
                      <a:pt x="273" y="353"/>
                      <a:pt x="273" y="353"/>
                    </a:cubicBezTo>
                    <a:cubicBezTo>
                      <a:pt x="273" y="353"/>
                      <a:pt x="273" y="353"/>
                      <a:pt x="273" y="368"/>
                    </a:cubicBezTo>
                    <a:cubicBezTo>
                      <a:pt x="273" y="368"/>
                      <a:pt x="273" y="368"/>
                      <a:pt x="258" y="384"/>
                    </a:cubicBezTo>
                    <a:cubicBezTo>
                      <a:pt x="258" y="384"/>
                      <a:pt x="258" y="384"/>
                      <a:pt x="258" y="415"/>
                    </a:cubicBezTo>
                    <a:cubicBezTo>
                      <a:pt x="258" y="415"/>
                      <a:pt x="258" y="415"/>
                      <a:pt x="258" y="415"/>
                    </a:cubicBezTo>
                    <a:cubicBezTo>
                      <a:pt x="258" y="415"/>
                      <a:pt x="258" y="415"/>
                      <a:pt x="243" y="415"/>
                    </a:cubicBezTo>
                    <a:cubicBezTo>
                      <a:pt x="243" y="415"/>
                      <a:pt x="243" y="415"/>
                      <a:pt x="243" y="415"/>
                    </a:cubicBezTo>
                    <a:cubicBezTo>
                      <a:pt x="243" y="415"/>
                      <a:pt x="243" y="415"/>
                      <a:pt x="227" y="415"/>
                    </a:cubicBezTo>
                    <a:cubicBezTo>
                      <a:pt x="227" y="415"/>
                      <a:pt x="227" y="415"/>
                      <a:pt x="212" y="415"/>
                    </a:cubicBezTo>
                    <a:cubicBezTo>
                      <a:pt x="212" y="415"/>
                      <a:pt x="212" y="415"/>
                      <a:pt x="196" y="415"/>
                    </a:cubicBezTo>
                    <a:cubicBezTo>
                      <a:pt x="196" y="415"/>
                      <a:pt x="196" y="415"/>
                      <a:pt x="196" y="415"/>
                    </a:cubicBezTo>
                    <a:cubicBezTo>
                      <a:pt x="196" y="415"/>
                      <a:pt x="196" y="415"/>
                      <a:pt x="181" y="415"/>
                    </a:cubicBezTo>
                    <a:cubicBezTo>
                      <a:pt x="181" y="415"/>
                      <a:pt x="181" y="415"/>
                      <a:pt x="181" y="415"/>
                    </a:cubicBezTo>
                    <a:cubicBezTo>
                      <a:pt x="181" y="415"/>
                      <a:pt x="181" y="415"/>
                      <a:pt x="181" y="415"/>
                    </a:cubicBezTo>
                    <a:cubicBezTo>
                      <a:pt x="181" y="415"/>
                      <a:pt x="181" y="415"/>
                      <a:pt x="181" y="415"/>
                    </a:cubicBezTo>
                    <a:cubicBezTo>
                      <a:pt x="181" y="415"/>
                      <a:pt x="181" y="415"/>
                      <a:pt x="181" y="399"/>
                    </a:cubicBezTo>
                    <a:cubicBezTo>
                      <a:pt x="181" y="399"/>
                      <a:pt x="181" y="399"/>
                      <a:pt x="181" y="384"/>
                    </a:cubicBezTo>
                    <a:cubicBezTo>
                      <a:pt x="181" y="384"/>
                      <a:pt x="181" y="384"/>
                      <a:pt x="181" y="368"/>
                    </a:cubicBezTo>
                    <a:cubicBezTo>
                      <a:pt x="181" y="368"/>
                      <a:pt x="181" y="368"/>
                      <a:pt x="181" y="368"/>
                    </a:cubicBezTo>
                    <a:cubicBezTo>
                      <a:pt x="181" y="368"/>
                      <a:pt x="181" y="368"/>
                      <a:pt x="181" y="353"/>
                    </a:cubicBezTo>
                    <a:cubicBezTo>
                      <a:pt x="181" y="353"/>
                      <a:pt x="181" y="353"/>
                      <a:pt x="181" y="353"/>
                    </a:cubicBezTo>
                    <a:cubicBezTo>
                      <a:pt x="181" y="353"/>
                      <a:pt x="181" y="353"/>
                      <a:pt x="181" y="353"/>
                    </a:cubicBezTo>
                    <a:cubicBezTo>
                      <a:pt x="181" y="353"/>
                      <a:pt x="181" y="353"/>
                      <a:pt x="181" y="353"/>
                    </a:cubicBezTo>
                    <a:cubicBezTo>
                      <a:pt x="181" y="353"/>
                      <a:pt x="181" y="353"/>
                      <a:pt x="181" y="353"/>
                    </a:cubicBezTo>
                    <a:cubicBezTo>
                      <a:pt x="181" y="353"/>
                      <a:pt x="181" y="353"/>
                      <a:pt x="181" y="353"/>
                    </a:cubicBezTo>
                    <a:cubicBezTo>
                      <a:pt x="181" y="353"/>
                      <a:pt x="181" y="353"/>
                      <a:pt x="166" y="353"/>
                    </a:cubicBezTo>
                    <a:cubicBezTo>
                      <a:pt x="166" y="353"/>
                      <a:pt x="166" y="353"/>
                      <a:pt x="166" y="353"/>
                    </a:cubicBezTo>
                    <a:cubicBezTo>
                      <a:pt x="166" y="353"/>
                      <a:pt x="166" y="353"/>
                      <a:pt x="166" y="353"/>
                    </a:cubicBezTo>
                    <a:cubicBezTo>
                      <a:pt x="166" y="353"/>
                      <a:pt x="166" y="353"/>
                      <a:pt x="150" y="353"/>
                    </a:cubicBezTo>
                    <a:cubicBezTo>
                      <a:pt x="150" y="353"/>
                      <a:pt x="150" y="353"/>
                      <a:pt x="150" y="353"/>
                    </a:cubicBezTo>
                    <a:cubicBezTo>
                      <a:pt x="150" y="353"/>
                      <a:pt x="150" y="353"/>
                      <a:pt x="150" y="368"/>
                    </a:cubicBezTo>
                    <a:cubicBezTo>
                      <a:pt x="150" y="368"/>
                      <a:pt x="150" y="368"/>
                      <a:pt x="135" y="368"/>
                    </a:cubicBezTo>
                    <a:cubicBezTo>
                      <a:pt x="135" y="368"/>
                      <a:pt x="135" y="368"/>
                      <a:pt x="135" y="368"/>
                    </a:cubicBezTo>
                    <a:cubicBezTo>
                      <a:pt x="135" y="368"/>
                      <a:pt x="135" y="368"/>
                      <a:pt x="135" y="368"/>
                    </a:cubicBezTo>
                    <a:cubicBezTo>
                      <a:pt x="135" y="368"/>
                      <a:pt x="135" y="368"/>
                      <a:pt x="135" y="384"/>
                    </a:cubicBezTo>
                    <a:cubicBezTo>
                      <a:pt x="135" y="384"/>
                      <a:pt x="135" y="384"/>
                      <a:pt x="120" y="384"/>
                    </a:cubicBezTo>
                    <a:cubicBezTo>
                      <a:pt x="120" y="384"/>
                      <a:pt x="120" y="384"/>
                      <a:pt x="120" y="384"/>
                    </a:cubicBezTo>
                    <a:cubicBezTo>
                      <a:pt x="120" y="384"/>
                      <a:pt x="120" y="384"/>
                      <a:pt x="120" y="384"/>
                    </a:cubicBezTo>
                    <a:cubicBezTo>
                      <a:pt x="120" y="384"/>
                      <a:pt x="120" y="384"/>
                      <a:pt x="103" y="384"/>
                    </a:cubicBezTo>
                    <a:cubicBezTo>
                      <a:pt x="103" y="384"/>
                      <a:pt x="103" y="384"/>
                      <a:pt x="103" y="384"/>
                    </a:cubicBezTo>
                    <a:cubicBezTo>
                      <a:pt x="103" y="384"/>
                      <a:pt x="103" y="384"/>
                      <a:pt x="103" y="384"/>
                    </a:cubicBezTo>
                    <a:cubicBezTo>
                      <a:pt x="103" y="384"/>
                      <a:pt x="103" y="384"/>
                      <a:pt x="88" y="384"/>
                    </a:cubicBezTo>
                    <a:cubicBezTo>
                      <a:pt x="88" y="384"/>
                      <a:pt x="88" y="384"/>
                      <a:pt x="72" y="384"/>
                    </a:cubicBezTo>
                    <a:cubicBezTo>
                      <a:pt x="72" y="384"/>
                      <a:pt x="72" y="384"/>
                      <a:pt x="57" y="384"/>
                    </a:cubicBezTo>
                    <a:cubicBezTo>
                      <a:pt x="57" y="384"/>
                      <a:pt x="57" y="384"/>
                      <a:pt x="57" y="384"/>
                    </a:cubicBezTo>
                    <a:cubicBezTo>
                      <a:pt x="57" y="384"/>
                      <a:pt x="57" y="384"/>
                      <a:pt x="42" y="384"/>
                    </a:cubicBezTo>
                    <a:cubicBezTo>
                      <a:pt x="42" y="384"/>
                      <a:pt x="42" y="384"/>
                      <a:pt x="42" y="384"/>
                    </a:cubicBezTo>
                    <a:cubicBezTo>
                      <a:pt x="42" y="384"/>
                      <a:pt x="42" y="384"/>
                      <a:pt x="42" y="384"/>
                    </a:cubicBezTo>
                    <a:cubicBezTo>
                      <a:pt x="42" y="384"/>
                      <a:pt x="42" y="384"/>
                      <a:pt x="42" y="384"/>
                    </a:cubicBezTo>
                    <a:cubicBezTo>
                      <a:pt x="42" y="384"/>
                      <a:pt x="42" y="384"/>
                      <a:pt x="42" y="384"/>
                    </a:cubicBezTo>
                    <a:cubicBezTo>
                      <a:pt x="42" y="384"/>
                      <a:pt x="42" y="384"/>
                      <a:pt x="42" y="384"/>
                    </a:cubicBezTo>
                    <a:cubicBezTo>
                      <a:pt x="42" y="384"/>
                      <a:pt x="42" y="384"/>
                      <a:pt x="57" y="368"/>
                    </a:cubicBezTo>
                    <a:cubicBezTo>
                      <a:pt x="57" y="368"/>
                      <a:pt x="57" y="368"/>
                      <a:pt x="57" y="368"/>
                    </a:cubicBezTo>
                    <a:cubicBezTo>
                      <a:pt x="57" y="368"/>
                      <a:pt x="57" y="368"/>
                      <a:pt x="72" y="353"/>
                    </a:cubicBezTo>
                    <a:cubicBezTo>
                      <a:pt x="72" y="353"/>
                      <a:pt x="72" y="353"/>
                      <a:pt x="72" y="338"/>
                    </a:cubicBezTo>
                    <a:cubicBezTo>
                      <a:pt x="72" y="338"/>
                      <a:pt x="72" y="338"/>
                      <a:pt x="72" y="338"/>
                    </a:cubicBezTo>
                    <a:cubicBezTo>
                      <a:pt x="72" y="338"/>
                      <a:pt x="72" y="338"/>
                      <a:pt x="72" y="338"/>
                    </a:cubicBezTo>
                    <a:cubicBezTo>
                      <a:pt x="72" y="338"/>
                      <a:pt x="72" y="338"/>
                      <a:pt x="72" y="338"/>
                    </a:cubicBezTo>
                    <a:cubicBezTo>
                      <a:pt x="72" y="338"/>
                      <a:pt x="72" y="338"/>
                      <a:pt x="72" y="338"/>
                    </a:cubicBezTo>
                    <a:cubicBezTo>
                      <a:pt x="72" y="338"/>
                      <a:pt x="72" y="338"/>
                      <a:pt x="72" y="338"/>
                    </a:cubicBezTo>
                    <a:cubicBezTo>
                      <a:pt x="72" y="338"/>
                      <a:pt x="72" y="338"/>
                      <a:pt x="72" y="338"/>
                    </a:cubicBezTo>
                    <a:cubicBezTo>
                      <a:pt x="72" y="338"/>
                      <a:pt x="72" y="338"/>
                      <a:pt x="57" y="338"/>
                    </a:cubicBezTo>
                    <a:cubicBezTo>
                      <a:pt x="57" y="338"/>
                      <a:pt x="57" y="338"/>
                      <a:pt x="42" y="353"/>
                    </a:cubicBezTo>
                    <a:cubicBezTo>
                      <a:pt x="42" y="353"/>
                      <a:pt x="42" y="353"/>
                      <a:pt x="27" y="353"/>
                    </a:cubicBezTo>
                    <a:cubicBezTo>
                      <a:pt x="27" y="353"/>
                      <a:pt x="27" y="353"/>
                      <a:pt x="27" y="368"/>
                    </a:cubicBezTo>
                    <a:cubicBezTo>
                      <a:pt x="27" y="368"/>
                      <a:pt x="27" y="368"/>
                      <a:pt x="12" y="368"/>
                    </a:cubicBezTo>
                    <a:cubicBezTo>
                      <a:pt x="12" y="368"/>
                      <a:pt x="12" y="368"/>
                      <a:pt x="12" y="368"/>
                    </a:cubicBezTo>
                    <a:cubicBezTo>
                      <a:pt x="12" y="368"/>
                      <a:pt x="12" y="368"/>
                      <a:pt x="12" y="368"/>
                    </a:cubicBezTo>
                    <a:cubicBezTo>
                      <a:pt x="12" y="368"/>
                      <a:pt x="12" y="368"/>
                      <a:pt x="12" y="368"/>
                    </a:cubicBezTo>
                    <a:cubicBezTo>
                      <a:pt x="12" y="368"/>
                      <a:pt x="12" y="368"/>
                      <a:pt x="12" y="368"/>
                    </a:cubicBezTo>
                    <a:cubicBezTo>
                      <a:pt x="12" y="368"/>
                      <a:pt x="12" y="368"/>
                      <a:pt x="12" y="368"/>
                    </a:cubicBezTo>
                    <a:cubicBezTo>
                      <a:pt x="12" y="368"/>
                      <a:pt x="12" y="368"/>
                      <a:pt x="12" y="353"/>
                    </a:cubicBezTo>
                    <a:cubicBezTo>
                      <a:pt x="12" y="353"/>
                      <a:pt x="12" y="353"/>
                      <a:pt x="12" y="353"/>
                    </a:cubicBezTo>
                    <a:cubicBezTo>
                      <a:pt x="12" y="353"/>
                      <a:pt x="12" y="353"/>
                      <a:pt x="12" y="338"/>
                    </a:cubicBezTo>
                    <a:cubicBezTo>
                      <a:pt x="12" y="338"/>
                      <a:pt x="12" y="338"/>
                      <a:pt x="12" y="338"/>
                    </a:cubicBezTo>
                    <a:cubicBezTo>
                      <a:pt x="12" y="338"/>
                      <a:pt x="12" y="338"/>
                      <a:pt x="27" y="338"/>
                    </a:cubicBezTo>
                    <a:cubicBezTo>
                      <a:pt x="27" y="338"/>
                      <a:pt x="27" y="338"/>
                      <a:pt x="27" y="323"/>
                    </a:cubicBezTo>
                    <a:cubicBezTo>
                      <a:pt x="27" y="323"/>
                      <a:pt x="27" y="323"/>
                      <a:pt x="27" y="323"/>
                    </a:cubicBezTo>
                    <a:cubicBezTo>
                      <a:pt x="27" y="323"/>
                      <a:pt x="27" y="323"/>
                      <a:pt x="12" y="338"/>
                    </a:cubicBezTo>
                    <a:cubicBezTo>
                      <a:pt x="12" y="338"/>
                      <a:pt x="12" y="338"/>
                      <a:pt x="0" y="338"/>
                    </a:cubicBezTo>
                    <a:cubicBezTo>
                      <a:pt x="0" y="338"/>
                      <a:pt x="0" y="338"/>
                      <a:pt x="0" y="338"/>
                    </a:cubicBezTo>
                    <a:cubicBezTo>
                      <a:pt x="0" y="338"/>
                      <a:pt x="0" y="338"/>
                      <a:pt x="0" y="338"/>
                    </a:cubicBezTo>
                    <a:cubicBezTo>
                      <a:pt x="0" y="338"/>
                      <a:pt x="0" y="338"/>
                      <a:pt x="0" y="338"/>
                    </a:cubicBezTo>
                    <a:cubicBezTo>
                      <a:pt x="0" y="338"/>
                      <a:pt x="0" y="338"/>
                      <a:pt x="0" y="338"/>
                    </a:cubicBezTo>
                    <a:cubicBezTo>
                      <a:pt x="0" y="338"/>
                      <a:pt x="0" y="338"/>
                      <a:pt x="0" y="338"/>
                    </a:cubicBezTo>
                    <a:cubicBezTo>
                      <a:pt x="0" y="338"/>
                      <a:pt x="0" y="338"/>
                      <a:pt x="0" y="338"/>
                    </a:cubicBezTo>
                    <a:cubicBezTo>
                      <a:pt x="0" y="338"/>
                      <a:pt x="0" y="338"/>
                      <a:pt x="0" y="338"/>
                    </a:cubicBezTo>
                    <a:cubicBezTo>
                      <a:pt x="0" y="338"/>
                      <a:pt x="0" y="338"/>
                      <a:pt x="0" y="323"/>
                    </a:cubicBezTo>
                    <a:cubicBezTo>
                      <a:pt x="0" y="323"/>
                      <a:pt x="0" y="323"/>
                      <a:pt x="0" y="323"/>
                    </a:cubicBezTo>
                    <a:cubicBezTo>
                      <a:pt x="0" y="323"/>
                      <a:pt x="0" y="323"/>
                      <a:pt x="12" y="307"/>
                    </a:cubicBezTo>
                    <a:cubicBezTo>
                      <a:pt x="12" y="307"/>
                      <a:pt x="12" y="307"/>
                      <a:pt x="27" y="275"/>
                    </a:cubicBezTo>
                    <a:cubicBezTo>
                      <a:pt x="27" y="275"/>
                      <a:pt x="27" y="275"/>
                      <a:pt x="27" y="275"/>
                    </a:cubicBezTo>
                    <a:cubicBezTo>
                      <a:pt x="27" y="275"/>
                      <a:pt x="27" y="275"/>
                      <a:pt x="42" y="260"/>
                    </a:cubicBezTo>
                    <a:cubicBezTo>
                      <a:pt x="42" y="260"/>
                      <a:pt x="42" y="260"/>
                      <a:pt x="42" y="260"/>
                    </a:cubicBezTo>
                    <a:cubicBezTo>
                      <a:pt x="42" y="260"/>
                      <a:pt x="42" y="260"/>
                      <a:pt x="42" y="244"/>
                    </a:cubicBezTo>
                    <a:cubicBezTo>
                      <a:pt x="42" y="244"/>
                      <a:pt x="42" y="244"/>
                      <a:pt x="57" y="229"/>
                    </a:cubicBezTo>
                    <a:cubicBezTo>
                      <a:pt x="57" y="229"/>
                      <a:pt x="57" y="229"/>
                      <a:pt x="72" y="213"/>
                    </a:cubicBezTo>
                    <a:cubicBezTo>
                      <a:pt x="72" y="213"/>
                      <a:pt x="72" y="213"/>
                      <a:pt x="103" y="182"/>
                    </a:cubicBezTo>
                    <a:cubicBezTo>
                      <a:pt x="103" y="182"/>
                      <a:pt x="103" y="182"/>
                      <a:pt x="103" y="182"/>
                    </a:cubicBezTo>
                    <a:cubicBezTo>
                      <a:pt x="103" y="182"/>
                      <a:pt x="103" y="182"/>
                      <a:pt x="120" y="167"/>
                    </a:cubicBezTo>
                    <a:cubicBezTo>
                      <a:pt x="120" y="167"/>
                      <a:pt x="120" y="167"/>
                      <a:pt x="120" y="167"/>
                    </a:cubicBezTo>
                    <a:cubicBezTo>
                      <a:pt x="120" y="167"/>
                      <a:pt x="120" y="167"/>
                      <a:pt x="120" y="167"/>
                    </a:cubicBezTo>
                    <a:cubicBezTo>
                      <a:pt x="120" y="167"/>
                      <a:pt x="120" y="167"/>
                      <a:pt x="120" y="152"/>
                    </a:cubicBezTo>
                    <a:cubicBezTo>
                      <a:pt x="120" y="152"/>
                      <a:pt x="120" y="152"/>
                      <a:pt x="120" y="152"/>
                    </a:cubicBezTo>
                    <a:cubicBezTo>
                      <a:pt x="120" y="152"/>
                      <a:pt x="120" y="152"/>
                      <a:pt x="120" y="152"/>
                    </a:cubicBezTo>
                    <a:cubicBezTo>
                      <a:pt x="120" y="152"/>
                      <a:pt x="120" y="152"/>
                      <a:pt x="120" y="137"/>
                    </a:cubicBezTo>
                    <a:cubicBezTo>
                      <a:pt x="120" y="137"/>
                      <a:pt x="120" y="137"/>
                      <a:pt x="120" y="137"/>
                    </a:cubicBezTo>
                    <a:cubicBezTo>
                      <a:pt x="120" y="137"/>
                      <a:pt x="120" y="137"/>
                      <a:pt x="120" y="137"/>
                    </a:cubicBezTo>
                    <a:cubicBezTo>
                      <a:pt x="120" y="137"/>
                      <a:pt x="120" y="137"/>
                      <a:pt x="103" y="137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3" y="137"/>
                      <a:pt x="103" y="137"/>
                      <a:pt x="88" y="137"/>
                    </a:cubicBezTo>
                    <a:cubicBezTo>
                      <a:pt x="88" y="137"/>
                      <a:pt x="88" y="137"/>
                      <a:pt x="88" y="137"/>
                    </a:cubicBezTo>
                    <a:cubicBezTo>
                      <a:pt x="88" y="137"/>
                      <a:pt x="88" y="137"/>
                      <a:pt x="88" y="137"/>
                    </a:cubicBezTo>
                    <a:cubicBezTo>
                      <a:pt x="88" y="137"/>
                      <a:pt x="88" y="137"/>
                      <a:pt x="88" y="137"/>
                    </a:cubicBezTo>
                    <a:cubicBezTo>
                      <a:pt x="88" y="137"/>
                      <a:pt x="88" y="137"/>
                      <a:pt x="88" y="137"/>
                    </a:cubicBezTo>
                    <a:cubicBezTo>
                      <a:pt x="88" y="137"/>
                      <a:pt x="88" y="137"/>
                      <a:pt x="88" y="137"/>
                    </a:cubicBezTo>
                    <a:cubicBezTo>
                      <a:pt x="88" y="137"/>
                      <a:pt x="88" y="137"/>
                      <a:pt x="88" y="137"/>
                    </a:cubicBezTo>
                    <a:cubicBezTo>
                      <a:pt x="88" y="137"/>
                      <a:pt x="88" y="137"/>
                      <a:pt x="88" y="121"/>
                    </a:cubicBezTo>
                    <a:cubicBezTo>
                      <a:pt x="88" y="121"/>
                      <a:pt x="88" y="121"/>
                      <a:pt x="88" y="121"/>
                    </a:cubicBezTo>
                    <a:cubicBezTo>
                      <a:pt x="88" y="121"/>
                      <a:pt x="88" y="121"/>
                      <a:pt x="103" y="105"/>
                    </a:cubicBezTo>
                    <a:cubicBezTo>
                      <a:pt x="103" y="105"/>
                      <a:pt x="103" y="105"/>
                      <a:pt x="103" y="105"/>
                    </a:cubicBezTo>
                    <a:cubicBezTo>
                      <a:pt x="103" y="105"/>
                      <a:pt x="103" y="105"/>
                      <a:pt x="103" y="105"/>
                    </a:cubicBezTo>
                    <a:cubicBezTo>
                      <a:pt x="103" y="105"/>
                      <a:pt x="103" y="105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74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20" y="74"/>
                      <a:pt x="120" y="74"/>
                      <a:pt x="135" y="59"/>
                    </a:cubicBezTo>
                    <a:cubicBezTo>
                      <a:pt x="135" y="59"/>
                      <a:pt x="135" y="59"/>
                      <a:pt x="135" y="44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5" y="44"/>
                      <a:pt x="150" y="28"/>
                    </a:cubicBezTo>
                    <a:cubicBezTo>
                      <a:pt x="150" y="28"/>
                      <a:pt x="150" y="28"/>
                      <a:pt x="166" y="13"/>
                    </a:cubicBezTo>
                    <a:cubicBezTo>
                      <a:pt x="166" y="13"/>
                      <a:pt x="166" y="13"/>
                      <a:pt x="166" y="13"/>
                    </a:cubicBezTo>
                    <a:cubicBezTo>
                      <a:pt x="166" y="13"/>
                      <a:pt x="166" y="13"/>
                      <a:pt x="181" y="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81" y="0"/>
                      <a:pt x="181" y="0"/>
                      <a:pt x="196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0"/>
                      <a:pt x="196" y="0"/>
                      <a:pt x="212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12" y="0"/>
                      <a:pt x="212" y="0"/>
                      <a:pt x="212" y="13"/>
                    </a:cubicBezTo>
                    <a:cubicBezTo>
                      <a:pt x="212" y="13"/>
                      <a:pt x="212" y="13"/>
                      <a:pt x="227" y="13"/>
                    </a:cubicBezTo>
                    <a:cubicBezTo>
                      <a:pt x="227" y="13"/>
                      <a:pt x="227" y="13"/>
                      <a:pt x="227" y="13"/>
                    </a:cubicBezTo>
                    <a:cubicBezTo>
                      <a:pt x="227" y="13"/>
                      <a:pt x="227" y="13"/>
                      <a:pt x="227" y="13"/>
                    </a:cubicBezTo>
                    <a:cubicBezTo>
                      <a:pt x="227" y="13"/>
                      <a:pt x="227" y="13"/>
                      <a:pt x="227" y="13"/>
                    </a:cubicBezTo>
                    <a:cubicBezTo>
                      <a:pt x="227" y="13"/>
                      <a:pt x="227" y="13"/>
                      <a:pt x="227" y="28"/>
                    </a:cubicBezTo>
                    <a:cubicBezTo>
                      <a:pt x="227" y="28"/>
                      <a:pt x="227" y="28"/>
                      <a:pt x="227" y="28"/>
                    </a:cubicBezTo>
                    <a:cubicBezTo>
                      <a:pt x="227" y="28"/>
                      <a:pt x="227" y="28"/>
                      <a:pt x="227" y="28"/>
                    </a:cubicBezTo>
                    <a:cubicBezTo>
                      <a:pt x="227" y="28"/>
                      <a:pt x="227" y="28"/>
                      <a:pt x="212" y="44"/>
                    </a:cubicBezTo>
                    <a:cubicBezTo>
                      <a:pt x="212" y="44"/>
                      <a:pt x="212" y="44"/>
                      <a:pt x="212" y="44"/>
                    </a:cubicBezTo>
                    <a:cubicBezTo>
                      <a:pt x="212" y="44"/>
                      <a:pt x="212" y="44"/>
                      <a:pt x="212" y="44"/>
                    </a:cubicBezTo>
                    <a:cubicBezTo>
                      <a:pt x="212" y="44"/>
                      <a:pt x="212" y="44"/>
                      <a:pt x="181" y="59"/>
                    </a:cubicBezTo>
                    <a:cubicBezTo>
                      <a:pt x="181" y="59"/>
                      <a:pt x="181" y="59"/>
                      <a:pt x="181" y="59"/>
                    </a:cubicBezTo>
                    <a:cubicBezTo>
                      <a:pt x="181" y="59"/>
                      <a:pt x="181" y="59"/>
                      <a:pt x="181" y="74"/>
                    </a:cubicBezTo>
                    <a:cubicBezTo>
                      <a:pt x="181" y="74"/>
                      <a:pt x="181" y="74"/>
                      <a:pt x="166" y="74"/>
                    </a:cubicBezTo>
                    <a:cubicBezTo>
                      <a:pt x="166" y="74"/>
                      <a:pt x="166" y="74"/>
                      <a:pt x="166" y="74"/>
                    </a:cubicBezTo>
                    <a:cubicBezTo>
                      <a:pt x="166" y="74"/>
                      <a:pt x="166" y="74"/>
                      <a:pt x="166" y="74"/>
                    </a:cubicBezTo>
                    <a:cubicBezTo>
                      <a:pt x="166" y="74"/>
                      <a:pt x="166" y="74"/>
                      <a:pt x="181" y="74"/>
                    </a:cubicBezTo>
                    <a:cubicBezTo>
                      <a:pt x="181" y="74"/>
                      <a:pt x="181" y="74"/>
                      <a:pt x="181" y="74"/>
                    </a:cubicBezTo>
                    <a:cubicBezTo>
                      <a:pt x="181" y="74"/>
                      <a:pt x="181" y="74"/>
                      <a:pt x="181" y="74"/>
                    </a:cubicBezTo>
                    <a:cubicBezTo>
                      <a:pt x="181" y="74"/>
                      <a:pt x="181" y="74"/>
                      <a:pt x="196" y="74"/>
                    </a:cubicBezTo>
                    <a:cubicBezTo>
                      <a:pt x="196" y="74"/>
                      <a:pt x="196" y="74"/>
                      <a:pt x="212" y="59"/>
                    </a:cubicBezTo>
                    <a:cubicBezTo>
                      <a:pt x="212" y="59"/>
                      <a:pt x="212" y="59"/>
                      <a:pt x="212" y="59"/>
                    </a:cubicBezTo>
                    <a:cubicBezTo>
                      <a:pt x="212" y="59"/>
                      <a:pt x="212" y="59"/>
                      <a:pt x="227" y="59"/>
                    </a:cubicBezTo>
                    <a:cubicBezTo>
                      <a:pt x="227" y="59"/>
                      <a:pt x="227" y="59"/>
                      <a:pt x="227" y="44"/>
                    </a:cubicBezTo>
                    <a:cubicBezTo>
                      <a:pt x="227" y="44"/>
                      <a:pt x="227" y="44"/>
                      <a:pt x="227" y="44"/>
                    </a:cubicBezTo>
                    <a:cubicBezTo>
                      <a:pt x="227" y="44"/>
                      <a:pt x="227" y="44"/>
                      <a:pt x="243" y="59"/>
                    </a:cubicBezTo>
                    <a:cubicBezTo>
                      <a:pt x="243" y="59"/>
                      <a:pt x="243" y="59"/>
                      <a:pt x="243" y="59"/>
                    </a:cubicBezTo>
                    <a:cubicBezTo>
                      <a:pt x="243" y="59"/>
                      <a:pt x="243" y="59"/>
                      <a:pt x="243" y="59"/>
                    </a:cubicBezTo>
                    <a:cubicBezTo>
                      <a:pt x="243" y="59"/>
                      <a:pt x="243" y="59"/>
                      <a:pt x="243" y="59"/>
                    </a:cubicBezTo>
                    <a:cubicBezTo>
                      <a:pt x="243" y="59"/>
                      <a:pt x="243" y="59"/>
                      <a:pt x="243" y="59"/>
                    </a:cubicBezTo>
                    <a:cubicBezTo>
                      <a:pt x="243" y="59"/>
                      <a:pt x="243" y="59"/>
                      <a:pt x="243" y="74"/>
                    </a:cubicBezTo>
                    <a:cubicBezTo>
                      <a:pt x="243" y="74"/>
                      <a:pt x="243" y="74"/>
                      <a:pt x="243" y="74"/>
                    </a:cubicBezTo>
                    <a:cubicBezTo>
                      <a:pt x="243" y="74"/>
                      <a:pt x="243" y="74"/>
                      <a:pt x="243" y="74"/>
                    </a:cubicBezTo>
                    <a:cubicBezTo>
                      <a:pt x="243" y="74"/>
                      <a:pt x="243" y="74"/>
                      <a:pt x="243" y="74"/>
                    </a:cubicBezTo>
                    <a:cubicBezTo>
                      <a:pt x="243" y="74"/>
                      <a:pt x="243" y="74"/>
                      <a:pt x="258" y="59"/>
                    </a:cubicBezTo>
                    <a:cubicBezTo>
                      <a:pt x="258" y="59"/>
                      <a:pt x="258" y="59"/>
                      <a:pt x="258" y="59"/>
                    </a:cubicBezTo>
                    <a:cubicBezTo>
                      <a:pt x="258" y="59"/>
                      <a:pt x="258" y="59"/>
                      <a:pt x="258" y="59"/>
                    </a:cubicBezTo>
                    <a:cubicBezTo>
                      <a:pt x="258" y="59"/>
                      <a:pt x="258" y="59"/>
                      <a:pt x="258" y="59"/>
                    </a:cubicBezTo>
                    <a:cubicBezTo>
                      <a:pt x="258" y="59"/>
                      <a:pt x="258" y="59"/>
                      <a:pt x="273" y="59"/>
                    </a:cubicBezTo>
                    <a:cubicBezTo>
                      <a:pt x="273" y="59"/>
                      <a:pt x="273" y="59"/>
                      <a:pt x="273" y="59"/>
                    </a:cubicBezTo>
                    <a:cubicBezTo>
                      <a:pt x="273" y="59"/>
                      <a:pt x="273" y="59"/>
                      <a:pt x="289" y="59"/>
                    </a:cubicBezTo>
                    <a:cubicBezTo>
                      <a:pt x="289" y="59"/>
                      <a:pt x="289" y="59"/>
                      <a:pt x="289" y="59"/>
                    </a:cubicBezTo>
                    <a:cubicBezTo>
                      <a:pt x="289" y="59"/>
                      <a:pt x="289" y="59"/>
                      <a:pt x="289" y="59"/>
                    </a:cubicBezTo>
                    <a:cubicBezTo>
                      <a:pt x="289" y="59"/>
                      <a:pt x="289" y="59"/>
                      <a:pt x="289" y="74"/>
                    </a:cubicBezTo>
                    <a:cubicBezTo>
                      <a:pt x="289" y="74"/>
                      <a:pt x="289" y="74"/>
                      <a:pt x="289" y="74"/>
                    </a:cubicBezTo>
                    <a:cubicBezTo>
                      <a:pt x="289" y="74"/>
                      <a:pt x="289" y="74"/>
                      <a:pt x="289" y="74"/>
                    </a:cubicBezTo>
                    <a:cubicBezTo>
                      <a:pt x="289" y="74"/>
                      <a:pt x="289" y="74"/>
                      <a:pt x="289" y="74"/>
                    </a:cubicBezTo>
                    <a:cubicBezTo>
                      <a:pt x="289" y="74"/>
                      <a:pt x="289" y="74"/>
                      <a:pt x="304" y="74"/>
                    </a:cubicBezTo>
                    <a:cubicBezTo>
                      <a:pt x="304" y="74"/>
                      <a:pt x="304" y="74"/>
                      <a:pt x="304" y="74"/>
                    </a:cubicBezTo>
                    <a:cubicBezTo>
                      <a:pt x="304" y="74"/>
                      <a:pt x="304" y="74"/>
                      <a:pt x="304" y="74"/>
                    </a:cubicBezTo>
                    <a:cubicBezTo>
                      <a:pt x="304" y="74"/>
                      <a:pt x="304" y="74"/>
                      <a:pt x="304" y="74"/>
                    </a:cubicBezTo>
                    <a:cubicBezTo>
                      <a:pt x="304" y="74"/>
                      <a:pt x="304" y="74"/>
                      <a:pt x="304" y="74"/>
                    </a:cubicBezTo>
                    <a:cubicBezTo>
                      <a:pt x="304" y="74"/>
                      <a:pt x="304" y="74"/>
                      <a:pt x="304" y="74"/>
                    </a:cubicBezTo>
                    <a:cubicBezTo>
                      <a:pt x="304" y="74"/>
                      <a:pt x="304" y="74"/>
                      <a:pt x="304" y="74"/>
                    </a:cubicBezTo>
                    <a:cubicBezTo>
                      <a:pt x="304" y="74"/>
                      <a:pt x="304" y="74"/>
                      <a:pt x="304" y="90"/>
                    </a:cubicBezTo>
                    <a:cubicBezTo>
                      <a:pt x="304" y="90"/>
                      <a:pt x="304" y="90"/>
                      <a:pt x="304" y="90"/>
                    </a:cubicBezTo>
                    <a:cubicBezTo>
                      <a:pt x="304" y="90"/>
                      <a:pt x="304" y="90"/>
                      <a:pt x="304" y="90"/>
                    </a:cubicBezTo>
                    <a:cubicBezTo>
                      <a:pt x="304" y="90"/>
                      <a:pt x="304" y="90"/>
                      <a:pt x="304" y="105"/>
                    </a:cubicBezTo>
                    <a:cubicBezTo>
                      <a:pt x="304" y="105"/>
                      <a:pt x="304" y="105"/>
                      <a:pt x="304" y="105"/>
                    </a:cubicBezTo>
                    <a:cubicBezTo>
                      <a:pt x="304" y="105"/>
                      <a:pt x="304" y="105"/>
                      <a:pt x="304" y="105"/>
                    </a:cubicBezTo>
                    <a:cubicBezTo>
                      <a:pt x="304" y="105"/>
                      <a:pt x="304" y="105"/>
                      <a:pt x="304" y="105"/>
                    </a:cubicBezTo>
                    <a:cubicBezTo>
                      <a:pt x="304" y="105"/>
                      <a:pt x="304" y="105"/>
                      <a:pt x="304" y="105"/>
                    </a:cubicBezTo>
                    <a:cubicBezTo>
                      <a:pt x="304" y="105"/>
                      <a:pt x="304" y="105"/>
                      <a:pt x="304" y="105"/>
                    </a:cubicBezTo>
                    <a:cubicBezTo>
                      <a:pt x="304" y="105"/>
                      <a:pt x="304" y="105"/>
                      <a:pt x="319" y="105"/>
                    </a:cubicBezTo>
                    <a:cubicBezTo>
                      <a:pt x="319" y="105"/>
                      <a:pt x="319" y="105"/>
                      <a:pt x="319" y="105"/>
                    </a:cubicBezTo>
                    <a:cubicBezTo>
                      <a:pt x="319" y="105"/>
                      <a:pt x="319" y="105"/>
                      <a:pt x="319" y="121"/>
                    </a:cubicBezTo>
                    <a:cubicBezTo>
                      <a:pt x="319" y="121"/>
                      <a:pt x="319" y="121"/>
                      <a:pt x="334" y="121"/>
                    </a:cubicBezTo>
                    <a:cubicBezTo>
                      <a:pt x="334" y="121"/>
                      <a:pt x="334" y="121"/>
                      <a:pt x="334" y="121"/>
                    </a:cubicBezTo>
                    <a:cubicBezTo>
                      <a:pt x="334" y="121"/>
                      <a:pt x="334" y="121"/>
                      <a:pt x="334" y="121"/>
                    </a:cubicBezTo>
                    <a:cubicBezTo>
                      <a:pt x="334" y="121"/>
                      <a:pt x="334" y="121"/>
                      <a:pt x="334" y="121"/>
                    </a:cubicBezTo>
                    <a:cubicBezTo>
                      <a:pt x="334" y="121"/>
                      <a:pt x="334" y="121"/>
                      <a:pt x="350" y="121"/>
                    </a:cubicBezTo>
                    <a:cubicBezTo>
                      <a:pt x="350" y="121"/>
                      <a:pt x="350" y="121"/>
                      <a:pt x="350" y="137"/>
                    </a:cubicBezTo>
                    <a:cubicBezTo>
                      <a:pt x="350" y="137"/>
                      <a:pt x="350" y="137"/>
                      <a:pt x="350" y="137"/>
                    </a:cubicBezTo>
                    <a:cubicBezTo>
                      <a:pt x="350" y="137"/>
                      <a:pt x="350" y="137"/>
                      <a:pt x="350" y="137"/>
                    </a:cubicBezTo>
                    <a:cubicBezTo>
                      <a:pt x="350" y="137"/>
                      <a:pt x="350" y="137"/>
                      <a:pt x="366" y="137"/>
                    </a:cubicBezTo>
                    <a:cubicBezTo>
                      <a:pt x="366" y="137"/>
                      <a:pt x="366" y="137"/>
                      <a:pt x="366" y="137"/>
                    </a:cubicBezTo>
                    <a:cubicBezTo>
                      <a:pt x="366" y="137"/>
                      <a:pt x="366" y="137"/>
                      <a:pt x="381" y="137"/>
                    </a:cubicBezTo>
                    <a:cubicBezTo>
                      <a:pt x="381" y="137"/>
                      <a:pt x="381" y="137"/>
                      <a:pt x="381" y="137"/>
                    </a:cubicBezTo>
                    <a:cubicBezTo>
                      <a:pt x="381" y="137"/>
                      <a:pt x="381" y="137"/>
                      <a:pt x="381" y="137"/>
                    </a:cubicBezTo>
                    <a:cubicBezTo>
                      <a:pt x="381" y="137"/>
                      <a:pt x="381" y="137"/>
                      <a:pt x="381" y="137"/>
                    </a:cubicBezTo>
                    <a:cubicBezTo>
                      <a:pt x="381" y="137"/>
                      <a:pt x="381" y="137"/>
                      <a:pt x="395" y="137"/>
                    </a:cubicBezTo>
                    <a:cubicBezTo>
                      <a:pt x="395" y="137"/>
                      <a:pt x="395" y="137"/>
                      <a:pt x="395" y="137"/>
                    </a:cubicBezTo>
                    <a:cubicBezTo>
                      <a:pt x="395" y="137"/>
                      <a:pt x="395" y="137"/>
                      <a:pt x="412" y="121"/>
                    </a:cubicBezTo>
                    <a:cubicBezTo>
                      <a:pt x="412" y="121"/>
                      <a:pt x="412" y="121"/>
                      <a:pt x="429" y="105"/>
                    </a:cubicBezTo>
                    <a:cubicBezTo>
                      <a:pt x="429" y="105"/>
                      <a:pt x="429" y="105"/>
                      <a:pt x="429" y="105"/>
                    </a:cubicBezTo>
                    <a:cubicBezTo>
                      <a:pt x="429" y="105"/>
                      <a:pt x="429" y="105"/>
                      <a:pt x="429" y="105"/>
                    </a:cubicBezTo>
                    <a:lnTo>
                      <a:pt x="429" y="105"/>
                    </a:lnTo>
                    <a:lnTo>
                      <a:pt x="429" y="105"/>
                    </a:lnTo>
                    <a:lnTo>
                      <a:pt x="429" y="105"/>
                    </a:lnTo>
                    <a:lnTo>
                      <a:pt x="429" y="105"/>
                    </a:lnTo>
                    <a:lnTo>
                      <a:pt x="429" y="105"/>
                    </a:lnTo>
                    <a:lnTo>
                      <a:pt x="429" y="105"/>
                    </a:lnTo>
                    <a:lnTo>
                      <a:pt x="429" y="105"/>
                    </a:lnTo>
                    <a:lnTo>
                      <a:pt x="429" y="105"/>
                    </a:lnTo>
                    <a:close/>
                  </a:path>
                </a:pathLst>
              </a:custGeom>
              <a:solidFill>
                <a:schemeClr val="bg1"/>
              </a:solidFill>
              <a:ln w="1143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50" name="任意多边形 1049"/>
              <p:cNvSpPr/>
              <p:nvPr/>
            </p:nvSpPr>
            <p:spPr>
              <a:xfrm>
                <a:off x="-80" y="423"/>
                <a:ext cx="172" cy="123"/>
              </a:xfrm>
              <a:custGeom>
                <a:avLst/>
                <a:gdLst/>
                <a:ahLst/>
                <a:cxnLst/>
                <a:pathLst>
                  <a:path w="429" h="308">
                    <a:moveTo>
                      <a:pt x="429" y="0"/>
                    </a:moveTo>
                    <a:cubicBezTo>
                      <a:pt x="429" y="0"/>
                      <a:pt x="429" y="0"/>
                      <a:pt x="429" y="0"/>
                    </a:cubicBezTo>
                    <a:cubicBezTo>
                      <a:pt x="429" y="0"/>
                      <a:pt x="429" y="0"/>
                      <a:pt x="429" y="0"/>
                    </a:cubicBezTo>
                    <a:cubicBezTo>
                      <a:pt x="429" y="0"/>
                      <a:pt x="429" y="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14" y="25"/>
                    </a:cubicBezTo>
                    <a:cubicBezTo>
                      <a:pt x="414" y="25"/>
                      <a:pt x="414" y="25"/>
                      <a:pt x="414" y="25"/>
                    </a:cubicBezTo>
                    <a:cubicBezTo>
                      <a:pt x="414" y="25"/>
                      <a:pt x="414" y="25"/>
                      <a:pt x="414" y="25"/>
                    </a:cubicBezTo>
                    <a:cubicBezTo>
                      <a:pt x="414" y="25"/>
                      <a:pt x="414" y="25"/>
                      <a:pt x="398" y="25"/>
                    </a:cubicBezTo>
                    <a:cubicBezTo>
                      <a:pt x="398" y="25"/>
                      <a:pt x="398" y="25"/>
                      <a:pt x="383" y="41"/>
                    </a:cubicBezTo>
                    <a:cubicBezTo>
                      <a:pt x="383" y="41"/>
                      <a:pt x="383" y="41"/>
                      <a:pt x="352" y="56"/>
                    </a:cubicBezTo>
                    <a:cubicBezTo>
                      <a:pt x="352" y="56"/>
                      <a:pt x="352" y="56"/>
                      <a:pt x="306" y="71"/>
                    </a:cubicBezTo>
                    <a:cubicBezTo>
                      <a:pt x="306" y="71"/>
                      <a:pt x="306" y="71"/>
                      <a:pt x="306" y="71"/>
                    </a:cubicBezTo>
                    <a:cubicBezTo>
                      <a:pt x="306" y="71"/>
                      <a:pt x="306" y="71"/>
                      <a:pt x="306" y="71"/>
                    </a:cubicBezTo>
                    <a:cubicBezTo>
                      <a:pt x="306" y="71"/>
                      <a:pt x="306" y="71"/>
                      <a:pt x="337" y="71"/>
                    </a:cubicBezTo>
                    <a:cubicBezTo>
                      <a:pt x="337" y="71"/>
                      <a:pt x="337" y="71"/>
                      <a:pt x="352" y="56"/>
                    </a:cubicBezTo>
                    <a:cubicBezTo>
                      <a:pt x="352" y="56"/>
                      <a:pt x="352" y="56"/>
                      <a:pt x="352" y="56"/>
                    </a:cubicBezTo>
                    <a:cubicBezTo>
                      <a:pt x="352" y="56"/>
                      <a:pt x="352" y="56"/>
                      <a:pt x="368" y="56"/>
                    </a:cubicBezTo>
                    <a:cubicBezTo>
                      <a:pt x="368" y="56"/>
                      <a:pt x="368" y="56"/>
                      <a:pt x="368" y="56"/>
                    </a:cubicBezTo>
                    <a:cubicBezTo>
                      <a:pt x="368" y="56"/>
                      <a:pt x="368" y="56"/>
                      <a:pt x="368" y="56"/>
                    </a:cubicBezTo>
                    <a:cubicBezTo>
                      <a:pt x="368" y="56"/>
                      <a:pt x="368" y="56"/>
                      <a:pt x="368" y="71"/>
                    </a:cubicBezTo>
                    <a:cubicBezTo>
                      <a:pt x="368" y="71"/>
                      <a:pt x="368" y="71"/>
                      <a:pt x="368" y="71"/>
                    </a:cubicBezTo>
                    <a:cubicBezTo>
                      <a:pt x="368" y="71"/>
                      <a:pt x="368" y="71"/>
                      <a:pt x="368" y="71"/>
                    </a:cubicBezTo>
                    <a:cubicBezTo>
                      <a:pt x="368" y="71"/>
                      <a:pt x="368" y="71"/>
                      <a:pt x="352" y="86"/>
                    </a:cubicBezTo>
                    <a:cubicBezTo>
                      <a:pt x="352" y="86"/>
                      <a:pt x="352" y="86"/>
                      <a:pt x="352" y="86"/>
                    </a:cubicBezTo>
                    <a:cubicBezTo>
                      <a:pt x="352" y="86"/>
                      <a:pt x="352" y="86"/>
                      <a:pt x="352" y="86"/>
                    </a:cubicBezTo>
                    <a:cubicBezTo>
                      <a:pt x="352" y="86"/>
                      <a:pt x="352" y="86"/>
                      <a:pt x="352" y="86"/>
                    </a:cubicBezTo>
                    <a:cubicBezTo>
                      <a:pt x="352" y="86"/>
                      <a:pt x="352" y="86"/>
                      <a:pt x="337" y="101"/>
                    </a:cubicBezTo>
                    <a:cubicBezTo>
                      <a:pt x="337" y="101"/>
                      <a:pt x="337" y="101"/>
                      <a:pt x="337" y="101"/>
                    </a:cubicBezTo>
                    <a:cubicBezTo>
                      <a:pt x="337" y="101"/>
                      <a:pt x="337" y="101"/>
                      <a:pt x="306" y="116"/>
                    </a:cubicBezTo>
                    <a:cubicBezTo>
                      <a:pt x="306" y="116"/>
                      <a:pt x="306" y="116"/>
                      <a:pt x="291" y="131"/>
                    </a:cubicBezTo>
                    <a:cubicBezTo>
                      <a:pt x="291" y="131"/>
                      <a:pt x="291" y="131"/>
                      <a:pt x="260" y="146"/>
                    </a:cubicBezTo>
                    <a:cubicBezTo>
                      <a:pt x="260" y="146"/>
                      <a:pt x="260" y="146"/>
                      <a:pt x="245" y="146"/>
                    </a:cubicBezTo>
                    <a:cubicBezTo>
                      <a:pt x="245" y="146"/>
                      <a:pt x="245" y="146"/>
                      <a:pt x="245" y="146"/>
                    </a:cubicBezTo>
                    <a:cubicBezTo>
                      <a:pt x="245" y="146"/>
                      <a:pt x="245" y="146"/>
                      <a:pt x="245" y="146"/>
                    </a:cubicBezTo>
                    <a:cubicBezTo>
                      <a:pt x="245" y="146"/>
                      <a:pt x="245" y="146"/>
                      <a:pt x="229" y="161"/>
                    </a:cubicBezTo>
                    <a:cubicBezTo>
                      <a:pt x="229" y="161"/>
                      <a:pt x="229" y="161"/>
                      <a:pt x="229" y="161"/>
                    </a:cubicBezTo>
                    <a:cubicBezTo>
                      <a:pt x="229" y="161"/>
                      <a:pt x="229" y="161"/>
                      <a:pt x="214" y="161"/>
                    </a:cubicBezTo>
                    <a:cubicBezTo>
                      <a:pt x="214" y="161"/>
                      <a:pt x="214" y="161"/>
                      <a:pt x="214" y="161"/>
                    </a:cubicBezTo>
                    <a:cubicBezTo>
                      <a:pt x="214" y="161"/>
                      <a:pt x="214" y="161"/>
                      <a:pt x="198" y="161"/>
                    </a:cubicBezTo>
                    <a:cubicBezTo>
                      <a:pt x="198" y="161"/>
                      <a:pt x="198" y="161"/>
                      <a:pt x="183" y="175"/>
                    </a:cubicBezTo>
                    <a:cubicBezTo>
                      <a:pt x="183" y="175"/>
                      <a:pt x="183" y="175"/>
                      <a:pt x="183" y="175"/>
                    </a:cubicBezTo>
                    <a:cubicBezTo>
                      <a:pt x="183" y="175"/>
                      <a:pt x="183" y="175"/>
                      <a:pt x="183" y="175"/>
                    </a:cubicBezTo>
                    <a:cubicBezTo>
                      <a:pt x="183" y="175"/>
                      <a:pt x="183" y="175"/>
                      <a:pt x="183" y="175"/>
                    </a:cubicBezTo>
                    <a:cubicBezTo>
                      <a:pt x="183" y="175"/>
                      <a:pt x="183" y="175"/>
                      <a:pt x="183" y="175"/>
                    </a:cubicBezTo>
                    <a:cubicBezTo>
                      <a:pt x="183" y="175"/>
                      <a:pt x="183" y="175"/>
                      <a:pt x="183" y="175"/>
                    </a:cubicBezTo>
                    <a:cubicBezTo>
                      <a:pt x="183" y="175"/>
                      <a:pt x="183" y="175"/>
                      <a:pt x="198" y="175"/>
                    </a:cubicBezTo>
                    <a:cubicBezTo>
                      <a:pt x="198" y="175"/>
                      <a:pt x="198" y="175"/>
                      <a:pt x="198" y="190"/>
                    </a:cubicBezTo>
                    <a:cubicBezTo>
                      <a:pt x="198" y="190"/>
                      <a:pt x="198" y="190"/>
                      <a:pt x="198" y="190"/>
                    </a:cubicBezTo>
                    <a:cubicBezTo>
                      <a:pt x="198" y="190"/>
                      <a:pt x="198" y="190"/>
                      <a:pt x="198" y="190"/>
                    </a:cubicBezTo>
                    <a:cubicBezTo>
                      <a:pt x="198" y="190"/>
                      <a:pt x="198" y="190"/>
                      <a:pt x="198" y="203"/>
                    </a:cubicBezTo>
                    <a:cubicBezTo>
                      <a:pt x="198" y="203"/>
                      <a:pt x="198" y="203"/>
                      <a:pt x="198" y="203"/>
                    </a:cubicBezTo>
                    <a:cubicBezTo>
                      <a:pt x="198" y="203"/>
                      <a:pt x="198" y="203"/>
                      <a:pt x="198" y="203"/>
                    </a:cubicBezTo>
                    <a:cubicBezTo>
                      <a:pt x="198" y="203"/>
                      <a:pt x="198" y="203"/>
                      <a:pt x="198" y="203"/>
                    </a:cubicBezTo>
                    <a:cubicBezTo>
                      <a:pt x="198" y="203"/>
                      <a:pt x="198" y="203"/>
                      <a:pt x="198" y="203"/>
                    </a:cubicBezTo>
                    <a:cubicBezTo>
                      <a:pt x="198" y="203"/>
                      <a:pt x="198" y="203"/>
                      <a:pt x="198" y="218"/>
                    </a:cubicBezTo>
                    <a:cubicBezTo>
                      <a:pt x="198" y="218"/>
                      <a:pt x="198" y="218"/>
                      <a:pt x="198" y="218"/>
                    </a:cubicBezTo>
                    <a:cubicBezTo>
                      <a:pt x="198" y="218"/>
                      <a:pt x="198" y="218"/>
                      <a:pt x="198" y="232"/>
                    </a:cubicBezTo>
                    <a:cubicBezTo>
                      <a:pt x="198" y="232"/>
                      <a:pt x="198" y="232"/>
                      <a:pt x="198" y="232"/>
                    </a:cubicBezTo>
                    <a:cubicBezTo>
                      <a:pt x="198" y="232"/>
                      <a:pt x="198" y="232"/>
                      <a:pt x="198" y="247"/>
                    </a:cubicBezTo>
                    <a:cubicBezTo>
                      <a:pt x="198" y="247"/>
                      <a:pt x="198" y="247"/>
                      <a:pt x="198" y="247"/>
                    </a:cubicBezTo>
                    <a:cubicBezTo>
                      <a:pt x="198" y="247"/>
                      <a:pt x="198" y="247"/>
                      <a:pt x="183" y="262"/>
                    </a:cubicBezTo>
                    <a:cubicBezTo>
                      <a:pt x="183" y="262"/>
                      <a:pt x="183" y="262"/>
                      <a:pt x="183" y="262"/>
                    </a:cubicBezTo>
                    <a:cubicBezTo>
                      <a:pt x="183" y="262"/>
                      <a:pt x="183" y="262"/>
                      <a:pt x="183" y="262"/>
                    </a:cubicBezTo>
                    <a:cubicBezTo>
                      <a:pt x="183" y="262"/>
                      <a:pt x="183" y="262"/>
                      <a:pt x="183" y="278"/>
                    </a:cubicBezTo>
                    <a:cubicBezTo>
                      <a:pt x="183" y="278"/>
                      <a:pt x="183" y="278"/>
                      <a:pt x="168" y="278"/>
                    </a:cubicBezTo>
                    <a:cubicBezTo>
                      <a:pt x="168" y="278"/>
                      <a:pt x="168" y="278"/>
                      <a:pt x="168" y="278"/>
                    </a:cubicBezTo>
                    <a:cubicBezTo>
                      <a:pt x="168" y="278"/>
                      <a:pt x="168" y="278"/>
                      <a:pt x="168" y="278"/>
                    </a:cubicBezTo>
                    <a:cubicBezTo>
                      <a:pt x="168" y="278"/>
                      <a:pt x="168" y="278"/>
                      <a:pt x="152" y="293"/>
                    </a:cubicBezTo>
                    <a:cubicBezTo>
                      <a:pt x="152" y="293"/>
                      <a:pt x="152" y="293"/>
                      <a:pt x="137" y="293"/>
                    </a:cubicBezTo>
                    <a:cubicBezTo>
                      <a:pt x="137" y="293"/>
                      <a:pt x="137" y="293"/>
                      <a:pt x="122" y="293"/>
                    </a:cubicBezTo>
                    <a:cubicBezTo>
                      <a:pt x="122" y="293"/>
                      <a:pt x="122" y="293"/>
                      <a:pt x="106" y="293"/>
                    </a:cubicBezTo>
                    <a:cubicBezTo>
                      <a:pt x="106" y="293"/>
                      <a:pt x="106" y="293"/>
                      <a:pt x="91" y="308"/>
                    </a:cubicBezTo>
                    <a:cubicBezTo>
                      <a:pt x="91" y="308"/>
                      <a:pt x="91" y="308"/>
                      <a:pt x="91" y="308"/>
                    </a:cubicBezTo>
                    <a:cubicBezTo>
                      <a:pt x="91" y="308"/>
                      <a:pt x="91" y="308"/>
                      <a:pt x="75" y="293"/>
                    </a:cubicBezTo>
                    <a:cubicBezTo>
                      <a:pt x="75" y="293"/>
                      <a:pt x="75" y="293"/>
                      <a:pt x="75" y="293"/>
                    </a:cubicBezTo>
                    <a:cubicBezTo>
                      <a:pt x="75" y="293"/>
                      <a:pt x="75" y="293"/>
                      <a:pt x="75" y="293"/>
                    </a:cubicBezTo>
                    <a:cubicBezTo>
                      <a:pt x="75" y="293"/>
                      <a:pt x="75" y="293"/>
                      <a:pt x="75" y="293"/>
                    </a:cubicBezTo>
                    <a:cubicBezTo>
                      <a:pt x="75" y="293"/>
                      <a:pt x="75" y="293"/>
                      <a:pt x="75" y="293"/>
                    </a:cubicBezTo>
                    <a:cubicBezTo>
                      <a:pt x="75" y="293"/>
                      <a:pt x="75" y="293"/>
                      <a:pt x="75" y="293"/>
                    </a:cubicBezTo>
                    <a:cubicBezTo>
                      <a:pt x="75" y="293"/>
                      <a:pt x="75" y="293"/>
                      <a:pt x="75" y="278"/>
                    </a:cubicBezTo>
                    <a:cubicBezTo>
                      <a:pt x="75" y="278"/>
                      <a:pt x="75" y="278"/>
                      <a:pt x="75" y="278"/>
                    </a:cubicBezTo>
                    <a:cubicBezTo>
                      <a:pt x="75" y="278"/>
                      <a:pt x="75" y="278"/>
                      <a:pt x="75" y="278"/>
                    </a:cubicBezTo>
                    <a:cubicBezTo>
                      <a:pt x="75" y="278"/>
                      <a:pt x="75" y="278"/>
                      <a:pt x="75" y="278"/>
                    </a:cubicBezTo>
                    <a:cubicBezTo>
                      <a:pt x="75" y="278"/>
                      <a:pt x="75" y="278"/>
                      <a:pt x="75" y="278"/>
                    </a:cubicBezTo>
                    <a:cubicBezTo>
                      <a:pt x="75" y="278"/>
                      <a:pt x="75" y="278"/>
                      <a:pt x="75" y="278"/>
                    </a:cubicBezTo>
                    <a:cubicBezTo>
                      <a:pt x="75" y="278"/>
                      <a:pt x="75" y="278"/>
                      <a:pt x="75" y="278"/>
                    </a:cubicBezTo>
                    <a:cubicBezTo>
                      <a:pt x="75" y="278"/>
                      <a:pt x="75" y="278"/>
                      <a:pt x="75" y="278"/>
                    </a:cubicBezTo>
                    <a:cubicBezTo>
                      <a:pt x="75" y="278"/>
                      <a:pt x="75" y="278"/>
                      <a:pt x="60" y="262"/>
                    </a:cubicBezTo>
                    <a:cubicBezTo>
                      <a:pt x="60" y="262"/>
                      <a:pt x="60" y="262"/>
                      <a:pt x="45" y="262"/>
                    </a:cubicBezTo>
                    <a:cubicBezTo>
                      <a:pt x="45" y="262"/>
                      <a:pt x="45" y="262"/>
                      <a:pt x="30" y="262"/>
                    </a:cubicBezTo>
                    <a:cubicBezTo>
                      <a:pt x="30" y="262"/>
                      <a:pt x="30" y="262"/>
                      <a:pt x="15" y="262"/>
                    </a:cubicBezTo>
                    <a:cubicBezTo>
                      <a:pt x="15" y="262"/>
                      <a:pt x="15" y="262"/>
                      <a:pt x="15" y="262"/>
                    </a:cubicBezTo>
                    <a:cubicBezTo>
                      <a:pt x="15" y="262"/>
                      <a:pt x="15" y="262"/>
                      <a:pt x="15" y="262"/>
                    </a:cubicBezTo>
                    <a:cubicBezTo>
                      <a:pt x="15" y="262"/>
                      <a:pt x="15" y="262"/>
                      <a:pt x="0" y="262"/>
                    </a:cubicBezTo>
                    <a:cubicBezTo>
                      <a:pt x="0" y="262"/>
                      <a:pt x="0" y="262"/>
                      <a:pt x="0" y="262"/>
                    </a:cubicBezTo>
                    <a:cubicBezTo>
                      <a:pt x="0" y="262"/>
                      <a:pt x="0" y="262"/>
                      <a:pt x="0" y="262"/>
                    </a:cubicBezTo>
                    <a:cubicBezTo>
                      <a:pt x="0" y="262"/>
                      <a:pt x="0" y="262"/>
                      <a:pt x="0" y="262"/>
                    </a:cubicBezTo>
                    <a:cubicBezTo>
                      <a:pt x="0" y="262"/>
                      <a:pt x="0" y="262"/>
                      <a:pt x="0" y="262"/>
                    </a:cubicBezTo>
                    <a:cubicBezTo>
                      <a:pt x="0" y="262"/>
                      <a:pt x="0" y="262"/>
                      <a:pt x="0" y="262"/>
                    </a:cubicBezTo>
                    <a:cubicBezTo>
                      <a:pt x="0" y="262"/>
                      <a:pt x="0" y="262"/>
                      <a:pt x="0" y="262"/>
                    </a:cubicBezTo>
                    <a:cubicBezTo>
                      <a:pt x="0" y="262"/>
                      <a:pt x="0" y="262"/>
                      <a:pt x="0" y="262"/>
                    </a:cubicBezTo>
                    <a:cubicBezTo>
                      <a:pt x="0" y="262"/>
                      <a:pt x="0" y="262"/>
                      <a:pt x="0" y="262"/>
                    </a:cubicBezTo>
                    <a:cubicBezTo>
                      <a:pt x="0" y="262"/>
                      <a:pt x="0" y="262"/>
                      <a:pt x="0" y="262"/>
                    </a:cubicBezTo>
                    <a:cubicBezTo>
                      <a:pt x="0" y="262"/>
                      <a:pt x="0" y="262"/>
                      <a:pt x="0" y="247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47"/>
                      <a:pt x="0" y="247"/>
                      <a:pt x="0" y="232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32"/>
                      <a:pt x="0" y="232"/>
                      <a:pt x="15" y="232"/>
                    </a:cubicBezTo>
                    <a:cubicBezTo>
                      <a:pt x="15" y="232"/>
                      <a:pt x="15" y="232"/>
                      <a:pt x="15" y="232"/>
                    </a:cubicBezTo>
                    <a:cubicBezTo>
                      <a:pt x="15" y="232"/>
                      <a:pt x="15" y="232"/>
                      <a:pt x="15" y="232"/>
                    </a:cubicBezTo>
                    <a:cubicBezTo>
                      <a:pt x="15" y="232"/>
                      <a:pt x="15" y="232"/>
                      <a:pt x="30" y="232"/>
                    </a:cubicBezTo>
                    <a:cubicBezTo>
                      <a:pt x="30" y="232"/>
                      <a:pt x="30" y="232"/>
                      <a:pt x="30" y="232"/>
                    </a:cubicBezTo>
                    <a:cubicBezTo>
                      <a:pt x="30" y="232"/>
                      <a:pt x="30" y="232"/>
                      <a:pt x="30" y="232"/>
                    </a:cubicBezTo>
                    <a:cubicBezTo>
                      <a:pt x="30" y="232"/>
                      <a:pt x="30" y="232"/>
                      <a:pt x="45" y="232"/>
                    </a:cubicBezTo>
                    <a:cubicBezTo>
                      <a:pt x="45" y="232"/>
                      <a:pt x="45" y="232"/>
                      <a:pt x="60" y="218"/>
                    </a:cubicBezTo>
                    <a:cubicBezTo>
                      <a:pt x="60" y="218"/>
                      <a:pt x="60" y="218"/>
                      <a:pt x="60" y="218"/>
                    </a:cubicBezTo>
                    <a:cubicBezTo>
                      <a:pt x="60" y="218"/>
                      <a:pt x="60" y="218"/>
                      <a:pt x="91" y="218"/>
                    </a:cubicBezTo>
                    <a:cubicBezTo>
                      <a:pt x="91" y="218"/>
                      <a:pt x="91" y="218"/>
                      <a:pt x="106" y="218"/>
                    </a:cubicBezTo>
                    <a:cubicBezTo>
                      <a:pt x="106" y="218"/>
                      <a:pt x="106" y="218"/>
                      <a:pt x="106" y="218"/>
                    </a:cubicBezTo>
                    <a:cubicBezTo>
                      <a:pt x="106" y="218"/>
                      <a:pt x="106" y="218"/>
                      <a:pt x="106" y="203"/>
                    </a:cubicBezTo>
                    <a:cubicBezTo>
                      <a:pt x="106" y="203"/>
                      <a:pt x="106" y="203"/>
                      <a:pt x="122" y="203"/>
                    </a:cubicBezTo>
                    <a:cubicBezTo>
                      <a:pt x="122" y="203"/>
                      <a:pt x="122" y="203"/>
                      <a:pt x="122" y="203"/>
                    </a:cubicBezTo>
                    <a:cubicBezTo>
                      <a:pt x="122" y="203"/>
                      <a:pt x="122" y="203"/>
                      <a:pt x="137" y="203"/>
                    </a:cubicBezTo>
                    <a:cubicBezTo>
                      <a:pt x="137" y="203"/>
                      <a:pt x="137" y="203"/>
                      <a:pt x="152" y="190"/>
                    </a:cubicBezTo>
                    <a:cubicBezTo>
                      <a:pt x="152" y="190"/>
                      <a:pt x="152" y="190"/>
                      <a:pt x="152" y="175"/>
                    </a:cubicBezTo>
                    <a:cubicBezTo>
                      <a:pt x="152" y="175"/>
                      <a:pt x="152" y="175"/>
                      <a:pt x="152" y="175"/>
                    </a:cubicBezTo>
                    <a:cubicBezTo>
                      <a:pt x="152" y="175"/>
                      <a:pt x="152" y="175"/>
                      <a:pt x="168" y="175"/>
                    </a:cubicBezTo>
                    <a:cubicBezTo>
                      <a:pt x="168" y="175"/>
                      <a:pt x="168" y="175"/>
                      <a:pt x="168" y="175"/>
                    </a:cubicBezTo>
                    <a:cubicBezTo>
                      <a:pt x="168" y="175"/>
                      <a:pt x="168" y="175"/>
                      <a:pt x="168" y="161"/>
                    </a:cubicBezTo>
                    <a:cubicBezTo>
                      <a:pt x="168" y="161"/>
                      <a:pt x="168" y="161"/>
                      <a:pt x="168" y="161"/>
                    </a:cubicBezTo>
                    <a:cubicBezTo>
                      <a:pt x="168" y="161"/>
                      <a:pt x="168" y="161"/>
                      <a:pt x="168" y="161"/>
                    </a:cubicBezTo>
                    <a:cubicBezTo>
                      <a:pt x="168" y="161"/>
                      <a:pt x="168" y="161"/>
                      <a:pt x="168" y="161"/>
                    </a:cubicBezTo>
                    <a:cubicBezTo>
                      <a:pt x="168" y="161"/>
                      <a:pt x="168" y="161"/>
                      <a:pt x="168" y="161"/>
                    </a:cubicBezTo>
                    <a:cubicBezTo>
                      <a:pt x="168" y="161"/>
                      <a:pt x="168" y="161"/>
                      <a:pt x="152" y="161"/>
                    </a:cubicBezTo>
                    <a:cubicBezTo>
                      <a:pt x="152" y="161"/>
                      <a:pt x="152" y="161"/>
                      <a:pt x="152" y="161"/>
                    </a:cubicBezTo>
                    <a:cubicBezTo>
                      <a:pt x="152" y="161"/>
                      <a:pt x="152" y="161"/>
                      <a:pt x="152" y="161"/>
                    </a:cubicBezTo>
                    <a:cubicBezTo>
                      <a:pt x="152" y="161"/>
                      <a:pt x="152" y="161"/>
                      <a:pt x="137" y="161"/>
                    </a:cubicBezTo>
                    <a:cubicBezTo>
                      <a:pt x="137" y="161"/>
                      <a:pt x="137" y="161"/>
                      <a:pt x="122" y="161"/>
                    </a:cubicBezTo>
                    <a:cubicBezTo>
                      <a:pt x="122" y="161"/>
                      <a:pt x="122" y="161"/>
                      <a:pt x="122" y="161"/>
                    </a:cubicBezTo>
                    <a:cubicBezTo>
                      <a:pt x="122" y="161"/>
                      <a:pt x="122" y="161"/>
                      <a:pt x="106" y="161"/>
                    </a:cubicBezTo>
                    <a:cubicBezTo>
                      <a:pt x="106" y="161"/>
                      <a:pt x="106" y="161"/>
                      <a:pt x="106" y="161"/>
                    </a:cubicBezTo>
                    <a:cubicBezTo>
                      <a:pt x="106" y="161"/>
                      <a:pt x="106" y="161"/>
                      <a:pt x="106" y="161"/>
                    </a:cubicBezTo>
                    <a:cubicBezTo>
                      <a:pt x="106" y="161"/>
                      <a:pt x="106" y="161"/>
                      <a:pt x="91" y="146"/>
                    </a:cubicBezTo>
                    <a:cubicBezTo>
                      <a:pt x="91" y="146"/>
                      <a:pt x="91" y="146"/>
                      <a:pt x="91" y="146"/>
                    </a:cubicBezTo>
                    <a:cubicBezTo>
                      <a:pt x="91" y="146"/>
                      <a:pt x="91" y="146"/>
                      <a:pt x="91" y="146"/>
                    </a:cubicBezTo>
                    <a:cubicBezTo>
                      <a:pt x="91" y="146"/>
                      <a:pt x="91" y="146"/>
                      <a:pt x="75" y="146"/>
                    </a:cubicBezTo>
                    <a:cubicBezTo>
                      <a:pt x="75" y="146"/>
                      <a:pt x="75" y="146"/>
                      <a:pt x="75" y="146"/>
                    </a:cubicBezTo>
                    <a:cubicBezTo>
                      <a:pt x="75" y="146"/>
                      <a:pt x="75" y="146"/>
                      <a:pt x="75" y="146"/>
                    </a:cubicBezTo>
                    <a:cubicBezTo>
                      <a:pt x="75" y="146"/>
                      <a:pt x="75" y="146"/>
                      <a:pt x="75" y="146"/>
                    </a:cubicBezTo>
                    <a:cubicBezTo>
                      <a:pt x="75" y="146"/>
                      <a:pt x="75" y="146"/>
                      <a:pt x="60" y="146"/>
                    </a:cubicBezTo>
                    <a:cubicBezTo>
                      <a:pt x="60" y="146"/>
                      <a:pt x="60" y="146"/>
                      <a:pt x="45" y="146"/>
                    </a:cubicBezTo>
                    <a:cubicBezTo>
                      <a:pt x="45" y="146"/>
                      <a:pt x="45" y="146"/>
                      <a:pt x="45" y="146"/>
                    </a:cubicBezTo>
                    <a:cubicBezTo>
                      <a:pt x="45" y="146"/>
                      <a:pt x="45" y="146"/>
                      <a:pt x="30" y="146"/>
                    </a:cubicBezTo>
                    <a:cubicBezTo>
                      <a:pt x="30" y="146"/>
                      <a:pt x="30" y="146"/>
                      <a:pt x="30" y="146"/>
                    </a:cubicBezTo>
                    <a:cubicBezTo>
                      <a:pt x="30" y="146"/>
                      <a:pt x="30" y="146"/>
                      <a:pt x="30" y="146"/>
                    </a:cubicBezTo>
                    <a:cubicBezTo>
                      <a:pt x="30" y="146"/>
                      <a:pt x="30" y="146"/>
                      <a:pt x="30" y="146"/>
                    </a:cubicBezTo>
                    <a:cubicBezTo>
                      <a:pt x="30" y="146"/>
                      <a:pt x="30" y="146"/>
                      <a:pt x="30" y="146"/>
                    </a:cubicBezTo>
                    <a:cubicBezTo>
                      <a:pt x="30" y="146"/>
                      <a:pt x="30" y="146"/>
                      <a:pt x="30" y="146"/>
                    </a:cubicBezTo>
                    <a:cubicBezTo>
                      <a:pt x="30" y="146"/>
                      <a:pt x="30" y="146"/>
                      <a:pt x="45" y="131"/>
                    </a:cubicBezTo>
                    <a:cubicBezTo>
                      <a:pt x="45" y="131"/>
                      <a:pt x="45" y="131"/>
                      <a:pt x="45" y="116"/>
                    </a:cubicBezTo>
                    <a:cubicBezTo>
                      <a:pt x="45" y="116"/>
                      <a:pt x="45" y="116"/>
                      <a:pt x="45" y="116"/>
                    </a:cubicBezTo>
                    <a:cubicBezTo>
                      <a:pt x="45" y="116"/>
                      <a:pt x="45" y="116"/>
                      <a:pt x="60" y="101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60" y="101"/>
                      <a:pt x="60" y="101"/>
                      <a:pt x="75" y="101"/>
                    </a:cubicBezTo>
                    <a:cubicBezTo>
                      <a:pt x="75" y="101"/>
                      <a:pt x="75" y="101"/>
                      <a:pt x="75" y="86"/>
                    </a:cubicBezTo>
                    <a:cubicBezTo>
                      <a:pt x="75" y="86"/>
                      <a:pt x="75" y="86"/>
                      <a:pt x="75" y="86"/>
                    </a:cubicBezTo>
                    <a:cubicBezTo>
                      <a:pt x="75" y="86"/>
                      <a:pt x="75" y="86"/>
                      <a:pt x="75" y="86"/>
                    </a:cubicBezTo>
                    <a:cubicBezTo>
                      <a:pt x="75" y="86"/>
                      <a:pt x="75" y="86"/>
                      <a:pt x="75" y="101"/>
                    </a:cubicBezTo>
                    <a:cubicBezTo>
                      <a:pt x="75" y="101"/>
                      <a:pt x="75" y="101"/>
                      <a:pt x="75" y="101"/>
                    </a:cubicBezTo>
                    <a:cubicBezTo>
                      <a:pt x="75" y="101"/>
                      <a:pt x="75" y="101"/>
                      <a:pt x="75" y="101"/>
                    </a:cubicBezTo>
                    <a:cubicBezTo>
                      <a:pt x="75" y="101"/>
                      <a:pt x="75" y="101"/>
                      <a:pt x="75" y="101"/>
                    </a:cubicBezTo>
                    <a:cubicBezTo>
                      <a:pt x="75" y="101"/>
                      <a:pt x="75" y="101"/>
                      <a:pt x="75" y="101"/>
                    </a:cubicBezTo>
                    <a:cubicBezTo>
                      <a:pt x="75" y="101"/>
                      <a:pt x="75" y="101"/>
                      <a:pt x="75" y="116"/>
                    </a:cubicBezTo>
                    <a:cubicBezTo>
                      <a:pt x="75" y="116"/>
                      <a:pt x="75" y="116"/>
                      <a:pt x="75" y="116"/>
                    </a:cubicBezTo>
                    <a:cubicBezTo>
                      <a:pt x="75" y="116"/>
                      <a:pt x="75" y="116"/>
                      <a:pt x="75" y="116"/>
                    </a:cubicBezTo>
                    <a:cubicBezTo>
                      <a:pt x="75" y="116"/>
                      <a:pt x="75" y="116"/>
                      <a:pt x="60" y="131"/>
                    </a:cubicBezTo>
                    <a:cubicBezTo>
                      <a:pt x="60" y="131"/>
                      <a:pt x="60" y="131"/>
                      <a:pt x="60" y="131"/>
                    </a:cubicBezTo>
                    <a:cubicBezTo>
                      <a:pt x="60" y="131"/>
                      <a:pt x="60" y="131"/>
                      <a:pt x="75" y="131"/>
                    </a:cubicBezTo>
                    <a:cubicBezTo>
                      <a:pt x="75" y="131"/>
                      <a:pt x="75" y="131"/>
                      <a:pt x="122" y="116"/>
                    </a:cubicBezTo>
                    <a:cubicBezTo>
                      <a:pt x="122" y="116"/>
                      <a:pt x="122" y="116"/>
                      <a:pt x="122" y="116"/>
                    </a:cubicBezTo>
                    <a:cubicBezTo>
                      <a:pt x="122" y="116"/>
                      <a:pt x="122" y="116"/>
                      <a:pt x="137" y="116"/>
                    </a:cubicBezTo>
                    <a:cubicBezTo>
                      <a:pt x="137" y="116"/>
                      <a:pt x="137" y="116"/>
                      <a:pt x="152" y="116"/>
                    </a:cubicBezTo>
                    <a:cubicBezTo>
                      <a:pt x="152" y="116"/>
                      <a:pt x="152" y="116"/>
                      <a:pt x="168" y="116"/>
                    </a:cubicBezTo>
                    <a:cubicBezTo>
                      <a:pt x="168" y="116"/>
                      <a:pt x="168" y="116"/>
                      <a:pt x="168" y="116"/>
                    </a:cubicBezTo>
                    <a:cubicBezTo>
                      <a:pt x="168" y="116"/>
                      <a:pt x="168" y="116"/>
                      <a:pt x="168" y="116"/>
                    </a:cubicBezTo>
                    <a:cubicBezTo>
                      <a:pt x="168" y="116"/>
                      <a:pt x="168" y="116"/>
                      <a:pt x="168" y="116"/>
                    </a:cubicBezTo>
                    <a:cubicBezTo>
                      <a:pt x="168" y="116"/>
                      <a:pt x="168" y="116"/>
                      <a:pt x="168" y="116"/>
                    </a:cubicBezTo>
                    <a:cubicBezTo>
                      <a:pt x="168" y="116"/>
                      <a:pt x="168" y="116"/>
                      <a:pt x="168" y="116"/>
                    </a:cubicBezTo>
                    <a:cubicBezTo>
                      <a:pt x="168" y="116"/>
                      <a:pt x="168" y="116"/>
                      <a:pt x="168" y="116"/>
                    </a:cubicBezTo>
                    <a:cubicBezTo>
                      <a:pt x="168" y="116"/>
                      <a:pt x="168" y="116"/>
                      <a:pt x="168" y="116"/>
                    </a:cubicBezTo>
                    <a:cubicBezTo>
                      <a:pt x="168" y="116"/>
                      <a:pt x="168" y="116"/>
                      <a:pt x="183" y="116"/>
                    </a:cubicBezTo>
                    <a:cubicBezTo>
                      <a:pt x="183" y="116"/>
                      <a:pt x="183" y="116"/>
                      <a:pt x="183" y="116"/>
                    </a:cubicBezTo>
                    <a:cubicBezTo>
                      <a:pt x="183" y="116"/>
                      <a:pt x="183" y="116"/>
                      <a:pt x="183" y="116"/>
                    </a:cubicBezTo>
                    <a:cubicBezTo>
                      <a:pt x="183" y="116"/>
                      <a:pt x="183" y="116"/>
                      <a:pt x="198" y="116"/>
                    </a:cubicBezTo>
                    <a:cubicBezTo>
                      <a:pt x="198" y="116"/>
                      <a:pt x="198" y="116"/>
                      <a:pt x="198" y="116"/>
                    </a:cubicBezTo>
                    <a:cubicBezTo>
                      <a:pt x="198" y="116"/>
                      <a:pt x="198" y="116"/>
                      <a:pt x="198" y="116"/>
                    </a:cubicBezTo>
                    <a:cubicBezTo>
                      <a:pt x="198" y="116"/>
                      <a:pt x="198" y="116"/>
                      <a:pt x="198" y="116"/>
                    </a:cubicBezTo>
                    <a:cubicBezTo>
                      <a:pt x="198" y="116"/>
                      <a:pt x="198" y="116"/>
                      <a:pt x="198" y="116"/>
                    </a:cubicBezTo>
                    <a:cubicBezTo>
                      <a:pt x="198" y="116"/>
                      <a:pt x="198" y="116"/>
                      <a:pt x="198" y="131"/>
                    </a:cubicBezTo>
                    <a:cubicBezTo>
                      <a:pt x="198" y="131"/>
                      <a:pt x="198" y="131"/>
                      <a:pt x="214" y="131"/>
                    </a:cubicBezTo>
                    <a:cubicBezTo>
                      <a:pt x="214" y="131"/>
                      <a:pt x="214" y="131"/>
                      <a:pt x="214" y="131"/>
                    </a:cubicBezTo>
                    <a:cubicBezTo>
                      <a:pt x="214" y="131"/>
                      <a:pt x="214" y="131"/>
                      <a:pt x="214" y="131"/>
                    </a:cubicBezTo>
                    <a:cubicBezTo>
                      <a:pt x="214" y="131"/>
                      <a:pt x="214" y="131"/>
                      <a:pt x="214" y="131"/>
                    </a:cubicBezTo>
                    <a:cubicBezTo>
                      <a:pt x="214" y="131"/>
                      <a:pt x="214" y="131"/>
                      <a:pt x="229" y="131"/>
                    </a:cubicBezTo>
                    <a:cubicBezTo>
                      <a:pt x="229" y="131"/>
                      <a:pt x="229" y="131"/>
                      <a:pt x="229" y="131"/>
                    </a:cubicBezTo>
                    <a:cubicBezTo>
                      <a:pt x="229" y="131"/>
                      <a:pt x="229" y="131"/>
                      <a:pt x="229" y="116"/>
                    </a:cubicBezTo>
                    <a:cubicBezTo>
                      <a:pt x="229" y="116"/>
                      <a:pt x="229" y="116"/>
                      <a:pt x="229" y="116"/>
                    </a:cubicBezTo>
                    <a:cubicBezTo>
                      <a:pt x="229" y="116"/>
                      <a:pt x="229" y="116"/>
                      <a:pt x="245" y="116"/>
                    </a:cubicBezTo>
                    <a:cubicBezTo>
                      <a:pt x="245" y="116"/>
                      <a:pt x="245" y="116"/>
                      <a:pt x="260" y="116"/>
                    </a:cubicBezTo>
                    <a:cubicBezTo>
                      <a:pt x="260" y="116"/>
                      <a:pt x="260" y="116"/>
                      <a:pt x="260" y="101"/>
                    </a:cubicBezTo>
                    <a:cubicBezTo>
                      <a:pt x="260" y="101"/>
                      <a:pt x="260" y="101"/>
                      <a:pt x="275" y="101"/>
                    </a:cubicBezTo>
                    <a:cubicBezTo>
                      <a:pt x="275" y="101"/>
                      <a:pt x="275" y="101"/>
                      <a:pt x="275" y="101"/>
                    </a:cubicBezTo>
                    <a:cubicBezTo>
                      <a:pt x="275" y="101"/>
                      <a:pt x="275" y="101"/>
                      <a:pt x="275" y="86"/>
                    </a:cubicBezTo>
                    <a:cubicBezTo>
                      <a:pt x="275" y="86"/>
                      <a:pt x="275" y="86"/>
                      <a:pt x="275" y="86"/>
                    </a:cubicBezTo>
                    <a:cubicBezTo>
                      <a:pt x="275" y="86"/>
                      <a:pt x="275" y="86"/>
                      <a:pt x="291" y="86"/>
                    </a:cubicBezTo>
                    <a:cubicBezTo>
                      <a:pt x="291" y="86"/>
                      <a:pt x="291" y="86"/>
                      <a:pt x="291" y="86"/>
                    </a:cubicBezTo>
                    <a:cubicBezTo>
                      <a:pt x="291" y="86"/>
                      <a:pt x="291" y="86"/>
                      <a:pt x="291" y="71"/>
                    </a:cubicBezTo>
                    <a:cubicBezTo>
                      <a:pt x="291" y="71"/>
                      <a:pt x="291" y="71"/>
                      <a:pt x="291" y="71"/>
                    </a:cubicBezTo>
                    <a:cubicBezTo>
                      <a:pt x="291" y="71"/>
                      <a:pt x="291" y="71"/>
                      <a:pt x="291" y="71"/>
                    </a:cubicBezTo>
                    <a:cubicBezTo>
                      <a:pt x="291" y="71"/>
                      <a:pt x="291" y="71"/>
                      <a:pt x="291" y="56"/>
                    </a:cubicBezTo>
                    <a:cubicBezTo>
                      <a:pt x="291" y="56"/>
                      <a:pt x="291" y="56"/>
                      <a:pt x="291" y="56"/>
                    </a:cubicBezTo>
                    <a:cubicBezTo>
                      <a:pt x="291" y="56"/>
                      <a:pt x="291" y="56"/>
                      <a:pt x="291" y="56"/>
                    </a:cubicBezTo>
                    <a:cubicBezTo>
                      <a:pt x="291" y="56"/>
                      <a:pt x="291" y="56"/>
                      <a:pt x="306" y="56"/>
                    </a:cubicBezTo>
                    <a:cubicBezTo>
                      <a:pt x="306" y="56"/>
                      <a:pt x="306" y="56"/>
                      <a:pt x="306" y="41"/>
                    </a:cubicBezTo>
                    <a:cubicBezTo>
                      <a:pt x="306" y="41"/>
                      <a:pt x="306" y="41"/>
                      <a:pt x="306" y="41"/>
                    </a:cubicBezTo>
                    <a:cubicBezTo>
                      <a:pt x="306" y="41"/>
                      <a:pt x="306" y="41"/>
                      <a:pt x="321" y="41"/>
                    </a:cubicBezTo>
                    <a:cubicBezTo>
                      <a:pt x="321" y="41"/>
                      <a:pt x="321" y="41"/>
                      <a:pt x="337" y="25"/>
                    </a:cubicBezTo>
                    <a:cubicBezTo>
                      <a:pt x="337" y="25"/>
                      <a:pt x="337" y="25"/>
                      <a:pt x="352" y="25"/>
                    </a:cubicBezTo>
                    <a:cubicBezTo>
                      <a:pt x="352" y="25"/>
                      <a:pt x="352" y="25"/>
                      <a:pt x="352" y="25"/>
                    </a:cubicBezTo>
                    <a:cubicBezTo>
                      <a:pt x="352" y="25"/>
                      <a:pt x="352" y="25"/>
                      <a:pt x="383" y="10"/>
                    </a:cubicBezTo>
                    <a:cubicBezTo>
                      <a:pt x="383" y="10"/>
                      <a:pt x="383" y="10"/>
                      <a:pt x="398" y="0"/>
                    </a:cubicBezTo>
                    <a:cubicBezTo>
                      <a:pt x="398" y="0"/>
                      <a:pt x="398" y="0"/>
                      <a:pt x="414" y="0"/>
                    </a:cubicBezTo>
                    <a:cubicBezTo>
                      <a:pt x="414" y="0"/>
                      <a:pt x="414" y="0"/>
                      <a:pt x="429" y="0"/>
                    </a:cubicBezTo>
                    <a:cubicBezTo>
                      <a:pt x="429" y="0"/>
                      <a:pt x="429" y="0"/>
                      <a:pt x="429" y="0"/>
                    </a:cubicBezTo>
                    <a:lnTo>
                      <a:pt x="429" y="0"/>
                    </a:lnTo>
                    <a:lnTo>
                      <a:pt x="429" y="0"/>
                    </a:lnTo>
                    <a:lnTo>
                      <a:pt x="429" y="0"/>
                    </a:lnTo>
                    <a:lnTo>
                      <a:pt x="429" y="0"/>
                    </a:lnTo>
                    <a:lnTo>
                      <a:pt x="429" y="0"/>
                    </a:lnTo>
                    <a:lnTo>
                      <a:pt x="429" y="0"/>
                    </a:lnTo>
                    <a:lnTo>
                      <a:pt x="429" y="0"/>
                    </a:lnTo>
                    <a:lnTo>
                      <a:pt x="429" y="0"/>
                    </a:lnTo>
                    <a:close/>
                  </a:path>
                </a:pathLst>
              </a:custGeom>
              <a:solidFill>
                <a:schemeClr val="bg1"/>
              </a:solidFill>
              <a:ln w="1143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51" name="任意多边形 1050"/>
              <p:cNvSpPr/>
              <p:nvPr/>
            </p:nvSpPr>
            <p:spPr>
              <a:xfrm>
                <a:off x="-9" y="406"/>
                <a:ext cx="92" cy="36"/>
              </a:xfrm>
              <a:custGeom>
                <a:avLst/>
                <a:gdLst/>
                <a:ahLst/>
                <a:cxnLst/>
                <a:pathLst>
                  <a:path w="229" h="91">
                    <a:moveTo>
                      <a:pt x="213" y="0"/>
                    </a:moveTo>
                    <a:cubicBezTo>
                      <a:pt x="213" y="0"/>
                      <a:pt x="213" y="0"/>
                      <a:pt x="213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13" y="0"/>
                      <a:pt x="213" y="0"/>
                      <a:pt x="229" y="0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229" y="0"/>
                      <a:pt x="229" y="0"/>
                      <a:pt x="229" y="12"/>
                    </a:cubicBezTo>
                    <a:cubicBezTo>
                      <a:pt x="229" y="12"/>
                      <a:pt x="229" y="12"/>
                      <a:pt x="229" y="12"/>
                    </a:cubicBezTo>
                    <a:cubicBezTo>
                      <a:pt x="229" y="12"/>
                      <a:pt x="229" y="12"/>
                      <a:pt x="213" y="12"/>
                    </a:cubicBezTo>
                    <a:cubicBezTo>
                      <a:pt x="213" y="12"/>
                      <a:pt x="213" y="12"/>
                      <a:pt x="213" y="12"/>
                    </a:cubicBezTo>
                    <a:cubicBezTo>
                      <a:pt x="213" y="12"/>
                      <a:pt x="213" y="12"/>
                      <a:pt x="213" y="12"/>
                    </a:cubicBezTo>
                    <a:cubicBezTo>
                      <a:pt x="213" y="12"/>
                      <a:pt x="213" y="12"/>
                      <a:pt x="198" y="12"/>
                    </a:cubicBezTo>
                    <a:cubicBezTo>
                      <a:pt x="198" y="12"/>
                      <a:pt x="198" y="12"/>
                      <a:pt x="198" y="12"/>
                    </a:cubicBezTo>
                    <a:cubicBezTo>
                      <a:pt x="198" y="12"/>
                      <a:pt x="198" y="12"/>
                      <a:pt x="183" y="12"/>
                    </a:cubicBezTo>
                    <a:cubicBezTo>
                      <a:pt x="183" y="12"/>
                      <a:pt x="183" y="12"/>
                      <a:pt x="183" y="29"/>
                    </a:cubicBezTo>
                    <a:cubicBezTo>
                      <a:pt x="183" y="29"/>
                      <a:pt x="183" y="29"/>
                      <a:pt x="183" y="29"/>
                    </a:cubicBezTo>
                    <a:cubicBezTo>
                      <a:pt x="183" y="29"/>
                      <a:pt x="183" y="29"/>
                      <a:pt x="168" y="29"/>
                    </a:cubicBezTo>
                    <a:cubicBezTo>
                      <a:pt x="168" y="29"/>
                      <a:pt x="168" y="29"/>
                      <a:pt x="153" y="29"/>
                    </a:cubicBezTo>
                    <a:cubicBezTo>
                      <a:pt x="153" y="29"/>
                      <a:pt x="153" y="29"/>
                      <a:pt x="153" y="29"/>
                    </a:cubicBezTo>
                    <a:cubicBezTo>
                      <a:pt x="153" y="29"/>
                      <a:pt x="153" y="29"/>
                      <a:pt x="138" y="29"/>
                    </a:cubicBezTo>
                    <a:cubicBezTo>
                      <a:pt x="138" y="29"/>
                      <a:pt x="138" y="29"/>
                      <a:pt x="138" y="29"/>
                    </a:cubicBezTo>
                    <a:cubicBezTo>
                      <a:pt x="138" y="29"/>
                      <a:pt x="138" y="29"/>
                      <a:pt x="121" y="29"/>
                    </a:cubicBezTo>
                    <a:cubicBezTo>
                      <a:pt x="121" y="29"/>
                      <a:pt x="121" y="29"/>
                      <a:pt x="106" y="29"/>
                    </a:cubicBezTo>
                    <a:cubicBezTo>
                      <a:pt x="106" y="29"/>
                      <a:pt x="106" y="29"/>
                      <a:pt x="106" y="29"/>
                    </a:cubicBezTo>
                    <a:cubicBezTo>
                      <a:pt x="106" y="29"/>
                      <a:pt x="106" y="29"/>
                      <a:pt x="91" y="29"/>
                    </a:cubicBezTo>
                    <a:cubicBezTo>
                      <a:pt x="91" y="29"/>
                      <a:pt x="91" y="29"/>
                      <a:pt x="75" y="29"/>
                    </a:cubicBezTo>
                    <a:cubicBezTo>
                      <a:pt x="75" y="29"/>
                      <a:pt x="75" y="29"/>
                      <a:pt x="75" y="29"/>
                    </a:cubicBezTo>
                    <a:cubicBezTo>
                      <a:pt x="75" y="29"/>
                      <a:pt x="75" y="29"/>
                      <a:pt x="60" y="45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60" y="45"/>
                      <a:pt x="60" y="45"/>
                      <a:pt x="45" y="59"/>
                    </a:cubicBezTo>
                    <a:cubicBezTo>
                      <a:pt x="45" y="59"/>
                      <a:pt x="45" y="59"/>
                      <a:pt x="30" y="59"/>
                    </a:cubicBezTo>
                    <a:cubicBezTo>
                      <a:pt x="30" y="59"/>
                      <a:pt x="30" y="59"/>
                      <a:pt x="15" y="76"/>
                    </a:cubicBezTo>
                    <a:cubicBezTo>
                      <a:pt x="15" y="76"/>
                      <a:pt x="15" y="76"/>
                      <a:pt x="15" y="91"/>
                    </a:cubicBezTo>
                    <a:cubicBezTo>
                      <a:pt x="15" y="91"/>
                      <a:pt x="15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15" y="76"/>
                    </a:cubicBezTo>
                    <a:cubicBezTo>
                      <a:pt x="15" y="76"/>
                      <a:pt x="15" y="76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60" y="29"/>
                    </a:cubicBezTo>
                    <a:cubicBezTo>
                      <a:pt x="60" y="29"/>
                      <a:pt x="60" y="29"/>
                      <a:pt x="75" y="29"/>
                    </a:cubicBezTo>
                    <a:cubicBezTo>
                      <a:pt x="75" y="29"/>
                      <a:pt x="75" y="29"/>
                      <a:pt x="91" y="12"/>
                    </a:cubicBezTo>
                    <a:cubicBezTo>
                      <a:pt x="91" y="12"/>
                      <a:pt x="91" y="12"/>
                      <a:pt x="91" y="12"/>
                    </a:cubicBezTo>
                    <a:cubicBezTo>
                      <a:pt x="91" y="12"/>
                      <a:pt x="91" y="12"/>
                      <a:pt x="106" y="12"/>
                    </a:cubicBezTo>
                    <a:cubicBezTo>
                      <a:pt x="106" y="12"/>
                      <a:pt x="106" y="12"/>
                      <a:pt x="106" y="12"/>
                    </a:cubicBezTo>
                    <a:cubicBezTo>
                      <a:pt x="106" y="12"/>
                      <a:pt x="106" y="12"/>
                      <a:pt x="121" y="12"/>
                    </a:cubicBezTo>
                    <a:cubicBezTo>
                      <a:pt x="121" y="12"/>
                      <a:pt x="121" y="12"/>
                      <a:pt x="121" y="12"/>
                    </a:cubicBezTo>
                    <a:cubicBezTo>
                      <a:pt x="121" y="12"/>
                      <a:pt x="121" y="12"/>
                      <a:pt x="138" y="0"/>
                    </a:cubicBezTo>
                    <a:cubicBezTo>
                      <a:pt x="138" y="0"/>
                      <a:pt x="138" y="0"/>
                      <a:pt x="153" y="0"/>
                    </a:cubicBezTo>
                    <a:cubicBezTo>
                      <a:pt x="153" y="0"/>
                      <a:pt x="153" y="0"/>
                      <a:pt x="168" y="0"/>
                    </a:cubicBezTo>
                    <a:cubicBezTo>
                      <a:pt x="168" y="0"/>
                      <a:pt x="168" y="0"/>
                      <a:pt x="183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83" y="0"/>
                      <a:pt x="183" y="0"/>
                      <a:pt x="198" y="0"/>
                    </a:cubicBezTo>
                    <a:cubicBezTo>
                      <a:pt x="198" y="0"/>
                      <a:pt x="198" y="0"/>
                      <a:pt x="213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13" y="0"/>
                      <a:pt x="213" y="0"/>
                      <a:pt x="213" y="0"/>
                    </a:cubicBezTo>
                    <a:lnTo>
                      <a:pt x="213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chemeClr val="bg1"/>
              </a:solidFill>
              <a:ln w="1143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52" name="任意多边形 1051"/>
              <p:cNvSpPr/>
              <p:nvPr/>
            </p:nvSpPr>
            <p:spPr>
              <a:xfrm>
                <a:off x="-104" y="354"/>
                <a:ext cx="185" cy="118"/>
              </a:xfrm>
              <a:custGeom>
                <a:avLst/>
                <a:gdLst/>
                <a:ahLst/>
                <a:cxnLst/>
                <a:pathLst>
                  <a:path w="461" h="295">
                    <a:moveTo>
                      <a:pt x="461" y="46"/>
                    </a:moveTo>
                    <a:cubicBezTo>
                      <a:pt x="461" y="46"/>
                      <a:pt x="461" y="46"/>
                      <a:pt x="461" y="46"/>
                    </a:cubicBezTo>
                    <a:cubicBezTo>
                      <a:pt x="461" y="46"/>
                      <a:pt x="461" y="46"/>
                      <a:pt x="461" y="61"/>
                    </a:cubicBezTo>
                    <a:cubicBezTo>
                      <a:pt x="461" y="61"/>
                      <a:pt x="461" y="61"/>
                      <a:pt x="445" y="76"/>
                    </a:cubicBezTo>
                    <a:cubicBezTo>
                      <a:pt x="445" y="76"/>
                      <a:pt x="445" y="76"/>
                      <a:pt x="430" y="76"/>
                    </a:cubicBezTo>
                    <a:cubicBezTo>
                      <a:pt x="430" y="76"/>
                      <a:pt x="430" y="76"/>
                      <a:pt x="414" y="92"/>
                    </a:cubicBezTo>
                    <a:cubicBezTo>
                      <a:pt x="414" y="92"/>
                      <a:pt x="414" y="92"/>
                      <a:pt x="399" y="92"/>
                    </a:cubicBezTo>
                    <a:cubicBezTo>
                      <a:pt x="399" y="92"/>
                      <a:pt x="399" y="92"/>
                      <a:pt x="399" y="92"/>
                    </a:cubicBezTo>
                    <a:cubicBezTo>
                      <a:pt x="399" y="92"/>
                      <a:pt x="399" y="92"/>
                      <a:pt x="399" y="92"/>
                    </a:cubicBezTo>
                    <a:cubicBezTo>
                      <a:pt x="399" y="92"/>
                      <a:pt x="399" y="92"/>
                      <a:pt x="383" y="108"/>
                    </a:cubicBezTo>
                    <a:cubicBezTo>
                      <a:pt x="383" y="108"/>
                      <a:pt x="383" y="108"/>
                      <a:pt x="368" y="108"/>
                    </a:cubicBezTo>
                    <a:cubicBezTo>
                      <a:pt x="368" y="108"/>
                      <a:pt x="368" y="108"/>
                      <a:pt x="322" y="124"/>
                    </a:cubicBezTo>
                    <a:cubicBezTo>
                      <a:pt x="322" y="124"/>
                      <a:pt x="322" y="124"/>
                      <a:pt x="289" y="139"/>
                    </a:cubicBezTo>
                    <a:cubicBezTo>
                      <a:pt x="289" y="139"/>
                      <a:pt x="289" y="139"/>
                      <a:pt x="273" y="154"/>
                    </a:cubicBezTo>
                    <a:cubicBezTo>
                      <a:pt x="273" y="154"/>
                      <a:pt x="273" y="154"/>
                      <a:pt x="243" y="154"/>
                    </a:cubicBezTo>
                    <a:cubicBezTo>
                      <a:pt x="243" y="154"/>
                      <a:pt x="243" y="154"/>
                      <a:pt x="243" y="154"/>
                    </a:cubicBezTo>
                    <a:cubicBezTo>
                      <a:pt x="243" y="154"/>
                      <a:pt x="243" y="154"/>
                      <a:pt x="227" y="170"/>
                    </a:cubicBezTo>
                    <a:cubicBezTo>
                      <a:pt x="227" y="170"/>
                      <a:pt x="227" y="170"/>
                      <a:pt x="227" y="170"/>
                    </a:cubicBezTo>
                    <a:cubicBezTo>
                      <a:pt x="227" y="170"/>
                      <a:pt x="227" y="170"/>
                      <a:pt x="212" y="186"/>
                    </a:cubicBezTo>
                    <a:cubicBezTo>
                      <a:pt x="212" y="186"/>
                      <a:pt x="212" y="186"/>
                      <a:pt x="196" y="186"/>
                    </a:cubicBezTo>
                    <a:cubicBezTo>
                      <a:pt x="196" y="186"/>
                      <a:pt x="196" y="186"/>
                      <a:pt x="181" y="203"/>
                    </a:cubicBezTo>
                    <a:cubicBezTo>
                      <a:pt x="181" y="203"/>
                      <a:pt x="181" y="203"/>
                      <a:pt x="181" y="203"/>
                    </a:cubicBezTo>
                    <a:cubicBezTo>
                      <a:pt x="181" y="203"/>
                      <a:pt x="181" y="203"/>
                      <a:pt x="165" y="203"/>
                    </a:cubicBezTo>
                    <a:cubicBezTo>
                      <a:pt x="165" y="203"/>
                      <a:pt x="165" y="203"/>
                      <a:pt x="165" y="203"/>
                    </a:cubicBezTo>
                    <a:cubicBezTo>
                      <a:pt x="165" y="203"/>
                      <a:pt x="165" y="203"/>
                      <a:pt x="165" y="218"/>
                    </a:cubicBezTo>
                    <a:cubicBezTo>
                      <a:pt x="165" y="218"/>
                      <a:pt x="165" y="218"/>
                      <a:pt x="150" y="218"/>
                    </a:cubicBezTo>
                    <a:cubicBezTo>
                      <a:pt x="150" y="218"/>
                      <a:pt x="150" y="218"/>
                      <a:pt x="150" y="218"/>
                    </a:cubicBezTo>
                    <a:cubicBezTo>
                      <a:pt x="150" y="218"/>
                      <a:pt x="150" y="218"/>
                      <a:pt x="134" y="218"/>
                    </a:cubicBezTo>
                    <a:cubicBezTo>
                      <a:pt x="134" y="218"/>
                      <a:pt x="134" y="218"/>
                      <a:pt x="119" y="233"/>
                    </a:cubicBezTo>
                    <a:cubicBezTo>
                      <a:pt x="119" y="233"/>
                      <a:pt x="119" y="233"/>
                      <a:pt x="104" y="264"/>
                    </a:cubicBezTo>
                    <a:cubicBezTo>
                      <a:pt x="104" y="264"/>
                      <a:pt x="104" y="264"/>
                      <a:pt x="104" y="264"/>
                    </a:cubicBezTo>
                    <a:cubicBezTo>
                      <a:pt x="104" y="264"/>
                      <a:pt x="104" y="264"/>
                      <a:pt x="88" y="264"/>
                    </a:cubicBezTo>
                    <a:cubicBezTo>
                      <a:pt x="88" y="264"/>
                      <a:pt x="88" y="264"/>
                      <a:pt x="88" y="264"/>
                    </a:cubicBezTo>
                    <a:cubicBezTo>
                      <a:pt x="88" y="264"/>
                      <a:pt x="88" y="264"/>
                      <a:pt x="73" y="280"/>
                    </a:cubicBezTo>
                    <a:cubicBezTo>
                      <a:pt x="73" y="280"/>
                      <a:pt x="73" y="280"/>
                      <a:pt x="57" y="280"/>
                    </a:cubicBezTo>
                    <a:cubicBezTo>
                      <a:pt x="57" y="280"/>
                      <a:pt x="57" y="280"/>
                      <a:pt x="42" y="295"/>
                    </a:cubicBezTo>
                    <a:cubicBezTo>
                      <a:pt x="42" y="295"/>
                      <a:pt x="42" y="295"/>
                      <a:pt x="42" y="295"/>
                    </a:cubicBezTo>
                    <a:cubicBezTo>
                      <a:pt x="42" y="295"/>
                      <a:pt x="42" y="295"/>
                      <a:pt x="26" y="295"/>
                    </a:cubicBezTo>
                    <a:cubicBezTo>
                      <a:pt x="26" y="295"/>
                      <a:pt x="26" y="295"/>
                      <a:pt x="26" y="295"/>
                    </a:cubicBezTo>
                    <a:cubicBezTo>
                      <a:pt x="26" y="295"/>
                      <a:pt x="26" y="295"/>
                      <a:pt x="26" y="295"/>
                    </a:cubicBezTo>
                    <a:cubicBezTo>
                      <a:pt x="26" y="295"/>
                      <a:pt x="26" y="295"/>
                      <a:pt x="11" y="295"/>
                    </a:cubicBezTo>
                    <a:cubicBezTo>
                      <a:pt x="11" y="295"/>
                      <a:pt x="11" y="295"/>
                      <a:pt x="11" y="295"/>
                    </a:cubicBezTo>
                    <a:cubicBezTo>
                      <a:pt x="11" y="295"/>
                      <a:pt x="11" y="295"/>
                      <a:pt x="11" y="295"/>
                    </a:cubicBezTo>
                    <a:cubicBezTo>
                      <a:pt x="11" y="295"/>
                      <a:pt x="11" y="295"/>
                      <a:pt x="11" y="295"/>
                    </a:cubicBezTo>
                    <a:cubicBezTo>
                      <a:pt x="11" y="295"/>
                      <a:pt x="11" y="295"/>
                      <a:pt x="0" y="295"/>
                    </a:cubicBezTo>
                    <a:cubicBezTo>
                      <a:pt x="0" y="295"/>
                      <a:pt x="0" y="295"/>
                      <a:pt x="0" y="280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280"/>
                      <a:pt x="0" y="280"/>
                      <a:pt x="11" y="264"/>
                    </a:cubicBezTo>
                    <a:cubicBezTo>
                      <a:pt x="11" y="264"/>
                      <a:pt x="11" y="264"/>
                      <a:pt x="11" y="264"/>
                    </a:cubicBezTo>
                    <a:cubicBezTo>
                      <a:pt x="11" y="264"/>
                      <a:pt x="11" y="264"/>
                      <a:pt x="11" y="264"/>
                    </a:cubicBezTo>
                    <a:cubicBezTo>
                      <a:pt x="11" y="264"/>
                      <a:pt x="11" y="264"/>
                      <a:pt x="11" y="249"/>
                    </a:cubicBezTo>
                    <a:cubicBezTo>
                      <a:pt x="11" y="249"/>
                      <a:pt x="11" y="249"/>
                      <a:pt x="26" y="249"/>
                    </a:cubicBezTo>
                    <a:cubicBezTo>
                      <a:pt x="26" y="249"/>
                      <a:pt x="26" y="249"/>
                      <a:pt x="26" y="233"/>
                    </a:cubicBezTo>
                    <a:cubicBezTo>
                      <a:pt x="26" y="233"/>
                      <a:pt x="26" y="233"/>
                      <a:pt x="26" y="233"/>
                    </a:cubicBezTo>
                    <a:cubicBezTo>
                      <a:pt x="26" y="233"/>
                      <a:pt x="26" y="233"/>
                      <a:pt x="26" y="233"/>
                    </a:cubicBezTo>
                    <a:cubicBezTo>
                      <a:pt x="26" y="233"/>
                      <a:pt x="26" y="233"/>
                      <a:pt x="11" y="233"/>
                    </a:cubicBezTo>
                    <a:cubicBezTo>
                      <a:pt x="11" y="233"/>
                      <a:pt x="11" y="233"/>
                      <a:pt x="11" y="233"/>
                    </a:cubicBezTo>
                    <a:cubicBezTo>
                      <a:pt x="11" y="233"/>
                      <a:pt x="11" y="233"/>
                      <a:pt x="11" y="233"/>
                    </a:cubicBezTo>
                    <a:cubicBezTo>
                      <a:pt x="11" y="233"/>
                      <a:pt x="11" y="233"/>
                      <a:pt x="11" y="233"/>
                    </a:cubicBezTo>
                    <a:cubicBezTo>
                      <a:pt x="11" y="233"/>
                      <a:pt x="11" y="233"/>
                      <a:pt x="0" y="233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3"/>
                      <a:pt x="0" y="233"/>
                      <a:pt x="0" y="218"/>
                    </a:cubicBezTo>
                    <a:cubicBezTo>
                      <a:pt x="0" y="218"/>
                      <a:pt x="0" y="218"/>
                      <a:pt x="0" y="218"/>
                    </a:cubicBezTo>
                    <a:cubicBezTo>
                      <a:pt x="0" y="218"/>
                      <a:pt x="0" y="218"/>
                      <a:pt x="0" y="218"/>
                    </a:cubicBezTo>
                    <a:cubicBezTo>
                      <a:pt x="0" y="218"/>
                      <a:pt x="0" y="218"/>
                      <a:pt x="0" y="203"/>
                    </a:cubicBezTo>
                    <a:cubicBezTo>
                      <a:pt x="0" y="203"/>
                      <a:pt x="0" y="203"/>
                      <a:pt x="11" y="170"/>
                    </a:cubicBezTo>
                    <a:cubicBezTo>
                      <a:pt x="11" y="170"/>
                      <a:pt x="11" y="170"/>
                      <a:pt x="42" y="139"/>
                    </a:cubicBezTo>
                    <a:cubicBezTo>
                      <a:pt x="42" y="139"/>
                      <a:pt x="42" y="139"/>
                      <a:pt x="42" y="124"/>
                    </a:cubicBezTo>
                    <a:cubicBezTo>
                      <a:pt x="42" y="124"/>
                      <a:pt x="42" y="124"/>
                      <a:pt x="57" y="124"/>
                    </a:cubicBezTo>
                    <a:cubicBezTo>
                      <a:pt x="57" y="124"/>
                      <a:pt x="57" y="124"/>
                      <a:pt x="57" y="124"/>
                    </a:cubicBezTo>
                    <a:cubicBezTo>
                      <a:pt x="57" y="124"/>
                      <a:pt x="57" y="124"/>
                      <a:pt x="73" y="92"/>
                    </a:cubicBezTo>
                    <a:cubicBezTo>
                      <a:pt x="73" y="92"/>
                      <a:pt x="73" y="92"/>
                      <a:pt x="88" y="92"/>
                    </a:cubicBezTo>
                    <a:cubicBezTo>
                      <a:pt x="88" y="92"/>
                      <a:pt x="88" y="92"/>
                      <a:pt x="104" y="76"/>
                    </a:cubicBezTo>
                    <a:cubicBezTo>
                      <a:pt x="104" y="76"/>
                      <a:pt x="104" y="76"/>
                      <a:pt x="119" y="61"/>
                    </a:cubicBezTo>
                    <a:cubicBezTo>
                      <a:pt x="119" y="61"/>
                      <a:pt x="119" y="61"/>
                      <a:pt x="134" y="46"/>
                    </a:cubicBezTo>
                    <a:cubicBezTo>
                      <a:pt x="134" y="46"/>
                      <a:pt x="134" y="46"/>
                      <a:pt x="150" y="46"/>
                    </a:cubicBezTo>
                    <a:cubicBezTo>
                      <a:pt x="150" y="46"/>
                      <a:pt x="150" y="46"/>
                      <a:pt x="165" y="30"/>
                    </a:cubicBezTo>
                    <a:cubicBezTo>
                      <a:pt x="165" y="30"/>
                      <a:pt x="165" y="30"/>
                      <a:pt x="165" y="30"/>
                    </a:cubicBezTo>
                    <a:cubicBezTo>
                      <a:pt x="165" y="30"/>
                      <a:pt x="165" y="30"/>
                      <a:pt x="196" y="30"/>
                    </a:cubicBezTo>
                    <a:cubicBezTo>
                      <a:pt x="196" y="30"/>
                      <a:pt x="196" y="30"/>
                      <a:pt x="212" y="15"/>
                    </a:cubicBezTo>
                    <a:cubicBezTo>
                      <a:pt x="212" y="15"/>
                      <a:pt x="212" y="15"/>
                      <a:pt x="227" y="15"/>
                    </a:cubicBezTo>
                    <a:cubicBezTo>
                      <a:pt x="227" y="15"/>
                      <a:pt x="227" y="15"/>
                      <a:pt x="243" y="15"/>
                    </a:cubicBezTo>
                    <a:cubicBezTo>
                      <a:pt x="243" y="15"/>
                      <a:pt x="243" y="15"/>
                      <a:pt x="273" y="15"/>
                    </a:cubicBezTo>
                    <a:cubicBezTo>
                      <a:pt x="273" y="15"/>
                      <a:pt x="273" y="15"/>
                      <a:pt x="289" y="15"/>
                    </a:cubicBezTo>
                    <a:cubicBezTo>
                      <a:pt x="289" y="15"/>
                      <a:pt x="289" y="15"/>
                      <a:pt x="304" y="15"/>
                    </a:cubicBezTo>
                    <a:cubicBezTo>
                      <a:pt x="304" y="15"/>
                      <a:pt x="304" y="15"/>
                      <a:pt x="304" y="15"/>
                    </a:cubicBezTo>
                    <a:cubicBezTo>
                      <a:pt x="304" y="15"/>
                      <a:pt x="304" y="15"/>
                      <a:pt x="322" y="0"/>
                    </a:cubicBezTo>
                    <a:cubicBezTo>
                      <a:pt x="322" y="0"/>
                      <a:pt x="322" y="0"/>
                      <a:pt x="337" y="0"/>
                    </a:cubicBezTo>
                    <a:cubicBezTo>
                      <a:pt x="337" y="0"/>
                      <a:pt x="337" y="0"/>
                      <a:pt x="353" y="0"/>
                    </a:cubicBezTo>
                    <a:cubicBezTo>
                      <a:pt x="353" y="0"/>
                      <a:pt x="353" y="0"/>
                      <a:pt x="353" y="0"/>
                    </a:cubicBezTo>
                    <a:cubicBezTo>
                      <a:pt x="353" y="0"/>
                      <a:pt x="353" y="0"/>
                      <a:pt x="353" y="0"/>
                    </a:cubicBezTo>
                    <a:cubicBezTo>
                      <a:pt x="353" y="0"/>
                      <a:pt x="353" y="0"/>
                      <a:pt x="368" y="0"/>
                    </a:cubicBezTo>
                    <a:cubicBezTo>
                      <a:pt x="368" y="0"/>
                      <a:pt x="368" y="0"/>
                      <a:pt x="368" y="0"/>
                    </a:cubicBezTo>
                    <a:cubicBezTo>
                      <a:pt x="368" y="0"/>
                      <a:pt x="368" y="0"/>
                      <a:pt x="368" y="0"/>
                    </a:cubicBezTo>
                    <a:cubicBezTo>
                      <a:pt x="368" y="0"/>
                      <a:pt x="368" y="0"/>
                      <a:pt x="368" y="0"/>
                    </a:cubicBezTo>
                    <a:cubicBezTo>
                      <a:pt x="368" y="0"/>
                      <a:pt x="368" y="0"/>
                      <a:pt x="368" y="0"/>
                    </a:cubicBezTo>
                    <a:cubicBezTo>
                      <a:pt x="368" y="0"/>
                      <a:pt x="368" y="0"/>
                      <a:pt x="368" y="0"/>
                    </a:cubicBezTo>
                    <a:cubicBezTo>
                      <a:pt x="368" y="0"/>
                      <a:pt x="368" y="0"/>
                      <a:pt x="368" y="0"/>
                    </a:cubicBezTo>
                    <a:cubicBezTo>
                      <a:pt x="368" y="0"/>
                      <a:pt x="368" y="0"/>
                      <a:pt x="368" y="15"/>
                    </a:cubicBezTo>
                    <a:cubicBezTo>
                      <a:pt x="368" y="15"/>
                      <a:pt x="368" y="15"/>
                      <a:pt x="368" y="15"/>
                    </a:cubicBezTo>
                    <a:cubicBezTo>
                      <a:pt x="368" y="15"/>
                      <a:pt x="368" y="15"/>
                      <a:pt x="368" y="15"/>
                    </a:cubicBezTo>
                    <a:cubicBezTo>
                      <a:pt x="368" y="15"/>
                      <a:pt x="368" y="15"/>
                      <a:pt x="353" y="30"/>
                    </a:cubicBezTo>
                    <a:cubicBezTo>
                      <a:pt x="353" y="30"/>
                      <a:pt x="353" y="30"/>
                      <a:pt x="353" y="30"/>
                    </a:cubicBezTo>
                    <a:cubicBezTo>
                      <a:pt x="353" y="30"/>
                      <a:pt x="353" y="30"/>
                      <a:pt x="337" y="46"/>
                    </a:cubicBezTo>
                    <a:cubicBezTo>
                      <a:pt x="337" y="46"/>
                      <a:pt x="337" y="46"/>
                      <a:pt x="337" y="46"/>
                    </a:cubicBezTo>
                    <a:cubicBezTo>
                      <a:pt x="337" y="46"/>
                      <a:pt x="337" y="46"/>
                      <a:pt x="337" y="46"/>
                    </a:cubicBezTo>
                    <a:cubicBezTo>
                      <a:pt x="337" y="46"/>
                      <a:pt x="337" y="46"/>
                      <a:pt x="322" y="61"/>
                    </a:cubicBezTo>
                    <a:cubicBezTo>
                      <a:pt x="322" y="61"/>
                      <a:pt x="322" y="61"/>
                      <a:pt x="304" y="61"/>
                    </a:cubicBezTo>
                    <a:cubicBezTo>
                      <a:pt x="304" y="61"/>
                      <a:pt x="304" y="61"/>
                      <a:pt x="304" y="61"/>
                    </a:cubicBezTo>
                    <a:cubicBezTo>
                      <a:pt x="304" y="61"/>
                      <a:pt x="304" y="61"/>
                      <a:pt x="304" y="76"/>
                    </a:cubicBezTo>
                    <a:cubicBezTo>
                      <a:pt x="304" y="76"/>
                      <a:pt x="304" y="76"/>
                      <a:pt x="289" y="76"/>
                    </a:cubicBezTo>
                    <a:cubicBezTo>
                      <a:pt x="289" y="76"/>
                      <a:pt x="289" y="76"/>
                      <a:pt x="289" y="76"/>
                    </a:cubicBezTo>
                    <a:cubicBezTo>
                      <a:pt x="289" y="76"/>
                      <a:pt x="289" y="76"/>
                      <a:pt x="289" y="76"/>
                    </a:cubicBezTo>
                    <a:cubicBezTo>
                      <a:pt x="289" y="76"/>
                      <a:pt x="289" y="76"/>
                      <a:pt x="258" y="92"/>
                    </a:cubicBezTo>
                    <a:cubicBezTo>
                      <a:pt x="258" y="92"/>
                      <a:pt x="258" y="92"/>
                      <a:pt x="258" y="92"/>
                    </a:cubicBezTo>
                    <a:cubicBezTo>
                      <a:pt x="258" y="92"/>
                      <a:pt x="258" y="92"/>
                      <a:pt x="258" y="92"/>
                    </a:cubicBezTo>
                    <a:cubicBezTo>
                      <a:pt x="258" y="92"/>
                      <a:pt x="258" y="92"/>
                      <a:pt x="258" y="92"/>
                    </a:cubicBezTo>
                    <a:cubicBezTo>
                      <a:pt x="258" y="92"/>
                      <a:pt x="258" y="92"/>
                      <a:pt x="273" y="92"/>
                    </a:cubicBezTo>
                    <a:cubicBezTo>
                      <a:pt x="273" y="92"/>
                      <a:pt x="273" y="92"/>
                      <a:pt x="273" y="92"/>
                    </a:cubicBezTo>
                    <a:cubicBezTo>
                      <a:pt x="273" y="92"/>
                      <a:pt x="273" y="92"/>
                      <a:pt x="289" y="92"/>
                    </a:cubicBezTo>
                    <a:cubicBezTo>
                      <a:pt x="289" y="92"/>
                      <a:pt x="289" y="92"/>
                      <a:pt x="304" y="92"/>
                    </a:cubicBezTo>
                    <a:cubicBezTo>
                      <a:pt x="304" y="92"/>
                      <a:pt x="304" y="92"/>
                      <a:pt x="322" y="92"/>
                    </a:cubicBezTo>
                    <a:cubicBezTo>
                      <a:pt x="322" y="92"/>
                      <a:pt x="322" y="92"/>
                      <a:pt x="322" y="92"/>
                    </a:cubicBezTo>
                    <a:cubicBezTo>
                      <a:pt x="322" y="92"/>
                      <a:pt x="322" y="92"/>
                      <a:pt x="322" y="92"/>
                    </a:cubicBezTo>
                    <a:cubicBezTo>
                      <a:pt x="322" y="92"/>
                      <a:pt x="322" y="92"/>
                      <a:pt x="322" y="92"/>
                    </a:cubicBezTo>
                    <a:cubicBezTo>
                      <a:pt x="322" y="92"/>
                      <a:pt x="322" y="92"/>
                      <a:pt x="322" y="92"/>
                    </a:cubicBezTo>
                    <a:cubicBezTo>
                      <a:pt x="322" y="92"/>
                      <a:pt x="322" y="92"/>
                      <a:pt x="322" y="92"/>
                    </a:cubicBezTo>
                    <a:cubicBezTo>
                      <a:pt x="322" y="92"/>
                      <a:pt x="322" y="92"/>
                      <a:pt x="304" y="92"/>
                    </a:cubicBezTo>
                    <a:cubicBezTo>
                      <a:pt x="304" y="92"/>
                      <a:pt x="304" y="92"/>
                      <a:pt x="304" y="108"/>
                    </a:cubicBezTo>
                    <a:cubicBezTo>
                      <a:pt x="304" y="108"/>
                      <a:pt x="304" y="108"/>
                      <a:pt x="289" y="108"/>
                    </a:cubicBezTo>
                    <a:cubicBezTo>
                      <a:pt x="289" y="108"/>
                      <a:pt x="289" y="108"/>
                      <a:pt x="273" y="124"/>
                    </a:cubicBezTo>
                    <a:cubicBezTo>
                      <a:pt x="273" y="124"/>
                      <a:pt x="273" y="124"/>
                      <a:pt x="273" y="124"/>
                    </a:cubicBezTo>
                    <a:cubicBezTo>
                      <a:pt x="273" y="124"/>
                      <a:pt x="273" y="124"/>
                      <a:pt x="273" y="124"/>
                    </a:cubicBezTo>
                    <a:cubicBezTo>
                      <a:pt x="273" y="124"/>
                      <a:pt x="273" y="124"/>
                      <a:pt x="273" y="124"/>
                    </a:cubicBezTo>
                    <a:cubicBezTo>
                      <a:pt x="273" y="124"/>
                      <a:pt x="273" y="124"/>
                      <a:pt x="273" y="124"/>
                    </a:cubicBezTo>
                    <a:cubicBezTo>
                      <a:pt x="273" y="124"/>
                      <a:pt x="273" y="124"/>
                      <a:pt x="273" y="124"/>
                    </a:cubicBezTo>
                    <a:cubicBezTo>
                      <a:pt x="273" y="124"/>
                      <a:pt x="273" y="124"/>
                      <a:pt x="304" y="124"/>
                    </a:cubicBezTo>
                    <a:cubicBezTo>
                      <a:pt x="304" y="124"/>
                      <a:pt x="304" y="124"/>
                      <a:pt x="322" y="108"/>
                    </a:cubicBezTo>
                    <a:cubicBezTo>
                      <a:pt x="322" y="108"/>
                      <a:pt x="322" y="108"/>
                      <a:pt x="337" y="108"/>
                    </a:cubicBezTo>
                    <a:cubicBezTo>
                      <a:pt x="337" y="108"/>
                      <a:pt x="337" y="108"/>
                      <a:pt x="337" y="108"/>
                    </a:cubicBezTo>
                    <a:cubicBezTo>
                      <a:pt x="337" y="108"/>
                      <a:pt x="337" y="108"/>
                      <a:pt x="337" y="108"/>
                    </a:cubicBezTo>
                    <a:cubicBezTo>
                      <a:pt x="337" y="108"/>
                      <a:pt x="337" y="108"/>
                      <a:pt x="353" y="108"/>
                    </a:cubicBezTo>
                    <a:cubicBezTo>
                      <a:pt x="353" y="108"/>
                      <a:pt x="353" y="108"/>
                      <a:pt x="353" y="108"/>
                    </a:cubicBezTo>
                    <a:cubicBezTo>
                      <a:pt x="353" y="108"/>
                      <a:pt x="353" y="108"/>
                      <a:pt x="353" y="92"/>
                    </a:cubicBezTo>
                    <a:cubicBezTo>
                      <a:pt x="353" y="92"/>
                      <a:pt x="353" y="92"/>
                      <a:pt x="368" y="92"/>
                    </a:cubicBezTo>
                    <a:cubicBezTo>
                      <a:pt x="368" y="92"/>
                      <a:pt x="368" y="92"/>
                      <a:pt x="353" y="92"/>
                    </a:cubicBezTo>
                    <a:cubicBezTo>
                      <a:pt x="353" y="92"/>
                      <a:pt x="353" y="92"/>
                      <a:pt x="353" y="92"/>
                    </a:cubicBezTo>
                    <a:cubicBezTo>
                      <a:pt x="353" y="92"/>
                      <a:pt x="353" y="92"/>
                      <a:pt x="353" y="92"/>
                    </a:cubicBezTo>
                    <a:cubicBezTo>
                      <a:pt x="353" y="92"/>
                      <a:pt x="353" y="92"/>
                      <a:pt x="353" y="92"/>
                    </a:cubicBezTo>
                    <a:cubicBezTo>
                      <a:pt x="353" y="92"/>
                      <a:pt x="353" y="92"/>
                      <a:pt x="353" y="92"/>
                    </a:cubicBezTo>
                    <a:cubicBezTo>
                      <a:pt x="353" y="92"/>
                      <a:pt x="353" y="92"/>
                      <a:pt x="337" y="92"/>
                    </a:cubicBezTo>
                    <a:cubicBezTo>
                      <a:pt x="337" y="92"/>
                      <a:pt x="337" y="92"/>
                      <a:pt x="337" y="92"/>
                    </a:cubicBezTo>
                    <a:cubicBezTo>
                      <a:pt x="337" y="92"/>
                      <a:pt x="337" y="92"/>
                      <a:pt x="337" y="92"/>
                    </a:cubicBezTo>
                    <a:cubicBezTo>
                      <a:pt x="337" y="92"/>
                      <a:pt x="337" y="92"/>
                      <a:pt x="353" y="76"/>
                    </a:cubicBezTo>
                    <a:cubicBezTo>
                      <a:pt x="353" y="76"/>
                      <a:pt x="353" y="76"/>
                      <a:pt x="353" y="76"/>
                    </a:cubicBezTo>
                    <a:cubicBezTo>
                      <a:pt x="353" y="76"/>
                      <a:pt x="353" y="76"/>
                      <a:pt x="353" y="76"/>
                    </a:cubicBezTo>
                    <a:cubicBezTo>
                      <a:pt x="353" y="76"/>
                      <a:pt x="353" y="76"/>
                      <a:pt x="368" y="61"/>
                    </a:cubicBezTo>
                    <a:cubicBezTo>
                      <a:pt x="368" y="61"/>
                      <a:pt x="368" y="61"/>
                      <a:pt x="368" y="61"/>
                    </a:cubicBezTo>
                    <a:cubicBezTo>
                      <a:pt x="368" y="61"/>
                      <a:pt x="368" y="61"/>
                      <a:pt x="368" y="46"/>
                    </a:cubicBezTo>
                    <a:cubicBezTo>
                      <a:pt x="368" y="46"/>
                      <a:pt x="368" y="46"/>
                      <a:pt x="368" y="46"/>
                    </a:cubicBezTo>
                    <a:cubicBezTo>
                      <a:pt x="368" y="46"/>
                      <a:pt x="368" y="46"/>
                      <a:pt x="368" y="46"/>
                    </a:cubicBezTo>
                    <a:cubicBezTo>
                      <a:pt x="368" y="46"/>
                      <a:pt x="368" y="46"/>
                      <a:pt x="368" y="46"/>
                    </a:cubicBezTo>
                    <a:cubicBezTo>
                      <a:pt x="368" y="46"/>
                      <a:pt x="368" y="46"/>
                      <a:pt x="368" y="46"/>
                    </a:cubicBezTo>
                    <a:cubicBezTo>
                      <a:pt x="368" y="46"/>
                      <a:pt x="368" y="46"/>
                      <a:pt x="368" y="46"/>
                    </a:cubicBezTo>
                    <a:cubicBezTo>
                      <a:pt x="368" y="46"/>
                      <a:pt x="368" y="46"/>
                      <a:pt x="353" y="46"/>
                    </a:cubicBezTo>
                    <a:cubicBezTo>
                      <a:pt x="353" y="46"/>
                      <a:pt x="353" y="46"/>
                      <a:pt x="353" y="46"/>
                    </a:cubicBezTo>
                    <a:cubicBezTo>
                      <a:pt x="353" y="46"/>
                      <a:pt x="353" y="46"/>
                      <a:pt x="353" y="46"/>
                    </a:cubicBezTo>
                    <a:cubicBezTo>
                      <a:pt x="353" y="46"/>
                      <a:pt x="353" y="46"/>
                      <a:pt x="337" y="46"/>
                    </a:cubicBezTo>
                    <a:cubicBezTo>
                      <a:pt x="337" y="46"/>
                      <a:pt x="337" y="46"/>
                      <a:pt x="337" y="46"/>
                    </a:cubicBezTo>
                    <a:cubicBezTo>
                      <a:pt x="337" y="46"/>
                      <a:pt x="337" y="46"/>
                      <a:pt x="337" y="46"/>
                    </a:cubicBezTo>
                    <a:cubicBezTo>
                      <a:pt x="337" y="46"/>
                      <a:pt x="337" y="46"/>
                      <a:pt x="337" y="46"/>
                    </a:cubicBezTo>
                    <a:cubicBezTo>
                      <a:pt x="337" y="46"/>
                      <a:pt x="337" y="46"/>
                      <a:pt x="337" y="46"/>
                    </a:cubicBezTo>
                    <a:cubicBezTo>
                      <a:pt x="337" y="46"/>
                      <a:pt x="337" y="46"/>
                      <a:pt x="353" y="46"/>
                    </a:cubicBezTo>
                    <a:cubicBezTo>
                      <a:pt x="353" y="46"/>
                      <a:pt x="353" y="46"/>
                      <a:pt x="353" y="46"/>
                    </a:cubicBezTo>
                    <a:cubicBezTo>
                      <a:pt x="353" y="46"/>
                      <a:pt x="353" y="46"/>
                      <a:pt x="353" y="46"/>
                    </a:cubicBezTo>
                    <a:cubicBezTo>
                      <a:pt x="353" y="46"/>
                      <a:pt x="353" y="46"/>
                      <a:pt x="399" y="15"/>
                    </a:cubicBezTo>
                    <a:cubicBezTo>
                      <a:pt x="399" y="15"/>
                      <a:pt x="399" y="15"/>
                      <a:pt x="414" y="15"/>
                    </a:cubicBezTo>
                    <a:cubicBezTo>
                      <a:pt x="414" y="15"/>
                      <a:pt x="414" y="15"/>
                      <a:pt x="414" y="15"/>
                    </a:cubicBezTo>
                    <a:cubicBezTo>
                      <a:pt x="414" y="15"/>
                      <a:pt x="414" y="15"/>
                      <a:pt x="414" y="15"/>
                    </a:cubicBezTo>
                    <a:cubicBezTo>
                      <a:pt x="414" y="15"/>
                      <a:pt x="414" y="15"/>
                      <a:pt x="430" y="15"/>
                    </a:cubicBezTo>
                    <a:cubicBezTo>
                      <a:pt x="430" y="15"/>
                      <a:pt x="430" y="15"/>
                      <a:pt x="430" y="15"/>
                    </a:cubicBezTo>
                    <a:cubicBezTo>
                      <a:pt x="430" y="15"/>
                      <a:pt x="430" y="15"/>
                      <a:pt x="430" y="15"/>
                    </a:cubicBezTo>
                    <a:cubicBezTo>
                      <a:pt x="430" y="15"/>
                      <a:pt x="430" y="15"/>
                      <a:pt x="430" y="15"/>
                    </a:cubicBezTo>
                    <a:cubicBezTo>
                      <a:pt x="430" y="15"/>
                      <a:pt x="430" y="15"/>
                      <a:pt x="430" y="15"/>
                    </a:cubicBezTo>
                    <a:cubicBezTo>
                      <a:pt x="430" y="15"/>
                      <a:pt x="430" y="15"/>
                      <a:pt x="430" y="30"/>
                    </a:cubicBezTo>
                    <a:cubicBezTo>
                      <a:pt x="430" y="30"/>
                      <a:pt x="430" y="30"/>
                      <a:pt x="430" y="30"/>
                    </a:cubicBezTo>
                    <a:cubicBezTo>
                      <a:pt x="430" y="30"/>
                      <a:pt x="430" y="30"/>
                      <a:pt x="430" y="30"/>
                    </a:cubicBezTo>
                    <a:cubicBezTo>
                      <a:pt x="430" y="30"/>
                      <a:pt x="430" y="30"/>
                      <a:pt x="414" y="30"/>
                    </a:cubicBezTo>
                    <a:cubicBezTo>
                      <a:pt x="414" y="30"/>
                      <a:pt x="414" y="30"/>
                      <a:pt x="414" y="30"/>
                    </a:cubicBezTo>
                    <a:cubicBezTo>
                      <a:pt x="414" y="30"/>
                      <a:pt x="414" y="30"/>
                      <a:pt x="414" y="30"/>
                    </a:cubicBezTo>
                    <a:cubicBezTo>
                      <a:pt x="414" y="30"/>
                      <a:pt x="414" y="30"/>
                      <a:pt x="414" y="46"/>
                    </a:cubicBezTo>
                    <a:cubicBezTo>
                      <a:pt x="414" y="46"/>
                      <a:pt x="414" y="46"/>
                      <a:pt x="414" y="46"/>
                    </a:cubicBezTo>
                    <a:cubicBezTo>
                      <a:pt x="414" y="46"/>
                      <a:pt x="414" y="46"/>
                      <a:pt x="430" y="46"/>
                    </a:cubicBezTo>
                    <a:cubicBezTo>
                      <a:pt x="430" y="46"/>
                      <a:pt x="430" y="46"/>
                      <a:pt x="430" y="46"/>
                    </a:cubicBezTo>
                    <a:cubicBezTo>
                      <a:pt x="430" y="46"/>
                      <a:pt x="430" y="46"/>
                      <a:pt x="445" y="46"/>
                    </a:cubicBezTo>
                    <a:cubicBezTo>
                      <a:pt x="445" y="46"/>
                      <a:pt x="445" y="46"/>
                      <a:pt x="445" y="46"/>
                    </a:cubicBezTo>
                    <a:cubicBezTo>
                      <a:pt x="445" y="46"/>
                      <a:pt x="445" y="46"/>
                      <a:pt x="461" y="46"/>
                    </a:cubicBezTo>
                    <a:cubicBezTo>
                      <a:pt x="461" y="46"/>
                      <a:pt x="461" y="46"/>
                      <a:pt x="461" y="46"/>
                    </a:cubicBezTo>
                    <a:cubicBezTo>
                      <a:pt x="461" y="46"/>
                      <a:pt x="461" y="46"/>
                      <a:pt x="461" y="46"/>
                    </a:cubicBezTo>
                    <a:cubicBezTo>
                      <a:pt x="461" y="46"/>
                      <a:pt x="461" y="46"/>
                      <a:pt x="461" y="46"/>
                    </a:cubicBezTo>
                    <a:cubicBezTo>
                      <a:pt x="461" y="46"/>
                      <a:pt x="461" y="46"/>
                      <a:pt x="461" y="46"/>
                    </a:cubicBezTo>
                    <a:cubicBezTo>
                      <a:pt x="461" y="46"/>
                      <a:pt x="461" y="46"/>
                      <a:pt x="461" y="46"/>
                    </a:cubicBezTo>
                    <a:cubicBezTo>
                      <a:pt x="461" y="46"/>
                      <a:pt x="461" y="46"/>
                      <a:pt x="461" y="46"/>
                    </a:cubicBezTo>
                    <a:lnTo>
                      <a:pt x="461" y="46"/>
                    </a:lnTo>
                    <a:lnTo>
                      <a:pt x="461" y="46"/>
                    </a:lnTo>
                    <a:lnTo>
                      <a:pt x="461" y="46"/>
                    </a:lnTo>
                    <a:lnTo>
                      <a:pt x="461" y="46"/>
                    </a:lnTo>
                    <a:lnTo>
                      <a:pt x="461" y="46"/>
                    </a:lnTo>
                    <a:lnTo>
                      <a:pt x="461" y="46"/>
                    </a:lnTo>
                    <a:lnTo>
                      <a:pt x="461" y="46"/>
                    </a:lnTo>
                    <a:lnTo>
                      <a:pt x="461" y="46"/>
                    </a:lnTo>
                    <a:close/>
                  </a:path>
                </a:pathLst>
              </a:custGeom>
              <a:solidFill>
                <a:schemeClr val="bg1"/>
              </a:solidFill>
              <a:ln w="1143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53" name="任意多边形 1052"/>
              <p:cNvSpPr/>
              <p:nvPr/>
            </p:nvSpPr>
            <p:spPr>
              <a:xfrm>
                <a:off x="-88" y="276"/>
                <a:ext cx="183" cy="73"/>
              </a:xfrm>
              <a:custGeom>
                <a:avLst/>
                <a:gdLst/>
                <a:ahLst/>
                <a:cxnLst/>
                <a:pathLst>
                  <a:path w="456" h="182">
                    <a:moveTo>
                      <a:pt x="456" y="105"/>
                    </a:moveTo>
                    <a:cubicBezTo>
                      <a:pt x="456" y="105"/>
                      <a:pt x="456" y="105"/>
                      <a:pt x="456" y="105"/>
                    </a:cubicBezTo>
                    <a:cubicBezTo>
                      <a:pt x="456" y="105"/>
                      <a:pt x="456" y="105"/>
                      <a:pt x="440" y="105"/>
                    </a:cubicBezTo>
                    <a:cubicBezTo>
                      <a:pt x="440" y="105"/>
                      <a:pt x="440" y="105"/>
                      <a:pt x="440" y="90"/>
                    </a:cubicBezTo>
                    <a:cubicBezTo>
                      <a:pt x="440" y="90"/>
                      <a:pt x="440" y="90"/>
                      <a:pt x="410" y="75"/>
                    </a:cubicBezTo>
                    <a:cubicBezTo>
                      <a:pt x="410" y="75"/>
                      <a:pt x="410" y="75"/>
                      <a:pt x="395" y="75"/>
                    </a:cubicBezTo>
                    <a:cubicBezTo>
                      <a:pt x="395" y="75"/>
                      <a:pt x="395" y="75"/>
                      <a:pt x="395" y="75"/>
                    </a:cubicBezTo>
                    <a:cubicBezTo>
                      <a:pt x="395" y="75"/>
                      <a:pt x="395" y="75"/>
                      <a:pt x="379" y="60"/>
                    </a:cubicBezTo>
                    <a:cubicBezTo>
                      <a:pt x="379" y="60"/>
                      <a:pt x="379" y="60"/>
                      <a:pt x="379" y="60"/>
                    </a:cubicBezTo>
                    <a:cubicBezTo>
                      <a:pt x="379" y="60"/>
                      <a:pt x="379" y="60"/>
                      <a:pt x="364" y="60"/>
                    </a:cubicBezTo>
                    <a:cubicBezTo>
                      <a:pt x="364" y="60"/>
                      <a:pt x="364" y="60"/>
                      <a:pt x="364" y="60"/>
                    </a:cubicBezTo>
                    <a:cubicBezTo>
                      <a:pt x="364" y="60"/>
                      <a:pt x="364" y="60"/>
                      <a:pt x="349" y="60"/>
                    </a:cubicBezTo>
                    <a:cubicBezTo>
                      <a:pt x="349" y="60"/>
                      <a:pt x="349" y="60"/>
                      <a:pt x="318" y="60"/>
                    </a:cubicBezTo>
                    <a:cubicBezTo>
                      <a:pt x="318" y="60"/>
                      <a:pt x="318" y="60"/>
                      <a:pt x="301" y="60"/>
                    </a:cubicBezTo>
                    <a:cubicBezTo>
                      <a:pt x="301" y="60"/>
                      <a:pt x="301" y="60"/>
                      <a:pt x="286" y="60"/>
                    </a:cubicBezTo>
                    <a:cubicBezTo>
                      <a:pt x="286" y="60"/>
                      <a:pt x="286" y="60"/>
                      <a:pt x="270" y="60"/>
                    </a:cubicBezTo>
                    <a:cubicBezTo>
                      <a:pt x="270" y="60"/>
                      <a:pt x="270" y="60"/>
                      <a:pt x="255" y="60"/>
                    </a:cubicBezTo>
                    <a:cubicBezTo>
                      <a:pt x="255" y="60"/>
                      <a:pt x="255" y="60"/>
                      <a:pt x="255" y="60"/>
                    </a:cubicBezTo>
                    <a:cubicBezTo>
                      <a:pt x="255" y="60"/>
                      <a:pt x="255" y="60"/>
                      <a:pt x="255" y="60"/>
                    </a:cubicBezTo>
                    <a:cubicBezTo>
                      <a:pt x="255" y="60"/>
                      <a:pt x="255" y="60"/>
                      <a:pt x="240" y="60"/>
                    </a:cubicBezTo>
                    <a:cubicBezTo>
                      <a:pt x="240" y="60"/>
                      <a:pt x="240" y="60"/>
                      <a:pt x="240" y="60"/>
                    </a:cubicBezTo>
                    <a:cubicBezTo>
                      <a:pt x="240" y="60"/>
                      <a:pt x="240" y="60"/>
                      <a:pt x="225" y="44"/>
                    </a:cubicBezTo>
                    <a:cubicBezTo>
                      <a:pt x="225" y="44"/>
                      <a:pt x="225" y="44"/>
                      <a:pt x="225" y="44"/>
                    </a:cubicBezTo>
                    <a:cubicBezTo>
                      <a:pt x="225" y="44"/>
                      <a:pt x="225" y="44"/>
                      <a:pt x="225" y="44"/>
                    </a:cubicBezTo>
                    <a:cubicBezTo>
                      <a:pt x="225" y="44"/>
                      <a:pt x="225" y="44"/>
                      <a:pt x="225" y="44"/>
                    </a:cubicBezTo>
                    <a:cubicBezTo>
                      <a:pt x="225" y="44"/>
                      <a:pt x="225" y="44"/>
                      <a:pt x="225" y="27"/>
                    </a:cubicBezTo>
                    <a:cubicBezTo>
                      <a:pt x="225" y="27"/>
                      <a:pt x="225" y="27"/>
                      <a:pt x="225" y="27"/>
                    </a:cubicBezTo>
                    <a:cubicBezTo>
                      <a:pt x="225" y="27"/>
                      <a:pt x="225" y="27"/>
                      <a:pt x="225" y="27"/>
                    </a:cubicBezTo>
                    <a:cubicBezTo>
                      <a:pt x="225" y="27"/>
                      <a:pt x="225" y="27"/>
                      <a:pt x="225" y="12"/>
                    </a:cubicBezTo>
                    <a:cubicBezTo>
                      <a:pt x="225" y="12"/>
                      <a:pt x="225" y="12"/>
                      <a:pt x="225" y="12"/>
                    </a:cubicBezTo>
                    <a:cubicBezTo>
                      <a:pt x="225" y="12"/>
                      <a:pt x="225" y="12"/>
                      <a:pt x="209" y="12"/>
                    </a:cubicBezTo>
                    <a:cubicBezTo>
                      <a:pt x="209" y="12"/>
                      <a:pt x="209" y="12"/>
                      <a:pt x="209" y="12"/>
                    </a:cubicBezTo>
                    <a:cubicBezTo>
                      <a:pt x="209" y="12"/>
                      <a:pt x="209" y="12"/>
                      <a:pt x="209" y="0"/>
                    </a:cubicBezTo>
                    <a:cubicBezTo>
                      <a:pt x="209" y="0"/>
                      <a:pt x="209" y="0"/>
                      <a:pt x="194" y="0"/>
                    </a:cubicBezTo>
                    <a:cubicBezTo>
                      <a:pt x="194" y="0"/>
                      <a:pt x="194" y="0"/>
                      <a:pt x="179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9" y="0"/>
                      <a:pt x="179" y="0"/>
                      <a:pt x="163" y="0"/>
                    </a:cubicBezTo>
                    <a:cubicBezTo>
                      <a:pt x="163" y="0"/>
                      <a:pt x="163" y="0"/>
                      <a:pt x="148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0"/>
                      <a:pt x="14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87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7" y="0"/>
                      <a:pt x="87" y="0"/>
                      <a:pt x="87" y="12"/>
                    </a:cubicBezTo>
                    <a:cubicBezTo>
                      <a:pt x="87" y="12"/>
                      <a:pt x="87" y="12"/>
                      <a:pt x="87" y="12"/>
                    </a:cubicBezTo>
                    <a:cubicBezTo>
                      <a:pt x="87" y="12"/>
                      <a:pt x="87" y="12"/>
                      <a:pt x="87" y="12"/>
                    </a:cubicBezTo>
                    <a:cubicBezTo>
                      <a:pt x="87" y="12"/>
                      <a:pt x="87" y="12"/>
                      <a:pt x="87" y="12"/>
                    </a:cubicBezTo>
                    <a:cubicBezTo>
                      <a:pt x="87" y="12"/>
                      <a:pt x="87" y="12"/>
                      <a:pt x="72" y="27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2" y="27"/>
                      <a:pt x="72" y="27"/>
                      <a:pt x="72" y="44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2" y="44"/>
                      <a:pt x="72" y="44"/>
                      <a:pt x="57" y="60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7" y="60"/>
                      <a:pt x="57" y="60"/>
                      <a:pt x="57" y="75"/>
                    </a:cubicBezTo>
                    <a:cubicBezTo>
                      <a:pt x="57" y="75"/>
                      <a:pt x="57" y="75"/>
                      <a:pt x="41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5"/>
                      <a:pt x="41" y="75"/>
                      <a:pt x="26" y="75"/>
                    </a:cubicBezTo>
                    <a:cubicBezTo>
                      <a:pt x="26" y="75"/>
                      <a:pt x="26" y="75"/>
                      <a:pt x="11" y="90"/>
                    </a:cubicBezTo>
                    <a:cubicBezTo>
                      <a:pt x="11" y="90"/>
                      <a:pt x="11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11" y="105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11" y="105"/>
                      <a:pt x="11" y="105"/>
                      <a:pt x="26" y="105"/>
                    </a:cubicBezTo>
                    <a:cubicBezTo>
                      <a:pt x="26" y="105"/>
                      <a:pt x="26" y="105"/>
                      <a:pt x="41" y="105"/>
                    </a:cubicBezTo>
                    <a:cubicBezTo>
                      <a:pt x="41" y="105"/>
                      <a:pt x="41" y="105"/>
                      <a:pt x="57" y="105"/>
                    </a:cubicBezTo>
                    <a:cubicBezTo>
                      <a:pt x="57" y="105"/>
                      <a:pt x="57" y="105"/>
                      <a:pt x="72" y="105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72" y="105"/>
                      <a:pt x="72" y="105"/>
                      <a:pt x="87" y="90"/>
                    </a:cubicBezTo>
                    <a:cubicBezTo>
                      <a:pt x="87" y="90"/>
                      <a:pt x="87" y="90"/>
                      <a:pt x="102" y="90"/>
                    </a:cubicBezTo>
                    <a:cubicBezTo>
                      <a:pt x="102" y="90"/>
                      <a:pt x="102" y="90"/>
                      <a:pt x="102" y="90"/>
                    </a:cubicBezTo>
                    <a:cubicBezTo>
                      <a:pt x="102" y="90"/>
                      <a:pt x="102" y="90"/>
                      <a:pt x="102" y="90"/>
                    </a:cubicBezTo>
                    <a:cubicBezTo>
                      <a:pt x="102" y="90"/>
                      <a:pt x="102" y="90"/>
                      <a:pt x="118" y="90"/>
                    </a:cubicBezTo>
                    <a:cubicBezTo>
                      <a:pt x="118" y="90"/>
                      <a:pt x="118" y="90"/>
                      <a:pt x="118" y="90"/>
                    </a:cubicBezTo>
                    <a:cubicBezTo>
                      <a:pt x="118" y="90"/>
                      <a:pt x="118" y="90"/>
                      <a:pt x="118" y="90"/>
                    </a:cubicBezTo>
                    <a:cubicBezTo>
                      <a:pt x="118" y="90"/>
                      <a:pt x="118" y="90"/>
                      <a:pt x="118" y="90"/>
                    </a:cubicBezTo>
                    <a:cubicBezTo>
                      <a:pt x="118" y="90"/>
                      <a:pt x="118" y="90"/>
                      <a:pt x="118" y="90"/>
                    </a:cubicBezTo>
                    <a:cubicBezTo>
                      <a:pt x="118" y="90"/>
                      <a:pt x="118" y="90"/>
                      <a:pt x="133" y="105"/>
                    </a:cubicBezTo>
                    <a:cubicBezTo>
                      <a:pt x="133" y="105"/>
                      <a:pt x="133" y="105"/>
                      <a:pt x="133" y="105"/>
                    </a:cubicBezTo>
                    <a:cubicBezTo>
                      <a:pt x="133" y="105"/>
                      <a:pt x="133" y="105"/>
                      <a:pt x="133" y="105"/>
                    </a:cubicBezTo>
                    <a:cubicBezTo>
                      <a:pt x="133" y="105"/>
                      <a:pt x="133" y="105"/>
                      <a:pt x="133" y="105"/>
                    </a:cubicBezTo>
                    <a:cubicBezTo>
                      <a:pt x="133" y="105"/>
                      <a:pt x="133" y="105"/>
                      <a:pt x="133" y="105"/>
                    </a:cubicBezTo>
                    <a:cubicBezTo>
                      <a:pt x="133" y="105"/>
                      <a:pt x="133" y="105"/>
                      <a:pt x="133" y="105"/>
                    </a:cubicBezTo>
                    <a:cubicBezTo>
                      <a:pt x="133" y="105"/>
                      <a:pt x="133" y="105"/>
                      <a:pt x="118" y="120"/>
                    </a:cubicBezTo>
                    <a:cubicBezTo>
                      <a:pt x="118" y="120"/>
                      <a:pt x="118" y="120"/>
                      <a:pt x="118" y="120"/>
                    </a:cubicBezTo>
                    <a:cubicBezTo>
                      <a:pt x="118" y="120"/>
                      <a:pt x="118" y="120"/>
                      <a:pt x="118" y="120"/>
                    </a:cubicBezTo>
                    <a:cubicBezTo>
                      <a:pt x="118" y="120"/>
                      <a:pt x="118" y="120"/>
                      <a:pt x="118" y="120"/>
                    </a:cubicBezTo>
                    <a:cubicBezTo>
                      <a:pt x="118" y="120"/>
                      <a:pt x="118" y="120"/>
                      <a:pt x="118" y="120"/>
                    </a:cubicBezTo>
                    <a:cubicBezTo>
                      <a:pt x="118" y="120"/>
                      <a:pt x="118" y="120"/>
                      <a:pt x="102" y="120"/>
                    </a:cubicBezTo>
                    <a:cubicBezTo>
                      <a:pt x="102" y="120"/>
                      <a:pt x="102" y="120"/>
                      <a:pt x="87" y="120"/>
                    </a:cubicBezTo>
                    <a:cubicBezTo>
                      <a:pt x="87" y="120"/>
                      <a:pt x="87" y="120"/>
                      <a:pt x="87" y="120"/>
                    </a:cubicBezTo>
                    <a:cubicBezTo>
                      <a:pt x="87" y="120"/>
                      <a:pt x="87" y="120"/>
                      <a:pt x="72" y="120"/>
                    </a:cubicBezTo>
                    <a:cubicBezTo>
                      <a:pt x="72" y="120"/>
                      <a:pt x="72" y="120"/>
                      <a:pt x="57" y="120"/>
                    </a:cubicBezTo>
                    <a:cubicBezTo>
                      <a:pt x="57" y="120"/>
                      <a:pt x="57" y="120"/>
                      <a:pt x="57" y="120"/>
                    </a:cubicBezTo>
                    <a:cubicBezTo>
                      <a:pt x="57" y="120"/>
                      <a:pt x="57" y="120"/>
                      <a:pt x="57" y="120"/>
                    </a:cubicBezTo>
                    <a:cubicBezTo>
                      <a:pt x="57" y="120"/>
                      <a:pt x="57" y="120"/>
                      <a:pt x="57" y="120"/>
                    </a:cubicBezTo>
                    <a:cubicBezTo>
                      <a:pt x="57" y="120"/>
                      <a:pt x="57" y="120"/>
                      <a:pt x="57" y="135"/>
                    </a:cubicBezTo>
                    <a:cubicBezTo>
                      <a:pt x="57" y="135"/>
                      <a:pt x="57" y="135"/>
                      <a:pt x="72" y="135"/>
                    </a:cubicBezTo>
                    <a:cubicBezTo>
                      <a:pt x="72" y="135"/>
                      <a:pt x="72" y="135"/>
                      <a:pt x="72" y="135"/>
                    </a:cubicBezTo>
                    <a:cubicBezTo>
                      <a:pt x="72" y="135"/>
                      <a:pt x="72" y="135"/>
                      <a:pt x="72" y="135"/>
                    </a:cubicBezTo>
                    <a:cubicBezTo>
                      <a:pt x="72" y="135"/>
                      <a:pt x="72" y="135"/>
                      <a:pt x="87" y="135"/>
                    </a:cubicBezTo>
                    <a:cubicBezTo>
                      <a:pt x="87" y="135"/>
                      <a:pt x="87" y="135"/>
                      <a:pt x="102" y="135"/>
                    </a:cubicBezTo>
                    <a:cubicBezTo>
                      <a:pt x="102" y="135"/>
                      <a:pt x="102" y="135"/>
                      <a:pt x="102" y="135"/>
                    </a:cubicBezTo>
                    <a:cubicBezTo>
                      <a:pt x="102" y="135"/>
                      <a:pt x="102" y="135"/>
                      <a:pt x="102" y="151"/>
                    </a:cubicBezTo>
                    <a:cubicBezTo>
                      <a:pt x="102" y="151"/>
                      <a:pt x="102" y="151"/>
                      <a:pt x="102" y="151"/>
                    </a:cubicBezTo>
                    <a:cubicBezTo>
                      <a:pt x="102" y="151"/>
                      <a:pt x="102" y="151"/>
                      <a:pt x="102" y="151"/>
                    </a:cubicBezTo>
                    <a:cubicBezTo>
                      <a:pt x="102" y="151"/>
                      <a:pt x="102" y="151"/>
                      <a:pt x="102" y="151"/>
                    </a:cubicBezTo>
                    <a:cubicBezTo>
                      <a:pt x="102" y="151"/>
                      <a:pt x="102" y="151"/>
                      <a:pt x="102" y="151"/>
                    </a:cubicBezTo>
                    <a:cubicBezTo>
                      <a:pt x="102" y="151"/>
                      <a:pt x="102" y="151"/>
                      <a:pt x="102" y="151"/>
                    </a:cubicBezTo>
                    <a:cubicBezTo>
                      <a:pt x="102" y="151"/>
                      <a:pt x="102" y="151"/>
                      <a:pt x="102" y="151"/>
                    </a:cubicBezTo>
                    <a:cubicBezTo>
                      <a:pt x="102" y="151"/>
                      <a:pt x="102" y="151"/>
                      <a:pt x="102" y="167"/>
                    </a:cubicBezTo>
                    <a:cubicBezTo>
                      <a:pt x="102" y="167"/>
                      <a:pt x="102" y="167"/>
                      <a:pt x="102" y="167"/>
                    </a:cubicBezTo>
                    <a:cubicBezTo>
                      <a:pt x="102" y="167"/>
                      <a:pt x="102" y="167"/>
                      <a:pt x="102" y="167"/>
                    </a:cubicBezTo>
                    <a:cubicBezTo>
                      <a:pt x="102" y="167"/>
                      <a:pt x="102" y="167"/>
                      <a:pt x="102" y="167"/>
                    </a:cubicBezTo>
                    <a:cubicBezTo>
                      <a:pt x="102" y="167"/>
                      <a:pt x="102" y="167"/>
                      <a:pt x="102" y="167"/>
                    </a:cubicBezTo>
                    <a:cubicBezTo>
                      <a:pt x="102" y="167"/>
                      <a:pt x="102" y="167"/>
                      <a:pt x="102" y="167"/>
                    </a:cubicBezTo>
                    <a:cubicBezTo>
                      <a:pt x="102" y="167"/>
                      <a:pt x="102" y="167"/>
                      <a:pt x="118" y="167"/>
                    </a:cubicBezTo>
                    <a:cubicBezTo>
                      <a:pt x="118" y="167"/>
                      <a:pt x="118" y="167"/>
                      <a:pt x="118" y="167"/>
                    </a:cubicBezTo>
                    <a:cubicBezTo>
                      <a:pt x="118" y="167"/>
                      <a:pt x="118" y="167"/>
                      <a:pt x="133" y="167"/>
                    </a:cubicBezTo>
                    <a:cubicBezTo>
                      <a:pt x="133" y="167"/>
                      <a:pt x="133" y="167"/>
                      <a:pt x="148" y="167"/>
                    </a:cubicBezTo>
                    <a:cubicBezTo>
                      <a:pt x="148" y="167"/>
                      <a:pt x="148" y="167"/>
                      <a:pt x="163" y="151"/>
                    </a:cubicBezTo>
                    <a:cubicBezTo>
                      <a:pt x="163" y="151"/>
                      <a:pt x="163" y="151"/>
                      <a:pt x="163" y="151"/>
                    </a:cubicBezTo>
                    <a:cubicBezTo>
                      <a:pt x="163" y="151"/>
                      <a:pt x="163" y="151"/>
                      <a:pt x="179" y="151"/>
                    </a:cubicBezTo>
                    <a:cubicBezTo>
                      <a:pt x="179" y="151"/>
                      <a:pt x="179" y="151"/>
                      <a:pt x="194" y="135"/>
                    </a:cubicBezTo>
                    <a:cubicBezTo>
                      <a:pt x="194" y="135"/>
                      <a:pt x="194" y="135"/>
                      <a:pt x="194" y="135"/>
                    </a:cubicBezTo>
                    <a:cubicBezTo>
                      <a:pt x="194" y="135"/>
                      <a:pt x="194" y="135"/>
                      <a:pt x="194" y="135"/>
                    </a:cubicBezTo>
                    <a:cubicBezTo>
                      <a:pt x="194" y="135"/>
                      <a:pt x="194" y="135"/>
                      <a:pt x="194" y="135"/>
                    </a:cubicBezTo>
                    <a:cubicBezTo>
                      <a:pt x="194" y="135"/>
                      <a:pt x="194" y="135"/>
                      <a:pt x="209" y="120"/>
                    </a:cubicBezTo>
                    <a:cubicBezTo>
                      <a:pt x="209" y="120"/>
                      <a:pt x="209" y="120"/>
                      <a:pt x="209" y="120"/>
                    </a:cubicBezTo>
                    <a:cubicBezTo>
                      <a:pt x="209" y="120"/>
                      <a:pt x="209" y="120"/>
                      <a:pt x="225" y="120"/>
                    </a:cubicBezTo>
                    <a:cubicBezTo>
                      <a:pt x="225" y="120"/>
                      <a:pt x="225" y="120"/>
                      <a:pt x="240" y="105"/>
                    </a:cubicBezTo>
                    <a:cubicBezTo>
                      <a:pt x="240" y="105"/>
                      <a:pt x="240" y="105"/>
                      <a:pt x="255" y="105"/>
                    </a:cubicBezTo>
                    <a:cubicBezTo>
                      <a:pt x="255" y="105"/>
                      <a:pt x="255" y="105"/>
                      <a:pt x="255" y="90"/>
                    </a:cubicBezTo>
                    <a:cubicBezTo>
                      <a:pt x="255" y="90"/>
                      <a:pt x="255" y="90"/>
                      <a:pt x="270" y="90"/>
                    </a:cubicBezTo>
                    <a:cubicBezTo>
                      <a:pt x="270" y="90"/>
                      <a:pt x="270" y="90"/>
                      <a:pt x="270" y="90"/>
                    </a:cubicBezTo>
                    <a:cubicBezTo>
                      <a:pt x="270" y="90"/>
                      <a:pt x="270" y="90"/>
                      <a:pt x="270" y="90"/>
                    </a:cubicBezTo>
                    <a:cubicBezTo>
                      <a:pt x="270" y="90"/>
                      <a:pt x="270" y="90"/>
                      <a:pt x="270" y="90"/>
                    </a:cubicBezTo>
                    <a:cubicBezTo>
                      <a:pt x="270" y="90"/>
                      <a:pt x="270" y="90"/>
                      <a:pt x="270" y="90"/>
                    </a:cubicBezTo>
                    <a:cubicBezTo>
                      <a:pt x="270" y="90"/>
                      <a:pt x="270" y="90"/>
                      <a:pt x="286" y="105"/>
                    </a:cubicBezTo>
                    <a:cubicBezTo>
                      <a:pt x="286" y="105"/>
                      <a:pt x="286" y="105"/>
                      <a:pt x="286" y="105"/>
                    </a:cubicBezTo>
                    <a:cubicBezTo>
                      <a:pt x="286" y="105"/>
                      <a:pt x="286" y="105"/>
                      <a:pt x="301" y="105"/>
                    </a:cubicBezTo>
                    <a:cubicBezTo>
                      <a:pt x="301" y="105"/>
                      <a:pt x="301" y="105"/>
                      <a:pt x="301" y="105"/>
                    </a:cubicBezTo>
                    <a:cubicBezTo>
                      <a:pt x="301" y="105"/>
                      <a:pt x="301" y="105"/>
                      <a:pt x="318" y="105"/>
                    </a:cubicBezTo>
                    <a:cubicBezTo>
                      <a:pt x="318" y="105"/>
                      <a:pt x="318" y="105"/>
                      <a:pt x="349" y="105"/>
                    </a:cubicBezTo>
                    <a:cubicBezTo>
                      <a:pt x="349" y="105"/>
                      <a:pt x="349" y="105"/>
                      <a:pt x="349" y="105"/>
                    </a:cubicBezTo>
                    <a:cubicBezTo>
                      <a:pt x="349" y="105"/>
                      <a:pt x="349" y="105"/>
                      <a:pt x="349" y="105"/>
                    </a:cubicBezTo>
                    <a:cubicBezTo>
                      <a:pt x="349" y="105"/>
                      <a:pt x="349" y="105"/>
                      <a:pt x="349" y="105"/>
                    </a:cubicBezTo>
                    <a:cubicBezTo>
                      <a:pt x="349" y="105"/>
                      <a:pt x="349" y="105"/>
                      <a:pt x="333" y="105"/>
                    </a:cubicBezTo>
                    <a:cubicBezTo>
                      <a:pt x="333" y="105"/>
                      <a:pt x="333" y="105"/>
                      <a:pt x="318" y="120"/>
                    </a:cubicBezTo>
                    <a:cubicBezTo>
                      <a:pt x="318" y="120"/>
                      <a:pt x="318" y="120"/>
                      <a:pt x="318" y="120"/>
                    </a:cubicBezTo>
                    <a:cubicBezTo>
                      <a:pt x="318" y="120"/>
                      <a:pt x="318" y="120"/>
                      <a:pt x="318" y="120"/>
                    </a:cubicBezTo>
                    <a:cubicBezTo>
                      <a:pt x="318" y="120"/>
                      <a:pt x="318" y="120"/>
                      <a:pt x="318" y="120"/>
                    </a:cubicBezTo>
                    <a:cubicBezTo>
                      <a:pt x="318" y="120"/>
                      <a:pt x="318" y="120"/>
                      <a:pt x="318" y="120"/>
                    </a:cubicBezTo>
                    <a:cubicBezTo>
                      <a:pt x="318" y="120"/>
                      <a:pt x="318" y="120"/>
                      <a:pt x="318" y="120"/>
                    </a:cubicBezTo>
                    <a:cubicBezTo>
                      <a:pt x="318" y="120"/>
                      <a:pt x="318" y="120"/>
                      <a:pt x="318" y="120"/>
                    </a:cubicBezTo>
                    <a:cubicBezTo>
                      <a:pt x="318" y="120"/>
                      <a:pt x="318" y="120"/>
                      <a:pt x="318" y="135"/>
                    </a:cubicBezTo>
                    <a:cubicBezTo>
                      <a:pt x="318" y="135"/>
                      <a:pt x="318" y="135"/>
                      <a:pt x="318" y="135"/>
                    </a:cubicBezTo>
                    <a:cubicBezTo>
                      <a:pt x="318" y="135"/>
                      <a:pt x="318" y="135"/>
                      <a:pt x="333" y="135"/>
                    </a:cubicBezTo>
                    <a:cubicBezTo>
                      <a:pt x="333" y="135"/>
                      <a:pt x="333" y="135"/>
                      <a:pt x="349" y="135"/>
                    </a:cubicBezTo>
                    <a:cubicBezTo>
                      <a:pt x="349" y="135"/>
                      <a:pt x="349" y="135"/>
                      <a:pt x="349" y="135"/>
                    </a:cubicBezTo>
                    <a:cubicBezTo>
                      <a:pt x="349" y="135"/>
                      <a:pt x="349" y="135"/>
                      <a:pt x="349" y="151"/>
                    </a:cubicBezTo>
                    <a:cubicBezTo>
                      <a:pt x="349" y="151"/>
                      <a:pt x="349" y="151"/>
                      <a:pt x="349" y="151"/>
                    </a:cubicBezTo>
                    <a:cubicBezTo>
                      <a:pt x="349" y="151"/>
                      <a:pt x="349" y="151"/>
                      <a:pt x="349" y="151"/>
                    </a:cubicBezTo>
                    <a:cubicBezTo>
                      <a:pt x="349" y="151"/>
                      <a:pt x="349" y="151"/>
                      <a:pt x="349" y="151"/>
                    </a:cubicBezTo>
                    <a:cubicBezTo>
                      <a:pt x="349" y="151"/>
                      <a:pt x="349" y="151"/>
                      <a:pt x="349" y="151"/>
                    </a:cubicBezTo>
                    <a:cubicBezTo>
                      <a:pt x="349" y="151"/>
                      <a:pt x="349" y="151"/>
                      <a:pt x="349" y="151"/>
                    </a:cubicBezTo>
                    <a:cubicBezTo>
                      <a:pt x="349" y="151"/>
                      <a:pt x="349" y="151"/>
                      <a:pt x="333" y="151"/>
                    </a:cubicBezTo>
                    <a:cubicBezTo>
                      <a:pt x="333" y="151"/>
                      <a:pt x="333" y="151"/>
                      <a:pt x="333" y="151"/>
                    </a:cubicBezTo>
                    <a:cubicBezTo>
                      <a:pt x="333" y="151"/>
                      <a:pt x="333" y="151"/>
                      <a:pt x="301" y="151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301" y="151"/>
                      <a:pt x="301" y="151"/>
                      <a:pt x="270" y="151"/>
                    </a:cubicBezTo>
                    <a:cubicBezTo>
                      <a:pt x="270" y="151"/>
                      <a:pt x="270" y="151"/>
                      <a:pt x="240" y="151"/>
                    </a:cubicBezTo>
                    <a:cubicBezTo>
                      <a:pt x="240" y="151"/>
                      <a:pt x="240" y="151"/>
                      <a:pt x="225" y="151"/>
                    </a:cubicBezTo>
                    <a:cubicBezTo>
                      <a:pt x="225" y="151"/>
                      <a:pt x="225" y="151"/>
                      <a:pt x="240" y="151"/>
                    </a:cubicBezTo>
                    <a:cubicBezTo>
                      <a:pt x="240" y="151"/>
                      <a:pt x="240" y="151"/>
                      <a:pt x="240" y="151"/>
                    </a:cubicBezTo>
                    <a:cubicBezTo>
                      <a:pt x="240" y="151"/>
                      <a:pt x="240" y="151"/>
                      <a:pt x="255" y="151"/>
                    </a:cubicBezTo>
                    <a:cubicBezTo>
                      <a:pt x="255" y="151"/>
                      <a:pt x="255" y="151"/>
                      <a:pt x="255" y="167"/>
                    </a:cubicBezTo>
                    <a:cubicBezTo>
                      <a:pt x="255" y="167"/>
                      <a:pt x="255" y="167"/>
                      <a:pt x="255" y="167"/>
                    </a:cubicBezTo>
                    <a:cubicBezTo>
                      <a:pt x="255" y="167"/>
                      <a:pt x="255" y="167"/>
                      <a:pt x="255" y="167"/>
                    </a:cubicBezTo>
                    <a:cubicBezTo>
                      <a:pt x="255" y="167"/>
                      <a:pt x="255" y="167"/>
                      <a:pt x="240" y="167"/>
                    </a:cubicBezTo>
                    <a:cubicBezTo>
                      <a:pt x="240" y="167"/>
                      <a:pt x="240" y="167"/>
                      <a:pt x="194" y="167"/>
                    </a:cubicBezTo>
                    <a:cubicBezTo>
                      <a:pt x="194" y="167"/>
                      <a:pt x="194" y="167"/>
                      <a:pt x="179" y="167"/>
                    </a:cubicBezTo>
                    <a:cubicBezTo>
                      <a:pt x="179" y="167"/>
                      <a:pt x="179" y="167"/>
                      <a:pt x="163" y="167"/>
                    </a:cubicBezTo>
                    <a:cubicBezTo>
                      <a:pt x="163" y="167"/>
                      <a:pt x="163" y="167"/>
                      <a:pt x="148" y="182"/>
                    </a:cubicBezTo>
                    <a:cubicBezTo>
                      <a:pt x="148" y="182"/>
                      <a:pt x="148" y="182"/>
                      <a:pt x="148" y="182"/>
                    </a:cubicBezTo>
                    <a:cubicBezTo>
                      <a:pt x="148" y="182"/>
                      <a:pt x="148" y="182"/>
                      <a:pt x="148" y="182"/>
                    </a:cubicBezTo>
                    <a:cubicBezTo>
                      <a:pt x="148" y="182"/>
                      <a:pt x="148" y="182"/>
                      <a:pt x="163" y="182"/>
                    </a:cubicBezTo>
                    <a:cubicBezTo>
                      <a:pt x="163" y="182"/>
                      <a:pt x="163" y="182"/>
                      <a:pt x="163" y="182"/>
                    </a:cubicBezTo>
                    <a:cubicBezTo>
                      <a:pt x="163" y="182"/>
                      <a:pt x="163" y="182"/>
                      <a:pt x="163" y="182"/>
                    </a:cubicBezTo>
                    <a:cubicBezTo>
                      <a:pt x="163" y="182"/>
                      <a:pt x="163" y="182"/>
                      <a:pt x="240" y="182"/>
                    </a:cubicBezTo>
                    <a:cubicBezTo>
                      <a:pt x="240" y="182"/>
                      <a:pt x="240" y="182"/>
                      <a:pt x="318" y="182"/>
                    </a:cubicBezTo>
                    <a:cubicBezTo>
                      <a:pt x="318" y="182"/>
                      <a:pt x="318" y="182"/>
                      <a:pt x="318" y="182"/>
                    </a:cubicBezTo>
                    <a:cubicBezTo>
                      <a:pt x="318" y="182"/>
                      <a:pt x="318" y="182"/>
                      <a:pt x="333" y="182"/>
                    </a:cubicBezTo>
                    <a:cubicBezTo>
                      <a:pt x="333" y="182"/>
                      <a:pt x="333" y="182"/>
                      <a:pt x="349" y="182"/>
                    </a:cubicBezTo>
                    <a:cubicBezTo>
                      <a:pt x="349" y="182"/>
                      <a:pt x="349" y="182"/>
                      <a:pt x="364" y="182"/>
                    </a:cubicBezTo>
                    <a:cubicBezTo>
                      <a:pt x="364" y="182"/>
                      <a:pt x="364" y="182"/>
                      <a:pt x="379" y="182"/>
                    </a:cubicBezTo>
                    <a:cubicBezTo>
                      <a:pt x="379" y="182"/>
                      <a:pt x="379" y="182"/>
                      <a:pt x="410" y="182"/>
                    </a:cubicBezTo>
                    <a:cubicBezTo>
                      <a:pt x="410" y="182"/>
                      <a:pt x="410" y="182"/>
                      <a:pt x="410" y="182"/>
                    </a:cubicBezTo>
                    <a:cubicBezTo>
                      <a:pt x="410" y="182"/>
                      <a:pt x="410" y="182"/>
                      <a:pt x="425" y="182"/>
                    </a:cubicBezTo>
                    <a:cubicBezTo>
                      <a:pt x="425" y="182"/>
                      <a:pt x="425" y="182"/>
                      <a:pt x="425" y="182"/>
                    </a:cubicBezTo>
                    <a:cubicBezTo>
                      <a:pt x="425" y="182"/>
                      <a:pt x="425" y="182"/>
                      <a:pt x="425" y="182"/>
                    </a:cubicBezTo>
                    <a:cubicBezTo>
                      <a:pt x="425" y="182"/>
                      <a:pt x="425" y="182"/>
                      <a:pt x="425" y="182"/>
                    </a:cubicBezTo>
                    <a:cubicBezTo>
                      <a:pt x="425" y="182"/>
                      <a:pt x="425" y="182"/>
                      <a:pt x="440" y="167"/>
                    </a:cubicBezTo>
                    <a:cubicBezTo>
                      <a:pt x="440" y="167"/>
                      <a:pt x="440" y="167"/>
                      <a:pt x="440" y="167"/>
                    </a:cubicBezTo>
                    <a:cubicBezTo>
                      <a:pt x="440" y="167"/>
                      <a:pt x="440" y="167"/>
                      <a:pt x="440" y="167"/>
                    </a:cubicBezTo>
                    <a:cubicBezTo>
                      <a:pt x="440" y="167"/>
                      <a:pt x="440" y="167"/>
                      <a:pt x="456" y="167"/>
                    </a:cubicBezTo>
                    <a:cubicBezTo>
                      <a:pt x="456" y="167"/>
                      <a:pt x="456" y="167"/>
                      <a:pt x="456" y="167"/>
                    </a:cubicBezTo>
                    <a:cubicBezTo>
                      <a:pt x="456" y="167"/>
                      <a:pt x="456" y="167"/>
                      <a:pt x="456" y="151"/>
                    </a:cubicBezTo>
                    <a:cubicBezTo>
                      <a:pt x="456" y="151"/>
                      <a:pt x="456" y="151"/>
                      <a:pt x="456" y="151"/>
                    </a:cubicBezTo>
                    <a:cubicBezTo>
                      <a:pt x="456" y="151"/>
                      <a:pt x="456" y="151"/>
                      <a:pt x="456" y="151"/>
                    </a:cubicBezTo>
                    <a:cubicBezTo>
                      <a:pt x="456" y="151"/>
                      <a:pt x="456" y="151"/>
                      <a:pt x="456" y="151"/>
                    </a:cubicBezTo>
                    <a:cubicBezTo>
                      <a:pt x="456" y="151"/>
                      <a:pt x="456" y="151"/>
                      <a:pt x="456" y="151"/>
                    </a:cubicBezTo>
                    <a:cubicBezTo>
                      <a:pt x="456" y="151"/>
                      <a:pt x="456" y="151"/>
                      <a:pt x="440" y="151"/>
                    </a:cubicBezTo>
                    <a:cubicBezTo>
                      <a:pt x="440" y="151"/>
                      <a:pt x="440" y="151"/>
                      <a:pt x="440" y="151"/>
                    </a:cubicBezTo>
                    <a:cubicBezTo>
                      <a:pt x="440" y="151"/>
                      <a:pt x="440" y="151"/>
                      <a:pt x="410" y="135"/>
                    </a:cubicBezTo>
                    <a:cubicBezTo>
                      <a:pt x="410" y="135"/>
                      <a:pt x="410" y="135"/>
                      <a:pt x="395" y="135"/>
                    </a:cubicBezTo>
                    <a:cubicBezTo>
                      <a:pt x="395" y="135"/>
                      <a:pt x="395" y="135"/>
                      <a:pt x="379" y="135"/>
                    </a:cubicBezTo>
                    <a:cubicBezTo>
                      <a:pt x="379" y="135"/>
                      <a:pt x="379" y="135"/>
                      <a:pt x="379" y="135"/>
                    </a:cubicBezTo>
                    <a:cubicBezTo>
                      <a:pt x="379" y="135"/>
                      <a:pt x="379" y="135"/>
                      <a:pt x="379" y="135"/>
                    </a:cubicBezTo>
                    <a:cubicBezTo>
                      <a:pt x="379" y="135"/>
                      <a:pt x="379" y="135"/>
                      <a:pt x="379" y="135"/>
                    </a:cubicBezTo>
                    <a:cubicBezTo>
                      <a:pt x="379" y="135"/>
                      <a:pt x="379" y="135"/>
                      <a:pt x="379" y="120"/>
                    </a:cubicBezTo>
                    <a:cubicBezTo>
                      <a:pt x="379" y="120"/>
                      <a:pt x="379" y="120"/>
                      <a:pt x="379" y="120"/>
                    </a:cubicBezTo>
                    <a:cubicBezTo>
                      <a:pt x="379" y="120"/>
                      <a:pt x="379" y="120"/>
                      <a:pt x="395" y="120"/>
                    </a:cubicBezTo>
                    <a:cubicBezTo>
                      <a:pt x="395" y="120"/>
                      <a:pt x="395" y="120"/>
                      <a:pt x="395" y="120"/>
                    </a:cubicBezTo>
                    <a:cubicBezTo>
                      <a:pt x="395" y="120"/>
                      <a:pt x="395" y="120"/>
                      <a:pt x="410" y="120"/>
                    </a:cubicBezTo>
                    <a:cubicBezTo>
                      <a:pt x="410" y="120"/>
                      <a:pt x="410" y="120"/>
                      <a:pt x="425" y="120"/>
                    </a:cubicBezTo>
                    <a:cubicBezTo>
                      <a:pt x="425" y="120"/>
                      <a:pt x="425" y="120"/>
                      <a:pt x="425" y="120"/>
                    </a:cubicBezTo>
                    <a:cubicBezTo>
                      <a:pt x="425" y="120"/>
                      <a:pt x="425" y="120"/>
                      <a:pt x="425" y="120"/>
                    </a:cubicBezTo>
                    <a:cubicBezTo>
                      <a:pt x="425" y="120"/>
                      <a:pt x="425" y="120"/>
                      <a:pt x="425" y="120"/>
                    </a:cubicBezTo>
                    <a:cubicBezTo>
                      <a:pt x="425" y="120"/>
                      <a:pt x="425" y="120"/>
                      <a:pt x="425" y="120"/>
                    </a:cubicBezTo>
                    <a:cubicBezTo>
                      <a:pt x="425" y="120"/>
                      <a:pt x="425" y="120"/>
                      <a:pt x="410" y="120"/>
                    </a:cubicBezTo>
                    <a:cubicBezTo>
                      <a:pt x="410" y="120"/>
                      <a:pt x="410" y="120"/>
                      <a:pt x="410" y="120"/>
                    </a:cubicBezTo>
                    <a:cubicBezTo>
                      <a:pt x="410" y="120"/>
                      <a:pt x="410" y="120"/>
                      <a:pt x="395" y="105"/>
                    </a:cubicBezTo>
                    <a:cubicBezTo>
                      <a:pt x="395" y="105"/>
                      <a:pt x="395" y="105"/>
                      <a:pt x="395" y="105"/>
                    </a:cubicBezTo>
                    <a:cubicBezTo>
                      <a:pt x="395" y="105"/>
                      <a:pt x="395" y="105"/>
                      <a:pt x="379" y="105"/>
                    </a:cubicBezTo>
                    <a:cubicBezTo>
                      <a:pt x="379" y="105"/>
                      <a:pt x="379" y="105"/>
                      <a:pt x="379" y="105"/>
                    </a:cubicBezTo>
                    <a:cubicBezTo>
                      <a:pt x="379" y="105"/>
                      <a:pt x="379" y="105"/>
                      <a:pt x="364" y="105"/>
                    </a:cubicBezTo>
                    <a:cubicBezTo>
                      <a:pt x="364" y="105"/>
                      <a:pt x="364" y="105"/>
                      <a:pt x="364" y="105"/>
                    </a:cubicBezTo>
                    <a:cubicBezTo>
                      <a:pt x="364" y="105"/>
                      <a:pt x="364" y="105"/>
                      <a:pt x="364" y="105"/>
                    </a:cubicBezTo>
                    <a:cubicBezTo>
                      <a:pt x="364" y="105"/>
                      <a:pt x="364" y="105"/>
                      <a:pt x="379" y="105"/>
                    </a:cubicBezTo>
                    <a:cubicBezTo>
                      <a:pt x="379" y="105"/>
                      <a:pt x="379" y="105"/>
                      <a:pt x="395" y="105"/>
                    </a:cubicBezTo>
                    <a:cubicBezTo>
                      <a:pt x="395" y="105"/>
                      <a:pt x="395" y="105"/>
                      <a:pt x="395" y="105"/>
                    </a:cubicBezTo>
                    <a:cubicBezTo>
                      <a:pt x="395" y="105"/>
                      <a:pt x="395" y="105"/>
                      <a:pt x="425" y="105"/>
                    </a:cubicBezTo>
                    <a:cubicBezTo>
                      <a:pt x="425" y="105"/>
                      <a:pt x="425" y="105"/>
                      <a:pt x="440" y="105"/>
                    </a:cubicBezTo>
                    <a:cubicBezTo>
                      <a:pt x="440" y="105"/>
                      <a:pt x="440" y="105"/>
                      <a:pt x="456" y="105"/>
                    </a:cubicBezTo>
                    <a:cubicBezTo>
                      <a:pt x="456" y="105"/>
                      <a:pt x="456" y="105"/>
                      <a:pt x="456" y="105"/>
                    </a:cubicBezTo>
                    <a:cubicBezTo>
                      <a:pt x="456" y="105"/>
                      <a:pt x="456" y="105"/>
                      <a:pt x="456" y="105"/>
                    </a:cubicBezTo>
                    <a:cubicBezTo>
                      <a:pt x="456" y="105"/>
                      <a:pt x="456" y="105"/>
                      <a:pt x="456" y="105"/>
                    </a:cubicBezTo>
                    <a:lnTo>
                      <a:pt x="456" y="105"/>
                    </a:lnTo>
                    <a:lnTo>
                      <a:pt x="456" y="105"/>
                    </a:lnTo>
                    <a:lnTo>
                      <a:pt x="456" y="105"/>
                    </a:lnTo>
                    <a:lnTo>
                      <a:pt x="456" y="105"/>
                    </a:lnTo>
                    <a:lnTo>
                      <a:pt x="456" y="105"/>
                    </a:lnTo>
                    <a:lnTo>
                      <a:pt x="456" y="105"/>
                    </a:lnTo>
                    <a:lnTo>
                      <a:pt x="456" y="105"/>
                    </a:lnTo>
                    <a:lnTo>
                      <a:pt x="456" y="105"/>
                    </a:lnTo>
                    <a:close/>
                  </a:path>
                </a:pathLst>
              </a:custGeom>
              <a:solidFill>
                <a:schemeClr val="bg1"/>
              </a:solidFill>
              <a:ln w="1143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54" name="任意多边形 1053"/>
              <p:cNvSpPr/>
              <p:nvPr/>
            </p:nvSpPr>
            <p:spPr>
              <a:xfrm>
                <a:off x="105" y="142"/>
                <a:ext cx="45" cy="38"/>
              </a:xfrm>
              <a:custGeom>
                <a:avLst/>
                <a:gdLst/>
                <a:ahLst/>
                <a:cxnLst/>
                <a:pathLst>
                  <a:path w="112" h="95"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16" y="0"/>
                    </a:cubicBezTo>
                    <a:cubicBezTo>
                      <a:pt x="16" y="0"/>
                      <a:pt x="16" y="0"/>
                      <a:pt x="48" y="0"/>
                    </a:cubicBezTo>
                    <a:cubicBezTo>
                      <a:pt x="48" y="0"/>
                      <a:pt x="48" y="0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64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80" y="14"/>
                    </a:cubicBezTo>
                    <a:cubicBezTo>
                      <a:pt x="80" y="14"/>
                      <a:pt x="80" y="14"/>
                      <a:pt x="80" y="3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0" y="30"/>
                      <a:pt x="96" y="46"/>
                    </a:cubicBezTo>
                    <a:cubicBezTo>
                      <a:pt x="96" y="46"/>
                      <a:pt x="96" y="46"/>
                      <a:pt x="112" y="78"/>
                    </a:cubicBezTo>
                    <a:cubicBezTo>
                      <a:pt x="112" y="78"/>
                      <a:pt x="112" y="78"/>
                      <a:pt x="112" y="95"/>
                    </a:cubicBezTo>
                    <a:cubicBezTo>
                      <a:pt x="112" y="95"/>
                      <a:pt x="112" y="95"/>
                      <a:pt x="112" y="95"/>
                    </a:cubicBezTo>
                    <a:cubicBezTo>
                      <a:pt x="112" y="95"/>
                      <a:pt x="112" y="95"/>
                      <a:pt x="112" y="95"/>
                    </a:cubicBezTo>
                    <a:cubicBezTo>
                      <a:pt x="112" y="95"/>
                      <a:pt x="112" y="95"/>
                      <a:pt x="112" y="95"/>
                    </a:cubicBezTo>
                    <a:cubicBezTo>
                      <a:pt x="112" y="95"/>
                      <a:pt x="112" y="95"/>
                      <a:pt x="112" y="95"/>
                    </a:cubicBezTo>
                    <a:cubicBezTo>
                      <a:pt x="112" y="95"/>
                      <a:pt x="112" y="95"/>
                      <a:pt x="112" y="95"/>
                    </a:cubicBezTo>
                    <a:cubicBezTo>
                      <a:pt x="112" y="95"/>
                      <a:pt x="112" y="95"/>
                      <a:pt x="112" y="95"/>
                    </a:cubicBezTo>
                    <a:cubicBezTo>
                      <a:pt x="112" y="95"/>
                      <a:pt x="112" y="95"/>
                      <a:pt x="112" y="95"/>
                    </a:cubicBezTo>
                    <a:cubicBezTo>
                      <a:pt x="112" y="95"/>
                      <a:pt x="112" y="95"/>
                      <a:pt x="96" y="95"/>
                    </a:cubicBezTo>
                    <a:cubicBezTo>
                      <a:pt x="96" y="95"/>
                      <a:pt x="96" y="95"/>
                      <a:pt x="80" y="78"/>
                    </a:cubicBezTo>
                    <a:cubicBezTo>
                      <a:pt x="80" y="78"/>
                      <a:pt x="80" y="78"/>
                      <a:pt x="80" y="78"/>
                    </a:cubicBezTo>
                    <a:cubicBezTo>
                      <a:pt x="80" y="78"/>
                      <a:pt x="80" y="78"/>
                      <a:pt x="64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64" y="78"/>
                      <a:pt x="64" y="62"/>
                    </a:cubicBezTo>
                    <a:cubicBezTo>
                      <a:pt x="64" y="62"/>
                      <a:pt x="64" y="62"/>
                      <a:pt x="48" y="62"/>
                    </a:cubicBezTo>
                    <a:cubicBezTo>
                      <a:pt x="48" y="62"/>
                      <a:pt x="48" y="62"/>
                      <a:pt x="16" y="46"/>
                    </a:cubicBezTo>
                    <a:cubicBezTo>
                      <a:pt x="16" y="46"/>
                      <a:pt x="16" y="46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bg1"/>
              </a:solidFill>
              <a:ln w="1143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55" name="任意多边形 1054"/>
              <p:cNvSpPr/>
              <p:nvPr/>
            </p:nvSpPr>
            <p:spPr>
              <a:xfrm>
                <a:off x="486" y="227"/>
                <a:ext cx="87" cy="51"/>
              </a:xfrm>
              <a:custGeom>
                <a:avLst/>
                <a:gdLst/>
                <a:ahLst/>
                <a:cxnLst/>
                <a:pathLst>
                  <a:path w="217" h="127">
                    <a:moveTo>
                      <a:pt x="124" y="14"/>
                    </a:move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08" y="14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08" y="14"/>
                      <a:pt x="108" y="14"/>
                      <a:pt x="93" y="14"/>
                    </a:cubicBezTo>
                    <a:cubicBezTo>
                      <a:pt x="93" y="14"/>
                      <a:pt x="93" y="14"/>
                      <a:pt x="93" y="30"/>
                    </a:cubicBezTo>
                    <a:cubicBezTo>
                      <a:pt x="93" y="30"/>
                      <a:pt x="93" y="30"/>
                      <a:pt x="77" y="30"/>
                    </a:cubicBezTo>
                    <a:cubicBezTo>
                      <a:pt x="77" y="30"/>
                      <a:pt x="77" y="30"/>
                      <a:pt x="62" y="46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62" y="46"/>
                      <a:pt x="62" y="46"/>
                      <a:pt x="31" y="78"/>
                    </a:cubicBezTo>
                    <a:cubicBezTo>
                      <a:pt x="31" y="78"/>
                      <a:pt x="31" y="78"/>
                      <a:pt x="15" y="96"/>
                    </a:cubicBezTo>
                    <a:cubicBezTo>
                      <a:pt x="15" y="96"/>
                      <a:pt x="15" y="96"/>
                      <a:pt x="0" y="110"/>
                    </a:cubicBezTo>
                    <a:cubicBezTo>
                      <a:pt x="0" y="110"/>
                      <a:pt x="0" y="110"/>
                      <a:pt x="0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7"/>
                      <a:pt x="0" y="127"/>
                      <a:pt x="31" y="127"/>
                    </a:cubicBezTo>
                    <a:cubicBezTo>
                      <a:pt x="31" y="127"/>
                      <a:pt x="31" y="127"/>
                      <a:pt x="46" y="127"/>
                    </a:cubicBezTo>
                    <a:cubicBezTo>
                      <a:pt x="46" y="127"/>
                      <a:pt x="46" y="127"/>
                      <a:pt x="46" y="127"/>
                    </a:cubicBezTo>
                    <a:cubicBezTo>
                      <a:pt x="46" y="127"/>
                      <a:pt x="46" y="127"/>
                      <a:pt x="46" y="127"/>
                    </a:cubicBezTo>
                    <a:cubicBezTo>
                      <a:pt x="46" y="127"/>
                      <a:pt x="46" y="127"/>
                      <a:pt x="124" y="127"/>
                    </a:cubicBezTo>
                    <a:cubicBezTo>
                      <a:pt x="124" y="127"/>
                      <a:pt x="124" y="127"/>
                      <a:pt x="171" y="127"/>
                    </a:cubicBezTo>
                    <a:cubicBezTo>
                      <a:pt x="171" y="127"/>
                      <a:pt x="171" y="127"/>
                      <a:pt x="171" y="127"/>
                    </a:cubicBezTo>
                    <a:cubicBezTo>
                      <a:pt x="171" y="127"/>
                      <a:pt x="171" y="127"/>
                      <a:pt x="171" y="127"/>
                    </a:cubicBezTo>
                    <a:cubicBezTo>
                      <a:pt x="171" y="127"/>
                      <a:pt x="171" y="127"/>
                      <a:pt x="171" y="127"/>
                    </a:cubicBezTo>
                    <a:cubicBezTo>
                      <a:pt x="171" y="127"/>
                      <a:pt x="171" y="127"/>
                      <a:pt x="171" y="127"/>
                    </a:cubicBezTo>
                    <a:cubicBezTo>
                      <a:pt x="171" y="127"/>
                      <a:pt x="171" y="127"/>
                      <a:pt x="155" y="110"/>
                    </a:cubicBezTo>
                    <a:cubicBezTo>
                      <a:pt x="155" y="110"/>
                      <a:pt x="155" y="110"/>
                      <a:pt x="155" y="110"/>
                    </a:cubicBezTo>
                    <a:cubicBezTo>
                      <a:pt x="155" y="110"/>
                      <a:pt x="155" y="110"/>
                      <a:pt x="155" y="110"/>
                    </a:cubicBezTo>
                    <a:cubicBezTo>
                      <a:pt x="155" y="110"/>
                      <a:pt x="155" y="110"/>
                      <a:pt x="155" y="96"/>
                    </a:cubicBezTo>
                    <a:cubicBezTo>
                      <a:pt x="155" y="96"/>
                      <a:pt x="155" y="96"/>
                      <a:pt x="155" y="96"/>
                    </a:cubicBezTo>
                    <a:cubicBezTo>
                      <a:pt x="155" y="96"/>
                      <a:pt x="155" y="96"/>
                      <a:pt x="155" y="96"/>
                    </a:cubicBezTo>
                    <a:cubicBezTo>
                      <a:pt x="155" y="96"/>
                      <a:pt x="155" y="96"/>
                      <a:pt x="155" y="96"/>
                    </a:cubicBezTo>
                    <a:cubicBezTo>
                      <a:pt x="155" y="96"/>
                      <a:pt x="155" y="96"/>
                      <a:pt x="155" y="96"/>
                    </a:cubicBezTo>
                    <a:cubicBezTo>
                      <a:pt x="155" y="96"/>
                      <a:pt x="155" y="96"/>
                      <a:pt x="155" y="96"/>
                    </a:cubicBezTo>
                    <a:cubicBezTo>
                      <a:pt x="155" y="96"/>
                      <a:pt x="155" y="96"/>
                      <a:pt x="171" y="78"/>
                    </a:cubicBezTo>
                    <a:cubicBezTo>
                      <a:pt x="171" y="78"/>
                      <a:pt x="171" y="78"/>
                      <a:pt x="186" y="63"/>
                    </a:cubicBezTo>
                    <a:cubicBezTo>
                      <a:pt x="186" y="63"/>
                      <a:pt x="186" y="63"/>
                      <a:pt x="202" y="63"/>
                    </a:cubicBezTo>
                    <a:cubicBezTo>
                      <a:pt x="202" y="63"/>
                      <a:pt x="202" y="63"/>
                      <a:pt x="202" y="46"/>
                    </a:cubicBezTo>
                    <a:cubicBezTo>
                      <a:pt x="202" y="46"/>
                      <a:pt x="202" y="46"/>
                      <a:pt x="217" y="46"/>
                    </a:cubicBezTo>
                    <a:cubicBezTo>
                      <a:pt x="217" y="46"/>
                      <a:pt x="217" y="46"/>
                      <a:pt x="217" y="46"/>
                    </a:cubicBezTo>
                    <a:cubicBezTo>
                      <a:pt x="217" y="46"/>
                      <a:pt x="217" y="46"/>
                      <a:pt x="217" y="30"/>
                    </a:cubicBezTo>
                    <a:cubicBezTo>
                      <a:pt x="217" y="30"/>
                      <a:pt x="217" y="30"/>
                      <a:pt x="217" y="30"/>
                    </a:cubicBezTo>
                    <a:cubicBezTo>
                      <a:pt x="217" y="30"/>
                      <a:pt x="217" y="30"/>
                      <a:pt x="217" y="30"/>
                    </a:cubicBezTo>
                    <a:cubicBezTo>
                      <a:pt x="217" y="30"/>
                      <a:pt x="217" y="30"/>
                      <a:pt x="217" y="14"/>
                    </a:cubicBezTo>
                    <a:cubicBezTo>
                      <a:pt x="217" y="14"/>
                      <a:pt x="217" y="14"/>
                      <a:pt x="217" y="14"/>
                    </a:cubicBezTo>
                    <a:cubicBezTo>
                      <a:pt x="217" y="14"/>
                      <a:pt x="217" y="14"/>
                      <a:pt x="217" y="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202" y="0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202" y="0"/>
                      <a:pt x="202" y="0"/>
                      <a:pt x="186" y="0"/>
                    </a:cubicBezTo>
                    <a:cubicBezTo>
                      <a:pt x="186" y="0"/>
                      <a:pt x="186" y="0"/>
                      <a:pt x="155" y="0"/>
                    </a:cubicBezTo>
                    <a:cubicBezTo>
                      <a:pt x="155" y="0"/>
                      <a:pt x="155" y="0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lnTo>
                      <a:pt x="124" y="14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4" y="14"/>
                    </a:lnTo>
                    <a:close/>
                  </a:path>
                </a:pathLst>
              </a:custGeom>
              <a:solidFill>
                <a:schemeClr val="bg1"/>
              </a:solidFill>
              <a:ln w="11430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056" name="任意多边形 1055"/>
            <p:cNvSpPr/>
            <p:nvPr/>
          </p:nvSpPr>
          <p:spPr>
            <a:xfrm>
              <a:off x="87" y="218"/>
              <a:ext cx="279" cy="273"/>
            </a:xfrm>
            <a:custGeom>
              <a:avLst/>
              <a:gdLst/>
              <a:ahLst/>
              <a:cxnLst/>
              <a:pathLst>
                <a:path w="696" h="683">
                  <a:moveTo>
                    <a:pt x="11" y="332"/>
                  </a:moveTo>
                  <a:cubicBezTo>
                    <a:pt x="11" y="332"/>
                    <a:pt x="11" y="332"/>
                    <a:pt x="11" y="332"/>
                  </a:cubicBezTo>
                  <a:cubicBezTo>
                    <a:pt x="11" y="332"/>
                    <a:pt x="11" y="332"/>
                    <a:pt x="11" y="332"/>
                  </a:cubicBezTo>
                  <a:cubicBezTo>
                    <a:pt x="11" y="332"/>
                    <a:pt x="11" y="332"/>
                    <a:pt x="11" y="332"/>
                  </a:cubicBezTo>
                  <a:cubicBezTo>
                    <a:pt x="11" y="332"/>
                    <a:pt x="11" y="332"/>
                    <a:pt x="11" y="332"/>
                  </a:cubicBezTo>
                  <a:cubicBezTo>
                    <a:pt x="11" y="332"/>
                    <a:pt x="11" y="332"/>
                    <a:pt x="11" y="347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11" y="347"/>
                    <a:pt x="11" y="347"/>
                    <a:pt x="11" y="364"/>
                  </a:cubicBezTo>
                  <a:cubicBezTo>
                    <a:pt x="11" y="364"/>
                    <a:pt x="11" y="364"/>
                    <a:pt x="11" y="379"/>
                  </a:cubicBezTo>
                  <a:cubicBezTo>
                    <a:pt x="11" y="379"/>
                    <a:pt x="11" y="379"/>
                    <a:pt x="0" y="394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394"/>
                    <a:pt x="0" y="394"/>
                    <a:pt x="0" y="409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0" y="409"/>
                    <a:pt x="0" y="409"/>
                    <a:pt x="11" y="424"/>
                  </a:cubicBezTo>
                  <a:cubicBezTo>
                    <a:pt x="11" y="424"/>
                    <a:pt x="11" y="424"/>
                    <a:pt x="11" y="424"/>
                  </a:cubicBezTo>
                  <a:cubicBezTo>
                    <a:pt x="11" y="424"/>
                    <a:pt x="11" y="424"/>
                    <a:pt x="11" y="424"/>
                  </a:cubicBezTo>
                  <a:cubicBezTo>
                    <a:pt x="11" y="424"/>
                    <a:pt x="11" y="424"/>
                    <a:pt x="11" y="439"/>
                  </a:cubicBezTo>
                  <a:cubicBezTo>
                    <a:pt x="11" y="439"/>
                    <a:pt x="11" y="439"/>
                    <a:pt x="26" y="439"/>
                  </a:cubicBezTo>
                  <a:cubicBezTo>
                    <a:pt x="26" y="439"/>
                    <a:pt x="26" y="439"/>
                    <a:pt x="41" y="455"/>
                  </a:cubicBezTo>
                  <a:cubicBezTo>
                    <a:pt x="41" y="455"/>
                    <a:pt x="41" y="455"/>
                    <a:pt x="56" y="455"/>
                  </a:cubicBezTo>
                  <a:cubicBezTo>
                    <a:pt x="56" y="455"/>
                    <a:pt x="56" y="455"/>
                    <a:pt x="56" y="455"/>
                  </a:cubicBezTo>
                  <a:cubicBezTo>
                    <a:pt x="56" y="455"/>
                    <a:pt x="56" y="455"/>
                    <a:pt x="56" y="470"/>
                  </a:cubicBezTo>
                  <a:cubicBezTo>
                    <a:pt x="56" y="470"/>
                    <a:pt x="56" y="470"/>
                    <a:pt x="56" y="470"/>
                  </a:cubicBezTo>
                  <a:cubicBezTo>
                    <a:pt x="56" y="470"/>
                    <a:pt x="56" y="470"/>
                    <a:pt x="56" y="470"/>
                  </a:cubicBezTo>
                  <a:cubicBezTo>
                    <a:pt x="56" y="470"/>
                    <a:pt x="56" y="470"/>
                    <a:pt x="56" y="470"/>
                  </a:cubicBezTo>
                  <a:cubicBezTo>
                    <a:pt x="56" y="470"/>
                    <a:pt x="56" y="470"/>
                    <a:pt x="41" y="470"/>
                  </a:cubicBezTo>
                  <a:cubicBezTo>
                    <a:pt x="41" y="470"/>
                    <a:pt x="41" y="470"/>
                    <a:pt x="41" y="470"/>
                  </a:cubicBezTo>
                  <a:cubicBezTo>
                    <a:pt x="41" y="470"/>
                    <a:pt x="41" y="470"/>
                    <a:pt x="41" y="470"/>
                  </a:cubicBezTo>
                  <a:cubicBezTo>
                    <a:pt x="41" y="470"/>
                    <a:pt x="41" y="470"/>
                    <a:pt x="41" y="485"/>
                  </a:cubicBezTo>
                  <a:cubicBezTo>
                    <a:pt x="41" y="485"/>
                    <a:pt x="41" y="485"/>
                    <a:pt x="41" y="485"/>
                  </a:cubicBezTo>
                  <a:cubicBezTo>
                    <a:pt x="41" y="485"/>
                    <a:pt x="41" y="485"/>
                    <a:pt x="26" y="485"/>
                  </a:cubicBezTo>
                  <a:cubicBezTo>
                    <a:pt x="26" y="485"/>
                    <a:pt x="26" y="485"/>
                    <a:pt x="26" y="500"/>
                  </a:cubicBezTo>
                  <a:cubicBezTo>
                    <a:pt x="26" y="500"/>
                    <a:pt x="26" y="500"/>
                    <a:pt x="26" y="500"/>
                  </a:cubicBezTo>
                  <a:cubicBezTo>
                    <a:pt x="26" y="500"/>
                    <a:pt x="26" y="500"/>
                    <a:pt x="26" y="500"/>
                  </a:cubicBezTo>
                  <a:cubicBezTo>
                    <a:pt x="26" y="500"/>
                    <a:pt x="26" y="500"/>
                    <a:pt x="11" y="515"/>
                  </a:cubicBezTo>
                  <a:cubicBezTo>
                    <a:pt x="11" y="515"/>
                    <a:pt x="11" y="515"/>
                    <a:pt x="11" y="515"/>
                  </a:cubicBezTo>
                  <a:cubicBezTo>
                    <a:pt x="11" y="515"/>
                    <a:pt x="11" y="515"/>
                    <a:pt x="0" y="515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515"/>
                    <a:pt x="0" y="515"/>
                    <a:pt x="0" y="531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0" y="531"/>
                    <a:pt x="0" y="531"/>
                    <a:pt x="11" y="531"/>
                  </a:cubicBezTo>
                  <a:cubicBezTo>
                    <a:pt x="11" y="531"/>
                    <a:pt x="11" y="531"/>
                    <a:pt x="11" y="531"/>
                  </a:cubicBezTo>
                  <a:cubicBezTo>
                    <a:pt x="11" y="531"/>
                    <a:pt x="11" y="531"/>
                    <a:pt x="26" y="531"/>
                  </a:cubicBezTo>
                  <a:cubicBezTo>
                    <a:pt x="26" y="531"/>
                    <a:pt x="26" y="531"/>
                    <a:pt x="26" y="531"/>
                  </a:cubicBezTo>
                  <a:cubicBezTo>
                    <a:pt x="26" y="531"/>
                    <a:pt x="26" y="531"/>
                    <a:pt x="26" y="531"/>
                  </a:cubicBezTo>
                  <a:cubicBezTo>
                    <a:pt x="26" y="531"/>
                    <a:pt x="26" y="531"/>
                    <a:pt x="41" y="515"/>
                  </a:cubicBezTo>
                  <a:cubicBezTo>
                    <a:pt x="41" y="515"/>
                    <a:pt x="41" y="515"/>
                    <a:pt x="41" y="515"/>
                  </a:cubicBezTo>
                  <a:cubicBezTo>
                    <a:pt x="41" y="515"/>
                    <a:pt x="41" y="515"/>
                    <a:pt x="56" y="515"/>
                  </a:cubicBezTo>
                  <a:cubicBezTo>
                    <a:pt x="56" y="515"/>
                    <a:pt x="56" y="515"/>
                    <a:pt x="56" y="515"/>
                  </a:cubicBezTo>
                  <a:cubicBezTo>
                    <a:pt x="56" y="515"/>
                    <a:pt x="56" y="515"/>
                    <a:pt x="71" y="515"/>
                  </a:cubicBezTo>
                  <a:cubicBezTo>
                    <a:pt x="71" y="515"/>
                    <a:pt x="71" y="515"/>
                    <a:pt x="71" y="515"/>
                  </a:cubicBezTo>
                  <a:cubicBezTo>
                    <a:pt x="71" y="515"/>
                    <a:pt x="71" y="515"/>
                    <a:pt x="71" y="515"/>
                  </a:cubicBezTo>
                  <a:cubicBezTo>
                    <a:pt x="71" y="515"/>
                    <a:pt x="71" y="515"/>
                    <a:pt x="71" y="515"/>
                  </a:cubicBezTo>
                  <a:cubicBezTo>
                    <a:pt x="71" y="515"/>
                    <a:pt x="71" y="515"/>
                    <a:pt x="71" y="531"/>
                  </a:cubicBezTo>
                  <a:cubicBezTo>
                    <a:pt x="71" y="531"/>
                    <a:pt x="71" y="531"/>
                    <a:pt x="71" y="531"/>
                  </a:cubicBezTo>
                  <a:cubicBezTo>
                    <a:pt x="71" y="531"/>
                    <a:pt x="71" y="531"/>
                    <a:pt x="71" y="531"/>
                  </a:cubicBezTo>
                  <a:cubicBezTo>
                    <a:pt x="71" y="531"/>
                    <a:pt x="71" y="531"/>
                    <a:pt x="71" y="531"/>
                  </a:cubicBezTo>
                  <a:cubicBezTo>
                    <a:pt x="71" y="531"/>
                    <a:pt x="71" y="531"/>
                    <a:pt x="71" y="547"/>
                  </a:cubicBezTo>
                  <a:cubicBezTo>
                    <a:pt x="71" y="547"/>
                    <a:pt x="71" y="547"/>
                    <a:pt x="71" y="547"/>
                  </a:cubicBezTo>
                  <a:cubicBezTo>
                    <a:pt x="71" y="547"/>
                    <a:pt x="71" y="547"/>
                    <a:pt x="71" y="563"/>
                  </a:cubicBezTo>
                  <a:cubicBezTo>
                    <a:pt x="71" y="563"/>
                    <a:pt x="71" y="563"/>
                    <a:pt x="56" y="563"/>
                  </a:cubicBezTo>
                  <a:cubicBezTo>
                    <a:pt x="56" y="563"/>
                    <a:pt x="56" y="563"/>
                    <a:pt x="56" y="578"/>
                  </a:cubicBezTo>
                  <a:cubicBezTo>
                    <a:pt x="56" y="578"/>
                    <a:pt x="56" y="578"/>
                    <a:pt x="56" y="578"/>
                  </a:cubicBezTo>
                  <a:cubicBezTo>
                    <a:pt x="56" y="578"/>
                    <a:pt x="56" y="578"/>
                    <a:pt x="41" y="593"/>
                  </a:cubicBezTo>
                  <a:cubicBezTo>
                    <a:pt x="41" y="593"/>
                    <a:pt x="41" y="593"/>
                    <a:pt x="41" y="593"/>
                  </a:cubicBezTo>
                  <a:cubicBezTo>
                    <a:pt x="41" y="593"/>
                    <a:pt x="41" y="593"/>
                    <a:pt x="41" y="593"/>
                  </a:cubicBezTo>
                  <a:cubicBezTo>
                    <a:pt x="41" y="593"/>
                    <a:pt x="41" y="593"/>
                    <a:pt x="41" y="593"/>
                  </a:cubicBezTo>
                  <a:cubicBezTo>
                    <a:pt x="41" y="593"/>
                    <a:pt x="41" y="593"/>
                    <a:pt x="41" y="593"/>
                  </a:cubicBezTo>
                  <a:cubicBezTo>
                    <a:pt x="41" y="593"/>
                    <a:pt x="41" y="593"/>
                    <a:pt x="41" y="593"/>
                  </a:cubicBezTo>
                  <a:cubicBezTo>
                    <a:pt x="41" y="593"/>
                    <a:pt x="41" y="593"/>
                    <a:pt x="56" y="593"/>
                  </a:cubicBezTo>
                  <a:cubicBezTo>
                    <a:pt x="56" y="593"/>
                    <a:pt x="56" y="593"/>
                    <a:pt x="71" y="593"/>
                  </a:cubicBezTo>
                  <a:cubicBezTo>
                    <a:pt x="71" y="593"/>
                    <a:pt x="71" y="593"/>
                    <a:pt x="71" y="593"/>
                  </a:cubicBezTo>
                  <a:cubicBezTo>
                    <a:pt x="71" y="593"/>
                    <a:pt x="71" y="593"/>
                    <a:pt x="87" y="593"/>
                  </a:cubicBezTo>
                  <a:cubicBezTo>
                    <a:pt x="87" y="593"/>
                    <a:pt x="87" y="593"/>
                    <a:pt x="102" y="593"/>
                  </a:cubicBezTo>
                  <a:cubicBezTo>
                    <a:pt x="102" y="593"/>
                    <a:pt x="102" y="593"/>
                    <a:pt x="102" y="593"/>
                  </a:cubicBezTo>
                  <a:cubicBezTo>
                    <a:pt x="102" y="593"/>
                    <a:pt x="102" y="593"/>
                    <a:pt x="102" y="608"/>
                  </a:cubicBezTo>
                  <a:cubicBezTo>
                    <a:pt x="102" y="608"/>
                    <a:pt x="102" y="608"/>
                    <a:pt x="117" y="608"/>
                  </a:cubicBezTo>
                  <a:cubicBezTo>
                    <a:pt x="117" y="608"/>
                    <a:pt x="117" y="608"/>
                    <a:pt x="117" y="608"/>
                  </a:cubicBezTo>
                  <a:cubicBezTo>
                    <a:pt x="117" y="608"/>
                    <a:pt x="117" y="608"/>
                    <a:pt x="132" y="623"/>
                  </a:cubicBezTo>
                  <a:cubicBezTo>
                    <a:pt x="132" y="623"/>
                    <a:pt x="132" y="623"/>
                    <a:pt x="132" y="623"/>
                  </a:cubicBezTo>
                  <a:cubicBezTo>
                    <a:pt x="132" y="623"/>
                    <a:pt x="132" y="623"/>
                    <a:pt x="132" y="639"/>
                  </a:cubicBezTo>
                  <a:cubicBezTo>
                    <a:pt x="132" y="639"/>
                    <a:pt x="132" y="639"/>
                    <a:pt x="147" y="639"/>
                  </a:cubicBezTo>
                  <a:cubicBezTo>
                    <a:pt x="147" y="639"/>
                    <a:pt x="147" y="639"/>
                    <a:pt x="147" y="639"/>
                  </a:cubicBezTo>
                  <a:cubicBezTo>
                    <a:pt x="147" y="639"/>
                    <a:pt x="147" y="639"/>
                    <a:pt x="147" y="639"/>
                  </a:cubicBezTo>
                  <a:cubicBezTo>
                    <a:pt x="147" y="639"/>
                    <a:pt x="147" y="639"/>
                    <a:pt x="147" y="639"/>
                  </a:cubicBezTo>
                  <a:cubicBezTo>
                    <a:pt x="147" y="639"/>
                    <a:pt x="147" y="639"/>
                    <a:pt x="147" y="639"/>
                  </a:cubicBezTo>
                  <a:cubicBezTo>
                    <a:pt x="147" y="639"/>
                    <a:pt x="147" y="639"/>
                    <a:pt x="163" y="639"/>
                  </a:cubicBezTo>
                  <a:cubicBezTo>
                    <a:pt x="163" y="639"/>
                    <a:pt x="163" y="639"/>
                    <a:pt x="163" y="639"/>
                  </a:cubicBezTo>
                  <a:cubicBezTo>
                    <a:pt x="163" y="639"/>
                    <a:pt x="163" y="639"/>
                    <a:pt x="178" y="639"/>
                  </a:cubicBezTo>
                  <a:cubicBezTo>
                    <a:pt x="178" y="639"/>
                    <a:pt x="178" y="639"/>
                    <a:pt x="178" y="639"/>
                  </a:cubicBezTo>
                  <a:cubicBezTo>
                    <a:pt x="178" y="639"/>
                    <a:pt x="178" y="639"/>
                    <a:pt x="208" y="654"/>
                  </a:cubicBezTo>
                  <a:cubicBezTo>
                    <a:pt x="208" y="654"/>
                    <a:pt x="208" y="654"/>
                    <a:pt x="208" y="654"/>
                  </a:cubicBezTo>
                  <a:cubicBezTo>
                    <a:pt x="208" y="654"/>
                    <a:pt x="208" y="654"/>
                    <a:pt x="223" y="669"/>
                  </a:cubicBezTo>
                  <a:cubicBezTo>
                    <a:pt x="223" y="669"/>
                    <a:pt x="223" y="669"/>
                    <a:pt x="223" y="669"/>
                  </a:cubicBezTo>
                  <a:cubicBezTo>
                    <a:pt x="223" y="669"/>
                    <a:pt x="223" y="669"/>
                    <a:pt x="238" y="669"/>
                  </a:cubicBezTo>
                  <a:cubicBezTo>
                    <a:pt x="238" y="669"/>
                    <a:pt x="238" y="669"/>
                    <a:pt x="254" y="669"/>
                  </a:cubicBezTo>
                  <a:cubicBezTo>
                    <a:pt x="254" y="669"/>
                    <a:pt x="254" y="669"/>
                    <a:pt x="254" y="669"/>
                  </a:cubicBezTo>
                  <a:cubicBezTo>
                    <a:pt x="254" y="669"/>
                    <a:pt x="254" y="669"/>
                    <a:pt x="269" y="669"/>
                  </a:cubicBezTo>
                  <a:cubicBezTo>
                    <a:pt x="269" y="669"/>
                    <a:pt x="269" y="669"/>
                    <a:pt x="269" y="669"/>
                  </a:cubicBezTo>
                  <a:cubicBezTo>
                    <a:pt x="269" y="669"/>
                    <a:pt x="269" y="669"/>
                    <a:pt x="269" y="669"/>
                  </a:cubicBezTo>
                  <a:cubicBezTo>
                    <a:pt x="269" y="669"/>
                    <a:pt x="269" y="669"/>
                    <a:pt x="284" y="669"/>
                  </a:cubicBezTo>
                  <a:cubicBezTo>
                    <a:pt x="284" y="669"/>
                    <a:pt x="284" y="669"/>
                    <a:pt x="284" y="669"/>
                  </a:cubicBezTo>
                  <a:cubicBezTo>
                    <a:pt x="284" y="669"/>
                    <a:pt x="284" y="669"/>
                    <a:pt x="299" y="669"/>
                  </a:cubicBezTo>
                  <a:cubicBezTo>
                    <a:pt x="299" y="669"/>
                    <a:pt x="299" y="669"/>
                    <a:pt x="299" y="683"/>
                  </a:cubicBezTo>
                  <a:cubicBezTo>
                    <a:pt x="299" y="683"/>
                    <a:pt x="299" y="683"/>
                    <a:pt x="314" y="683"/>
                  </a:cubicBezTo>
                  <a:cubicBezTo>
                    <a:pt x="314" y="683"/>
                    <a:pt x="314" y="683"/>
                    <a:pt x="314" y="683"/>
                  </a:cubicBezTo>
                  <a:cubicBezTo>
                    <a:pt x="314" y="683"/>
                    <a:pt x="314" y="683"/>
                    <a:pt x="330" y="683"/>
                  </a:cubicBezTo>
                  <a:cubicBezTo>
                    <a:pt x="330" y="683"/>
                    <a:pt x="330" y="683"/>
                    <a:pt x="345" y="683"/>
                  </a:cubicBezTo>
                  <a:cubicBezTo>
                    <a:pt x="345" y="683"/>
                    <a:pt x="345" y="683"/>
                    <a:pt x="345" y="683"/>
                  </a:cubicBezTo>
                  <a:cubicBezTo>
                    <a:pt x="345" y="683"/>
                    <a:pt x="345" y="683"/>
                    <a:pt x="345" y="683"/>
                  </a:cubicBezTo>
                  <a:cubicBezTo>
                    <a:pt x="345" y="683"/>
                    <a:pt x="345" y="683"/>
                    <a:pt x="360" y="683"/>
                  </a:cubicBezTo>
                  <a:cubicBezTo>
                    <a:pt x="360" y="683"/>
                    <a:pt x="360" y="683"/>
                    <a:pt x="360" y="683"/>
                  </a:cubicBezTo>
                  <a:cubicBezTo>
                    <a:pt x="360" y="683"/>
                    <a:pt x="360" y="683"/>
                    <a:pt x="375" y="683"/>
                  </a:cubicBezTo>
                  <a:cubicBezTo>
                    <a:pt x="375" y="683"/>
                    <a:pt x="375" y="683"/>
                    <a:pt x="390" y="683"/>
                  </a:cubicBezTo>
                  <a:cubicBezTo>
                    <a:pt x="390" y="683"/>
                    <a:pt x="390" y="683"/>
                    <a:pt x="390" y="683"/>
                  </a:cubicBezTo>
                  <a:cubicBezTo>
                    <a:pt x="390" y="683"/>
                    <a:pt x="390" y="683"/>
                    <a:pt x="405" y="669"/>
                  </a:cubicBezTo>
                  <a:cubicBezTo>
                    <a:pt x="405" y="669"/>
                    <a:pt x="405" y="669"/>
                    <a:pt x="405" y="669"/>
                  </a:cubicBezTo>
                  <a:cubicBezTo>
                    <a:pt x="405" y="669"/>
                    <a:pt x="405" y="669"/>
                    <a:pt x="405" y="669"/>
                  </a:cubicBezTo>
                  <a:cubicBezTo>
                    <a:pt x="405" y="669"/>
                    <a:pt x="405" y="669"/>
                    <a:pt x="421" y="669"/>
                  </a:cubicBezTo>
                  <a:cubicBezTo>
                    <a:pt x="421" y="669"/>
                    <a:pt x="421" y="669"/>
                    <a:pt x="436" y="654"/>
                  </a:cubicBezTo>
                  <a:cubicBezTo>
                    <a:pt x="436" y="654"/>
                    <a:pt x="436" y="654"/>
                    <a:pt x="451" y="654"/>
                  </a:cubicBezTo>
                  <a:cubicBezTo>
                    <a:pt x="451" y="654"/>
                    <a:pt x="451" y="654"/>
                    <a:pt x="468" y="654"/>
                  </a:cubicBezTo>
                  <a:cubicBezTo>
                    <a:pt x="468" y="654"/>
                    <a:pt x="468" y="654"/>
                    <a:pt x="483" y="654"/>
                  </a:cubicBezTo>
                  <a:cubicBezTo>
                    <a:pt x="483" y="654"/>
                    <a:pt x="483" y="654"/>
                    <a:pt x="499" y="654"/>
                  </a:cubicBezTo>
                  <a:cubicBezTo>
                    <a:pt x="499" y="654"/>
                    <a:pt x="499" y="654"/>
                    <a:pt x="499" y="654"/>
                  </a:cubicBezTo>
                  <a:cubicBezTo>
                    <a:pt x="499" y="654"/>
                    <a:pt x="499" y="654"/>
                    <a:pt x="499" y="654"/>
                  </a:cubicBezTo>
                  <a:cubicBezTo>
                    <a:pt x="499" y="654"/>
                    <a:pt x="499" y="654"/>
                    <a:pt x="514" y="654"/>
                  </a:cubicBezTo>
                  <a:cubicBezTo>
                    <a:pt x="514" y="654"/>
                    <a:pt x="514" y="654"/>
                    <a:pt x="514" y="639"/>
                  </a:cubicBezTo>
                  <a:cubicBezTo>
                    <a:pt x="514" y="639"/>
                    <a:pt x="514" y="639"/>
                    <a:pt x="529" y="639"/>
                  </a:cubicBezTo>
                  <a:cubicBezTo>
                    <a:pt x="529" y="639"/>
                    <a:pt x="529" y="639"/>
                    <a:pt x="529" y="623"/>
                  </a:cubicBezTo>
                  <a:cubicBezTo>
                    <a:pt x="529" y="623"/>
                    <a:pt x="529" y="623"/>
                    <a:pt x="544" y="623"/>
                  </a:cubicBezTo>
                  <a:cubicBezTo>
                    <a:pt x="544" y="623"/>
                    <a:pt x="544" y="623"/>
                    <a:pt x="544" y="608"/>
                  </a:cubicBezTo>
                  <a:cubicBezTo>
                    <a:pt x="544" y="608"/>
                    <a:pt x="544" y="608"/>
                    <a:pt x="559" y="608"/>
                  </a:cubicBezTo>
                  <a:cubicBezTo>
                    <a:pt x="559" y="608"/>
                    <a:pt x="559" y="608"/>
                    <a:pt x="559" y="608"/>
                  </a:cubicBezTo>
                  <a:cubicBezTo>
                    <a:pt x="559" y="608"/>
                    <a:pt x="559" y="608"/>
                    <a:pt x="559" y="608"/>
                  </a:cubicBezTo>
                  <a:cubicBezTo>
                    <a:pt x="559" y="608"/>
                    <a:pt x="559" y="608"/>
                    <a:pt x="575" y="608"/>
                  </a:cubicBezTo>
                  <a:cubicBezTo>
                    <a:pt x="575" y="608"/>
                    <a:pt x="575" y="608"/>
                    <a:pt x="575" y="593"/>
                  </a:cubicBezTo>
                  <a:cubicBezTo>
                    <a:pt x="575" y="593"/>
                    <a:pt x="575" y="593"/>
                    <a:pt x="590" y="593"/>
                  </a:cubicBezTo>
                  <a:cubicBezTo>
                    <a:pt x="590" y="593"/>
                    <a:pt x="590" y="593"/>
                    <a:pt x="590" y="578"/>
                  </a:cubicBezTo>
                  <a:cubicBezTo>
                    <a:pt x="590" y="578"/>
                    <a:pt x="590" y="578"/>
                    <a:pt x="605" y="578"/>
                  </a:cubicBezTo>
                  <a:cubicBezTo>
                    <a:pt x="605" y="578"/>
                    <a:pt x="605" y="578"/>
                    <a:pt x="605" y="578"/>
                  </a:cubicBezTo>
                  <a:cubicBezTo>
                    <a:pt x="605" y="578"/>
                    <a:pt x="605" y="578"/>
                    <a:pt x="605" y="578"/>
                  </a:cubicBezTo>
                  <a:cubicBezTo>
                    <a:pt x="605" y="578"/>
                    <a:pt x="605" y="578"/>
                    <a:pt x="605" y="563"/>
                  </a:cubicBezTo>
                  <a:cubicBezTo>
                    <a:pt x="605" y="563"/>
                    <a:pt x="605" y="563"/>
                    <a:pt x="605" y="563"/>
                  </a:cubicBezTo>
                  <a:cubicBezTo>
                    <a:pt x="605" y="563"/>
                    <a:pt x="605" y="563"/>
                    <a:pt x="605" y="547"/>
                  </a:cubicBezTo>
                  <a:cubicBezTo>
                    <a:pt x="605" y="547"/>
                    <a:pt x="605" y="547"/>
                    <a:pt x="605" y="547"/>
                  </a:cubicBezTo>
                  <a:cubicBezTo>
                    <a:pt x="605" y="547"/>
                    <a:pt x="605" y="547"/>
                    <a:pt x="605" y="531"/>
                  </a:cubicBezTo>
                  <a:cubicBezTo>
                    <a:pt x="605" y="531"/>
                    <a:pt x="605" y="531"/>
                    <a:pt x="605" y="531"/>
                  </a:cubicBezTo>
                  <a:cubicBezTo>
                    <a:pt x="605" y="531"/>
                    <a:pt x="605" y="531"/>
                    <a:pt x="605" y="531"/>
                  </a:cubicBezTo>
                  <a:cubicBezTo>
                    <a:pt x="605" y="531"/>
                    <a:pt x="605" y="531"/>
                    <a:pt x="620" y="515"/>
                  </a:cubicBezTo>
                  <a:cubicBezTo>
                    <a:pt x="620" y="515"/>
                    <a:pt x="620" y="515"/>
                    <a:pt x="620" y="515"/>
                  </a:cubicBezTo>
                  <a:cubicBezTo>
                    <a:pt x="620" y="515"/>
                    <a:pt x="620" y="515"/>
                    <a:pt x="620" y="515"/>
                  </a:cubicBezTo>
                  <a:cubicBezTo>
                    <a:pt x="620" y="515"/>
                    <a:pt x="620" y="515"/>
                    <a:pt x="620" y="515"/>
                  </a:cubicBezTo>
                  <a:cubicBezTo>
                    <a:pt x="620" y="515"/>
                    <a:pt x="620" y="515"/>
                    <a:pt x="620" y="515"/>
                  </a:cubicBezTo>
                  <a:cubicBezTo>
                    <a:pt x="620" y="515"/>
                    <a:pt x="620" y="515"/>
                    <a:pt x="620" y="500"/>
                  </a:cubicBezTo>
                  <a:cubicBezTo>
                    <a:pt x="620" y="500"/>
                    <a:pt x="620" y="500"/>
                    <a:pt x="620" y="500"/>
                  </a:cubicBezTo>
                  <a:cubicBezTo>
                    <a:pt x="620" y="500"/>
                    <a:pt x="620" y="500"/>
                    <a:pt x="635" y="485"/>
                  </a:cubicBezTo>
                  <a:cubicBezTo>
                    <a:pt x="635" y="485"/>
                    <a:pt x="635" y="485"/>
                    <a:pt x="635" y="470"/>
                  </a:cubicBezTo>
                  <a:cubicBezTo>
                    <a:pt x="635" y="470"/>
                    <a:pt x="635" y="470"/>
                    <a:pt x="635" y="470"/>
                  </a:cubicBezTo>
                  <a:cubicBezTo>
                    <a:pt x="635" y="470"/>
                    <a:pt x="635" y="470"/>
                    <a:pt x="620" y="455"/>
                  </a:cubicBezTo>
                  <a:cubicBezTo>
                    <a:pt x="620" y="455"/>
                    <a:pt x="620" y="455"/>
                    <a:pt x="620" y="455"/>
                  </a:cubicBezTo>
                  <a:cubicBezTo>
                    <a:pt x="620" y="455"/>
                    <a:pt x="620" y="455"/>
                    <a:pt x="635" y="439"/>
                  </a:cubicBezTo>
                  <a:cubicBezTo>
                    <a:pt x="635" y="439"/>
                    <a:pt x="635" y="439"/>
                    <a:pt x="635" y="439"/>
                  </a:cubicBezTo>
                  <a:cubicBezTo>
                    <a:pt x="635" y="439"/>
                    <a:pt x="635" y="439"/>
                    <a:pt x="635" y="424"/>
                  </a:cubicBezTo>
                  <a:cubicBezTo>
                    <a:pt x="635" y="424"/>
                    <a:pt x="635" y="424"/>
                    <a:pt x="650" y="424"/>
                  </a:cubicBezTo>
                  <a:cubicBezTo>
                    <a:pt x="650" y="424"/>
                    <a:pt x="650" y="424"/>
                    <a:pt x="650" y="409"/>
                  </a:cubicBezTo>
                  <a:cubicBezTo>
                    <a:pt x="650" y="409"/>
                    <a:pt x="650" y="409"/>
                    <a:pt x="650" y="409"/>
                  </a:cubicBezTo>
                  <a:cubicBezTo>
                    <a:pt x="650" y="409"/>
                    <a:pt x="650" y="409"/>
                    <a:pt x="666" y="409"/>
                  </a:cubicBezTo>
                  <a:cubicBezTo>
                    <a:pt x="666" y="409"/>
                    <a:pt x="666" y="409"/>
                    <a:pt x="666" y="394"/>
                  </a:cubicBezTo>
                  <a:cubicBezTo>
                    <a:pt x="666" y="394"/>
                    <a:pt x="666" y="394"/>
                    <a:pt x="681" y="394"/>
                  </a:cubicBezTo>
                  <a:cubicBezTo>
                    <a:pt x="681" y="394"/>
                    <a:pt x="681" y="394"/>
                    <a:pt x="681" y="394"/>
                  </a:cubicBezTo>
                  <a:cubicBezTo>
                    <a:pt x="681" y="394"/>
                    <a:pt x="681" y="394"/>
                    <a:pt x="681" y="379"/>
                  </a:cubicBezTo>
                  <a:cubicBezTo>
                    <a:pt x="681" y="379"/>
                    <a:pt x="681" y="379"/>
                    <a:pt x="681" y="379"/>
                  </a:cubicBezTo>
                  <a:cubicBezTo>
                    <a:pt x="681" y="379"/>
                    <a:pt x="681" y="379"/>
                    <a:pt x="681" y="364"/>
                  </a:cubicBezTo>
                  <a:cubicBezTo>
                    <a:pt x="681" y="364"/>
                    <a:pt x="681" y="364"/>
                    <a:pt x="681" y="364"/>
                  </a:cubicBezTo>
                  <a:cubicBezTo>
                    <a:pt x="681" y="364"/>
                    <a:pt x="681" y="364"/>
                    <a:pt x="681" y="347"/>
                  </a:cubicBezTo>
                  <a:cubicBezTo>
                    <a:pt x="681" y="347"/>
                    <a:pt x="681" y="347"/>
                    <a:pt x="681" y="347"/>
                  </a:cubicBezTo>
                  <a:cubicBezTo>
                    <a:pt x="681" y="347"/>
                    <a:pt x="681" y="347"/>
                    <a:pt x="696" y="332"/>
                  </a:cubicBezTo>
                  <a:cubicBezTo>
                    <a:pt x="696" y="332"/>
                    <a:pt x="696" y="332"/>
                    <a:pt x="696" y="317"/>
                  </a:cubicBezTo>
                  <a:cubicBezTo>
                    <a:pt x="696" y="317"/>
                    <a:pt x="696" y="317"/>
                    <a:pt x="696" y="302"/>
                  </a:cubicBezTo>
                  <a:cubicBezTo>
                    <a:pt x="696" y="302"/>
                    <a:pt x="696" y="302"/>
                    <a:pt x="696" y="287"/>
                  </a:cubicBezTo>
                  <a:cubicBezTo>
                    <a:pt x="696" y="287"/>
                    <a:pt x="696" y="287"/>
                    <a:pt x="696" y="287"/>
                  </a:cubicBezTo>
                  <a:cubicBezTo>
                    <a:pt x="696" y="287"/>
                    <a:pt x="696" y="287"/>
                    <a:pt x="696" y="287"/>
                  </a:cubicBezTo>
                  <a:cubicBezTo>
                    <a:pt x="696" y="287"/>
                    <a:pt x="696" y="287"/>
                    <a:pt x="696" y="271"/>
                  </a:cubicBezTo>
                  <a:cubicBezTo>
                    <a:pt x="696" y="271"/>
                    <a:pt x="696" y="271"/>
                    <a:pt x="696" y="255"/>
                  </a:cubicBezTo>
                  <a:cubicBezTo>
                    <a:pt x="696" y="255"/>
                    <a:pt x="696" y="255"/>
                    <a:pt x="696" y="255"/>
                  </a:cubicBezTo>
                  <a:cubicBezTo>
                    <a:pt x="696" y="255"/>
                    <a:pt x="696" y="255"/>
                    <a:pt x="696" y="255"/>
                  </a:cubicBezTo>
                  <a:cubicBezTo>
                    <a:pt x="696" y="255"/>
                    <a:pt x="696" y="255"/>
                    <a:pt x="696" y="255"/>
                  </a:cubicBezTo>
                  <a:cubicBezTo>
                    <a:pt x="696" y="255"/>
                    <a:pt x="696" y="255"/>
                    <a:pt x="681" y="255"/>
                  </a:cubicBezTo>
                  <a:cubicBezTo>
                    <a:pt x="681" y="255"/>
                    <a:pt x="681" y="255"/>
                    <a:pt x="681" y="255"/>
                  </a:cubicBezTo>
                  <a:cubicBezTo>
                    <a:pt x="681" y="255"/>
                    <a:pt x="681" y="255"/>
                    <a:pt x="681" y="255"/>
                  </a:cubicBezTo>
                  <a:cubicBezTo>
                    <a:pt x="681" y="255"/>
                    <a:pt x="681" y="255"/>
                    <a:pt x="666" y="255"/>
                  </a:cubicBezTo>
                  <a:cubicBezTo>
                    <a:pt x="666" y="255"/>
                    <a:pt x="666" y="255"/>
                    <a:pt x="666" y="240"/>
                  </a:cubicBezTo>
                  <a:cubicBezTo>
                    <a:pt x="666" y="240"/>
                    <a:pt x="666" y="240"/>
                    <a:pt x="666" y="240"/>
                  </a:cubicBezTo>
                  <a:cubicBezTo>
                    <a:pt x="666" y="240"/>
                    <a:pt x="666" y="240"/>
                    <a:pt x="650" y="240"/>
                  </a:cubicBezTo>
                  <a:cubicBezTo>
                    <a:pt x="650" y="240"/>
                    <a:pt x="650" y="240"/>
                    <a:pt x="650" y="240"/>
                  </a:cubicBezTo>
                  <a:cubicBezTo>
                    <a:pt x="650" y="240"/>
                    <a:pt x="650" y="240"/>
                    <a:pt x="650" y="225"/>
                  </a:cubicBezTo>
                  <a:cubicBezTo>
                    <a:pt x="650" y="225"/>
                    <a:pt x="650" y="225"/>
                    <a:pt x="650" y="225"/>
                  </a:cubicBezTo>
                  <a:cubicBezTo>
                    <a:pt x="650" y="225"/>
                    <a:pt x="650" y="225"/>
                    <a:pt x="650" y="210"/>
                  </a:cubicBezTo>
                  <a:cubicBezTo>
                    <a:pt x="650" y="210"/>
                    <a:pt x="650" y="210"/>
                    <a:pt x="635" y="210"/>
                  </a:cubicBezTo>
                  <a:cubicBezTo>
                    <a:pt x="635" y="210"/>
                    <a:pt x="635" y="210"/>
                    <a:pt x="635" y="210"/>
                  </a:cubicBezTo>
                  <a:cubicBezTo>
                    <a:pt x="635" y="210"/>
                    <a:pt x="635" y="210"/>
                    <a:pt x="635" y="210"/>
                  </a:cubicBezTo>
                  <a:cubicBezTo>
                    <a:pt x="635" y="210"/>
                    <a:pt x="635" y="210"/>
                    <a:pt x="635" y="180"/>
                  </a:cubicBezTo>
                  <a:cubicBezTo>
                    <a:pt x="635" y="180"/>
                    <a:pt x="635" y="180"/>
                    <a:pt x="620" y="163"/>
                  </a:cubicBezTo>
                  <a:cubicBezTo>
                    <a:pt x="620" y="163"/>
                    <a:pt x="620" y="163"/>
                    <a:pt x="620" y="163"/>
                  </a:cubicBezTo>
                  <a:cubicBezTo>
                    <a:pt x="620" y="163"/>
                    <a:pt x="620" y="163"/>
                    <a:pt x="605" y="148"/>
                  </a:cubicBezTo>
                  <a:cubicBezTo>
                    <a:pt x="605" y="148"/>
                    <a:pt x="605" y="148"/>
                    <a:pt x="605" y="148"/>
                  </a:cubicBezTo>
                  <a:cubicBezTo>
                    <a:pt x="605" y="148"/>
                    <a:pt x="605" y="148"/>
                    <a:pt x="605" y="148"/>
                  </a:cubicBezTo>
                  <a:cubicBezTo>
                    <a:pt x="605" y="148"/>
                    <a:pt x="605" y="148"/>
                    <a:pt x="590" y="133"/>
                  </a:cubicBezTo>
                  <a:cubicBezTo>
                    <a:pt x="590" y="133"/>
                    <a:pt x="590" y="133"/>
                    <a:pt x="559" y="118"/>
                  </a:cubicBezTo>
                  <a:cubicBezTo>
                    <a:pt x="559" y="118"/>
                    <a:pt x="559" y="118"/>
                    <a:pt x="529" y="87"/>
                  </a:cubicBezTo>
                  <a:cubicBezTo>
                    <a:pt x="529" y="87"/>
                    <a:pt x="529" y="87"/>
                    <a:pt x="514" y="72"/>
                  </a:cubicBezTo>
                  <a:cubicBezTo>
                    <a:pt x="514" y="72"/>
                    <a:pt x="514" y="72"/>
                    <a:pt x="514" y="72"/>
                  </a:cubicBezTo>
                  <a:cubicBezTo>
                    <a:pt x="514" y="72"/>
                    <a:pt x="514" y="72"/>
                    <a:pt x="514" y="72"/>
                  </a:cubicBezTo>
                  <a:cubicBezTo>
                    <a:pt x="514" y="72"/>
                    <a:pt x="514" y="72"/>
                    <a:pt x="499" y="57"/>
                  </a:cubicBezTo>
                  <a:cubicBezTo>
                    <a:pt x="499" y="57"/>
                    <a:pt x="499" y="57"/>
                    <a:pt x="499" y="57"/>
                  </a:cubicBezTo>
                  <a:cubicBezTo>
                    <a:pt x="499" y="57"/>
                    <a:pt x="499" y="57"/>
                    <a:pt x="483" y="42"/>
                  </a:cubicBezTo>
                  <a:cubicBezTo>
                    <a:pt x="483" y="42"/>
                    <a:pt x="483" y="42"/>
                    <a:pt x="451" y="27"/>
                  </a:cubicBezTo>
                  <a:cubicBezTo>
                    <a:pt x="451" y="27"/>
                    <a:pt x="451" y="27"/>
                    <a:pt x="451" y="27"/>
                  </a:cubicBezTo>
                  <a:cubicBezTo>
                    <a:pt x="451" y="27"/>
                    <a:pt x="451" y="27"/>
                    <a:pt x="451" y="27"/>
                  </a:cubicBezTo>
                  <a:cubicBezTo>
                    <a:pt x="451" y="27"/>
                    <a:pt x="451" y="27"/>
                    <a:pt x="436" y="27"/>
                  </a:cubicBezTo>
                  <a:cubicBezTo>
                    <a:pt x="436" y="27"/>
                    <a:pt x="436" y="27"/>
                    <a:pt x="436" y="12"/>
                  </a:cubicBezTo>
                  <a:cubicBezTo>
                    <a:pt x="436" y="12"/>
                    <a:pt x="436" y="12"/>
                    <a:pt x="421" y="12"/>
                  </a:cubicBezTo>
                  <a:cubicBezTo>
                    <a:pt x="421" y="12"/>
                    <a:pt x="421" y="12"/>
                    <a:pt x="421" y="12"/>
                  </a:cubicBezTo>
                  <a:cubicBezTo>
                    <a:pt x="421" y="12"/>
                    <a:pt x="421" y="12"/>
                    <a:pt x="421" y="12"/>
                  </a:cubicBezTo>
                  <a:cubicBezTo>
                    <a:pt x="421" y="12"/>
                    <a:pt x="421" y="12"/>
                    <a:pt x="405" y="0"/>
                  </a:cubicBezTo>
                  <a:cubicBezTo>
                    <a:pt x="405" y="0"/>
                    <a:pt x="405" y="0"/>
                    <a:pt x="405" y="0"/>
                  </a:cubicBezTo>
                  <a:cubicBezTo>
                    <a:pt x="405" y="0"/>
                    <a:pt x="405" y="0"/>
                    <a:pt x="405" y="0"/>
                  </a:cubicBezTo>
                  <a:cubicBezTo>
                    <a:pt x="405" y="0"/>
                    <a:pt x="405" y="0"/>
                    <a:pt x="39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390" y="0"/>
                    <a:pt x="390" y="0"/>
                    <a:pt x="375" y="0"/>
                  </a:cubicBezTo>
                  <a:cubicBezTo>
                    <a:pt x="375" y="0"/>
                    <a:pt x="375" y="0"/>
                    <a:pt x="360" y="0"/>
                  </a:cubicBezTo>
                  <a:cubicBezTo>
                    <a:pt x="360" y="0"/>
                    <a:pt x="360" y="0"/>
                    <a:pt x="345" y="0"/>
                  </a:cubicBezTo>
                  <a:cubicBezTo>
                    <a:pt x="345" y="0"/>
                    <a:pt x="345" y="0"/>
                    <a:pt x="330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30" y="0"/>
                    <a:pt x="330" y="0"/>
                    <a:pt x="314" y="0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314" y="0"/>
                    <a:pt x="314" y="0"/>
                    <a:pt x="284" y="0"/>
                  </a:cubicBezTo>
                  <a:cubicBezTo>
                    <a:pt x="284" y="0"/>
                    <a:pt x="284" y="0"/>
                    <a:pt x="254" y="12"/>
                  </a:cubicBezTo>
                  <a:cubicBezTo>
                    <a:pt x="254" y="12"/>
                    <a:pt x="254" y="12"/>
                    <a:pt x="238" y="12"/>
                  </a:cubicBezTo>
                  <a:cubicBezTo>
                    <a:pt x="238" y="12"/>
                    <a:pt x="238" y="12"/>
                    <a:pt x="238" y="12"/>
                  </a:cubicBezTo>
                  <a:cubicBezTo>
                    <a:pt x="238" y="12"/>
                    <a:pt x="238" y="12"/>
                    <a:pt x="238" y="12"/>
                  </a:cubicBezTo>
                  <a:cubicBezTo>
                    <a:pt x="238" y="12"/>
                    <a:pt x="238" y="12"/>
                    <a:pt x="223" y="27"/>
                  </a:cubicBezTo>
                  <a:cubicBezTo>
                    <a:pt x="223" y="27"/>
                    <a:pt x="223" y="27"/>
                    <a:pt x="208" y="27"/>
                  </a:cubicBezTo>
                  <a:cubicBezTo>
                    <a:pt x="208" y="27"/>
                    <a:pt x="208" y="27"/>
                    <a:pt x="193" y="27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3" y="27"/>
                    <a:pt x="193" y="27"/>
                    <a:pt x="178" y="27"/>
                  </a:cubicBezTo>
                  <a:cubicBezTo>
                    <a:pt x="178" y="27"/>
                    <a:pt x="178" y="27"/>
                    <a:pt x="178" y="27"/>
                  </a:cubicBezTo>
                  <a:cubicBezTo>
                    <a:pt x="178" y="27"/>
                    <a:pt x="178" y="27"/>
                    <a:pt x="178" y="42"/>
                  </a:cubicBezTo>
                  <a:cubicBezTo>
                    <a:pt x="178" y="42"/>
                    <a:pt x="178" y="42"/>
                    <a:pt x="163" y="42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3" y="42"/>
                    <a:pt x="163" y="42"/>
                    <a:pt x="163" y="57"/>
                  </a:cubicBezTo>
                  <a:cubicBezTo>
                    <a:pt x="163" y="57"/>
                    <a:pt x="163" y="57"/>
                    <a:pt x="147" y="72"/>
                  </a:cubicBezTo>
                  <a:cubicBezTo>
                    <a:pt x="147" y="72"/>
                    <a:pt x="147" y="72"/>
                    <a:pt x="147" y="72"/>
                  </a:cubicBezTo>
                  <a:cubicBezTo>
                    <a:pt x="147" y="72"/>
                    <a:pt x="147" y="72"/>
                    <a:pt x="147" y="72"/>
                  </a:cubicBezTo>
                  <a:cubicBezTo>
                    <a:pt x="147" y="72"/>
                    <a:pt x="147" y="72"/>
                    <a:pt x="132" y="87"/>
                  </a:cubicBezTo>
                  <a:cubicBezTo>
                    <a:pt x="132" y="87"/>
                    <a:pt x="132" y="87"/>
                    <a:pt x="117" y="87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7" y="87"/>
                    <a:pt x="117" y="87"/>
                    <a:pt x="102" y="103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2" y="103"/>
                    <a:pt x="102" y="103"/>
                    <a:pt x="87" y="103"/>
                  </a:cubicBezTo>
                  <a:cubicBezTo>
                    <a:pt x="87" y="103"/>
                    <a:pt x="87" y="103"/>
                    <a:pt x="71" y="118"/>
                  </a:cubicBezTo>
                  <a:cubicBezTo>
                    <a:pt x="71" y="118"/>
                    <a:pt x="71" y="118"/>
                    <a:pt x="71" y="118"/>
                  </a:cubicBezTo>
                  <a:cubicBezTo>
                    <a:pt x="71" y="118"/>
                    <a:pt x="71" y="118"/>
                    <a:pt x="56" y="133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56" y="133"/>
                    <a:pt x="56" y="133"/>
                    <a:pt x="56" y="148"/>
                  </a:cubicBezTo>
                  <a:cubicBezTo>
                    <a:pt x="56" y="148"/>
                    <a:pt x="56" y="148"/>
                    <a:pt x="41" y="148"/>
                  </a:cubicBezTo>
                  <a:cubicBezTo>
                    <a:pt x="41" y="148"/>
                    <a:pt x="41" y="148"/>
                    <a:pt x="41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63"/>
                    <a:pt x="41" y="163"/>
                    <a:pt x="41" y="180"/>
                  </a:cubicBezTo>
                  <a:cubicBezTo>
                    <a:pt x="41" y="180"/>
                    <a:pt x="41" y="180"/>
                    <a:pt x="41" y="180"/>
                  </a:cubicBezTo>
                  <a:cubicBezTo>
                    <a:pt x="41" y="180"/>
                    <a:pt x="41" y="180"/>
                    <a:pt x="41" y="180"/>
                  </a:cubicBezTo>
                  <a:cubicBezTo>
                    <a:pt x="41" y="180"/>
                    <a:pt x="41" y="180"/>
                    <a:pt x="41" y="180"/>
                  </a:cubicBezTo>
                  <a:cubicBezTo>
                    <a:pt x="41" y="180"/>
                    <a:pt x="41" y="180"/>
                    <a:pt x="41" y="195"/>
                  </a:cubicBezTo>
                  <a:cubicBezTo>
                    <a:pt x="41" y="195"/>
                    <a:pt x="41" y="195"/>
                    <a:pt x="56" y="195"/>
                  </a:cubicBezTo>
                  <a:cubicBezTo>
                    <a:pt x="56" y="195"/>
                    <a:pt x="56" y="195"/>
                    <a:pt x="56" y="210"/>
                  </a:cubicBezTo>
                  <a:cubicBezTo>
                    <a:pt x="56" y="210"/>
                    <a:pt x="56" y="210"/>
                    <a:pt x="41" y="210"/>
                  </a:cubicBezTo>
                  <a:cubicBezTo>
                    <a:pt x="41" y="210"/>
                    <a:pt x="41" y="210"/>
                    <a:pt x="41" y="210"/>
                  </a:cubicBezTo>
                  <a:cubicBezTo>
                    <a:pt x="41" y="210"/>
                    <a:pt x="41" y="210"/>
                    <a:pt x="41" y="210"/>
                  </a:cubicBezTo>
                  <a:cubicBezTo>
                    <a:pt x="41" y="210"/>
                    <a:pt x="41" y="210"/>
                    <a:pt x="41" y="210"/>
                  </a:cubicBezTo>
                  <a:cubicBezTo>
                    <a:pt x="41" y="210"/>
                    <a:pt x="41" y="210"/>
                    <a:pt x="41" y="225"/>
                  </a:cubicBezTo>
                  <a:cubicBezTo>
                    <a:pt x="41" y="225"/>
                    <a:pt x="41" y="225"/>
                    <a:pt x="26" y="225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26" y="225"/>
                    <a:pt x="26" y="225"/>
                    <a:pt x="11" y="240"/>
                  </a:cubicBezTo>
                  <a:cubicBezTo>
                    <a:pt x="11" y="240"/>
                    <a:pt x="11" y="240"/>
                    <a:pt x="11" y="240"/>
                  </a:cubicBezTo>
                  <a:cubicBezTo>
                    <a:pt x="11" y="240"/>
                    <a:pt x="11" y="240"/>
                    <a:pt x="11" y="255"/>
                  </a:cubicBezTo>
                  <a:cubicBezTo>
                    <a:pt x="11" y="255"/>
                    <a:pt x="11" y="255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271"/>
                    <a:pt x="0" y="271"/>
                    <a:pt x="0" y="287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0" y="287"/>
                    <a:pt x="0" y="287"/>
                    <a:pt x="11" y="332"/>
                  </a:cubicBezTo>
                  <a:cubicBezTo>
                    <a:pt x="11" y="332"/>
                    <a:pt x="11" y="332"/>
                    <a:pt x="11" y="332"/>
                  </a:cubicBezTo>
                  <a:lnTo>
                    <a:pt x="11" y="332"/>
                  </a:lnTo>
                  <a:lnTo>
                    <a:pt x="11" y="332"/>
                  </a:lnTo>
                  <a:lnTo>
                    <a:pt x="11" y="332"/>
                  </a:lnTo>
                  <a:lnTo>
                    <a:pt x="11" y="332"/>
                  </a:lnTo>
                  <a:lnTo>
                    <a:pt x="11" y="332"/>
                  </a:lnTo>
                  <a:lnTo>
                    <a:pt x="11" y="332"/>
                  </a:lnTo>
                  <a:lnTo>
                    <a:pt x="11" y="332"/>
                  </a:lnTo>
                  <a:lnTo>
                    <a:pt x="11" y="33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57" name="任意多边形 1056"/>
            <p:cNvSpPr/>
            <p:nvPr/>
          </p:nvSpPr>
          <p:spPr>
            <a:xfrm>
              <a:off x="121" y="251"/>
              <a:ext cx="225" cy="202"/>
            </a:xfrm>
            <a:custGeom>
              <a:avLst/>
              <a:gdLst/>
              <a:ahLst/>
              <a:cxnLst/>
              <a:pathLst>
                <a:path w="561" h="506"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209" y="0"/>
                  </a:cubicBezTo>
                  <a:cubicBezTo>
                    <a:pt x="209" y="0"/>
                    <a:pt x="209" y="0"/>
                    <a:pt x="224" y="0"/>
                  </a:cubicBezTo>
                  <a:cubicBezTo>
                    <a:pt x="224" y="0"/>
                    <a:pt x="224" y="0"/>
                    <a:pt x="239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9" y="0"/>
                    <a:pt x="239" y="0"/>
                    <a:pt x="254" y="0"/>
                  </a:cubicBezTo>
                  <a:cubicBezTo>
                    <a:pt x="254" y="0"/>
                    <a:pt x="254" y="0"/>
                    <a:pt x="270" y="0"/>
                  </a:cubicBezTo>
                  <a:cubicBezTo>
                    <a:pt x="270" y="0"/>
                    <a:pt x="270" y="0"/>
                    <a:pt x="285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0"/>
                    <a:pt x="285" y="0"/>
                    <a:pt x="300" y="0"/>
                  </a:cubicBezTo>
                  <a:cubicBezTo>
                    <a:pt x="300" y="0"/>
                    <a:pt x="300" y="0"/>
                    <a:pt x="315" y="0"/>
                  </a:cubicBezTo>
                  <a:cubicBezTo>
                    <a:pt x="315" y="0"/>
                    <a:pt x="315" y="0"/>
                    <a:pt x="330" y="0"/>
                  </a:cubicBezTo>
                  <a:cubicBezTo>
                    <a:pt x="330" y="0"/>
                    <a:pt x="330" y="0"/>
                    <a:pt x="346" y="0"/>
                  </a:cubicBezTo>
                  <a:cubicBezTo>
                    <a:pt x="346" y="0"/>
                    <a:pt x="346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78" y="0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378" y="0"/>
                    <a:pt x="378" y="0"/>
                    <a:pt x="393" y="12"/>
                  </a:cubicBezTo>
                  <a:cubicBezTo>
                    <a:pt x="393" y="12"/>
                    <a:pt x="393" y="12"/>
                    <a:pt x="393" y="12"/>
                  </a:cubicBezTo>
                  <a:cubicBezTo>
                    <a:pt x="393" y="12"/>
                    <a:pt x="393" y="12"/>
                    <a:pt x="409" y="27"/>
                  </a:cubicBezTo>
                  <a:cubicBezTo>
                    <a:pt x="409" y="27"/>
                    <a:pt x="409" y="27"/>
                    <a:pt x="424" y="43"/>
                  </a:cubicBezTo>
                  <a:cubicBezTo>
                    <a:pt x="424" y="43"/>
                    <a:pt x="424" y="43"/>
                    <a:pt x="424" y="43"/>
                  </a:cubicBezTo>
                  <a:cubicBezTo>
                    <a:pt x="424" y="43"/>
                    <a:pt x="424" y="43"/>
                    <a:pt x="439" y="43"/>
                  </a:cubicBezTo>
                  <a:cubicBezTo>
                    <a:pt x="439" y="43"/>
                    <a:pt x="439" y="43"/>
                    <a:pt x="454" y="58"/>
                  </a:cubicBezTo>
                  <a:cubicBezTo>
                    <a:pt x="454" y="58"/>
                    <a:pt x="454" y="58"/>
                    <a:pt x="454" y="58"/>
                  </a:cubicBezTo>
                  <a:cubicBezTo>
                    <a:pt x="454" y="58"/>
                    <a:pt x="454" y="58"/>
                    <a:pt x="454" y="58"/>
                  </a:cubicBezTo>
                  <a:cubicBezTo>
                    <a:pt x="454" y="58"/>
                    <a:pt x="454" y="58"/>
                    <a:pt x="469" y="73"/>
                  </a:cubicBezTo>
                  <a:cubicBezTo>
                    <a:pt x="469" y="73"/>
                    <a:pt x="469" y="73"/>
                    <a:pt x="469" y="73"/>
                  </a:cubicBezTo>
                  <a:cubicBezTo>
                    <a:pt x="469" y="73"/>
                    <a:pt x="469" y="73"/>
                    <a:pt x="469" y="89"/>
                  </a:cubicBezTo>
                  <a:cubicBezTo>
                    <a:pt x="469" y="89"/>
                    <a:pt x="469" y="89"/>
                    <a:pt x="469" y="89"/>
                  </a:cubicBezTo>
                  <a:cubicBezTo>
                    <a:pt x="469" y="89"/>
                    <a:pt x="469" y="89"/>
                    <a:pt x="485" y="104"/>
                  </a:cubicBezTo>
                  <a:cubicBezTo>
                    <a:pt x="485" y="104"/>
                    <a:pt x="485" y="104"/>
                    <a:pt x="485" y="104"/>
                  </a:cubicBezTo>
                  <a:cubicBezTo>
                    <a:pt x="485" y="104"/>
                    <a:pt x="485" y="104"/>
                    <a:pt x="500" y="120"/>
                  </a:cubicBezTo>
                  <a:cubicBezTo>
                    <a:pt x="500" y="120"/>
                    <a:pt x="500" y="120"/>
                    <a:pt x="515" y="135"/>
                  </a:cubicBezTo>
                  <a:cubicBezTo>
                    <a:pt x="515" y="135"/>
                    <a:pt x="515" y="135"/>
                    <a:pt x="515" y="135"/>
                  </a:cubicBezTo>
                  <a:cubicBezTo>
                    <a:pt x="515" y="135"/>
                    <a:pt x="515" y="135"/>
                    <a:pt x="515" y="150"/>
                  </a:cubicBezTo>
                  <a:cubicBezTo>
                    <a:pt x="515" y="150"/>
                    <a:pt x="515" y="150"/>
                    <a:pt x="515" y="150"/>
                  </a:cubicBezTo>
                  <a:cubicBezTo>
                    <a:pt x="515" y="150"/>
                    <a:pt x="515" y="150"/>
                    <a:pt x="515" y="150"/>
                  </a:cubicBezTo>
                  <a:cubicBezTo>
                    <a:pt x="515" y="150"/>
                    <a:pt x="515" y="150"/>
                    <a:pt x="515" y="166"/>
                  </a:cubicBezTo>
                  <a:cubicBezTo>
                    <a:pt x="515" y="166"/>
                    <a:pt x="515" y="166"/>
                    <a:pt x="515" y="166"/>
                  </a:cubicBezTo>
                  <a:cubicBezTo>
                    <a:pt x="515" y="166"/>
                    <a:pt x="515" y="166"/>
                    <a:pt x="515" y="166"/>
                  </a:cubicBezTo>
                  <a:cubicBezTo>
                    <a:pt x="515" y="166"/>
                    <a:pt x="515" y="166"/>
                    <a:pt x="515" y="166"/>
                  </a:cubicBezTo>
                  <a:cubicBezTo>
                    <a:pt x="515" y="166"/>
                    <a:pt x="515" y="166"/>
                    <a:pt x="530" y="181"/>
                  </a:cubicBezTo>
                  <a:cubicBezTo>
                    <a:pt x="530" y="181"/>
                    <a:pt x="530" y="181"/>
                    <a:pt x="530" y="196"/>
                  </a:cubicBezTo>
                  <a:cubicBezTo>
                    <a:pt x="530" y="196"/>
                    <a:pt x="530" y="196"/>
                    <a:pt x="546" y="212"/>
                  </a:cubicBezTo>
                  <a:cubicBezTo>
                    <a:pt x="546" y="212"/>
                    <a:pt x="546" y="212"/>
                    <a:pt x="546" y="212"/>
                  </a:cubicBezTo>
                  <a:cubicBezTo>
                    <a:pt x="546" y="212"/>
                    <a:pt x="546" y="212"/>
                    <a:pt x="561" y="227"/>
                  </a:cubicBezTo>
                  <a:cubicBezTo>
                    <a:pt x="561" y="227"/>
                    <a:pt x="561" y="227"/>
                    <a:pt x="561" y="245"/>
                  </a:cubicBezTo>
                  <a:cubicBezTo>
                    <a:pt x="561" y="245"/>
                    <a:pt x="561" y="245"/>
                    <a:pt x="561" y="245"/>
                  </a:cubicBezTo>
                  <a:cubicBezTo>
                    <a:pt x="561" y="245"/>
                    <a:pt x="561" y="245"/>
                    <a:pt x="561" y="259"/>
                  </a:cubicBezTo>
                  <a:cubicBezTo>
                    <a:pt x="561" y="259"/>
                    <a:pt x="561" y="259"/>
                    <a:pt x="561" y="259"/>
                  </a:cubicBezTo>
                  <a:cubicBezTo>
                    <a:pt x="561" y="259"/>
                    <a:pt x="561" y="259"/>
                    <a:pt x="561" y="274"/>
                  </a:cubicBezTo>
                  <a:cubicBezTo>
                    <a:pt x="561" y="274"/>
                    <a:pt x="561" y="274"/>
                    <a:pt x="561" y="274"/>
                  </a:cubicBezTo>
                  <a:cubicBezTo>
                    <a:pt x="561" y="274"/>
                    <a:pt x="561" y="274"/>
                    <a:pt x="561" y="290"/>
                  </a:cubicBezTo>
                  <a:cubicBezTo>
                    <a:pt x="561" y="290"/>
                    <a:pt x="561" y="290"/>
                    <a:pt x="561" y="290"/>
                  </a:cubicBezTo>
                  <a:cubicBezTo>
                    <a:pt x="561" y="290"/>
                    <a:pt x="561" y="290"/>
                    <a:pt x="546" y="305"/>
                  </a:cubicBezTo>
                  <a:cubicBezTo>
                    <a:pt x="546" y="305"/>
                    <a:pt x="546" y="305"/>
                    <a:pt x="546" y="305"/>
                  </a:cubicBezTo>
                  <a:cubicBezTo>
                    <a:pt x="546" y="305"/>
                    <a:pt x="546" y="305"/>
                    <a:pt x="530" y="320"/>
                  </a:cubicBezTo>
                  <a:cubicBezTo>
                    <a:pt x="530" y="320"/>
                    <a:pt x="530" y="320"/>
                    <a:pt x="530" y="320"/>
                  </a:cubicBezTo>
                  <a:cubicBezTo>
                    <a:pt x="530" y="320"/>
                    <a:pt x="530" y="320"/>
                    <a:pt x="530" y="336"/>
                  </a:cubicBezTo>
                  <a:cubicBezTo>
                    <a:pt x="530" y="336"/>
                    <a:pt x="530" y="336"/>
                    <a:pt x="515" y="336"/>
                  </a:cubicBezTo>
                  <a:cubicBezTo>
                    <a:pt x="515" y="336"/>
                    <a:pt x="515" y="336"/>
                    <a:pt x="515" y="351"/>
                  </a:cubicBezTo>
                  <a:cubicBezTo>
                    <a:pt x="515" y="351"/>
                    <a:pt x="515" y="351"/>
                    <a:pt x="515" y="367"/>
                  </a:cubicBezTo>
                  <a:cubicBezTo>
                    <a:pt x="515" y="367"/>
                    <a:pt x="515" y="367"/>
                    <a:pt x="515" y="367"/>
                  </a:cubicBezTo>
                  <a:cubicBezTo>
                    <a:pt x="515" y="367"/>
                    <a:pt x="515" y="367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2"/>
                    <a:pt x="500" y="382"/>
                    <a:pt x="485" y="397"/>
                  </a:cubicBezTo>
                  <a:cubicBezTo>
                    <a:pt x="485" y="397"/>
                    <a:pt x="485" y="397"/>
                    <a:pt x="485" y="397"/>
                  </a:cubicBezTo>
                  <a:cubicBezTo>
                    <a:pt x="485" y="397"/>
                    <a:pt x="485" y="397"/>
                    <a:pt x="469" y="413"/>
                  </a:cubicBezTo>
                  <a:cubicBezTo>
                    <a:pt x="469" y="413"/>
                    <a:pt x="469" y="413"/>
                    <a:pt x="454" y="428"/>
                  </a:cubicBezTo>
                  <a:cubicBezTo>
                    <a:pt x="454" y="428"/>
                    <a:pt x="454" y="428"/>
                    <a:pt x="454" y="443"/>
                  </a:cubicBezTo>
                  <a:cubicBezTo>
                    <a:pt x="454" y="443"/>
                    <a:pt x="454" y="443"/>
                    <a:pt x="454" y="443"/>
                  </a:cubicBezTo>
                  <a:cubicBezTo>
                    <a:pt x="454" y="443"/>
                    <a:pt x="454" y="443"/>
                    <a:pt x="439" y="459"/>
                  </a:cubicBezTo>
                  <a:cubicBezTo>
                    <a:pt x="439" y="459"/>
                    <a:pt x="439" y="459"/>
                    <a:pt x="439" y="459"/>
                  </a:cubicBezTo>
                  <a:cubicBezTo>
                    <a:pt x="439" y="459"/>
                    <a:pt x="439" y="459"/>
                    <a:pt x="424" y="475"/>
                  </a:cubicBezTo>
                  <a:cubicBezTo>
                    <a:pt x="424" y="475"/>
                    <a:pt x="424" y="475"/>
                    <a:pt x="409" y="475"/>
                  </a:cubicBezTo>
                  <a:cubicBezTo>
                    <a:pt x="409" y="475"/>
                    <a:pt x="409" y="475"/>
                    <a:pt x="409" y="475"/>
                  </a:cubicBezTo>
                  <a:cubicBezTo>
                    <a:pt x="409" y="475"/>
                    <a:pt x="409" y="475"/>
                    <a:pt x="393" y="493"/>
                  </a:cubicBezTo>
                  <a:cubicBezTo>
                    <a:pt x="393" y="493"/>
                    <a:pt x="393" y="493"/>
                    <a:pt x="393" y="493"/>
                  </a:cubicBezTo>
                  <a:cubicBezTo>
                    <a:pt x="393" y="493"/>
                    <a:pt x="393" y="493"/>
                    <a:pt x="378" y="493"/>
                  </a:cubicBezTo>
                  <a:cubicBezTo>
                    <a:pt x="378" y="493"/>
                    <a:pt x="378" y="493"/>
                    <a:pt x="361" y="493"/>
                  </a:cubicBezTo>
                  <a:cubicBezTo>
                    <a:pt x="361" y="493"/>
                    <a:pt x="361" y="493"/>
                    <a:pt x="346" y="506"/>
                  </a:cubicBezTo>
                  <a:cubicBezTo>
                    <a:pt x="346" y="506"/>
                    <a:pt x="346" y="506"/>
                    <a:pt x="330" y="506"/>
                  </a:cubicBezTo>
                  <a:cubicBezTo>
                    <a:pt x="330" y="506"/>
                    <a:pt x="330" y="506"/>
                    <a:pt x="300" y="506"/>
                  </a:cubicBezTo>
                  <a:cubicBezTo>
                    <a:pt x="300" y="506"/>
                    <a:pt x="300" y="506"/>
                    <a:pt x="300" y="506"/>
                  </a:cubicBezTo>
                  <a:cubicBezTo>
                    <a:pt x="300" y="506"/>
                    <a:pt x="300" y="506"/>
                    <a:pt x="285" y="506"/>
                  </a:cubicBezTo>
                  <a:cubicBezTo>
                    <a:pt x="285" y="506"/>
                    <a:pt x="285" y="506"/>
                    <a:pt x="270" y="506"/>
                  </a:cubicBezTo>
                  <a:cubicBezTo>
                    <a:pt x="270" y="506"/>
                    <a:pt x="270" y="506"/>
                    <a:pt x="254" y="506"/>
                  </a:cubicBezTo>
                  <a:cubicBezTo>
                    <a:pt x="254" y="506"/>
                    <a:pt x="254" y="506"/>
                    <a:pt x="239" y="506"/>
                  </a:cubicBezTo>
                  <a:cubicBezTo>
                    <a:pt x="239" y="506"/>
                    <a:pt x="239" y="506"/>
                    <a:pt x="224" y="506"/>
                  </a:cubicBezTo>
                  <a:cubicBezTo>
                    <a:pt x="224" y="506"/>
                    <a:pt x="224" y="506"/>
                    <a:pt x="224" y="506"/>
                  </a:cubicBezTo>
                  <a:cubicBezTo>
                    <a:pt x="224" y="506"/>
                    <a:pt x="224" y="506"/>
                    <a:pt x="224" y="506"/>
                  </a:cubicBezTo>
                  <a:cubicBezTo>
                    <a:pt x="224" y="506"/>
                    <a:pt x="224" y="506"/>
                    <a:pt x="209" y="506"/>
                  </a:cubicBezTo>
                  <a:cubicBezTo>
                    <a:pt x="209" y="506"/>
                    <a:pt x="209" y="506"/>
                    <a:pt x="209" y="506"/>
                  </a:cubicBezTo>
                  <a:cubicBezTo>
                    <a:pt x="209" y="506"/>
                    <a:pt x="209" y="506"/>
                    <a:pt x="193" y="506"/>
                  </a:cubicBezTo>
                  <a:cubicBezTo>
                    <a:pt x="193" y="506"/>
                    <a:pt x="193" y="506"/>
                    <a:pt x="193" y="506"/>
                  </a:cubicBezTo>
                  <a:cubicBezTo>
                    <a:pt x="193" y="506"/>
                    <a:pt x="193" y="506"/>
                    <a:pt x="193" y="506"/>
                  </a:cubicBezTo>
                  <a:cubicBezTo>
                    <a:pt x="193" y="506"/>
                    <a:pt x="193" y="506"/>
                    <a:pt x="178" y="493"/>
                  </a:cubicBezTo>
                  <a:cubicBezTo>
                    <a:pt x="178" y="493"/>
                    <a:pt x="178" y="493"/>
                    <a:pt x="163" y="475"/>
                  </a:cubicBezTo>
                  <a:cubicBezTo>
                    <a:pt x="163" y="475"/>
                    <a:pt x="163" y="475"/>
                    <a:pt x="133" y="475"/>
                  </a:cubicBezTo>
                  <a:cubicBezTo>
                    <a:pt x="133" y="475"/>
                    <a:pt x="133" y="475"/>
                    <a:pt x="117" y="459"/>
                  </a:cubicBezTo>
                  <a:cubicBezTo>
                    <a:pt x="117" y="459"/>
                    <a:pt x="117" y="459"/>
                    <a:pt x="72" y="443"/>
                  </a:cubicBezTo>
                  <a:cubicBezTo>
                    <a:pt x="72" y="443"/>
                    <a:pt x="72" y="443"/>
                    <a:pt x="56" y="443"/>
                  </a:cubicBezTo>
                  <a:cubicBezTo>
                    <a:pt x="56" y="443"/>
                    <a:pt x="56" y="443"/>
                    <a:pt x="56" y="443"/>
                  </a:cubicBezTo>
                  <a:cubicBezTo>
                    <a:pt x="56" y="443"/>
                    <a:pt x="56" y="443"/>
                    <a:pt x="56" y="443"/>
                  </a:cubicBezTo>
                  <a:cubicBezTo>
                    <a:pt x="56" y="443"/>
                    <a:pt x="56" y="443"/>
                    <a:pt x="56" y="443"/>
                  </a:cubicBezTo>
                  <a:cubicBezTo>
                    <a:pt x="56" y="443"/>
                    <a:pt x="56" y="443"/>
                    <a:pt x="41" y="428"/>
                  </a:cubicBezTo>
                  <a:cubicBezTo>
                    <a:pt x="41" y="428"/>
                    <a:pt x="41" y="428"/>
                    <a:pt x="41" y="428"/>
                  </a:cubicBezTo>
                  <a:cubicBezTo>
                    <a:pt x="41" y="428"/>
                    <a:pt x="41" y="428"/>
                    <a:pt x="41" y="413"/>
                  </a:cubicBezTo>
                  <a:cubicBezTo>
                    <a:pt x="41" y="413"/>
                    <a:pt x="41" y="413"/>
                    <a:pt x="41" y="413"/>
                  </a:cubicBezTo>
                  <a:cubicBezTo>
                    <a:pt x="41" y="413"/>
                    <a:pt x="41" y="413"/>
                    <a:pt x="26" y="413"/>
                  </a:cubicBezTo>
                  <a:cubicBezTo>
                    <a:pt x="26" y="413"/>
                    <a:pt x="26" y="413"/>
                    <a:pt x="26" y="397"/>
                  </a:cubicBezTo>
                  <a:cubicBezTo>
                    <a:pt x="26" y="397"/>
                    <a:pt x="26" y="397"/>
                    <a:pt x="26" y="397"/>
                  </a:cubicBezTo>
                  <a:cubicBezTo>
                    <a:pt x="26" y="397"/>
                    <a:pt x="26" y="397"/>
                    <a:pt x="26" y="397"/>
                  </a:cubicBezTo>
                  <a:cubicBezTo>
                    <a:pt x="26" y="397"/>
                    <a:pt x="26" y="397"/>
                    <a:pt x="26" y="382"/>
                  </a:cubicBezTo>
                  <a:cubicBezTo>
                    <a:pt x="26" y="382"/>
                    <a:pt x="26" y="382"/>
                    <a:pt x="26" y="382"/>
                  </a:cubicBezTo>
                  <a:cubicBezTo>
                    <a:pt x="26" y="382"/>
                    <a:pt x="26" y="382"/>
                    <a:pt x="26" y="367"/>
                  </a:cubicBezTo>
                  <a:cubicBezTo>
                    <a:pt x="26" y="367"/>
                    <a:pt x="26" y="367"/>
                    <a:pt x="26" y="367"/>
                  </a:cubicBezTo>
                  <a:cubicBezTo>
                    <a:pt x="26" y="367"/>
                    <a:pt x="26" y="367"/>
                    <a:pt x="11" y="351"/>
                  </a:cubicBezTo>
                  <a:cubicBezTo>
                    <a:pt x="11" y="351"/>
                    <a:pt x="11" y="351"/>
                    <a:pt x="11" y="336"/>
                  </a:cubicBezTo>
                  <a:cubicBezTo>
                    <a:pt x="11" y="336"/>
                    <a:pt x="11" y="336"/>
                    <a:pt x="0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20"/>
                    <a:pt x="0" y="320"/>
                    <a:pt x="0" y="305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05"/>
                    <a:pt x="0" y="305"/>
                    <a:pt x="0" y="290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290"/>
                    <a:pt x="0" y="290"/>
                    <a:pt x="11" y="290"/>
                  </a:cubicBezTo>
                  <a:cubicBezTo>
                    <a:pt x="11" y="290"/>
                    <a:pt x="11" y="290"/>
                    <a:pt x="11" y="274"/>
                  </a:cubicBezTo>
                  <a:cubicBezTo>
                    <a:pt x="11" y="274"/>
                    <a:pt x="11" y="274"/>
                    <a:pt x="11" y="274"/>
                  </a:cubicBezTo>
                  <a:cubicBezTo>
                    <a:pt x="11" y="274"/>
                    <a:pt x="11" y="274"/>
                    <a:pt x="11" y="259"/>
                  </a:cubicBezTo>
                  <a:cubicBezTo>
                    <a:pt x="11" y="259"/>
                    <a:pt x="11" y="259"/>
                    <a:pt x="11" y="259"/>
                  </a:cubicBezTo>
                  <a:cubicBezTo>
                    <a:pt x="11" y="259"/>
                    <a:pt x="11" y="259"/>
                    <a:pt x="11" y="245"/>
                  </a:cubicBezTo>
                  <a:cubicBezTo>
                    <a:pt x="11" y="245"/>
                    <a:pt x="11" y="245"/>
                    <a:pt x="0" y="245"/>
                  </a:cubicBezTo>
                  <a:cubicBezTo>
                    <a:pt x="0" y="245"/>
                    <a:pt x="0" y="245"/>
                    <a:pt x="0" y="227"/>
                  </a:cubicBezTo>
                  <a:cubicBezTo>
                    <a:pt x="0" y="227"/>
                    <a:pt x="0" y="227"/>
                    <a:pt x="0" y="212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12"/>
                    <a:pt x="0" y="212"/>
                    <a:pt x="0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0" y="196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6"/>
                    <a:pt x="0" y="166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20"/>
                  </a:cubicBezTo>
                  <a:cubicBezTo>
                    <a:pt x="0" y="120"/>
                    <a:pt x="0" y="120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0"/>
                    <a:pt x="11" y="120"/>
                    <a:pt x="41" y="89"/>
                  </a:cubicBezTo>
                  <a:cubicBezTo>
                    <a:pt x="41" y="89"/>
                    <a:pt x="41" y="89"/>
                    <a:pt x="56" y="73"/>
                  </a:cubicBezTo>
                  <a:cubicBezTo>
                    <a:pt x="56" y="73"/>
                    <a:pt x="56" y="73"/>
                    <a:pt x="72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58"/>
                    <a:pt x="72" y="58"/>
                    <a:pt x="87" y="58"/>
                  </a:cubicBezTo>
                  <a:cubicBezTo>
                    <a:pt x="87" y="58"/>
                    <a:pt x="87" y="58"/>
                    <a:pt x="87" y="58"/>
                  </a:cubicBezTo>
                  <a:cubicBezTo>
                    <a:pt x="87" y="58"/>
                    <a:pt x="87" y="58"/>
                    <a:pt x="87" y="58"/>
                  </a:cubicBezTo>
                  <a:cubicBezTo>
                    <a:pt x="87" y="58"/>
                    <a:pt x="87" y="58"/>
                    <a:pt x="87" y="43"/>
                  </a:cubicBezTo>
                  <a:cubicBezTo>
                    <a:pt x="87" y="43"/>
                    <a:pt x="87" y="43"/>
                    <a:pt x="102" y="43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2" y="43"/>
                    <a:pt x="102" y="43"/>
                    <a:pt x="117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7" y="27"/>
                    <a:pt x="117" y="27"/>
                    <a:pt x="133" y="27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3" y="27"/>
                    <a:pt x="133" y="27"/>
                    <a:pt x="148" y="27"/>
                  </a:cubicBezTo>
                  <a:cubicBezTo>
                    <a:pt x="148" y="27"/>
                    <a:pt x="148" y="27"/>
                    <a:pt x="163" y="12"/>
                  </a:cubicBezTo>
                  <a:cubicBezTo>
                    <a:pt x="163" y="12"/>
                    <a:pt x="163" y="12"/>
                    <a:pt x="193" y="12"/>
                  </a:cubicBezTo>
                  <a:cubicBezTo>
                    <a:pt x="193" y="12"/>
                    <a:pt x="193" y="12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lnTo>
                    <a:pt x="193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1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58" name="椭圆 1057"/>
            <p:cNvSpPr/>
            <p:nvPr/>
          </p:nvSpPr>
          <p:spPr>
            <a:xfrm>
              <a:off x="124" y="254"/>
              <a:ext cx="209" cy="192"/>
            </a:xfrm>
            <a:prstGeom prst="ellipse">
              <a:avLst/>
            </a:prstGeom>
            <a:pattFill prst="lgConfetti">
              <a:fgClr>
                <a:schemeClr val="accent1"/>
              </a:fgClr>
              <a:bgClr>
                <a:schemeClr val="bg2"/>
              </a:bgClr>
            </a:patt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059" name="日期占位符 1058"/>
          <p:cNvSpPr>
            <a:spLocks noGrp="1"/>
          </p:cNvSpPr>
          <p:nvPr>
            <p:ph type="dt" sz="half" idx="2"/>
          </p:nvPr>
        </p:nvSpPr>
        <p:spPr>
          <a:xfrm>
            <a:off x="766763" y="6227763"/>
            <a:ext cx="2160587" cy="4746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>
              <a:defRPr sz="1400"/>
            </a:lvl1pPr>
          </a:lstStyle>
          <a:p>
            <a:pPr lvl="0">
              <a:buSzPct val="100000"/>
              <a:buNone/>
            </a:pPr>
            <a:endParaRPr lang="zh-CN" altLang="x-none"/>
          </a:p>
        </p:txBody>
      </p:sp>
      <p:sp>
        <p:nvSpPr>
          <p:cNvPr id="1060" name="灯片编号占位符 1059"/>
          <p:cNvSpPr>
            <a:spLocks noGrp="1"/>
          </p:cNvSpPr>
          <p:nvPr>
            <p:ph type="sldNum" sz="quarter" idx="4"/>
          </p:nvPr>
        </p:nvSpPr>
        <p:spPr>
          <a:xfrm>
            <a:off x="6940550" y="6227763"/>
            <a:ext cx="2017713" cy="4746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r">
              <a:defRPr sz="1400"/>
            </a:lvl1pPr>
          </a:lstStyle>
          <a:p>
            <a:pPr lvl="0">
              <a:buSzPct val="100000"/>
              <a:buNone/>
            </a:pPr>
            <a:fld id="{9A0DB2DC-4C9A-4742-B13C-FB6460FD3503}" type="slidenum">
              <a:rPr lang="zh-CN" altLang="x-none"/>
            </a:fld>
            <a:endParaRPr lang="zh-CN" altLang="x-none"/>
          </a:p>
        </p:txBody>
      </p:sp>
      <p:sp>
        <p:nvSpPr>
          <p:cNvPr id="1061" name="页脚占位符 1060"/>
          <p:cNvSpPr>
            <a:spLocks noGrp="1"/>
          </p:cNvSpPr>
          <p:nvPr>
            <p:ph type="ftr" sz="quarter" idx="3"/>
          </p:nvPr>
        </p:nvSpPr>
        <p:spPr>
          <a:xfrm>
            <a:off x="3467100" y="6227763"/>
            <a:ext cx="2933700" cy="4746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ctr">
              <a:defRPr sz="1400"/>
            </a:lvl1pPr>
          </a:lstStyle>
          <a:p>
            <a:pPr lvl="0">
              <a:buSzPct val="100000"/>
              <a:buNone/>
            </a:pPr>
            <a:endParaRPr lang="zh-CN" altLang="x-none"/>
          </a:p>
        </p:txBody>
      </p:sp>
      <p:sp>
        <p:nvSpPr>
          <p:cNvPr id="1062" name="标题 1061"/>
          <p:cNvSpPr>
            <a:spLocks noGrp="1"/>
          </p:cNvSpPr>
          <p:nvPr>
            <p:ph type="title"/>
          </p:nvPr>
        </p:nvSpPr>
        <p:spPr>
          <a:xfrm>
            <a:off x="758825" y="271463"/>
            <a:ext cx="82169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63" name="文本占位符 1062"/>
          <p:cNvSpPr>
            <a:spLocks noGrp="1"/>
          </p:cNvSpPr>
          <p:nvPr>
            <p:ph type="body" idx="1"/>
          </p:nvPr>
        </p:nvSpPr>
        <p:spPr>
          <a:xfrm>
            <a:off x="758825" y="1597025"/>
            <a:ext cx="8216900" cy="45164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  <a:p>
            <a:pPr lvl="4"/>
            <a:r>
              <a:rPr lang="zh-CN" altLang="en-US"/>
              <a:t>第六级</a:t>
            </a:r>
            <a:endParaRPr lang="zh-CN" altLang="en-US"/>
          </a:p>
          <a:p>
            <a:pPr lvl="4"/>
            <a:r>
              <a:rPr lang="zh-CN" altLang="en-US"/>
              <a:t>第七级</a:t>
            </a:r>
            <a:endParaRPr lang="zh-CN" altLang="en-US"/>
          </a:p>
          <a:p>
            <a:pPr lvl="4"/>
            <a:r>
              <a:rPr lang="zh-CN" altLang="en-US"/>
              <a:t>第八级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marL="0" lvl="0" indent="0" algn="ctr" rtl="0" eaLnBrk="1" fontAlgn="b" latinLnBrk="0" hangingPunct="0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440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66725" lvl="0" indent="-466725" algn="l" rtl="0" eaLnBrk="1" fontAlgn="b" latinLnBrk="0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{"/>
        <a:defRPr sz="32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79475" lvl="1" indent="-412750" algn="l" rtl="0" eaLnBrk="1" fontAlgn="b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Font typeface="Webdings" panose="05030102010509060703" charset="0"/>
        <a:buChar char=""/>
        <a:defRPr sz="280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1241425" lvl="2" indent="-377825" algn="l" rtl="0" eaLnBrk="1" fontAlgn="b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anose="05000000000000000000" pitchFamily="2" charset="2"/>
        <a:buChar char="{"/>
        <a:defRPr sz="240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746250" lvl="3" indent="-377825" algn="l" rtl="0" eaLnBrk="1" fontAlgn="b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Font typeface="Webdings" panose="05030102010509060703" charset="0"/>
        <a:buChar char=""/>
        <a:defRPr sz="200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2159000" lvl="4" indent="-358775" algn="l" rtl="0" eaLnBrk="1" fontAlgn="b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anose="05000000000000000000" pitchFamily="2" charset="2"/>
        <a:buChar char="{"/>
        <a:defRPr sz="200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514600" lvl="5" indent="-228600" algn="l" rtl="0" eaLnBrk="1" fontAlgn="b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anose="05000000000000000000" pitchFamily="2" charset="2"/>
        <a:buChar char="{"/>
        <a:defRPr sz="200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971800" lvl="6" indent="-228600" algn="l" rtl="0" eaLnBrk="1" fontAlgn="b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anose="05000000000000000000" pitchFamily="2" charset="2"/>
        <a:buChar char="{"/>
        <a:defRPr sz="200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429000" lvl="7" indent="-228600" algn="l" rtl="0" eaLnBrk="1" fontAlgn="b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anose="05000000000000000000" pitchFamily="2" charset="2"/>
        <a:buChar char="{"/>
        <a:defRPr sz="200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886200" lvl="8" indent="-228600" algn="l" rtl="0" eaLnBrk="1" fontAlgn="b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anose="05000000000000000000" pitchFamily="2" charset="2"/>
        <a:buChar char="{"/>
        <a:defRPr sz="200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bodyStyle>
    <p:otherStyle>
      <a:lvl1pPr marL="0" lvl="0" indent="0" algn="l" rtl="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buNone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lvl="1" indent="0" algn="l" rtl="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buNone/>
        <a:defRPr sz="240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457200" lvl="2" indent="0" algn="l" rtl="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buNone/>
        <a:defRPr sz="240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685800" lvl="3" indent="0" algn="l" rtl="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buNone/>
        <a:defRPr sz="240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914400" lvl="4" indent="0" algn="l" rtl="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buNone/>
        <a:defRPr sz="240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rtl="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buNone/>
        <a:defRPr sz="240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rtl="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buNone/>
        <a:defRPr sz="240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rtl="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buNone/>
        <a:defRPr sz="240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rtl="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buNone/>
        <a:defRPr sz="240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4098" name="图片 4097" descr="C:/Users/Administrator/AppData/Roaming/Yozo_Office/Temp/fc/8750516511588131032192/4.1 基因指导蛋白质的合成——转录-人教版高中生物必修二课件%28共21张PPT%29.pptx/ppt/media/image6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011863" cy="334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4098" descr="C:/Users/Administrator/AppData/Roaming/Yozo_Office/Temp/fc/8750516511588131032192/4.1 基因指导蛋白质的合成——转录-人教版高中生物必修二课件%28共21张PPT%29.pptx/ppt/media/image7.jpeg"/>
          <p:cNvPicPr>
            <a:picLocks noChangeAspect="1"/>
          </p:cNvPicPr>
          <p:nvPr/>
        </p:nvPicPr>
        <p:blipFill>
          <a:blip r:embed="rId2"/>
          <a:srcRect b="18553"/>
          <a:stretch>
            <a:fillRect/>
          </a:stretch>
        </p:blipFill>
        <p:spPr>
          <a:xfrm>
            <a:off x="3382963" y="3338513"/>
            <a:ext cx="5761037" cy="3519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314" name="文本框 13313"/>
          <p:cNvSpPr txBox="1"/>
          <p:nvPr/>
        </p:nvSpPr>
        <p:spPr>
          <a:xfrm>
            <a:off x="896938" y="1482725"/>
            <a:ext cx="1057275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  <a:buSzPct val="100000"/>
            </a:pPr>
            <a:r>
              <a:rPr lang="en-US" altLang="zh-CN" sz="2800">
                <a:solidFill>
                  <a:srgbClr val="00B050"/>
                </a:solidFill>
                <a:latin typeface="Arial Black" panose="020B0A04020102020204" charset="0"/>
              </a:rPr>
              <a:t>DNA</a:t>
            </a:r>
            <a:endParaRPr lang="en-US" altLang="zh-CN" sz="2800">
              <a:solidFill>
                <a:srgbClr val="00B050"/>
              </a:solidFill>
              <a:latin typeface="Arial Black" panose="020B0A04020102020204" charset="0"/>
            </a:endParaRPr>
          </a:p>
        </p:txBody>
      </p:sp>
      <p:sp>
        <p:nvSpPr>
          <p:cNvPr id="13315" name="文本框 13314"/>
          <p:cNvSpPr txBox="1"/>
          <p:nvPr/>
        </p:nvSpPr>
        <p:spPr>
          <a:xfrm>
            <a:off x="619125" y="6181725"/>
            <a:ext cx="3962400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  <a:buSzPct val="100000"/>
            </a:pP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游离的核糖核苷酸</a:t>
            </a:r>
            <a:endParaRPr lang="zh-CN" altLang="en-US" sz="32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3316" name="组合 13315"/>
          <p:cNvGrpSpPr/>
          <p:nvPr/>
        </p:nvGrpSpPr>
        <p:grpSpPr>
          <a:xfrm>
            <a:off x="2043113" y="1600200"/>
            <a:ext cx="6834187" cy="1073150"/>
            <a:chOff x="1287" y="1008"/>
            <a:chExt cx="4305" cy="676"/>
          </a:xfrm>
        </p:grpSpPr>
        <p:sp>
          <p:nvSpPr>
            <p:cNvPr id="13317" name="矩形 13316"/>
            <p:cNvSpPr/>
            <p:nvPr/>
          </p:nvSpPr>
          <p:spPr>
            <a:xfrm flipV="1">
              <a:off x="1287" y="1008"/>
              <a:ext cx="4305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  <p:sp>
          <p:nvSpPr>
            <p:cNvPr id="13318" name="文本框 13317"/>
            <p:cNvSpPr txBox="1"/>
            <p:nvPr/>
          </p:nvSpPr>
          <p:spPr>
            <a:xfrm>
              <a:off x="1572" y="1269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3319" name="直接连接符 13318"/>
            <p:cNvSpPr/>
            <p:nvPr/>
          </p:nvSpPr>
          <p:spPr>
            <a:xfrm flipV="1">
              <a:off x="1713" y="1114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20" name="文本框 13319"/>
            <p:cNvSpPr txBox="1"/>
            <p:nvPr/>
          </p:nvSpPr>
          <p:spPr>
            <a:xfrm>
              <a:off x="4883" y="1269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FF0000"/>
                  </a:solidFill>
                  <a:ea typeface="PMingLiU" panose="02020500000000000000" pitchFamily="18" charset="-120"/>
                </a:rPr>
                <a:t>G</a:t>
              </a:r>
              <a:r>
                <a:rPr lang="en-US" altLang="zh-CN" sz="3600">
                  <a:solidFill>
                    <a:srgbClr val="FF00FF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FF00FF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3321" name="直接连接符 13320"/>
            <p:cNvSpPr/>
            <p:nvPr/>
          </p:nvSpPr>
          <p:spPr>
            <a:xfrm flipV="1">
              <a:off x="5024" y="1114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22" name="文本框 13321"/>
            <p:cNvSpPr txBox="1"/>
            <p:nvPr/>
          </p:nvSpPr>
          <p:spPr>
            <a:xfrm>
              <a:off x="2415" y="1272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T</a:t>
              </a: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3323" name="直接连接符 13322"/>
            <p:cNvSpPr/>
            <p:nvPr/>
          </p:nvSpPr>
          <p:spPr>
            <a:xfrm flipV="1">
              <a:off x="2556" y="1118"/>
              <a:ext cx="0" cy="239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24" name="文本框 13323"/>
            <p:cNvSpPr txBox="1"/>
            <p:nvPr/>
          </p:nvSpPr>
          <p:spPr>
            <a:xfrm>
              <a:off x="1999" y="1271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3325" name="直接连接符 13324"/>
            <p:cNvSpPr/>
            <p:nvPr/>
          </p:nvSpPr>
          <p:spPr>
            <a:xfrm flipV="1">
              <a:off x="2140" y="1115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26" name="文本框 13325"/>
            <p:cNvSpPr txBox="1"/>
            <p:nvPr/>
          </p:nvSpPr>
          <p:spPr>
            <a:xfrm>
              <a:off x="2838" y="1271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FF00FF"/>
                  </a:solidFill>
                  <a:ea typeface="PMingLiU" panose="02020500000000000000" pitchFamily="18" charset="-120"/>
                </a:rPr>
                <a:t>C</a:t>
              </a:r>
              <a:r>
                <a:rPr lang="en-US" altLang="zh-CN" sz="3600">
                  <a:solidFill>
                    <a:srgbClr val="FF00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FF00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3327" name="直接连接符 13326"/>
            <p:cNvSpPr/>
            <p:nvPr/>
          </p:nvSpPr>
          <p:spPr>
            <a:xfrm flipV="1">
              <a:off x="2979" y="1116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28" name="文本框 13327"/>
            <p:cNvSpPr txBox="1"/>
            <p:nvPr/>
          </p:nvSpPr>
          <p:spPr>
            <a:xfrm>
              <a:off x="3264" y="1271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13329" name="直接连接符 13328"/>
            <p:cNvSpPr/>
            <p:nvPr/>
          </p:nvSpPr>
          <p:spPr>
            <a:xfrm flipV="1">
              <a:off x="3405" y="1115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30" name="文本框 13329"/>
            <p:cNvSpPr txBox="1"/>
            <p:nvPr/>
          </p:nvSpPr>
          <p:spPr>
            <a:xfrm>
              <a:off x="3660" y="1269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r>
                <a:rPr lang="en-US" altLang="zh-CN" sz="3600">
                  <a:ea typeface="PMingLiU" panose="02020500000000000000" pitchFamily="18" charset="-120"/>
                </a:rPr>
                <a:t> 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13331" name="直接连接符 13330"/>
            <p:cNvSpPr/>
            <p:nvPr/>
          </p:nvSpPr>
          <p:spPr>
            <a:xfrm flipV="1">
              <a:off x="3801" y="1114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32" name="文本框 13331"/>
            <p:cNvSpPr txBox="1"/>
            <p:nvPr/>
          </p:nvSpPr>
          <p:spPr>
            <a:xfrm>
              <a:off x="4502" y="1284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r>
                <a:rPr lang="en-US" altLang="zh-CN" sz="3600">
                  <a:ea typeface="PMingLiU" panose="02020500000000000000" pitchFamily="18" charset="-120"/>
                </a:rPr>
                <a:t> 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13333" name="直接连接符 13332"/>
            <p:cNvSpPr/>
            <p:nvPr/>
          </p:nvSpPr>
          <p:spPr>
            <a:xfrm flipV="1">
              <a:off x="4643" y="1129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34" name="文本框 13333"/>
            <p:cNvSpPr txBox="1"/>
            <p:nvPr/>
          </p:nvSpPr>
          <p:spPr>
            <a:xfrm>
              <a:off x="4121" y="1269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T</a:t>
              </a: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3335" name="直接连接符 13334"/>
            <p:cNvSpPr/>
            <p:nvPr/>
          </p:nvSpPr>
          <p:spPr>
            <a:xfrm flipV="1">
              <a:off x="4262" y="1114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3336" name="组合 13335"/>
          <p:cNvGrpSpPr/>
          <p:nvPr/>
        </p:nvGrpSpPr>
        <p:grpSpPr>
          <a:xfrm rot="1833965">
            <a:off x="1157288" y="3000375"/>
            <a:ext cx="604837" cy="1054100"/>
            <a:chOff x="729" y="1890"/>
            <a:chExt cx="381" cy="664"/>
          </a:xfrm>
        </p:grpSpPr>
        <p:grpSp>
          <p:nvGrpSpPr>
            <p:cNvPr id="13337" name="组合 13336"/>
            <p:cNvGrpSpPr/>
            <p:nvPr/>
          </p:nvGrpSpPr>
          <p:grpSpPr>
            <a:xfrm>
              <a:off x="729" y="1890"/>
              <a:ext cx="381" cy="664"/>
              <a:chOff x="729" y="1890"/>
              <a:chExt cx="381" cy="664"/>
            </a:xfrm>
          </p:grpSpPr>
          <p:sp>
            <p:nvSpPr>
              <p:cNvPr id="13338" name="矩形 13337"/>
              <p:cNvSpPr/>
              <p:nvPr/>
            </p:nvSpPr>
            <p:spPr>
              <a:xfrm>
                <a:off x="729" y="2434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hangingPunct="0">
                  <a:buSzPct val="100000"/>
                </a:pPr>
              </a:p>
            </p:txBody>
          </p:sp>
          <p:grpSp>
            <p:nvGrpSpPr>
              <p:cNvPr id="13339" name="组合 13338"/>
              <p:cNvGrpSpPr/>
              <p:nvPr/>
            </p:nvGrpSpPr>
            <p:grpSpPr>
              <a:xfrm>
                <a:off x="729" y="1890"/>
                <a:ext cx="381" cy="559"/>
                <a:chOff x="729" y="1890"/>
                <a:chExt cx="381" cy="559"/>
              </a:xfrm>
            </p:grpSpPr>
            <p:sp>
              <p:nvSpPr>
                <p:cNvPr id="13340" name="文本框 13339"/>
                <p:cNvSpPr txBox="1"/>
                <p:nvPr/>
              </p:nvSpPr>
              <p:spPr>
                <a:xfrm>
                  <a:off x="729" y="1890"/>
                  <a:ext cx="381" cy="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spcBef>
                      <a:spcPct val="50000"/>
                    </a:spcBef>
                    <a:buSzPct val="100000"/>
                  </a:pPr>
                  <a:r>
                    <a:rPr lang="en-US" altLang="zh-CN" sz="3600">
                      <a:ea typeface="PMingLiU" panose="02020500000000000000" pitchFamily="18" charset="-120"/>
                    </a:rPr>
                    <a:t>U</a:t>
                  </a:r>
                  <a:endParaRPr lang="en-US" altLang="zh-CN">
                    <a:latin typeface="Times New Roman" panose="02020603050405020304" pitchFamily="18" charset="0"/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13341" name="直接连接符 13340"/>
                <p:cNvSpPr/>
                <p:nvPr/>
              </p:nvSpPr>
              <p:spPr>
                <a:xfrm>
                  <a:off x="870" y="2209"/>
                  <a:ext cx="0" cy="24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3342" name="矩形 13341"/>
            <p:cNvSpPr/>
            <p:nvPr/>
          </p:nvSpPr>
          <p:spPr>
            <a:xfrm>
              <a:off x="729" y="2434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3343" name="组合 13342"/>
          <p:cNvGrpSpPr/>
          <p:nvPr/>
        </p:nvGrpSpPr>
        <p:grpSpPr>
          <a:xfrm rot="20393701">
            <a:off x="3262313" y="3586163"/>
            <a:ext cx="604837" cy="1054100"/>
            <a:chOff x="2055" y="2259"/>
            <a:chExt cx="381" cy="664"/>
          </a:xfrm>
        </p:grpSpPr>
        <p:grpSp>
          <p:nvGrpSpPr>
            <p:cNvPr id="13344" name="组合 13343"/>
            <p:cNvGrpSpPr/>
            <p:nvPr/>
          </p:nvGrpSpPr>
          <p:grpSpPr>
            <a:xfrm>
              <a:off x="2055" y="2259"/>
              <a:ext cx="381" cy="664"/>
              <a:chOff x="2055" y="2259"/>
              <a:chExt cx="381" cy="664"/>
            </a:xfrm>
          </p:grpSpPr>
          <p:sp>
            <p:nvSpPr>
              <p:cNvPr id="13345" name="矩形 13344"/>
              <p:cNvSpPr/>
              <p:nvPr/>
            </p:nvSpPr>
            <p:spPr>
              <a:xfrm>
                <a:off x="2055" y="2803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hangingPunct="0">
                  <a:buSzPct val="100000"/>
                </a:pPr>
              </a:p>
            </p:txBody>
          </p:sp>
          <p:grpSp>
            <p:nvGrpSpPr>
              <p:cNvPr id="13346" name="组合 13345"/>
              <p:cNvGrpSpPr/>
              <p:nvPr/>
            </p:nvGrpSpPr>
            <p:grpSpPr>
              <a:xfrm>
                <a:off x="2055" y="2259"/>
                <a:ext cx="381" cy="559"/>
                <a:chOff x="2055" y="2259"/>
                <a:chExt cx="381" cy="559"/>
              </a:xfrm>
            </p:grpSpPr>
            <p:sp>
              <p:nvSpPr>
                <p:cNvPr id="13347" name="文本框 13346"/>
                <p:cNvSpPr txBox="1"/>
                <p:nvPr/>
              </p:nvSpPr>
              <p:spPr>
                <a:xfrm>
                  <a:off x="2055" y="2259"/>
                  <a:ext cx="381" cy="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spcBef>
                      <a:spcPct val="50000"/>
                    </a:spcBef>
                    <a:buSzPct val="100000"/>
                  </a:pPr>
                  <a:r>
                    <a:rPr lang="en-US" altLang="zh-CN" sz="3600">
                      <a:ea typeface="PMingLiU" panose="02020500000000000000" pitchFamily="18" charset="-120"/>
                    </a:rPr>
                    <a:t>U</a:t>
                  </a:r>
                  <a:endParaRPr lang="en-US" altLang="zh-CN">
                    <a:latin typeface="Times New Roman" panose="02020603050405020304" pitchFamily="18" charset="0"/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13348" name="直接连接符 13347"/>
                <p:cNvSpPr/>
                <p:nvPr/>
              </p:nvSpPr>
              <p:spPr>
                <a:xfrm>
                  <a:off x="2196" y="2578"/>
                  <a:ext cx="0" cy="24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3349" name="矩形 13348"/>
            <p:cNvSpPr/>
            <p:nvPr/>
          </p:nvSpPr>
          <p:spPr>
            <a:xfrm>
              <a:off x="2055" y="2803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3350" name="组合 13349"/>
          <p:cNvGrpSpPr/>
          <p:nvPr/>
        </p:nvGrpSpPr>
        <p:grpSpPr>
          <a:xfrm>
            <a:off x="2776538" y="5153025"/>
            <a:ext cx="609600" cy="1081088"/>
            <a:chOff x="1749" y="3246"/>
            <a:chExt cx="384" cy="681"/>
          </a:xfrm>
        </p:grpSpPr>
        <p:grpSp>
          <p:nvGrpSpPr>
            <p:cNvPr id="13351" name="组合 13350"/>
            <p:cNvGrpSpPr/>
            <p:nvPr/>
          </p:nvGrpSpPr>
          <p:grpSpPr>
            <a:xfrm>
              <a:off x="1749" y="3246"/>
              <a:ext cx="381" cy="559"/>
              <a:chOff x="1749" y="3246"/>
              <a:chExt cx="381" cy="559"/>
            </a:xfrm>
          </p:grpSpPr>
          <p:sp>
            <p:nvSpPr>
              <p:cNvPr id="13352" name="文本框 13351"/>
              <p:cNvSpPr txBox="1"/>
              <p:nvPr/>
            </p:nvSpPr>
            <p:spPr>
              <a:xfrm>
                <a:off x="1749" y="3246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3353" name="直接连接符 13352"/>
              <p:cNvSpPr/>
              <p:nvPr/>
            </p:nvSpPr>
            <p:spPr>
              <a:xfrm>
                <a:off x="1890" y="3565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3354" name="矩形 13353"/>
            <p:cNvSpPr/>
            <p:nvPr/>
          </p:nvSpPr>
          <p:spPr>
            <a:xfrm>
              <a:off x="1752" y="3807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3355" name="组合 13354"/>
          <p:cNvGrpSpPr/>
          <p:nvPr/>
        </p:nvGrpSpPr>
        <p:grpSpPr>
          <a:xfrm rot="363235">
            <a:off x="5194300" y="3702050"/>
            <a:ext cx="609600" cy="1081088"/>
            <a:chOff x="3272" y="2332"/>
            <a:chExt cx="384" cy="681"/>
          </a:xfrm>
        </p:grpSpPr>
        <p:grpSp>
          <p:nvGrpSpPr>
            <p:cNvPr id="13356" name="组合 13355"/>
            <p:cNvGrpSpPr/>
            <p:nvPr/>
          </p:nvGrpSpPr>
          <p:grpSpPr>
            <a:xfrm>
              <a:off x="3272" y="2332"/>
              <a:ext cx="381" cy="559"/>
              <a:chOff x="3272" y="2332"/>
              <a:chExt cx="381" cy="559"/>
            </a:xfrm>
          </p:grpSpPr>
          <p:sp>
            <p:nvSpPr>
              <p:cNvPr id="13357" name="文本框 13356"/>
              <p:cNvSpPr txBox="1"/>
              <p:nvPr/>
            </p:nvSpPr>
            <p:spPr>
              <a:xfrm>
                <a:off x="3272" y="2332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3358" name="直接连接符 13357"/>
              <p:cNvSpPr/>
              <p:nvPr/>
            </p:nvSpPr>
            <p:spPr>
              <a:xfrm>
                <a:off x="3413" y="2651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3359" name="矩形 13358"/>
            <p:cNvSpPr/>
            <p:nvPr/>
          </p:nvSpPr>
          <p:spPr>
            <a:xfrm>
              <a:off x="3275" y="2893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3360" name="组合 13359"/>
          <p:cNvGrpSpPr/>
          <p:nvPr/>
        </p:nvGrpSpPr>
        <p:grpSpPr>
          <a:xfrm rot="20406559">
            <a:off x="6637338" y="4711700"/>
            <a:ext cx="604837" cy="1082675"/>
            <a:chOff x="4181" y="2968"/>
            <a:chExt cx="381" cy="682"/>
          </a:xfrm>
        </p:grpSpPr>
        <p:grpSp>
          <p:nvGrpSpPr>
            <p:cNvPr id="13361" name="组合 13360"/>
            <p:cNvGrpSpPr/>
            <p:nvPr/>
          </p:nvGrpSpPr>
          <p:grpSpPr>
            <a:xfrm>
              <a:off x="4181" y="2968"/>
              <a:ext cx="381" cy="558"/>
              <a:chOff x="4181" y="2968"/>
              <a:chExt cx="381" cy="558"/>
            </a:xfrm>
          </p:grpSpPr>
          <p:sp>
            <p:nvSpPr>
              <p:cNvPr id="13362" name="文本框 13361"/>
              <p:cNvSpPr txBox="1"/>
              <p:nvPr/>
            </p:nvSpPr>
            <p:spPr>
              <a:xfrm>
                <a:off x="4181" y="2968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993300"/>
                    </a:solidFill>
                    <a:ea typeface="PMingLiU" panose="02020500000000000000" pitchFamily="18" charset="-120"/>
                  </a:rPr>
                  <a:t>A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13363" name="直接连接符 13362"/>
              <p:cNvSpPr/>
              <p:nvPr/>
            </p:nvSpPr>
            <p:spPr>
              <a:xfrm>
                <a:off x="4322" y="3287"/>
                <a:ext cx="0" cy="239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3364" name="矩形 13363"/>
            <p:cNvSpPr/>
            <p:nvPr/>
          </p:nvSpPr>
          <p:spPr>
            <a:xfrm>
              <a:off x="4181" y="3530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3365" name="组合 13364"/>
          <p:cNvGrpSpPr/>
          <p:nvPr/>
        </p:nvGrpSpPr>
        <p:grpSpPr>
          <a:xfrm rot="20386476">
            <a:off x="5732463" y="5273675"/>
            <a:ext cx="604837" cy="1077913"/>
            <a:chOff x="3611" y="3322"/>
            <a:chExt cx="381" cy="679"/>
          </a:xfrm>
        </p:grpSpPr>
        <p:grpSp>
          <p:nvGrpSpPr>
            <p:cNvPr id="13366" name="组合 13365"/>
            <p:cNvGrpSpPr/>
            <p:nvPr/>
          </p:nvGrpSpPr>
          <p:grpSpPr>
            <a:xfrm>
              <a:off x="3611" y="3322"/>
              <a:ext cx="381" cy="559"/>
              <a:chOff x="3611" y="3322"/>
              <a:chExt cx="381" cy="559"/>
            </a:xfrm>
          </p:grpSpPr>
          <p:sp>
            <p:nvSpPr>
              <p:cNvPr id="13367" name="文本框 13366"/>
              <p:cNvSpPr txBox="1"/>
              <p:nvPr/>
            </p:nvSpPr>
            <p:spPr>
              <a:xfrm>
                <a:off x="3611" y="3322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FF"/>
                    </a:solidFill>
                    <a:ea typeface="PMingLiU" panose="02020500000000000000" pitchFamily="18" charset="-120"/>
                  </a:rPr>
                  <a:t>C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3368" name="直接连接符 13367"/>
              <p:cNvSpPr/>
              <p:nvPr/>
            </p:nvSpPr>
            <p:spPr>
              <a:xfrm>
                <a:off x="3752" y="3641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3369" name="矩形 13368"/>
            <p:cNvSpPr/>
            <p:nvPr/>
          </p:nvSpPr>
          <p:spPr>
            <a:xfrm>
              <a:off x="3611" y="3881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3370" name="组合 13369"/>
          <p:cNvGrpSpPr/>
          <p:nvPr/>
        </p:nvGrpSpPr>
        <p:grpSpPr>
          <a:xfrm rot="867233">
            <a:off x="933450" y="4627563"/>
            <a:ext cx="604838" cy="1054100"/>
            <a:chOff x="588" y="2915"/>
            <a:chExt cx="381" cy="664"/>
          </a:xfrm>
        </p:grpSpPr>
        <p:grpSp>
          <p:nvGrpSpPr>
            <p:cNvPr id="13371" name="组合 13370"/>
            <p:cNvGrpSpPr/>
            <p:nvPr/>
          </p:nvGrpSpPr>
          <p:grpSpPr>
            <a:xfrm>
              <a:off x="588" y="2915"/>
              <a:ext cx="381" cy="664"/>
              <a:chOff x="588" y="2915"/>
              <a:chExt cx="381" cy="664"/>
            </a:xfrm>
          </p:grpSpPr>
          <p:sp>
            <p:nvSpPr>
              <p:cNvPr id="13372" name="矩形 13371"/>
              <p:cNvSpPr/>
              <p:nvPr/>
            </p:nvSpPr>
            <p:spPr>
              <a:xfrm>
                <a:off x="588" y="3459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hangingPunct="0">
                  <a:buSzPct val="100000"/>
                </a:pPr>
              </a:p>
            </p:txBody>
          </p:sp>
          <p:grpSp>
            <p:nvGrpSpPr>
              <p:cNvPr id="13373" name="组合 13372"/>
              <p:cNvGrpSpPr/>
              <p:nvPr/>
            </p:nvGrpSpPr>
            <p:grpSpPr>
              <a:xfrm>
                <a:off x="588" y="2915"/>
                <a:ext cx="381" cy="559"/>
                <a:chOff x="588" y="2915"/>
                <a:chExt cx="381" cy="559"/>
              </a:xfrm>
            </p:grpSpPr>
            <p:sp>
              <p:nvSpPr>
                <p:cNvPr id="13374" name="文本框 13373"/>
                <p:cNvSpPr txBox="1"/>
                <p:nvPr/>
              </p:nvSpPr>
              <p:spPr>
                <a:xfrm>
                  <a:off x="588" y="2915"/>
                  <a:ext cx="381" cy="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spcBef>
                      <a:spcPct val="50000"/>
                    </a:spcBef>
                    <a:buSzPct val="100000"/>
                  </a:pPr>
                  <a:r>
                    <a:rPr lang="en-US" altLang="zh-CN" sz="3600">
                      <a:ea typeface="PMingLiU" panose="02020500000000000000" pitchFamily="18" charset="-120"/>
                    </a:rPr>
                    <a:t>U</a:t>
                  </a:r>
                  <a:endParaRPr lang="en-US" altLang="zh-CN">
                    <a:latin typeface="Times New Roman" panose="02020603050405020304" pitchFamily="18" charset="0"/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13375" name="直接连接符 13374"/>
                <p:cNvSpPr/>
                <p:nvPr/>
              </p:nvSpPr>
              <p:spPr>
                <a:xfrm>
                  <a:off x="729" y="3234"/>
                  <a:ext cx="0" cy="24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3376" name="矩形 13375"/>
            <p:cNvSpPr/>
            <p:nvPr/>
          </p:nvSpPr>
          <p:spPr>
            <a:xfrm>
              <a:off x="588" y="3459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3377" name="组合 13376"/>
          <p:cNvGrpSpPr/>
          <p:nvPr/>
        </p:nvGrpSpPr>
        <p:grpSpPr>
          <a:xfrm rot="438758">
            <a:off x="7623175" y="5153025"/>
            <a:ext cx="609600" cy="1081088"/>
            <a:chOff x="4802" y="3246"/>
            <a:chExt cx="384" cy="681"/>
          </a:xfrm>
        </p:grpSpPr>
        <p:grpSp>
          <p:nvGrpSpPr>
            <p:cNvPr id="13378" name="组合 13377"/>
            <p:cNvGrpSpPr/>
            <p:nvPr/>
          </p:nvGrpSpPr>
          <p:grpSpPr>
            <a:xfrm>
              <a:off x="4802" y="3246"/>
              <a:ext cx="381" cy="559"/>
              <a:chOff x="4802" y="3246"/>
              <a:chExt cx="381" cy="559"/>
            </a:xfrm>
          </p:grpSpPr>
          <p:sp>
            <p:nvSpPr>
              <p:cNvPr id="13379" name="文本框 13378"/>
              <p:cNvSpPr txBox="1"/>
              <p:nvPr/>
            </p:nvSpPr>
            <p:spPr>
              <a:xfrm>
                <a:off x="4802" y="3246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3380" name="直接连接符 13379"/>
              <p:cNvSpPr/>
              <p:nvPr/>
            </p:nvSpPr>
            <p:spPr>
              <a:xfrm>
                <a:off x="4943" y="3565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3381" name="矩形 13380"/>
            <p:cNvSpPr/>
            <p:nvPr/>
          </p:nvSpPr>
          <p:spPr>
            <a:xfrm>
              <a:off x="4805" y="3807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3382" name="组合 13381"/>
          <p:cNvGrpSpPr/>
          <p:nvPr/>
        </p:nvGrpSpPr>
        <p:grpSpPr>
          <a:xfrm rot="20914277">
            <a:off x="8008938" y="3586163"/>
            <a:ext cx="604837" cy="1077912"/>
            <a:chOff x="5045" y="2259"/>
            <a:chExt cx="381" cy="679"/>
          </a:xfrm>
        </p:grpSpPr>
        <p:grpSp>
          <p:nvGrpSpPr>
            <p:cNvPr id="13383" name="组合 13382"/>
            <p:cNvGrpSpPr/>
            <p:nvPr/>
          </p:nvGrpSpPr>
          <p:grpSpPr>
            <a:xfrm>
              <a:off x="5045" y="2259"/>
              <a:ext cx="381" cy="559"/>
              <a:chOff x="5045" y="2259"/>
              <a:chExt cx="381" cy="559"/>
            </a:xfrm>
          </p:grpSpPr>
          <p:sp>
            <p:nvSpPr>
              <p:cNvPr id="13384" name="文本框 13383"/>
              <p:cNvSpPr txBox="1"/>
              <p:nvPr/>
            </p:nvSpPr>
            <p:spPr>
              <a:xfrm>
                <a:off x="5045" y="2259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FF"/>
                    </a:solidFill>
                    <a:ea typeface="PMingLiU" panose="02020500000000000000" pitchFamily="18" charset="-120"/>
                  </a:rPr>
                  <a:t>C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3385" name="直接连接符 13384"/>
              <p:cNvSpPr/>
              <p:nvPr/>
            </p:nvSpPr>
            <p:spPr>
              <a:xfrm>
                <a:off x="5186" y="2578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3386" name="矩形 13385"/>
            <p:cNvSpPr/>
            <p:nvPr/>
          </p:nvSpPr>
          <p:spPr>
            <a:xfrm>
              <a:off x="5045" y="2818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3387" name="组合 13386"/>
          <p:cNvGrpSpPr/>
          <p:nvPr/>
        </p:nvGrpSpPr>
        <p:grpSpPr>
          <a:xfrm rot="20115516">
            <a:off x="6637338" y="3395663"/>
            <a:ext cx="604837" cy="1054100"/>
            <a:chOff x="4181" y="2139"/>
            <a:chExt cx="381" cy="664"/>
          </a:xfrm>
        </p:grpSpPr>
        <p:grpSp>
          <p:nvGrpSpPr>
            <p:cNvPr id="13388" name="组合 13387"/>
            <p:cNvGrpSpPr/>
            <p:nvPr/>
          </p:nvGrpSpPr>
          <p:grpSpPr>
            <a:xfrm>
              <a:off x="4181" y="2139"/>
              <a:ext cx="381" cy="664"/>
              <a:chOff x="4181" y="2139"/>
              <a:chExt cx="381" cy="664"/>
            </a:xfrm>
          </p:grpSpPr>
          <p:sp>
            <p:nvSpPr>
              <p:cNvPr id="13389" name="矩形 13388"/>
              <p:cNvSpPr/>
              <p:nvPr/>
            </p:nvSpPr>
            <p:spPr>
              <a:xfrm>
                <a:off x="4181" y="2683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hangingPunct="0">
                  <a:buSzPct val="100000"/>
                </a:pPr>
              </a:p>
            </p:txBody>
          </p:sp>
          <p:grpSp>
            <p:nvGrpSpPr>
              <p:cNvPr id="13390" name="组合 13389"/>
              <p:cNvGrpSpPr/>
              <p:nvPr/>
            </p:nvGrpSpPr>
            <p:grpSpPr>
              <a:xfrm>
                <a:off x="4181" y="2139"/>
                <a:ext cx="381" cy="559"/>
                <a:chOff x="4181" y="2139"/>
                <a:chExt cx="381" cy="559"/>
              </a:xfrm>
            </p:grpSpPr>
            <p:sp>
              <p:nvSpPr>
                <p:cNvPr id="13391" name="文本框 13390"/>
                <p:cNvSpPr txBox="1"/>
                <p:nvPr/>
              </p:nvSpPr>
              <p:spPr>
                <a:xfrm>
                  <a:off x="4181" y="2139"/>
                  <a:ext cx="381" cy="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spcBef>
                      <a:spcPct val="50000"/>
                    </a:spcBef>
                    <a:buSzPct val="100000"/>
                  </a:pPr>
                  <a:r>
                    <a:rPr lang="en-US" altLang="zh-CN" sz="3600">
                      <a:ea typeface="PMingLiU" panose="02020500000000000000" pitchFamily="18" charset="-120"/>
                    </a:rPr>
                    <a:t>U</a:t>
                  </a:r>
                  <a:endParaRPr lang="en-US" altLang="zh-CN">
                    <a:latin typeface="Times New Roman" panose="02020603050405020304" pitchFamily="18" charset="0"/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13392" name="直接连接符 13391"/>
                <p:cNvSpPr/>
                <p:nvPr/>
              </p:nvSpPr>
              <p:spPr>
                <a:xfrm>
                  <a:off x="4322" y="2458"/>
                  <a:ext cx="0" cy="24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3393" name="矩形 13392"/>
            <p:cNvSpPr/>
            <p:nvPr/>
          </p:nvSpPr>
          <p:spPr>
            <a:xfrm>
              <a:off x="4181" y="2683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3394" name="组合 13393"/>
          <p:cNvGrpSpPr/>
          <p:nvPr/>
        </p:nvGrpSpPr>
        <p:grpSpPr>
          <a:xfrm rot="2779942">
            <a:off x="4151313" y="4783138"/>
            <a:ext cx="609600" cy="1079500"/>
            <a:chOff x="2615" y="3013"/>
            <a:chExt cx="384" cy="680"/>
          </a:xfrm>
        </p:grpSpPr>
        <p:grpSp>
          <p:nvGrpSpPr>
            <p:cNvPr id="13395" name="组合 13394"/>
            <p:cNvGrpSpPr/>
            <p:nvPr/>
          </p:nvGrpSpPr>
          <p:grpSpPr>
            <a:xfrm>
              <a:off x="2615" y="3013"/>
              <a:ext cx="381" cy="558"/>
              <a:chOff x="2615" y="3013"/>
              <a:chExt cx="381" cy="558"/>
            </a:xfrm>
          </p:grpSpPr>
          <p:sp>
            <p:nvSpPr>
              <p:cNvPr id="13396" name="文本框 13395"/>
              <p:cNvSpPr txBox="1"/>
              <p:nvPr/>
            </p:nvSpPr>
            <p:spPr>
              <a:xfrm>
                <a:off x="2615" y="3013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3397" name="直接连接符 13396"/>
              <p:cNvSpPr/>
              <p:nvPr/>
            </p:nvSpPr>
            <p:spPr>
              <a:xfrm>
                <a:off x="2756" y="3332"/>
                <a:ext cx="0" cy="239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3398" name="矩形 13397"/>
            <p:cNvSpPr/>
            <p:nvPr/>
          </p:nvSpPr>
          <p:spPr>
            <a:xfrm>
              <a:off x="2618" y="3573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3399" name="组合 13398"/>
          <p:cNvGrpSpPr/>
          <p:nvPr/>
        </p:nvGrpSpPr>
        <p:grpSpPr>
          <a:xfrm rot="20497637">
            <a:off x="2043113" y="3986213"/>
            <a:ext cx="604837" cy="1082675"/>
            <a:chOff x="1287" y="2511"/>
            <a:chExt cx="381" cy="682"/>
          </a:xfrm>
        </p:grpSpPr>
        <p:grpSp>
          <p:nvGrpSpPr>
            <p:cNvPr id="13400" name="组合 13399"/>
            <p:cNvGrpSpPr/>
            <p:nvPr/>
          </p:nvGrpSpPr>
          <p:grpSpPr>
            <a:xfrm>
              <a:off x="1287" y="2511"/>
              <a:ext cx="381" cy="558"/>
              <a:chOff x="1287" y="2511"/>
              <a:chExt cx="381" cy="558"/>
            </a:xfrm>
          </p:grpSpPr>
          <p:sp>
            <p:nvSpPr>
              <p:cNvPr id="13401" name="文本框 13400"/>
              <p:cNvSpPr txBox="1"/>
              <p:nvPr/>
            </p:nvSpPr>
            <p:spPr>
              <a:xfrm>
                <a:off x="1287" y="2511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993300"/>
                    </a:solidFill>
                    <a:ea typeface="PMingLiU" panose="02020500000000000000" pitchFamily="18" charset="-120"/>
                  </a:rPr>
                  <a:t>A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13402" name="直接连接符 13401"/>
              <p:cNvSpPr/>
              <p:nvPr/>
            </p:nvSpPr>
            <p:spPr>
              <a:xfrm>
                <a:off x="1428" y="2830"/>
                <a:ext cx="0" cy="239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3403" name="矩形 13402"/>
            <p:cNvSpPr/>
            <p:nvPr/>
          </p:nvSpPr>
          <p:spPr>
            <a:xfrm>
              <a:off x="1287" y="3073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 build="p"/>
      <p:bldP spid="13315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338" name="椭圆 14337"/>
          <p:cNvSpPr/>
          <p:nvPr/>
        </p:nvSpPr>
        <p:spPr>
          <a:xfrm>
            <a:off x="2079625" y="590550"/>
            <a:ext cx="2184400" cy="2436813"/>
          </a:xfrm>
          <a:prstGeom prst="ellipse">
            <a:avLst/>
          </a:pr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hangingPunct="0">
              <a:buSzPct val="100000"/>
            </a:pPr>
          </a:p>
        </p:txBody>
      </p:sp>
      <p:grpSp>
        <p:nvGrpSpPr>
          <p:cNvPr id="14339" name="组合 14338"/>
          <p:cNvGrpSpPr/>
          <p:nvPr/>
        </p:nvGrpSpPr>
        <p:grpSpPr>
          <a:xfrm>
            <a:off x="2166938" y="1011238"/>
            <a:ext cx="6834187" cy="1073150"/>
            <a:chOff x="1365" y="637"/>
            <a:chExt cx="4305" cy="676"/>
          </a:xfrm>
        </p:grpSpPr>
        <p:sp>
          <p:nvSpPr>
            <p:cNvPr id="14340" name="矩形 14339"/>
            <p:cNvSpPr/>
            <p:nvPr/>
          </p:nvSpPr>
          <p:spPr>
            <a:xfrm flipV="1">
              <a:off x="1365" y="637"/>
              <a:ext cx="4305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  <p:sp>
          <p:nvSpPr>
            <p:cNvPr id="14341" name="文本框 14340"/>
            <p:cNvSpPr txBox="1"/>
            <p:nvPr/>
          </p:nvSpPr>
          <p:spPr>
            <a:xfrm>
              <a:off x="1650" y="898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4342" name="直接连接符 14341"/>
            <p:cNvSpPr/>
            <p:nvPr/>
          </p:nvSpPr>
          <p:spPr>
            <a:xfrm flipV="1">
              <a:off x="1791" y="743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43" name="文本框 14342"/>
            <p:cNvSpPr txBox="1"/>
            <p:nvPr/>
          </p:nvSpPr>
          <p:spPr>
            <a:xfrm>
              <a:off x="4961" y="898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FF0000"/>
                  </a:solidFill>
                  <a:ea typeface="PMingLiU" panose="02020500000000000000" pitchFamily="18" charset="-120"/>
                </a:rPr>
                <a:t>G</a:t>
              </a:r>
              <a:r>
                <a:rPr lang="en-US" altLang="zh-CN" sz="3600">
                  <a:solidFill>
                    <a:srgbClr val="FF00FF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FF00FF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4344" name="直接连接符 14343"/>
            <p:cNvSpPr/>
            <p:nvPr/>
          </p:nvSpPr>
          <p:spPr>
            <a:xfrm flipV="1">
              <a:off x="5102" y="743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45" name="文本框 14344"/>
            <p:cNvSpPr txBox="1"/>
            <p:nvPr/>
          </p:nvSpPr>
          <p:spPr>
            <a:xfrm>
              <a:off x="2493" y="901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T</a:t>
              </a: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4346" name="直接连接符 14345"/>
            <p:cNvSpPr/>
            <p:nvPr/>
          </p:nvSpPr>
          <p:spPr>
            <a:xfrm flipV="1">
              <a:off x="2634" y="747"/>
              <a:ext cx="0" cy="239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47" name="文本框 14346"/>
            <p:cNvSpPr txBox="1"/>
            <p:nvPr/>
          </p:nvSpPr>
          <p:spPr>
            <a:xfrm>
              <a:off x="2077" y="900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4348" name="直接连接符 14347"/>
            <p:cNvSpPr/>
            <p:nvPr/>
          </p:nvSpPr>
          <p:spPr>
            <a:xfrm flipV="1">
              <a:off x="2218" y="744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49" name="文本框 14348"/>
            <p:cNvSpPr txBox="1"/>
            <p:nvPr/>
          </p:nvSpPr>
          <p:spPr>
            <a:xfrm>
              <a:off x="2916" y="900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FF00FF"/>
                  </a:solidFill>
                  <a:ea typeface="PMingLiU" panose="02020500000000000000" pitchFamily="18" charset="-120"/>
                </a:rPr>
                <a:t>C</a:t>
              </a:r>
              <a:r>
                <a:rPr lang="en-US" altLang="zh-CN" sz="3600">
                  <a:solidFill>
                    <a:srgbClr val="FF00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FF00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4350" name="直接连接符 14349"/>
            <p:cNvSpPr/>
            <p:nvPr/>
          </p:nvSpPr>
          <p:spPr>
            <a:xfrm flipV="1">
              <a:off x="3057" y="745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51" name="文本框 14350"/>
            <p:cNvSpPr txBox="1"/>
            <p:nvPr/>
          </p:nvSpPr>
          <p:spPr>
            <a:xfrm>
              <a:off x="3342" y="900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14352" name="直接连接符 14351"/>
            <p:cNvSpPr/>
            <p:nvPr/>
          </p:nvSpPr>
          <p:spPr>
            <a:xfrm flipV="1">
              <a:off x="3483" y="744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53" name="文本框 14352"/>
            <p:cNvSpPr txBox="1"/>
            <p:nvPr/>
          </p:nvSpPr>
          <p:spPr>
            <a:xfrm>
              <a:off x="3738" y="898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r>
                <a:rPr lang="en-US" altLang="zh-CN" sz="3600">
                  <a:ea typeface="PMingLiU" panose="02020500000000000000" pitchFamily="18" charset="-120"/>
                </a:rPr>
                <a:t> 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14354" name="直接连接符 14353"/>
            <p:cNvSpPr/>
            <p:nvPr/>
          </p:nvSpPr>
          <p:spPr>
            <a:xfrm flipV="1">
              <a:off x="3879" y="743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55" name="文本框 14354"/>
            <p:cNvSpPr txBox="1"/>
            <p:nvPr/>
          </p:nvSpPr>
          <p:spPr>
            <a:xfrm>
              <a:off x="4580" y="913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r>
                <a:rPr lang="en-US" altLang="zh-CN" sz="3600">
                  <a:ea typeface="PMingLiU" panose="02020500000000000000" pitchFamily="18" charset="-120"/>
                </a:rPr>
                <a:t> 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14356" name="直接连接符 14355"/>
            <p:cNvSpPr/>
            <p:nvPr/>
          </p:nvSpPr>
          <p:spPr>
            <a:xfrm flipV="1">
              <a:off x="4721" y="758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57" name="文本框 14356"/>
            <p:cNvSpPr txBox="1"/>
            <p:nvPr/>
          </p:nvSpPr>
          <p:spPr>
            <a:xfrm>
              <a:off x="4199" y="898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T</a:t>
              </a: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4358" name="直接连接符 14357"/>
            <p:cNvSpPr/>
            <p:nvPr/>
          </p:nvSpPr>
          <p:spPr>
            <a:xfrm flipV="1">
              <a:off x="4340" y="743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4359" name="组合 14358"/>
          <p:cNvGrpSpPr/>
          <p:nvPr/>
        </p:nvGrpSpPr>
        <p:grpSpPr>
          <a:xfrm rot="20497637">
            <a:off x="2043113" y="3986213"/>
            <a:ext cx="604837" cy="1082675"/>
            <a:chOff x="1287" y="2511"/>
            <a:chExt cx="381" cy="682"/>
          </a:xfrm>
        </p:grpSpPr>
        <p:grpSp>
          <p:nvGrpSpPr>
            <p:cNvPr id="14360" name="组合 14359"/>
            <p:cNvGrpSpPr/>
            <p:nvPr/>
          </p:nvGrpSpPr>
          <p:grpSpPr>
            <a:xfrm>
              <a:off x="1287" y="2511"/>
              <a:ext cx="381" cy="558"/>
              <a:chOff x="1287" y="2511"/>
              <a:chExt cx="381" cy="558"/>
            </a:xfrm>
          </p:grpSpPr>
          <p:sp>
            <p:nvSpPr>
              <p:cNvPr id="14361" name="文本框 14360"/>
              <p:cNvSpPr txBox="1"/>
              <p:nvPr/>
            </p:nvSpPr>
            <p:spPr>
              <a:xfrm>
                <a:off x="1287" y="2511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993300"/>
                    </a:solidFill>
                    <a:ea typeface="PMingLiU" panose="02020500000000000000" pitchFamily="18" charset="-120"/>
                  </a:rPr>
                  <a:t>A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14362" name="直接连接符 14361"/>
              <p:cNvSpPr/>
              <p:nvPr/>
            </p:nvSpPr>
            <p:spPr>
              <a:xfrm>
                <a:off x="1428" y="2830"/>
                <a:ext cx="0" cy="239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4363" name="矩形 14362"/>
            <p:cNvSpPr/>
            <p:nvPr/>
          </p:nvSpPr>
          <p:spPr>
            <a:xfrm>
              <a:off x="1287" y="3073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 hangingPunct="0">
                <a:buSzPct val="100000"/>
              </a:pPr>
              <a:endParaRPr>
                <a:solidFill>
                  <a:srgbClr val="FF0000"/>
                </a:solidFill>
              </a:endParaRPr>
            </a:p>
          </p:txBody>
        </p:sp>
      </p:grpSp>
      <p:grpSp>
        <p:nvGrpSpPr>
          <p:cNvPr id="14364" name="组合 14363"/>
          <p:cNvGrpSpPr/>
          <p:nvPr/>
        </p:nvGrpSpPr>
        <p:grpSpPr>
          <a:xfrm>
            <a:off x="2800350" y="4745038"/>
            <a:ext cx="609600" cy="1081087"/>
            <a:chOff x="1764" y="2989"/>
            <a:chExt cx="384" cy="681"/>
          </a:xfrm>
        </p:grpSpPr>
        <p:grpSp>
          <p:nvGrpSpPr>
            <p:cNvPr id="14365" name="组合 14364"/>
            <p:cNvGrpSpPr/>
            <p:nvPr/>
          </p:nvGrpSpPr>
          <p:grpSpPr>
            <a:xfrm>
              <a:off x="1764" y="2989"/>
              <a:ext cx="381" cy="559"/>
              <a:chOff x="1764" y="2989"/>
              <a:chExt cx="381" cy="559"/>
            </a:xfrm>
          </p:grpSpPr>
          <p:sp>
            <p:nvSpPr>
              <p:cNvPr id="14366" name="文本框 14365"/>
              <p:cNvSpPr txBox="1"/>
              <p:nvPr/>
            </p:nvSpPr>
            <p:spPr>
              <a:xfrm>
                <a:off x="1764" y="2989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4367" name="直接连接符 14366"/>
              <p:cNvSpPr/>
              <p:nvPr/>
            </p:nvSpPr>
            <p:spPr>
              <a:xfrm>
                <a:off x="1905" y="3308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4368" name="矩形 14367"/>
            <p:cNvSpPr/>
            <p:nvPr/>
          </p:nvSpPr>
          <p:spPr>
            <a:xfrm>
              <a:off x="1767" y="3550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4369" name="组合 14368"/>
          <p:cNvGrpSpPr/>
          <p:nvPr/>
        </p:nvGrpSpPr>
        <p:grpSpPr>
          <a:xfrm rot="20914277">
            <a:off x="8008938" y="3586163"/>
            <a:ext cx="604837" cy="1077912"/>
            <a:chOff x="5045" y="2259"/>
            <a:chExt cx="381" cy="679"/>
          </a:xfrm>
        </p:grpSpPr>
        <p:grpSp>
          <p:nvGrpSpPr>
            <p:cNvPr id="14370" name="组合 14369"/>
            <p:cNvGrpSpPr/>
            <p:nvPr/>
          </p:nvGrpSpPr>
          <p:grpSpPr>
            <a:xfrm>
              <a:off x="5045" y="2259"/>
              <a:ext cx="381" cy="559"/>
              <a:chOff x="5045" y="2259"/>
              <a:chExt cx="381" cy="559"/>
            </a:xfrm>
          </p:grpSpPr>
          <p:sp>
            <p:nvSpPr>
              <p:cNvPr id="14371" name="文本框 14370"/>
              <p:cNvSpPr txBox="1"/>
              <p:nvPr/>
            </p:nvSpPr>
            <p:spPr>
              <a:xfrm>
                <a:off x="5045" y="2259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FF"/>
                    </a:solidFill>
                    <a:ea typeface="PMingLiU" panose="02020500000000000000" pitchFamily="18" charset="-120"/>
                  </a:rPr>
                  <a:t>C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4372" name="直接连接符 14371"/>
              <p:cNvSpPr/>
              <p:nvPr/>
            </p:nvSpPr>
            <p:spPr>
              <a:xfrm>
                <a:off x="5186" y="2578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4373" name="矩形 14372"/>
            <p:cNvSpPr/>
            <p:nvPr/>
          </p:nvSpPr>
          <p:spPr>
            <a:xfrm>
              <a:off x="5045" y="2818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4374" name="组合 14373"/>
          <p:cNvGrpSpPr/>
          <p:nvPr/>
        </p:nvGrpSpPr>
        <p:grpSpPr>
          <a:xfrm rot="1833965">
            <a:off x="1157288" y="3000375"/>
            <a:ext cx="604837" cy="1054100"/>
            <a:chOff x="729" y="1890"/>
            <a:chExt cx="381" cy="664"/>
          </a:xfrm>
        </p:grpSpPr>
        <p:grpSp>
          <p:nvGrpSpPr>
            <p:cNvPr id="14375" name="组合 14374"/>
            <p:cNvGrpSpPr/>
            <p:nvPr/>
          </p:nvGrpSpPr>
          <p:grpSpPr>
            <a:xfrm>
              <a:off x="729" y="1890"/>
              <a:ext cx="381" cy="664"/>
              <a:chOff x="729" y="1890"/>
              <a:chExt cx="381" cy="664"/>
            </a:xfrm>
          </p:grpSpPr>
          <p:sp>
            <p:nvSpPr>
              <p:cNvPr id="14376" name="矩形 14375"/>
              <p:cNvSpPr/>
              <p:nvPr/>
            </p:nvSpPr>
            <p:spPr>
              <a:xfrm>
                <a:off x="729" y="2434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hangingPunct="0">
                  <a:buSzPct val="100000"/>
                </a:pPr>
              </a:p>
            </p:txBody>
          </p:sp>
          <p:grpSp>
            <p:nvGrpSpPr>
              <p:cNvPr id="14377" name="组合 14376"/>
              <p:cNvGrpSpPr/>
              <p:nvPr/>
            </p:nvGrpSpPr>
            <p:grpSpPr>
              <a:xfrm>
                <a:off x="729" y="1890"/>
                <a:ext cx="381" cy="559"/>
                <a:chOff x="729" y="1890"/>
                <a:chExt cx="381" cy="559"/>
              </a:xfrm>
            </p:grpSpPr>
            <p:sp>
              <p:nvSpPr>
                <p:cNvPr id="14378" name="文本框 14377"/>
                <p:cNvSpPr txBox="1"/>
                <p:nvPr/>
              </p:nvSpPr>
              <p:spPr>
                <a:xfrm>
                  <a:off x="729" y="1890"/>
                  <a:ext cx="381" cy="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spcBef>
                      <a:spcPct val="50000"/>
                    </a:spcBef>
                    <a:buSzPct val="100000"/>
                  </a:pPr>
                  <a:r>
                    <a:rPr lang="en-US" altLang="zh-CN" sz="3600">
                      <a:ea typeface="PMingLiU" panose="02020500000000000000" pitchFamily="18" charset="-120"/>
                    </a:rPr>
                    <a:t>U</a:t>
                  </a:r>
                  <a:endParaRPr lang="en-US" altLang="zh-CN">
                    <a:latin typeface="Times New Roman" panose="02020603050405020304" pitchFamily="18" charset="0"/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14379" name="直接连接符 14378"/>
                <p:cNvSpPr/>
                <p:nvPr/>
              </p:nvSpPr>
              <p:spPr>
                <a:xfrm>
                  <a:off x="870" y="2209"/>
                  <a:ext cx="0" cy="24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4380" name="矩形 14379"/>
            <p:cNvSpPr/>
            <p:nvPr/>
          </p:nvSpPr>
          <p:spPr>
            <a:xfrm>
              <a:off x="729" y="2434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4381" name="组合 14380"/>
          <p:cNvGrpSpPr/>
          <p:nvPr/>
        </p:nvGrpSpPr>
        <p:grpSpPr>
          <a:xfrm rot="2779942">
            <a:off x="4170363" y="4410075"/>
            <a:ext cx="609600" cy="1081088"/>
            <a:chOff x="2628" y="2779"/>
            <a:chExt cx="384" cy="681"/>
          </a:xfrm>
        </p:grpSpPr>
        <p:grpSp>
          <p:nvGrpSpPr>
            <p:cNvPr id="14382" name="组合 14381"/>
            <p:cNvGrpSpPr/>
            <p:nvPr/>
          </p:nvGrpSpPr>
          <p:grpSpPr>
            <a:xfrm>
              <a:off x="2628" y="2779"/>
              <a:ext cx="381" cy="559"/>
              <a:chOff x="2628" y="2779"/>
              <a:chExt cx="381" cy="559"/>
            </a:xfrm>
          </p:grpSpPr>
          <p:sp>
            <p:nvSpPr>
              <p:cNvPr id="14383" name="文本框 14382"/>
              <p:cNvSpPr txBox="1"/>
              <p:nvPr/>
            </p:nvSpPr>
            <p:spPr>
              <a:xfrm>
                <a:off x="2628" y="2779"/>
                <a:ext cx="381" cy="3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4384" name="直接连接符 14383"/>
              <p:cNvSpPr/>
              <p:nvPr/>
            </p:nvSpPr>
            <p:spPr>
              <a:xfrm>
                <a:off x="2768" y="3098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4385" name="矩形 14384"/>
            <p:cNvSpPr/>
            <p:nvPr/>
          </p:nvSpPr>
          <p:spPr>
            <a:xfrm>
              <a:off x="2631" y="3340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4386" name="组合 14385"/>
          <p:cNvGrpSpPr/>
          <p:nvPr/>
        </p:nvGrpSpPr>
        <p:grpSpPr>
          <a:xfrm rot="20406559">
            <a:off x="6938963" y="4527550"/>
            <a:ext cx="604837" cy="1082675"/>
            <a:chOff x="4371" y="2852"/>
            <a:chExt cx="381" cy="682"/>
          </a:xfrm>
        </p:grpSpPr>
        <p:grpSp>
          <p:nvGrpSpPr>
            <p:cNvPr id="14387" name="组合 14386"/>
            <p:cNvGrpSpPr/>
            <p:nvPr/>
          </p:nvGrpSpPr>
          <p:grpSpPr>
            <a:xfrm>
              <a:off x="4371" y="2852"/>
              <a:ext cx="381" cy="558"/>
              <a:chOff x="4371" y="2852"/>
              <a:chExt cx="381" cy="558"/>
            </a:xfrm>
          </p:grpSpPr>
          <p:sp>
            <p:nvSpPr>
              <p:cNvPr id="14388" name="文本框 14387"/>
              <p:cNvSpPr txBox="1"/>
              <p:nvPr/>
            </p:nvSpPr>
            <p:spPr>
              <a:xfrm>
                <a:off x="4371" y="2852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993300"/>
                    </a:solidFill>
                    <a:ea typeface="PMingLiU" panose="02020500000000000000" pitchFamily="18" charset="-120"/>
                  </a:rPr>
                  <a:t>A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14389" name="直接连接符 14388"/>
              <p:cNvSpPr/>
              <p:nvPr/>
            </p:nvSpPr>
            <p:spPr>
              <a:xfrm>
                <a:off x="4512" y="3171"/>
                <a:ext cx="0" cy="239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4390" name="矩形 14389"/>
            <p:cNvSpPr/>
            <p:nvPr/>
          </p:nvSpPr>
          <p:spPr>
            <a:xfrm>
              <a:off x="4371" y="3414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4391" name="组合 14390"/>
          <p:cNvGrpSpPr/>
          <p:nvPr/>
        </p:nvGrpSpPr>
        <p:grpSpPr>
          <a:xfrm rot="20386476">
            <a:off x="5854700" y="4824413"/>
            <a:ext cx="604838" cy="1077912"/>
            <a:chOff x="3688" y="3039"/>
            <a:chExt cx="381" cy="679"/>
          </a:xfrm>
        </p:grpSpPr>
        <p:grpSp>
          <p:nvGrpSpPr>
            <p:cNvPr id="14392" name="组合 14391"/>
            <p:cNvGrpSpPr/>
            <p:nvPr/>
          </p:nvGrpSpPr>
          <p:grpSpPr>
            <a:xfrm>
              <a:off x="3688" y="3039"/>
              <a:ext cx="381" cy="559"/>
              <a:chOff x="3688" y="3039"/>
              <a:chExt cx="381" cy="559"/>
            </a:xfrm>
          </p:grpSpPr>
          <p:sp>
            <p:nvSpPr>
              <p:cNvPr id="14393" name="文本框 14392"/>
              <p:cNvSpPr txBox="1"/>
              <p:nvPr/>
            </p:nvSpPr>
            <p:spPr>
              <a:xfrm>
                <a:off x="3688" y="3039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FF"/>
                    </a:solidFill>
                    <a:ea typeface="PMingLiU" panose="02020500000000000000" pitchFamily="18" charset="-120"/>
                  </a:rPr>
                  <a:t>C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4394" name="直接连接符 14393"/>
              <p:cNvSpPr/>
              <p:nvPr/>
            </p:nvSpPr>
            <p:spPr>
              <a:xfrm>
                <a:off x="3829" y="3358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4395" name="矩形 14394"/>
            <p:cNvSpPr/>
            <p:nvPr/>
          </p:nvSpPr>
          <p:spPr>
            <a:xfrm>
              <a:off x="3688" y="3598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4396" name="组合 14395"/>
          <p:cNvGrpSpPr/>
          <p:nvPr/>
        </p:nvGrpSpPr>
        <p:grpSpPr>
          <a:xfrm rot="438758">
            <a:off x="8099425" y="4792663"/>
            <a:ext cx="609600" cy="1081087"/>
            <a:chOff x="5102" y="3019"/>
            <a:chExt cx="384" cy="681"/>
          </a:xfrm>
        </p:grpSpPr>
        <p:grpSp>
          <p:nvGrpSpPr>
            <p:cNvPr id="14397" name="组合 14396"/>
            <p:cNvGrpSpPr/>
            <p:nvPr/>
          </p:nvGrpSpPr>
          <p:grpSpPr>
            <a:xfrm>
              <a:off x="5102" y="3019"/>
              <a:ext cx="381" cy="559"/>
              <a:chOff x="5102" y="3019"/>
              <a:chExt cx="381" cy="559"/>
            </a:xfrm>
          </p:grpSpPr>
          <p:sp>
            <p:nvSpPr>
              <p:cNvPr id="14398" name="文本框 14397"/>
              <p:cNvSpPr txBox="1"/>
              <p:nvPr/>
            </p:nvSpPr>
            <p:spPr>
              <a:xfrm>
                <a:off x="5102" y="3019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4399" name="直接连接符 14398"/>
              <p:cNvSpPr/>
              <p:nvPr/>
            </p:nvSpPr>
            <p:spPr>
              <a:xfrm>
                <a:off x="5243" y="3338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4400" name="矩形 14399"/>
            <p:cNvSpPr/>
            <p:nvPr/>
          </p:nvSpPr>
          <p:spPr>
            <a:xfrm>
              <a:off x="5105" y="3580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4401" name="组合 14400"/>
          <p:cNvGrpSpPr/>
          <p:nvPr/>
        </p:nvGrpSpPr>
        <p:grpSpPr>
          <a:xfrm rot="363235">
            <a:off x="5194300" y="3702050"/>
            <a:ext cx="609600" cy="1081088"/>
            <a:chOff x="3272" y="2332"/>
            <a:chExt cx="384" cy="681"/>
          </a:xfrm>
        </p:grpSpPr>
        <p:grpSp>
          <p:nvGrpSpPr>
            <p:cNvPr id="14402" name="组合 14401"/>
            <p:cNvGrpSpPr/>
            <p:nvPr/>
          </p:nvGrpSpPr>
          <p:grpSpPr>
            <a:xfrm>
              <a:off x="3272" y="2332"/>
              <a:ext cx="381" cy="559"/>
              <a:chOff x="3272" y="2332"/>
              <a:chExt cx="381" cy="559"/>
            </a:xfrm>
          </p:grpSpPr>
          <p:sp>
            <p:nvSpPr>
              <p:cNvPr id="14403" name="文本框 14402"/>
              <p:cNvSpPr txBox="1"/>
              <p:nvPr/>
            </p:nvSpPr>
            <p:spPr>
              <a:xfrm>
                <a:off x="3272" y="2332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4404" name="直接连接符 14403"/>
              <p:cNvSpPr/>
              <p:nvPr/>
            </p:nvSpPr>
            <p:spPr>
              <a:xfrm>
                <a:off x="3413" y="2651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4405" name="矩形 14404"/>
            <p:cNvSpPr/>
            <p:nvPr/>
          </p:nvSpPr>
          <p:spPr>
            <a:xfrm>
              <a:off x="3275" y="2893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4406" name="组合 14405"/>
          <p:cNvGrpSpPr/>
          <p:nvPr/>
        </p:nvGrpSpPr>
        <p:grpSpPr>
          <a:xfrm rot="20115516">
            <a:off x="6637338" y="3395663"/>
            <a:ext cx="604837" cy="1054100"/>
            <a:chOff x="4181" y="2139"/>
            <a:chExt cx="381" cy="664"/>
          </a:xfrm>
        </p:grpSpPr>
        <p:grpSp>
          <p:nvGrpSpPr>
            <p:cNvPr id="14407" name="组合 14406"/>
            <p:cNvGrpSpPr/>
            <p:nvPr/>
          </p:nvGrpSpPr>
          <p:grpSpPr>
            <a:xfrm>
              <a:off x="4181" y="2139"/>
              <a:ext cx="381" cy="664"/>
              <a:chOff x="4181" y="2139"/>
              <a:chExt cx="381" cy="664"/>
            </a:xfrm>
          </p:grpSpPr>
          <p:sp>
            <p:nvSpPr>
              <p:cNvPr id="14408" name="矩形 14407"/>
              <p:cNvSpPr/>
              <p:nvPr/>
            </p:nvSpPr>
            <p:spPr>
              <a:xfrm>
                <a:off x="4181" y="2683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hangingPunct="0">
                  <a:buSzPct val="100000"/>
                </a:pPr>
              </a:p>
            </p:txBody>
          </p:sp>
          <p:grpSp>
            <p:nvGrpSpPr>
              <p:cNvPr id="14409" name="组合 14408"/>
              <p:cNvGrpSpPr/>
              <p:nvPr/>
            </p:nvGrpSpPr>
            <p:grpSpPr>
              <a:xfrm>
                <a:off x="4181" y="2139"/>
                <a:ext cx="381" cy="559"/>
                <a:chOff x="4181" y="2139"/>
                <a:chExt cx="381" cy="559"/>
              </a:xfrm>
            </p:grpSpPr>
            <p:sp>
              <p:nvSpPr>
                <p:cNvPr id="14410" name="文本框 14409"/>
                <p:cNvSpPr txBox="1"/>
                <p:nvPr/>
              </p:nvSpPr>
              <p:spPr>
                <a:xfrm>
                  <a:off x="4181" y="2139"/>
                  <a:ext cx="381" cy="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spcBef>
                      <a:spcPct val="50000"/>
                    </a:spcBef>
                    <a:buSzPct val="100000"/>
                  </a:pPr>
                  <a:r>
                    <a:rPr lang="en-US" altLang="zh-CN" sz="3600">
                      <a:ea typeface="PMingLiU" panose="02020500000000000000" pitchFamily="18" charset="-120"/>
                    </a:rPr>
                    <a:t>U</a:t>
                  </a:r>
                  <a:endParaRPr lang="en-US" altLang="zh-CN">
                    <a:latin typeface="Times New Roman" panose="02020603050405020304" pitchFamily="18" charset="0"/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14411" name="直接连接符 14410"/>
                <p:cNvSpPr/>
                <p:nvPr/>
              </p:nvSpPr>
              <p:spPr>
                <a:xfrm>
                  <a:off x="4322" y="2458"/>
                  <a:ext cx="0" cy="24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4412" name="矩形 14411"/>
            <p:cNvSpPr/>
            <p:nvPr/>
          </p:nvSpPr>
          <p:spPr>
            <a:xfrm>
              <a:off x="4181" y="2683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4413" name="组合 14412"/>
          <p:cNvGrpSpPr/>
          <p:nvPr/>
        </p:nvGrpSpPr>
        <p:grpSpPr>
          <a:xfrm rot="20393701">
            <a:off x="3262313" y="3586163"/>
            <a:ext cx="604837" cy="1054100"/>
            <a:chOff x="2055" y="2259"/>
            <a:chExt cx="381" cy="664"/>
          </a:xfrm>
        </p:grpSpPr>
        <p:grpSp>
          <p:nvGrpSpPr>
            <p:cNvPr id="14414" name="组合 14413"/>
            <p:cNvGrpSpPr/>
            <p:nvPr/>
          </p:nvGrpSpPr>
          <p:grpSpPr>
            <a:xfrm>
              <a:off x="2055" y="2259"/>
              <a:ext cx="381" cy="664"/>
              <a:chOff x="2055" y="2259"/>
              <a:chExt cx="381" cy="664"/>
            </a:xfrm>
          </p:grpSpPr>
          <p:sp>
            <p:nvSpPr>
              <p:cNvPr id="14415" name="矩形 14414"/>
              <p:cNvSpPr/>
              <p:nvPr/>
            </p:nvSpPr>
            <p:spPr>
              <a:xfrm>
                <a:off x="2055" y="2803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hangingPunct="0">
                  <a:buSzPct val="100000"/>
                </a:pPr>
              </a:p>
            </p:txBody>
          </p:sp>
          <p:grpSp>
            <p:nvGrpSpPr>
              <p:cNvPr id="14416" name="组合 14415"/>
              <p:cNvGrpSpPr/>
              <p:nvPr/>
            </p:nvGrpSpPr>
            <p:grpSpPr>
              <a:xfrm>
                <a:off x="2055" y="2259"/>
                <a:ext cx="381" cy="559"/>
                <a:chOff x="2055" y="2259"/>
                <a:chExt cx="381" cy="559"/>
              </a:xfrm>
            </p:grpSpPr>
            <p:sp>
              <p:nvSpPr>
                <p:cNvPr id="14417" name="文本框 14416"/>
                <p:cNvSpPr txBox="1"/>
                <p:nvPr/>
              </p:nvSpPr>
              <p:spPr>
                <a:xfrm>
                  <a:off x="2055" y="2259"/>
                  <a:ext cx="381" cy="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spcBef>
                      <a:spcPct val="50000"/>
                    </a:spcBef>
                    <a:buSzPct val="100000"/>
                  </a:pPr>
                  <a:r>
                    <a:rPr lang="en-US" altLang="zh-CN" sz="3600">
                      <a:ea typeface="PMingLiU" panose="02020500000000000000" pitchFamily="18" charset="-120"/>
                    </a:rPr>
                    <a:t>U</a:t>
                  </a:r>
                  <a:endParaRPr lang="en-US" altLang="zh-CN">
                    <a:latin typeface="Times New Roman" panose="02020603050405020304" pitchFamily="18" charset="0"/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14418" name="直接连接符 14417"/>
                <p:cNvSpPr/>
                <p:nvPr/>
              </p:nvSpPr>
              <p:spPr>
                <a:xfrm>
                  <a:off x="2196" y="2578"/>
                  <a:ext cx="0" cy="24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4419" name="矩形 14418"/>
            <p:cNvSpPr/>
            <p:nvPr/>
          </p:nvSpPr>
          <p:spPr>
            <a:xfrm>
              <a:off x="2055" y="2803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4420" name="组合 14419"/>
          <p:cNvGrpSpPr/>
          <p:nvPr/>
        </p:nvGrpSpPr>
        <p:grpSpPr>
          <a:xfrm rot="867233">
            <a:off x="933450" y="4627563"/>
            <a:ext cx="604838" cy="1054100"/>
            <a:chOff x="588" y="2915"/>
            <a:chExt cx="381" cy="664"/>
          </a:xfrm>
        </p:grpSpPr>
        <p:grpSp>
          <p:nvGrpSpPr>
            <p:cNvPr id="14421" name="组合 14420"/>
            <p:cNvGrpSpPr/>
            <p:nvPr/>
          </p:nvGrpSpPr>
          <p:grpSpPr>
            <a:xfrm>
              <a:off x="588" y="2915"/>
              <a:ext cx="381" cy="664"/>
              <a:chOff x="588" y="2915"/>
              <a:chExt cx="381" cy="664"/>
            </a:xfrm>
          </p:grpSpPr>
          <p:sp>
            <p:nvSpPr>
              <p:cNvPr id="14422" name="矩形 14421"/>
              <p:cNvSpPr/>
              <p:nvPr/>
            </p:nvSpPr>
            <p:spPr>
              <a:xfrm>
                <a:off x="588" y="3459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hangingPunct="0">
                  <a:buSzPct val="100000"/>
                </a:pPr>
              </a:p>
            </p:txBody>
          </p:sp>
          <p:grpSp>
            <p:nvGrpSpPr>
              <p:cNvPr id="14423" name="组合 14422"/>
              <p:cNvGrpSpPr/>
              <p:nvPr/>
            </p:nvGrpSpPr>
            <p:grpSpPr>
              <a:xfrm>
                <a:off x="588" y="2915"/>
                <a:ext cx="381" cy="559"/>
                <a:chOff x="588" y="2915"/>
                <a:chExt cx="381" cy="559"/>
              </a:xfrm>
            </p:grpSpPr>
            <p:sp>
              <p:nvSpPr>
                <p:cNvPr id="14424" name="文本框 14423"/>
                <p:cNvSpPr txBox="1"/>
                <p:nvPr/>
              </p:nvSpPr>
              <p:spPr>
                <a:xfrm>
                  <a:off x="588" y="2915"/>
                  <a:ext cx="381" cy="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spcBef>
                      <a:spcPct val="50000"/>
                    </a:spcBef>
                    <a:buSzPct val="100000"/>
                  </a:pPr>
                  <a:r>
                    <a:rPr lang="en-US" altLang="zh-CN" sz="3600">
                      <a:ea typeface="PMingLiU" panose="02020500000000000000" pitchFamily="18" charset="-120"/>
                    </a:rPr>
                    <a:t>U</a:t>
                  </a:r>
                  <a:endParaRPr lang="en-US" altLang="zh-CN">
                    <a:latin typeface="Times New Roman" panose="02020603050405020304" pitchFamily="18" charset="0"/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14425" name="直接连接符 14424"/>
                <p:cNvSpPr/>
                <p:nvPr/>
              </p:nvSpPr>
              <p:spPr>
                <a:xfrm>
                  <a:off x="729" y="3234"/>
                  <a:ext cx="0" cy="24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4426" name="矩形 14425"/>
            <p:cNvSpPr/>
            <p:nvPr/>
          </p:nvSpPr>
          <p:spPr>
            <a:xfrm>
              <a:off x="588" y="3459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4427" name="组合 14426"/>
          <p:cNvGrpSpPr/>
          <p:nvPr/>
        </p:nvGrpSpPr>
        <p:grpSpPr>
          <a:xfrm>
            <a:off x="2081213" y="1982788"/>
            <a:ext cx="2255837" cy="1035050"/>
            <a:chOff x="1311" y="1249"/>
            <a:chExt cx="1421" cy="652"/>
          </a:xfrm>
        </p:grpSpPr>
        <p:sp>
          <p:nvSpPr>
            <p:cNvPr id="14428" name="文本框 14427"/>
            <p:cNvSpPr txBox="1"/>
            <p:nvPr/>
          </p:nvSpPr>
          <p:spPr>
            <a:xfrm>
              <a:off x="1476" y="1359"/>
              <a:ext cx="1256" cy="5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0" hangingPunct="0">
                <a:spcBef>
                  <a:spcPct val="50000"/>
                </a:spcBef>
                <a:buSzPct val="100000"/>
              </a:pPr>
              <a:r>
                <a:rPr lang="en-US" altLang="zh-CN" sz="2000" b="1">
                  <a:solidFill>
                    <a:srgbClr val="3333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RNA  </a:t>
              </a:r>
              <a:endParaRPr lang="en-US" altLang="zh-CN" sz="20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 eaLnBrk="0" hangingPunct="0">
                <a:spcBef>
                  <a:spcPct val="50000"/>
                </a:spcBef>
                <a:buSzPct val="100000"/>
              </a:pPr>
              <a:r>
                <a:rPr lang="zh-CN" altLang="en-US" sz="2000" b="1">
                  <a:solidFill>
                    <a:srgbClr val="3333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聚合酶</a:t>
              </a:r>
              <a:endParaRPr lang="zh-CN" altLang="en-US" sz="2000" b="1">
                <a:solidFill>
                  <a:srgbClr val="333399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14429" name="右箭头 14428"/>
            <p:cNvSpPr/>
            <p:nvPr/>
          </p:nvSpPr>
          <p:spPr>
            <a:xfrm rot="18818357">
              <a:off x="1180" y="1381"/>
              <a:ext cx="651" cy="388"/>
            </a:xfrm>
            <a:prstGeom prst="rightArrow">
              <a:avLst>
                <a:gd name="adj1" fmla="val 50000"/>
                <a:gd name="adj2" fmla="val 41922"/>
              </a:avLst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  <p:sp>
          <p:nvSpPr>
            <p:cNvPr id="14430" name="右箭头 14429"/>
            <p:cNvSpPr/>
            <p:nvPr/>
          </p:nvSpPr>
          <p:spPr>
            <a:xfrm rot="-18818357" flipH="1">
              <a:off x="2189" y="1381"/>
              <a:ext cx="652" cy="388"/>
            </a:xfrm>
            <a:prstGeom prst="rightArrow">
              <a:avLst>
                <a:gd name="adj1" fmla="val 50000"/>
                <a:gd name="adj2" fmla="val 41986"/>
              </a:avLst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sp>
        <p:nvSpPr>
          <p:cNvPr id="14431" name="文本框 14430"/>
          <p:cNvSpPr txBox="1"/>
          <p:nvPr/>
        </p:nvSpPr>
        <p:spPr>
          <a:xfrm>
            <a:off x="5638800" y="6042025"/>
            <a:ext cx="192088" cy="454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SzPct val="100000"/>
            </a:pPr>
            <a:endParaRPr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362" name="椭圆 15361"/>
          <p:cNvSpPr/>
          <p:nvPr/>
        </p:nvSpPr>
        <p:spPr>
          <a:xfrm>
            <a:off x="2162175" y="590550"/>
            <a:ext cx="2184400" cy="2436813"/>
          </a:xfrm>
          <a:prstGeom prst="ellipse">
            <a:avLst/>
          </a:pr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hangingPunct="0">
              <a:buSzPct val="100000"/>
            </a:pPr>
          </a:p>
        </p:txBody>
      </p:sp>
      <p:grpSp>
        <p:nvGrpSpPr>
          <p:cNvPr id="15363" name="组合 15362"/>
          <p:cNvGrpSpPr/>
          <p:nvPr/>
        </p:nvGrpSpPr>
        <p:grpSpPr>
          <a:xfrm>
            <a:off x="2281238" y="876300"/>
            <a:ext cx="6834187" cy="1073150"/>
            <a:chOff x="1437" y="552"/>
            <a:chExt cx="4305" cy="676"/>
          </a:xfrm>
        </p:grpSpPr>
        <p:sp>
          <p:nvSpPr>
            <p:cNvPr id="15364" name="矩形 15363"/>
            <p:cNvSpPr/>
            <p:nvPr/>
          </p:nvSpPr>
          <p:spPr>
            <a:xfrm flipV="1">
              <a:off x="1437" y="552"/>
              <a:ext cx="4305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  <p:sp>
          <p:nvSpPr>
            <p:cNvPr id="15365" name="文本框 15364"/>
            <p:cNvSpPr txBox="1"/>
            <p:nvPr/>
          </p:nvSpPr>
          <p:spPr>
            <a:xfrm>
              <a:off x="1722" y="813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5366" name="直接连接符 15365"/>
            <p:cNvSpPr/>
            <p:nvPr/>
          </p:nvSpPr>
          <p:spPr>
            <a:xfrm flipV="1">
              <a:off x="1863" y="658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67" name="文本框 15366"/>
            <p:cNvSpPr txBox="1"/>
            <p:nvPr/>
          </p:nvSpPr>
          <p:spPr>
            <a:xfrm>
              <a:off x="5033" y="813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FF0000"/>
                  </a:solidFill>
                  <a:ea typeface="PMingLiU" panose="02020500000000000000" pitchFamily="18" charset="-120"/>
                </a:rPr>
                <a:t>G</a:t>
              </a:r>
              <a:r>
                <a:rPr lang="en-US" altLang="zh-CN" sz="3600">
                  <a:solidFill>
                    <a:srgbClr val="FF00FF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FF00FF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5368" name="直接连接符 15367"/>
            <p:cNvSpPr/>
            <p:nvPr/>
          </p:nvSpPr>
          <p:spPr>
            <a:xfrm flipV="1">
              <a:off x="5174" y="658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69" name="文本框 15368"/>
            <p:cNvSpPr txBox="1"/>
            <p:nvPr/>
          </p:nvSpPr>
          <p:spPr>
            <a:xfrm>
              <a:off x="2565" y="816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T</a:t>
              </a: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5370" name="直接连接符 15369"/>
            <p:cNvSpPr/>
            <p:nvPr/>
          </p:nvSpPr>
          <p:spPr>
            <a:xfrm flipV="1">
              <a:off x="2706" y="662"/>
              <a:ext cx="0" cy="239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71" name="文本框 15370"/>
            <p:cNvSpPr txBox="1"/>
            <p:nvPr/>
          </p:nvSpPr>
          <p:spPr>
            <a:xfrm>
              <a:off x="2149" y="815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5372" name="直接连接符 15371"/>
            <p:cNvSpPr/>
            <p:nvPr/>
          </p:nvSpPr>
          <p:spPr>
            <a:xfrm flipV="1">
              <a:off x="2290" y="659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73" name="文本框 15372"/>
            <p:cNvSpPr txBox="1"/>
            <p:nvPr/>
          </p:nvSpPr>
          <p:spPr>
            <a:xfrm>
              <a:off x="2988" y="815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FF00FF"/>
                  </a:solidFill>
                  <a:ea typeface="PMingLiU" panose="02020500000000000000" pitchFamily="18" charset="-120"/>
                </a:rPr>
                <a:t>C</a:t>
              </a:r>
              <a:r>
                <a:rPr lang="en-US" altLang="zh-CN" sz="3600">
                  <a:solidFill>
                    <a:srgbClr val="FF00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FF00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5374" name="直接连接符 15373"/>
            <p:cNvSpPr/>
            <p:nvPr/>
          </p:nvSpPr>
          <p:spPr>
            <a:xfrm flipV="1">
              <a:off x="3129" y="660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75" name="文本框 15374"/>
            <p:cNvSpPr txBox="1"/>
            <p:nvPr/>
          </p:nvSpPr>
          <p:spPr>
            <a:xfrm>
              <a:off x="3414" y="815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15376" name="直接连接符 15375"/>
            <p:cNvSpPr/>
            <p:nvPr/>
          </p:nvSpPr>
          <p:spPr>
            <a:xfrm flipV="1">
              <a:off x="3555" y="659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77" name="文本框 15376"/>
            <p:cNvSpPr txBox="1"/>
            <p:nvPr/>
          </p:nvSpPr>
          <p:spPr>
            <a:xfrm>
              <a:off x="3810" y="813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r>
                <a:rPr lang="en-US" altLang="zh-CN" sz="3600">
                  <a:ea typeface="PMingLiU" panose="02020500000000000000" pitchFamily="18" charset="-120"/>
                </a:rPr>
                <a:t> 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15378" name="直接连接符 15377"/>
            <p:cNvSpPr/>
            <p:nvPr/>
          </p:nvSpPr>
          <p:spPr>
            <a:xfrm flipV="1">
              <a:off x="3951" y="658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79" name="文本框 15378"/>
            <p:cNvSpPr txBox="1"/>
            <p:nvPr/>
          </p:nvSpPr>
          <p:spPr>
            <a:xfrm>
              <a:off x="4652" y="828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r>
                <a:rPr lang="en-US" altLang="zh-CN" sz="3600">
                  <a:ea typeface="PMingLiU" panose="02020500000000000000" pitchFamily="18" charset="-120"/>
                </a:rPr>
                <a:t> 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15380" name="直接连接符 15379"/>
            <p:cNvSpPr/>
            <p:nvPr/>
          </p:nvSpPr>
          <p:spPr>
            <a:xfrm flipV="1">
              <a:off x="4793" y="673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81" name="文本框 15380"/>
            <p:cNvSpPr txBox="1"/>
            <p:nvPr/>
          </p:nvSpPr>
          <p:spPr>
            <a:xfrm>
              <a:off x="4271" y="813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T</a:t>
              </a: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5382" name="直接连接符 15381"/>
            <p:cNvSpPr/>
            <p:nvPr/>
          </p:nvSpPr>
          <p:spPr>
            <a:xfrm flipV="1">
              <a:off x="4412" y="658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5383" name="组合 15382"/>
          <p:cNvGrpSpPr/>
          <p:nvPr/>
        </p:nvGrpSpPr>
        <p:grpSpPr>
          <a:xfrm rot="20497637">
            <a:off x="1858963" y="3513138"/>
            <a:ext cx="604837" cy="1082675"/>
            <a:chOff x="1171" y="2213"/>
            <a:chExt cx="381" cy="682"/>
          </a:xfrm>
        </p:grpSpPr>
        <p:grpSp>
          <p:nvGrpSpPr>
            <p:cNvPr id="15384" name="组合 15383"/>
            <p:cNvGrpSpPr/>
            <p:nvPr/>
          </p:nvGrpSpPr>
          <p:grpSpPr>
            <a:xfrm>
              <a:off x="1171" y="2213"/>
              <a:ext cx="381" cy="558"/>
              <a:chOff x="1171" y="2213"/>
              <a:chExt cx="381" cy="558"/>
            </a:xfrm>
          </p:grpSpPr>
          <p:sp>
            <p:nvSpPr>
              <p:cNvPr id="15385" name="文本框 15384"/>
              <p:cNvSpPr txBox="1"/>
              <p:nvPr/>
            </p:nvSpPr>
            <p:spPr>
              <a:xfrm>
                <a:off x="1171" y="2213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993300"/>
                    </a:solidFill>
                    <a:ea typeface="PMingLiU" panose="02020500000000000000" pitchFamily="18" charset="-120"/>
                  </a:rPr>
                  <a:t>A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15386" name="直接连接符 15385"/>
              <p:cNvSpPr/>
              <p:nvPr/>
            </p:nvSpPr>
            <p:spPr>
              <a:xfrm>
                <a:off x="1312" y="2532"/>
                <a:ext cx="0" cy="239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5387" name="矩形 15386"/>
            <p:cNvSpPr/>
            <p:nvPr/>
          </p:nvSpPr>
          <p:spPr>
            <a:xfrm>
              <a:off x="1171" y="2775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5388" name="组合 15387"/>
          <p:cNvGrpSpPr/>
          <p:nvPr/>
        </p:nvGrpSpPr>
        <p:grpSpPr>
          <a:xfrm>
            <a:off x="2652713" y="4845050"/>
            <a:ext cx="609600" cy="1081088"/>
            <a:chOff x="1671" y="3052"/>
            <a:chExt cx="384" cy="681"/>
          </a:xfrm>
        </p:grpSpPr>
        <p:grpSp>
          <p:nvGrpSpPr>
            <p:cNvPr id="15389" name="组合 15388"/>
            <p:cNvGrpSpPr/>
            <p:nvPr/>
          </p:nvGrpSpPr>
          <p:grpSpPr>
            <a:xfrm>
              <a:off x="1671" y="3052"/>
              <a:ext cx="381" cy="559"/>
              <a:chOff x="1671" y="3052"/>
              <a:chExt cx="381" cy="559"/>
            </a:xfrm>
          </p:grpSpPr>
          <p:sp>
            <p:nvSpPr>
              <p:cNvPr id="15390" name="文本框 15389"/>
              <p:cNvSpPr txBox="1"/>
              <p:nvPr/>
            </p:nvSpPr>
            <p:spPr>
              <a:xfrm>
                <a:off x="1671" y="3052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5391" name="直接连接符 15390"/>
              <p:cNvSpPr/>
              <p:nvPr/>
            </p:nvSpPr>
            <p:spPr>
              <a:xfrm>
                <a:off x="1812" y="3371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5392" name="矩形 15391"/>
            <p:cNvSpPr/>
            <p:nvPr/>
          </p:nvSpPr>
          <p:spPr>
            <a:xfrm>
              <a:off x="1674" y="3613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5393" name="组合 15392"/>
          <p:cNvGrpSpPr/>
          <p:nvPr/>
        </p:nvGrpSpPr>
        <p:grpSpPr>
          <a:xfrm rot="20914277">
            <a:off x="8008938" y="3586163"/>
            <a:ext cx="604837" cy="1077912"/>
            <a:chOff x="5045" y="2259"/>
            <a:chExt cx="381" cy="679"/>
          </a:xfrm>
        </p:grpSpPr>
        <p:grpSp>
          <p:nvGrpSpPr>
            <p:cNvPr id="15394" name="组合 15393"/>
            <p:cNvGrpSpPr/>
            <p:nvPr/>
          </p:nvGrpSpPr>
          <p:grpSpPr>
            <a:xfrm>
              <a:off x="5045" y="2259"/>
              <a:ext cx="381" cy="559"/>
              <a:chOff x="5045" y="2259"/>
              <a:chExt cx="381" cy="559"/>
            </a:xfrm>
          </p:grpSpPr>
          <p:sp>
            <p:nvSpPr>
              <p:cNvPr id="15395" name="文本框 15394"/>
              <p:cNvSpPr txBox="1"/>
              <p:nvPr/>
            </p:nvSpPr>
            <p:spPr>
              <a:xfrm>
                <a:off x="5045" y="2259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FF"/>
                    </a:solidFill>
                    <a:ea typeface="PMingLiU" panose="02020500000000000000" pitchFamily="18" charset="-120"/>
                  </a:rPr>
                  <a:t>C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5396" name="直接连接符 15395"/>
              <p:cNvSpPr/>
              <p:nvPr/>
            </p:nvSpPr>
            <p:spPr>
              <a:xfrm>
                <a:off x="5186" y="2578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5397" name="矩形 15396"/>
            <p:cNvSpPr/>
            <p:nvPr/>
          </p:nvSpPr>
          <p:spPr>
            <a:xfrm>
              <a:off x="5045" y="2818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5398" name="组合 15397"/>
          <p:cNvGrpSpPr/>
          <p:nvPr/>
        </p:nvGrpSpPr>
        <p:grpSpPr>
          <a:xfrm rot="2779942">
            <a:off x="3790950" y="4260850"/>
            <a:ext cx="609600" cy="1082675"/>
            <a:chOff x="2388" y="2684"/>
            <a:chExt cx="384" cy="682"/>
          </a:xfrm>
        </p:grpSpPr>
        <p:grpSp>
          <p:nvGrpSpPr>
            <p:cNvPr id="15399" name="组合 15398"/>
            <p:cNvGrpSpPr/>
            <p:nvPr/>
          </p:nvGrpSpPr>
          <p:grpSpPr>
            <a:xfrm>
              <a:off x="2388" y="2684"/>
              <a:ext cx="381" cy="560"/>
              <a:chOff x="2388" y="2684"/>
              <a:chExt cx="381" cy="560"/>
            </a:xfrm>
          </p:grpSpPr>
          <p:sp>
            <p:nvSpPr>
              <p:cNvPr id="15400" name="文本框 15399"/>
              <p:cNvSpPr txBox="1"/>
              <p:nvPr/>
            </p:nvSpPr>
            <p:spPr>
              <a:xfrm>
                <a:off x="2388" y="2684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5401" name="直接连接符 15400"/>
              <p:cNvSpPr/>
              <p:nvPr/>
            </p:nvSpPr>
            <p:spPr>
              <a:xfrm>
                <a:off x="2529" y="3004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5402" name="矩形 15401"/>
            <p:cNvSpPr/>
            <p:nvPr/>
          </p:nvSpPr>
          <p:spPr>
            <a:xfrm>
              <a:off x="2391" y="3246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5403" name="组合 15402"/>
          <p:cNvGrpSpPr/>
          <p:nvPr/>
        </p:nvGrpSpPr>
        <p:grpSpPr>
          <a:xfrm rot="20406559">
            <a:off x="6299200" y="4664075"/>
            <a:ext cx="604838" cy="1082675"/>
            <a:chOff x="3968" y="2938"/>
            <a:chExt cx="381" cy="682"/>
          </a:xfrm>
        </p:grpSpPr>
        <p:grpSp>
          <p:nvGrpSpPr>
            <p:cNvPr id="15404" name="组合 15403"/>
            <p:cNvGrpSpPr/>
            <p:nvPr/>
          </p:nvGrpSpPr>
          <p:grpSpPr>
            <a:xfrm>
              <a:off x="3968" y="2938"/>
              <a:ext cx="381" cy="558"/>
              <a:chOff x="3968" y="2938"/>
              <a:chExt cx="381" cy="558"/>
            </a:xfrm>
          </p:grpSpPr>
          <p:sp>
            <p:nvSpPr>
              <p:cNvPr id="15405" name="文本框 15404"/>
              <p:cNvSpPr txBox="1"/>
              <p:nvPr/>
            </p:nvSpPr>
            <p:spPr>
              <a:xfrm>
                <a:off x="3968" y="2938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993300"/>
                    </a:solidFill>
                    <a:ea typeface="PMingLiU" panose="02020500000000000000" pitchFamily="18" charset="-120"/>
                  </a:rPr>
                  <a:t>A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15406" name="直接连接符 15405"/>
              <p:cNvSpPr/>
              <p:nvPr/>
            </p:nvSpPr>
            <p:spPr>
              <a:xfrm>
                <a:off x="4109" y="3257"/>
                <a:ext cx="0" cy="239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5407" name="矩形 15406"/>
            <p:cNvSpPr/>
            <p:nvPr/>
          </p:nvSpPr>
          <p:spPr>
            <a:xfrm>
              <a:off x="3968" y="3500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5408" name="组合 15407"/>
          <p:cNvGrpSpPr/>
          <p:nvPr/>
        </p:nvGrpSpPr>
        <p:grpSpPr>
          <a:xfrm rot="20386476">
            <a:off x="5038725" y="5054600"/>
            <a:ext cx="604838" cy="1077913"/>
            <a:chOff x="3174" y="3184"/>
            <a:chExt cx="381" cy="679"/>
          </a:xfrm>
        </p:grpSpPr>
        <p:grpSp>
          <p:nvGrpSpPr>
            <p:cNvPr id="15409" name="组合 15408"/>
            <p:cNvGrpSpPr/>
            <p:nvPr/>
          </p:nvGrpSpPr>
          <p:grpSpPr>
            <a:xfrm>
              <a:off x="3174" y="3184"/>
              <a:ext cx="381" cy="559"/>
              <a:chOff x="3174" y="3184"/>
              <a:chExt cx="381" cy="559"/>
            </a:xfrm>
          </p:grpSpPr>
          <p:sp>
            <p:nvSpPr>
              <p:cNvPr id="15410" name="文本框 15409"/>
              <p:cNvSpPr txBox="1"/>
              <p:nvPr/>
            </p:nvSpPr>
            <p:spPr>
              <a:xfrm>
                <a:off x="3174" y="3184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FF"/>
                    </a:solidFill>
                    <a:ea typeface="PMingLiU" panose="02020500000000000000" pitchFamily="18" charset="-120"/>
                  </a:rPr>
                  <a:t>C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5411" name="直接连接符 15410"/>
              <p:cNvSpPr/>
              <p:nvPr/>
            </p:nvSpPr>
            <p:spPr>
              <a:xfrm>
                <a:off x="3315" y="3503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5412" name="矩形 15411"/>
            <p:cNvSpPr/>
            <p:nvPr/>
          </p:nvSpPr>
          <p:spPr>
            <a:xfrm>
              <a:off x="3174" y="3743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5413" name="组合 15412"/>
          <p:cNvGrpSpPr/>
          <p:nvPr/>
        </p:nvGrpSpPr>
        <p:grpSpPr>
          <a:xfrm rot="438758">
            <a:off x="7521575" y="4775200"/>
            <a:ext cx="609600" cy="1081088"/>
            <a:chOff x="4738" y="3008"/>
            <a:chExt cx="384" cy="681"/>
          </a:xfrm>
        </p:grpSpPr>
        <p:grpSp>
          <p:nvGrpSpPr>
            <p:cNvPr id="15414" name="组合 15413"/>
            <p:cNvGrpSpPr/>
            <p:nvPr/>
          </p:nvGrpSpPr>
          <p:grpSpPr>
            <a:xfrm>
              <a:off x="4738" y="3008"/>
              <a:ext cx="381" cy="559"/>
              <a:chOff x="4738" y="3008"/>
              <a:chExt cx="381" cy="559"/>
            </a:xfrm>
          </p:grpSpPr>
          <p:sp>
            <p:nvSpPr>
              <p:cNvPr id="15415" name="文本框 15414"/>
              <p:cNvSpPr txBox="1"/>
              <p:nvPr/>
            </p:nvSpPr>
            <p:spPr>
              <a:xfrm>
                <a:off x="4738" y="3008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5416" name="直接连接符 15415"/>
              <p:cNvSpPr/>
              <p:nvPr/>
            </p:nvSpPr>
            <p:spPr>
              <a:xfrm>
                <a:off x="4879" y="3327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5417" name="矩形 15416"/>
            <p:cNvSpPr/>
            <p:nvPr/>
          </p:nvSpPr>
          <p:spPr>
            <a:xfrm>
              <a:off x="4741" y="3569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5418" name="组合 15417"/>
          <p:cNvGrpSpPr/>
          <p:nvPr/>
        </p:nvGrpSpPr>
        <p:grpSpPr>
          <a:xfrm rot="363235">
            <a:off x="5194300" y="3702050"/>
            <a:ext cx="609600" cy="1081088"/>
            <a:chOff x="3272" y="2332"/>
            <a:chExt cx="384" cy="681"/>
          </a:xfrm>
        </p:grpSpPr>
        <p:grpSp>
          <p:nvGrpSpPr>
            <p:cNvPr id="15419" name="组合 15418"/>
            <p:cNvGrpSpPr/>
            <p:nvPr/>
          </p:nvGrpSpPr>
          <p:grpSpPr>
            <a:xfrm>
              <a:off x="3272" y="2332"/>
              <a:ext cx="381" cy="559"/>
              <a:chOff x="3272" y="2332"/>
              <a:chExt cx="381" cy="559"/>
            </a:xfrm>
          </p:grpSpPr>
          <p:sp>
            <p:nvSpPr>
              <p:cNvPr id="15420" name="文本框 15419"/>
              <p:cNvSpPr txBox="1"/>
              <p:nvPr/>
            </p:nvSpPr>
            <p:spPr>
              <a:xfrm>
                <a:off x="3272" y="2332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5421" name="直接连接符 15420"/>
              <p:cNvSpPr/>
              <p:nvPr/>
            </p:nvSpPr>
            <p:spPr>
              <a:xfrm>
                <a:off x="3413" y="2651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5422" name="矩形 15421"/>
            <p:cNvSpPr/>
            <p:nvPr/>
          </p:nvSpPr>
          <p:spPr>
            <a:xfrm>
              <a:off x="3275" y="2893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5423" name="组合 15422"/>
          <p:cNvGrpSpPr/>
          <p:nvPr/>
        </p:nvGrpSpPr>
        <p:grpSpPr>
          <a:xfrm rot="20115516">
            <a:off x="6637338" y="3395663"/>
            <a:ext cx="604837" cy="1054100"/>
            <a:chOff x="4181" y="2139"/>
            <a:chExt cx="381" cy="664"/>
          </a:xfrm>
        </p:grpSpPr>
        <p:grpSp>
          <p:nvGrpSpPr>
            <p:cNvPr id="15424" name="组合 15423"/>
            <p:cNvGrpSpPr/>
            <p:nvPr/>
          </p:nvGrpSpPr>
          <p:grpSpPr>
            <a:xfrm>
              <a:off x="4181" y="2139"/>
              <a:ext cx="381" cy="664"/>
              <a:chOff x="4181" y="2139"/>
              <a:chExt cx="381" cy="664"/>
            </a:xfrm>
          </p:grpSpPr>
          <p:sp>
            <p:nvSpPr>
              <p:cNvPr id="15425" name="矩形 15424"/>
              <p:cNvSpPr/>
              <p:nvPr/>
            </p:nvSpPr>
            <p:spPr>
              <a:xfrm>
                <a:off x="4181" y="2683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hangingPunct="0">
                  <a:buSzPct val="100000"/>
                </a:pPr>
              </a:p>
            </p:txBody>
          </p:sp>
          <p:grpSp>
            <p:nvGrpSpPr>
              <p:cNvPr id="15426" name="组合 15425"/>
              <p:cNvGrpSpPr/>
              <p:nvPr/>
            </p:nvGrpSpPr>
            <p:grpSpPr>
              <a:xfrm>
                <a:off x="4181" y="2139"/>
                <a:ext cx="381" cy="559"/>
                <a:chOff x="4181" y="2139"/>
                <a:chExt cx="381" cy="559"/>
              </a:xfrm>
            </p:grpSpPr>
            <p:sp>
              <p:nvSpPr>
                <p:cNvPr id="15427" name="文本框 15426"/>
                <p:cNvSpPr txBox="1"/>
                <p:nvPr/>
              </p:nvSpPr>
              <p:spPr>
                <a:xfrm>
                  <a:off x="4181" y="2139"/>
                  <a:ext cx="381" cy="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spcBef>
                      <a:spcPct val="50000"/>
                    </a:spcBef>
                    <a:buSzPct val="100000"/>
                  </a:pPr>
                  <a:r>
                    <a:rPr lang="en-US" altLang="zh-CN" sz="3600">
                      <a:ea typeface="PMingLiU" panose="02020500000000000000" pitchFamily="18" charset="-120"/>
                    </a:rPr>
                    <a:t>U</a:t>
                  </a:r>
                  <a:endParaRPr lang="en-US" altLang="zh-CN">
                    <a:latin typeface="Times New Roman" panose="02020603050405020304" pitchFamily="18" charset="0"/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15428" name="直接连接符 15427"/>
                <p:cNvSpPr/>
                <p:nvPr/>
              </p:nvSpPr>
              <p:spPr>
                <a:xfrm>
                  <a:off x="4322" y="2458"/>
                  <a:ext cx="0" cy="24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5429" name="矩形 15428"/>
            <p:cNvSpPr/>
            <p:nvPr/>
          </p:nvSpPr>
          <p:spPr>
            <a:xfrm>
              <a:off x="4181" y="2683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5430" name="组合 15429"/>
          <p:cNvGrpSpPr/>
          <p:nvPr/>
        </p:nvGrpSpPr>
        <p:grpSpPr>
          <a:xfrm rot="867233">
            <a:off x="933450" y="4627563"/>
            <a:ext cx="604838" cy="1054100"/>
            <a:chOff x="588" y="2915"/>
            <a:chExt cx="381" cy="664"/>
          </a:xfrm>
        </p:grpSpPr>
        <p:grpSp>
          <p:nvGrpSpPr>
            <p:cNvPr id="15431" name="组合 15430"/>
            <p:cNvGrpSpPr/>
            <p:nvPr/>
          </p:nvGrpSpPr>
          <p:grpSpPr>
            <a:xfrm>
              <a:off x="588" y="2915"/>
              <a:ext cx="381" cy="664"/>
              <a:chOff x="588" y="2915"/>
              <a:chExt cx="381" cy="664"/>
            </a:xfrm>
          </p:grpSpPr>
          <p:sp>
            <p:nvSpPr>
              <p:cNvPr id="15432" name="矩形 15431"/>
              <p:cNvSpPr/>
              <p:nvPr/>
            </p:nvSpPr>
            <p:spPr>
              <a:xfrm>
                <a:off x="588" y="3459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hangingPunct="0">
                  <a:buSzPct val="100000"/>
                </a:pPr>
              </a:p>
            </p:txBody>
          </p:sp>
          <p:grpSp>
            <p:nvGrpSpPr>
              <p:cNvPr id="15433" name="组合 15432"/>
              <p:cNvGrpSpPr/>
              <p:nvPr/>
            </p:nvGrpSpPr>
            <p:grpSpPr>
              <a:xfrm>
                <a:off x="588" y="2915"/>
                <a:ext cx="381" cy="559"/>
                <a:chOff x="588" y="2915"/>
                <a:chExt cx="381" cy="559"/>
              </a:xfrm>
            </p:grpSpPr>
            <p:sp>
              <p:nvSpPr>
                <p:cNvPr id="15434" name="文本框 15433"/>
                <p:cNvSpPr txBox="1"/>
                <p:nvPr/>
              </p:nvSpPr>
              <p:spPr>
                <a:xfrm>
                  <a:off x="588" y="2915"/>
                  <a:ext cx="381" cy="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spcBef>
                      <a:spcPct val="50000"/>
                    </a:spcBef>
                    <a:buSzPct val="100000"/>
                  </a:pPr>
                  <a:r>
                    <a:rPr lang="en-US" altLang="zh-CN" sz="3600">
                      <a:ea typeface="PMingLiU" panose="02020500000000000000" pitchFamily="18" charset="-120"/>
                    </a:rPr>
                    <a:t>U</a:t>
                  </a:r>
                  <a:endParaRPr lang="en-US" altLang="zh-CN">
                    <a:latin typeface="Times New Roman" panose="02020603050405020304" pitchFamily="18" charset="0"/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15435" name="直接连接符 15434"/>
                <p:cNvSpPr/>
                <p:nvPr/>
              </p:nvSpPr>
              <p:spPr>
                <a:xfrm>
                  <a:off x="729" y="3234"/>
                  <a:ext cx="0" cy="24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5436" name="矩形 15435"/>
            <p:cNvSpPr/>
            <p:nvPr/>
          </p:nvSpPr>
          <p:spPr>
            <a:xfrm>
              <a:off x="588" y="3459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5437" name="组合 15436"/>
          <p:cNvGrpSpPr/>
          <p:nvPr/>
        </p:nvGrpSpPr>
        <p:grpSpPr>
          <a:xfrm>
            <a:off x="2697163" y="1846263"/>
            <a:ext cx="604837" cy="1054100"/>
            <a:chOff x="1699" y="1163"/>
            <a:chExt cx="381" cy="664"/>
          </a:xfrm>
        </p:grpSpPr>
        <p:grpSp>
          <p:nvGrpSpPr>
            <p:cNvPr id="15438" name="组合 15437"/>
            <p:cNvGrpSpPr/>
            <p:nvPr/>
          </p:nvGrpSpPr>
          <p:grpSpPr>
            <a:xfrm>
              <a:off x="1699" y="1163"/>
              <a:ext cx="381" cy="664"/>
              <a:chOff x="1699" y="1163"/>
              <a:chExt cx="381" cy="664"/>
            </a:xfrm>
          </p:grpSpPr>
          <p:sp>
            <p:nvSpPr>
              <p:cNvPr id="15439" name="矩形 15438"/>
              <p:cNvSpPr/>
              <p:nvPr/>
            </p:nvSpPr>
            <p:spPr>
              <a:xfrm>
                <a:off x="1699" y="1707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hangingPunct="0">
                  <a:buSzPct val="100000"/>
                </a:pPr>
              </a:p>
            </p:txBody>
          </p:sp>
          <p:grpSp>
            <p:nvGrpSpPr>
              <p:cNvPr id="15440" name="组合 15439"/>
              <p:cNvGrpSpPr/>
              <p:nvPr/>
            </p:nvGrpSpPr>
            <p:grpSpPr>
              <a:xfrm>
                <a:off x="1699" y="1163"/>
                <a:ext cx="381" cy="559"/>
                <a:chOff x="1699" y="1163"/>
                <a:chExt cx="381" cy="559"/>
              </a:xfrm>
            </p:grpSpPr>
            <p:sp>
              <p:nvSpPr>
                <p:cNvPr id="15441" name="文本框 15440"/>
                <p:cNvSpPr txBox="1"/>
                <p:nvPr/>
              </p:nvSpPr>
              <p:spPr>
                <a:xfrm>
                  <a:off x="1699" y="1163"/>
                  <a:ext cx="381" cy="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spcBef>
                      <a:spcPct val="50000"/>
                    </a:spcBef>
                    <a:buSzPct val="100000"/>
                  </a:pPr>
                  <a:r>
                    <a:rPr lang="en-US" altLang="zh-CN" sz="3600">
                      <a:ea typeface="PMingLiU" panose="02020500000000000000" pitchFamily="18" charset="-120"/>
                    </a:rPr>
                    <a:t>U</a:t>
                  </a:r>
                  <a:endParaRPr lang="en-US" altLang="zh-CN">
                    <a:latin typeface="Times New Roman" panose="02020603050405020304" pitchFamily="18" charset="0"/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15442" name="直接连接符 15441"/>
                <p:cNvSpPr/>
                <p:nvPr/>
              </p:nvSpPr>
              <p:spPr>
                <a:xfrm>
                  <a:off x="1840" y="1482"/>
                  <a:ext cx="0" cy="24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5443" name="矩形 15442"/>
            <p:cNvSpPr/>
            <p:nvPr/>
          </p:nvSpPr>
          <p:spPr>
            <a:xfrm>
              <a:off x="1699" y="1707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5444" name="组合 15443"/>
          <p:cNvGrpSpPr/>
          <p:nvPr/>
        </p:nvGrpSpPr>
        <p:grpSpPr>
          <a:xfrm>
            <a:off x="3411538" y="1846263"/>
            <a:ext cx="604837" cy="1054100"/>
            <a:chOff x="2149" y="1163"/>
            <a:chExt cx="381" cy="664"/>
          </a:xfrm>
        </p:grpSpPr>
        <p:grpSp>
          <p:nvGrpSpPr>
            <p:cNvPr id="15445" name="组合 15444"/>
            <p:cNvGrpSpPr/>
            <p:nvPr/>
          </p:nvGrpSpPr>
          <p:grpSpPr>
            <a:xfrm>
              <a:off x="2149" y="1163"/>
              <a:ext cx="381" cy="664"/>
              <a:chOff x="2149" y="1163"/>
              <a:chExt cx="381" cy="664"/>
            </a:xfrm>
          </p:grpSpPr>
          <p:sp>
            <p:nvSpPr>
              <p:cNvPr id="15446" name="矩形 15445"/>
              <p:cNvSpPr/>
              <p:nvPr/>
            </p:nvSpPr>
            <p:spPr>
              <a:xfrm>
                <a:off x="2149" y="1707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hangingPunct="0">
                  <a:buSzPct val="100000"/>
                </a:pPr>
              </a:p>
            </p:txBody>
          </p:sp>
          <p:grpSp>
            <p:nvGrpSpPr>
              <p:cNvPr id="15447" name="组合 15446"/>
              <p:cNvGrpSpPr/>
              <p:nvPr/>
            </p:nvGrpSpPr>
            <p:grpSpPr>
              <a:xfrm>
                <a:off x="2149" y="1163"/>
                <a:ext cx="381" cy="559"/>
                <a:chOff x="2149" y="1163"/>
                <a:chExt cx="381" cy="559"/>
              </a:xfrm>
            </p:grpSpPr>
            <p:sp>
              <p:nvSpPr>
                <p:cNvPr id="15448" name="文本框 15447"/>
                <p:cNvSpPr txBox="1"/>
                <p:nvPr/>
              </p:nvSpPr>
              <p:spPr>
                <a:xfrm>
                  <a:off x="2149" y="1163"/>
                  <a:ext cx="381" cy="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spcBef>
                      <a:spcPct val="50000"/>
                    </a:spcBef>
                    <a:buSzPct val="100000"/>
                  </a:pPr>
                  <a:r>
                    <a:rPr lang="en-US" altLang="zh-CN" sz="3600">
                      <a:ea typeface="PMingLiU" panose="02020500000000000000" pitchFamily="18" charset="-120"/>
                    </a:rPr>
                    <a:t>U</a:t>
                  </a:r>
                  <a:endParaRPr lang="en-US" altLang="zh-CN">
                    <a:latin typeface="Times New Roman" panose="02020603050405020304" pitchFamily="18" charset="0"/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15449" name="直接连接符 15448"/>
                <p:cNvSpPr/>
                <p:nvPr/>
              </p:nvSpPr>
              <p:spPr>
                <a:xfrm>
                  <a:off x="2290" y="1482"/>
                  <a:ext cx="0" cy="24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5450" name="矩形 15449"/>
            <p:cNvSpPr/>
            <p:nvPr/>
          </p:nvSpPr>
          <p:spPr>
            <a:xfrm>
              <a:off x="2149" y="1707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sp>
        <p:nvSpPr>
          <p:cNvPr id="15451" name="文本框 15450"/>
          <p:cNvSpPr txBox="1"/>
          <p:nvPr/>
        </p:nvSpPr>
        <p:spPr>
          <a:xfrm>
            <a:off x="1655763" y="6281738"/>
            <a:ext cx="5461000" cy="571500"/>
          </a:xfrm>
          <a:prstGeom prst="rect">
            <a:avLst/>
          </a:prstGeom>
          <a:solidFill>
            <a:srgbClr val="FFFF00">
              <a:alpha val="50999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0" hangingPunct="0">
              <a:lnSpc>
                <a:spcPct val="130000"/>
              </a:lnSpc>
              <a:spcBef>
                <a:spcPct val="50000"/>
              </a:spcBef>
              <a:buSzPct val="100000"/>
            </a:pPr>
            <a:r>
              <a:rPr lang="en-US" altLang="zh-CN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组成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RNA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的核糖核苷酸一个个连接起来</a:t>
            </a:r>
            <a:endParaRPr lang="zh-CN" altLang="en-US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452" name="文本框 15451"/>
          <p:cNvSpPr txBox="1"/>
          <p:nvPr/>
        </p:nvSpPr>
        <p:spPr>
          <a:xfrm>
            <a:off x="5638800" y="6042025"/>
            <a:ext cx="192088" cy="454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SzPct val="100000"/>
            </a:pPr>
            <a:endParaRPr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386" name="椭圆 16385"/>
          <p:cNvSpPr/>
          <p:nvPr/>
        </p:nvSpPr>
        <p:spPr>
          <a:xfrm>
            <a:off x="1762125" y="638175"/>
            <a:ext cx="2184400" cy="2436813"/>
          </a:xfrm>
          <a:prstGeom prst="ellipse">
            <a:avLst/>
          </a:pr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hangingPunct="0">
              <a:buSzPct val="100000"/>
            </a:pPr>
          </a:p>
        </p:txBody>
      </p:sp>
      <p:grpSp>
        <p:nvGrpSpPr>
          <p:cNvPr id="16387" name="组合 16386"/>
          <p:cNvGrpSpPr/>
          <p:nvPr/>
        </p:nvGrpSpPr>
        <p:grpSpPr>
          <a:xfrm>
            <a:off x="1085850" y="977900"/>
            <a:ext cx="6834188" cy="1073150"/>
            <a:chOff x="684" y="616"/>
            <a:chExt cx="4305" cy="676"/>
          </a:xfrm>
        </p:grpSpPr>
        <p:sp>
          <p:nvSpPr>
            <p:cNvPr id="16388" name="矩形 16387"/>
            <p:cNvSpPr/>
            <p:nvPr/>
          </p:nvSpPr>
          <p:spPr>
            <a:xfrm flipV="1">
              <a:off x="684" y="616"/>
              <a:ext cx="4305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  <p:sp>
          <p:nvSpPr>
            <p:cNvPr id="16389" name="文本框 16388"/>
            <p:cNvSpPr txBox="1"/>
            <p:nvPr/>
          </p:nvSpPr>
          <p:spPr>
            <a:xfrm>
              <a:off x="969" y="87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6390" name="直接连接符 16389"/>
            <p:cNvSpPr/>
            <p:nvPr/>
          </p:nvSpPr>
          <p:spPr>
            <a:xfrm flipV="1">
              <a:off x="1110" y="72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391" name="文本框 16390"/>
            <p:cNvSpPr txBox="1"/>
            <p:nvPr/>
          </p:nvSpPr>
          <p:spPr>
            <a:xfrm>
              <a:off x="4280" y="87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FF0000"/>
                  </a:solidFill>
                  <a:ea typeface="PMingLiU" panose="02020500000000000000" pitchFamily="18" charset="-120"/>
                </a:rPr>
                <a:t>G</a:t>
              </a:r>
              <a:r>
                <a:rPr lang="en-US" altLang="zh-CN" sz="3600">
                  <a:solidFill>
                    <a:srgbClr val="FF00FF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FF00FF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6392" name="直接连接符 16391"/>
            <p:cNvSpPr/>
            <p:nvPr/>
          </p:nvSpPr>
          <p:spPr>
            <a:xfrm flipV="1">
              <a:off x="4421" y="72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393" name="文本框 16392"/>
            <p:cNvSpPr txBox="1"/>
            <p:nvPr/>
          </p:nvSpPr>
          <p:spPr>
            <a:xfrm>
              <a:off x="1812" y="880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T</a:t>
              </a: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6394" name="直接连接符 16393"/>
            <p:cNvSpPr/>
            <p:nvPr/>
          </p:nvSpPr>
          <p:spPr>
            <a:xfrm flipV="1">
              <a:off x="1953" y="726"/>
              <a:ext cx="0" cy="239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395" name="文本框 16394"/>
            <p:cNvSpPr txBox="1"/>
            <p:nvPr/>
          </p:nvSpPr>
          <p:spPr>
            <a:xfrm>
              <a:off x="1396" y="879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6396" name="直接连接符 16395"/>
            <p:cNvSpPr/>
            <p:nvPr/>
          </p:nvSpPr>
          <p:spPr>
            <a:xfrm flipV="1">
              <a:off x="1537" y="723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397" name="文本框 16396"/>
            <p:cNvSpPr txBox="1"/>
            <p:nvPr/>
          </p:nvSpPr>
          <p:spPr>
            <a:xfrm>
              <a:off x="2235" y="879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FF00FF"/>
                  </a:solidFill>
                  <a:ea typeface="PMingLiU" panose="02020500000000000000" pitchFamily="18" charset="-120"/>
                </a:rPr>
                <a:t>C</a:t>
              </a:r>
              <a:r>
                <a:rPr lang="en-US" altLang="zh-CN" sz="3600">
                  <a:solidFill>
                    <a:srgbClr val="FF00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FF00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6398" name="直接连接符 16397"/>
            <p:cNvSpPr/>
            <p:nvPr/>
          </p:nvSpPr>
          <p:spPr>
            <a:xfrm flipV="1">
              <a:off x="2376" y="724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399" name="文本框 16398"/>
            <p:cNvSpPr txBox="1"/>
            <p:nvPr/>
          </p:nvSpPr>
          <p:spPr>
            <a:xfrm>
              <a:off x="2661" y="879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16400" name="直接连接符 16399"/>
            <p:cNvSpPr/>
            <p:nvPr/>
          </p:nvSpPr>
          <p:spPr>
            <a:xfrm flipV="1">
              <a:off x="2802" y="723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01" name="文本框 16400"/>
            <p:cNvSpPr txBox="1"/>
            <p:nvPr/>
          </p:nvSpPr>
          <p:spPr>
            <a:xfrm>
              <a:off x="3057" y="87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r>
                <a:rPr lang="en-US" altLang="zh-CN" sz="3600">
                  <a:ea typeface="PMingLiU" panose="02020500000000000000" pitchFamily="18" charset="-120"/>
                </a:rPr>
                <a:t> 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16402" name="直接连接符 16401"/>
            <p:cNvSpPr/>
            <p:nvPr/>
          </p:nvSpPr>
          <p:spPr>
            <a:xfrm flipV="1">
              <a:off x="3198" y="72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03" name="文本框 16402"/>
            <p:cNvSpPr txBox="1"/>
            <p:nvPr/>
          </p:nvSpPr>
          <p:spPr>
            <a:xfrm>
              <a:off x="3899" y="892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r>
                <a:rPr lang="en-US" altLang="zh-CN" sz="3600">
                  <a:ea typeface="PMingLiU" panose="02020500000000000000" pitchFamily="18" charset="-120"/>
                </a:rPr>
                <a:t> 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16404" name="直接连接符 16403"/>
            <p:cNvSpPr/>
            <p:nvPr/>
          </p:nvSpPr>
          <p:spPr>
            <a:xfrm flipV="1">
              <a:off x="4040" y="737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05" name="文本框 16404"/>
            <p:cNvSpPr txBox="1"/>
            <p:nvPr/>
          </p:nvSpPr>
          <p:spPr>
            <a:xfrm>
              <a:off x="3518" y="87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T</a:t>
              </a: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6406" name="直接连接符 16405"/>
            <p:cNvSpPr/>
            <p:nvPr/>
          </p:nvSpPr>
          <p:spPr>
            <a:xfrm flipV="1">
              <a:off x="3659" y="72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6407" name="组合 16406"/>
          <p:cNvGrpSpPr/>
          <p:nvPr/>
        </p:nvGrpSpPr>
        <p:grpSpPr>
          <a:xfrm>
            <a:off x="2776538" y="5153025"/>
            <a:ext cx="609600" cy="1081088"/>
            <a:chOff x="1749" y="3246"/>
            <a:chExt cx="384" cy="681"/>
          </a:xfrm>
        </p:grpSpPr>
        <p:grpSp>
          <p:nvGrpSpPr>
            <p:cNvPr id="16408" name="组合 16407"/>
            <p:cNvGrpSpPr/>
            <p:nvPr/>
          </p:nvGrpSpPr>
          <p:grpSpPr>
            <a:xfrm>
              <a:off x="1749" y="3246"/>
              <a:ext cx="381" cy="559"/>
              <a:chOff x="1749" y="3246"/>
              <a:chExt cx="381" cy="559"/>
            </a:xfrm>
          </p:grpSpPr>
          <p:sp>
            <p:nvSpPr>
              <p:cNvPr id="16409" name="文本框 16408"/>
              <p:cNvSpPr txBox="1"/>
              <p:nvPr/>
            </p:nvSpPr>
            <p:spPr>
              <a:xfrm>
                <a:off x="1749" y="3246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6410" name="直接连接符 16409"/>
              <p:cNvSpPr/>
              <p:nvPr/>
            </p:nvSpPr>
            <p:spPr>
              <a:xfrm>
                <a:off x="1890" y="3565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6411" name="矩形 16410"/>
            <p:cNvSpPr/>
            <p:nvPr/>
          </p:nvSpPr>
          <p:spPr>
            <a:xfrm>
              <a:off x="1752" y="3807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6412" name="组合 16411"/>
          <p:cNvGrpSpPr/>
          <p:nvPr/>
        </p:nvGrpSpPr>
        <p:grpSpPr>
          <a:xfrm rot="20914277">
            <a:off x="8008938" y="3586163"/>
            <a:ext cx="604837" cy="1077912"/>
            <a:chOff x="5045" y="2259"/>
            <a:chExt cx="381" cy="679"/>
          </a:xfrm>
        </p:grpSpPr>
        <p:grpSp>
          <p:nvGrpSpPr>
            <p:cNvPr id="16413" name="组合 16412"/>
            <p:cNvGrpSpPr/>
            <p:nvPr/>
          </p:nvGrpSpPr>
          <p:grpSpPr>
            <a:xfrm>
              <a:off x="5045" y="2259"/>
              <a:ext cx="381" cy="559"/>
              <a:chOff x="5045" y="2259"/>
              <a:chExt cx="381" cy="559"/>
            </a:xfrm>
          </p:grpSpPr>
          <p:sp>
            <p:nvSpPr>
              <p:cNvPr id="16414" name="文本框 16413"/>
              <p:cNvSpPr txBox="1"/>
              <p:nvPr/>
            </p:nvSpPr>
            <p:spPr>
              <a:xfrm>
                <a:off x="5045" y="2259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FF"/>
                    </a:solidFill>
                    <a:ea typeface="PMingLiU" panose="02020500000000000000" pitchFamily="18" charset="-120"/>
                  </a:rPr>
                  <a:t>C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6415" name="直接连接符 16414"/>
              <p:cNvSpPr/>
              <p:nvPr/>
            </p:nvSpPr>
            <p:spPr>
              <a:xfrm>
                <a:off x="5186" y="2578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6416" name="矩形 16415"/>
            <p:cNvSpPr/>
            <p:nvPr/>
          </p:nvSpPr>
          <p:spPr>
            <a:xfrm>
              <a:off x="5045" y="2818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6417" name="组合 16416"/>
          <p:cNvGrpSpPr/>
          <p:nvPr/>
        </p:nvGrpSpPr>
        <p:grpSpPr>
          <a:xfrm rot="2779942">
            <a:off x="4151313" y="4783138"/>
            <a:ext cx="609600" cy="1079500"/>
            <a:chOff x="2615" y="3013"/>
            <a:chExt cx="384" cy="680"/>
          </a:xfrm>
        </p:grpSpPr>
        <p:grpSp>
          <p:nvGrpSpPr>
            <p:cNvPr id="16418" name="组合 16417"/>
            <p:cNvGrpSpPr/>
            <p:nvPr/>
          </p:nvGrpSpPr>
          <p:grpSpPr>
            <a:xfrm>
              <a:off x="2615" y="3013"/>
              <a:ext cx="381" cy="558"/>
              <a:chOff x="2615" y="3013"/>
              <a:chExt cx="381" cy="558"/>
            </a:xfrm>
          </p:grpSpPr>
          <p:sp>
            <p:nvSpPr>
              <p:cNvPr id="16419" name="文本框 16418"/>
              <p:cNvSpPr txBox="1"/>
              <p:nvPr/>
            </p:nvSpPr>
            <p:spPr>
              <a:xfrm>
                <a:off x="2615" y="3013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6420" name="直接连接符 16419"/>
              <p:cNvSpPr/>
              <p:nvPr/>
            </p:nvSpPr>
            <p:spPr>
              <a:xfrm>
                <a:off x="2756" y="3332"/>
                <a:ext cx="0" cy="239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6421" name="矩形 16420"/>
            <p:cNvSpPr/>
            <p:nvPr/>
          </p:nvSpPr>
          <p:spPr>
            <a:xfrm>
              <a:off x="2618" y="3573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6422" name="组合 16421"/>
          <p:cNvGrpSpPr/>
          <p:nvPr/>
        </p:nvGrpSpPr>
        <p:grpSpPr>
          <a:xfrm rot="20406559">
            <a:off x="6637338" y="4711700"/>
            <a:ext cx="604837" cy="1082675"/>
            <a:chOff x="4181" y="2968"/>
            <a:chExt cx="381" cy="682"/>
          </a:xfrm>
        </p:grpSpPr>
        <p:grpSp>
          <p:nvGrpSpPr>
            <p:cNvPr id="16423" name="组合 16422"/>
            <p:cNvGrpSpPr/>
            <p:nvPr/>
          </p:nvGrpSpPr>
          <p:grpSpPr>
            <a:xfrm>
              <a:off x="4181" y="2968"/>
              <a:ext cx="381" cy="558"/>
              <a:chOff x="4181" y="2968"/>
              <a:chExt cx="381" cy="558"/>
            </a:xfrm>
          </p:grpSpPr>
          <p:sp>
            <p:nvSpPr>
              <p:cNvPr id="16424" name="文本框 16423"/>
              <p:cNvSpPr txBox="1"/>
              <p:nvPr/>
            </p:nvSpPr>
            <p:spPr>
              <a:xfrm>
                <a:off x="4181" y="2968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993300"/>
                    </a:solidFill>
                    <a:ea typeface="PMingLiU" panose="02020500000000000000" pitchFamily="18" charset="-120"/>
                  </a:rPr>
                  <a:t>A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16425" name="直接连接符 16424"/>
              <p:cNvSpPr/>
              <p:nvPr/>
            </p:nvSpPr>
            <p:spPr>
              <a:xfrm>
                <a:off x="4322" y="3287"/>
                <a:ext cx="0" cy="239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6426" name="矩形 16425"/>
            <p:cNvSpPr/>
            <p:nvPr/>
          </p:nvSpPr>
          <p:spPr>
            <a:xfrm>
              <a:off x="4181" y="3530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6427" name="组合 16426"/>
          <p:cNvGrpSpPr/>
          <p:nvPr/>
        </p:nvGrpSpPr>
        <p:grpSpPr>
          <a:xfrm rot="20386476">
            <a:off x="5732463" y="5273675"/>
            <a:ext cx="604837" cy="1077913"/>
            <a:chOff x="3611" y="3322"/>
            <a:chExt cx="381" cy="679"/>
          </a:xfrm>
        </p:grpSpPr>
        <p:grpSp>
          <p:nvGrpSpPr>
            <p:cNvPr id="16428" name="组合 16427"/>
            <p:cNvGrpSpPr/>
            <p:nvPr/>
          </p:nvGrpSpPr>
          <p:grpSpPr>
            <a:xfrm>
              <a:off x="3611" y="3322"/>
              <a:ext cx="381" cy="559"/>
              <a:chOff x="3611" y="3322"/>
              <a:chExt cx="381" cy="559"/>
            </a:xfrm>
          </p:grpSpPr>
          <p:sp>
            <p:nvSpPr>
              <p:cNvPr id="16429" name="文本框 16428"/>
              <p:cNvSpPr txBox="1"/>
              <p:nvPr/>
            </p:nvSpPr>
            <p:spPr>
              <a:xfrm>
                <a:off x="3611" y="3322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FF"/>
                    </a:solidFill>
                    <a:ea typeface="PMingLiU" panose="02020500000000000000" pitchFamily="18" charset="-120"/>
                  </a:rPr>
                  <a:t>C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6430" name="直接连接符 16429"/>
              <p:cNvSpPr/>
              <p:nvPr/>
            </p:nvSpPr>
            <p:spPr>
              <a:xfrm>
                <a:off x="3752" y="3641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6431" name="矩形 16430"/>
            <p:cNvSpPr/>
            <p:nvPr/>
          </p:nvSpPr>
          <p:spPr>
            <a:xfrm>
              <a:off x="3611" y="3881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6432" name="组合 16431"/>
          <p:cNvGrpSpPr/>
          <p:nvPr/>
        </p:nvGrpSpPr>
        <p:grpSpPr>
          <a:xfrm rot="438758">
            <a:off x="7623175" y="5153025"/>
            <a:ext cx="609600" cy="1081088"/>
            <a:chOff x="4802" y="3246"/>
            <a:chExt cx="384" cy="681"/>
          </a:xfrm>
        </p:grpSpPr>
        <p:grpSp>
          <p:nvGrpSpPr>
            <p:cNvPr id="16433" name="组合 16432"/>
            <p:cNvGrpSpPr/>
            <p:nvPr/>
          </p:nvGrpSpPr>
          <p:grpSpPr>
            <a:xfrm>
              <a:off x="4802" y="3246"/>
              <a:ext cx="381" cy="559"/>
              <a:chOff x="4802" y="3246"/>
              <a:chExt cx="381" cy="559"/>
            </a:xfrm>
          </p:grpSpPr>
          <p:sp>
            <p:nvSpPr>
              <p:cNvPr id="16434" name="文本框 16433"/>
              <p:cNvSpPr txBox="1"/>
              <p:nvPr/>
            </p:nvSpPr>
            <p:spPr>
              <a:xfrm>
                <a:off x="4802" y="3246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6435" name="直接连接符 16434"/>
              <p:cNvSpPr/>
              <p:nvPr/>
            </p:nvSpPr>
            <p:spPr>
              <a:xfrm>
                <a:off x="4943" y="3565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6436" name="矩形 16435"/>
            <p:cNvSpPr/>
            <p:nvPr/>
          </p:nvSpPr>
          <p:spPr>
            <a:xfrm>
              <a:off x="4805" y="3807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6437" name="组合 16436"/>
          <p:cNvGrpSpPr/>
          <p:nvPr/>
        </p:nvGrpSpPr>
        <p:grpSpPr>
          <a:xfrm rot="363235">
            <a:off x="5194300" y="3702050"/>
            <a:ext cx="609600" cy="1081088"/>
            <a:chOff x="3272" y="2332"/>
            <a:chExt cx="384" cy="681"/>
          </a:xfrm>
        </p:grpSpPr>
        <p:grpSp>
          <p:nvGrpSpPr>
            <p:cNvPr id="16438" name="组合 16437"/>
            <p:cNvGrpSpPr/>
            <p:nvPr/>
          </p:nvGrpSpPr>
          <p:grpSpPr>
            <a:xfrm>
              <a:off x="3272" y="2332"/>
              <a:ext cx="381" cy="559"/>
              <a:chOff x="3272" y="2332"/>
              <a:chExt cx="381" cy="559"/>
            </a:xfrm>
          </p:grpSpPr>
          <p:sp>
            <p:nvSpPr>
              <p:cNvPr id="16439" name="文本框 16438"/>
              <p:cNvSpPr txBox="1"/>
              <p:nvPr/>
            </p:nvSpPr>
            <p:spPr>
              <a:xfrm>
                <a:off x="3272" y="2332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6440" name="直接连接符 16439"/>
              <p:cNvSpPr/>
              <p:nvPr/>
            </p:nvSpPr>
            <p:spPr>
              <a:xfrm>
                <a:off x="3413" y="2651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6441" name="矩形 16440"/>
            <p:cNvSpPr/>
            <p:nvPr/>
          </p:nvSpPr>
          <p:spPr>
            <a:xfrm>
              <a:off x="3275" y="2893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6442" name="组合 16441"/>
          <p:cNvGrpSpPr/>
          <p:nvPr/>
        </p:nvGrpSpPr>
        <p:grpSpPr>
          <a:xfrm rot="20115516">
            <a:off x="6637338" y="3395663"/>
            <a:ext cx="604837" cy="1054100"/>
            <a:chOff x="4181" y="2139"/>
            <a:chExt cx="381" cy="664"/>
          </a:xfrm>
        </p:grpSpPr>
        <p:grpSp>
          <p:nvGrpSpPr>
            <p:cNvPr id="16443" name="组合 16442"/>
            <p:cNvGrpSpPr/>
            <p:nvPr/>
          </p:nvGrpSpPr>
          <p:grpSpPr>
            <a:xfrm>
              <a:off x="4181" y="2139"/>
              <a:ext cx="381" cy="664"/>
              <a:chOff x="4181" y="2139"/>
              <a:chExt cx="381" cy="664"/>
            </a:xfrm>
          </p:grpSpPr>
          <p:sp>
            <p:nvSpPr>
              <p:cNvPr id="16444" name="矩形 16443"/>
              <p:cNvSpPr/>
              <p:nvPr/>
            </p:nvSpPr>
            <p:spPr>
              <a:xfrm>
                <a:off x="4181" y="2683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hangingPunct="0">
                  <a:buSzPct val="100000"/>
                </a:pPr>
              </a:p>
            </p:txBody>
          </p:sp>
          <p:grpSp>
            <p:nvGrpSpPr>
              <p:cNvPr id="16445" name="组合 16444"/>
              <p:cNvGrpSpPr/>
              <p:nvPr/>
            </p:nvGrpSpPr>
            <p:grpSpPr>
              <a:xfrm>
                <a:off x="4181" y="2139"/>
                <a:ext cx="381" cy="559"/>
                <a:chOff x="4181" y="2139"/>
                <a:chExt cx="381" cy="559"/>
              </a:xfrm>
            </p:grpSpPr>
            <p:sp>
              <p:nvSpPr>
                <p:cNvPr id="16446" name="文本框 16445"/>
                <p:cNvSpPr txBox="1"/>
                <p:nvPr/>
              </p:nvSpPr>
              <p:spPr>
                <a:xfrm>
                  <a:off x="4181" y="2139"/>
                  <a:ext cx="381" cy="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spcBef>
                      <a:spcPct val="50000"/>
                    </a:spcBef>
                    <a:buSzPct val="100000"/>
                  </a:pPr>
                  <a:r>
                    <a:rPr lang="en-US" altLang="zh-CN" sz="3600">
                      <a:ea typeface="PMingLiU" panose="02020500000000000000" pitchFamily="18" charset="-120"/>
                    </a:rPr>
                    <a:t>U</a:t>
                  </a:r>
                  <a:endParaRPr lang="en-US" altLang="zh-CN">
                    <a:latin typeface="Times New Roman" panose="02020603050405020304" pitchFamily="18" charset="0"/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16447" name="直接连接符 16446"/>
                <p:cNvSpPr/>
                <p:nvPr/>
              </p:nvSpPr>
              <p:spPr>
                <a:xfrm>
                  <a:off x="4322" y="2458"/>
                  <a:ext cx="0" cy="24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6448" name="矩形 16447"/>
            <p:cNvSpPr/>
            <p:nvPr/>
          </p:nvSpPr>
          <p:spPr>
            <a:xfrm>
              <a:off x="4181" y="2683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6449" name="组合 16448"/>
          <p:cNvGrpSpPr/>
          <p:nvPr/>
        </p:nvGrpSpPr>
        <p:grpSpPr>
          <a:xfrm rot="867233">
            <a:off x="933450" y="4627563"/>
            <a:ext cx="604838" cy="1054100"/>
            <a:chOff x="588" y="2915"/>
            <a:chExt cx="381" cy="664"/>
          </a:xfrm>
        </p:grpSpPr>
        <p:grpSp>
          <p:nvGrpSpPr>
            <p:cNvPr id="16450" name="组合 16449"/>
            <p:cNvGrpSpPr/>
            <p:nvPr/>
          </p:nvGrpSpPr>
          <p:grpSpPr>
            <a:xfrm>
              <a:off x="588" y="2915"/>
              <a:ext cx="381" cy="664"/>
              <a:chOff x="588" y="2915"/>
              <a:chExt cx="381" cy="664"/>
            </a:xfrm>
          </p:grpSpPr>
          <p:sp>
            <p:nvSpPr>
              <p:cNvPr id="16451" name="矩形 16450"/>
              <p:cNvSpPr/>
              <p:nvPr/>
            </p:nvSpPr>
            <p:spPr>
              <a:xfrm>
                <a:off x="588" y="3459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hangingPunct="0">
                  <a:buSzPct val="100000"/>
                </a:pPr>
              </a:p>
            </p:txBody>
          </p:sp>
          <p:grpSp>
            <p:nvGrpSpPr>
              <p:cNvPr id="16452" name="组合 16451"/>
              <p:cNvGrpSpPr/>
              <p:nvPr/>
            </p:nvGrpSpPr>
            <p:grpSpPr>
              <a:xfrm>
                <a:off x="588" y="2915"/>
                <a:ext cx="381" cy="559"/>
                <a:chOff x="588" y="2915"/>
                <a:chExt cx="381" cy="559"/>
              </a:xfrm>
            </p:grpSpPr>
            <p:sp>
              <p:nvSpPr>
                <p:cNvPr id="16453" name="文本框 16452"/>
                <p:cNvSpPr txBox="1"/>
                <p:nvPr/>
              </p:nvSpPr>
              <p:spPr>
                <a:xfrm>
                  <a:off x="588" y="2915"/>
                  <a:ext cx="381" cy="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spcBef>
                      <a:spcPct val="50000"/>
                    </a:spcBef>
                    <a:buSzPct val="100000"/>
                  </a:pPr>
                  <a:r>
                    <a:rPr lang="en-US" altLang="zh-CN" sz="3600">
                      <a:ea typeface="PMingLiU" panose="02020500000000000000" pitchFamily="18" charset="-120"/>
                    </a:rPr>
                    <a:t>U</a:t>
                  </a:r>
                  <a:endParaRPr lang="en-US" altLang="zh-CN">
                    <a:latin typeface="Times New Roman" panose="02020603050405020304" pitchFamily="18" charset="0"/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16454" name="直接连接符 16453"/>
                <p:cNvSpPr/>
                <p:nvPr/>
              </p:nvSpPr>
              <p:spPr>
                <a:xfrm>
                  <a:off x="729" y="3234"/>
                  <a:ext cx="0" cy="24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6455" name="矩形 16454"/>
            <p:cNvSpPr/>
            <p:nvPr/>
          </p:nvSpPr>
          <p:spPr>
            <a:xfrm>
              <a:off x="588" y="3459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6456" name="组合 16455"/>
          <p:cNvGrpSpPr/>
          <p:nvPr/>
        </p:nvGrpSpPr>
        <p:grpSpPr>
          <a:xfrm>
            <a:off x="1538288" y="1866900"/>
            <a:ext cx="604837" cy="1054100"/>
            <a:chOff x="969" y="1176"/>
            <a:chExt cx="381" cy="664"/>
          </a:xfrm>
        </p:grpSpPr>
        <p:sp>
          <p:nvSpPr>
            <p:cNvPr id="16457" name="矩形 16456"/>
            <p:cNvSpPr/>
            <p:nvPr/>
          </p:nvSpPr>
          <p:spPr>
            <a:xfrm>
              <a:off x="969" y="1720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  <p:grpSp>
          <p:nvGrpSpPr>
            <p:cNvPr id="16458" name="组合 16457"/>
            <p:cNvGrpSpPr/>
            <p:nvPr/>
          </p:nvGrpSpPr>
          <p:grpSpPr>
            <a:xfrm>
              <a:off x="969" y="1176"/>
              <a:ext cx="381" cy="559"/>
              <a:chOff x="969" y="1176"/>
              <a:chExt cx="381" cy="559"/>
            </a:xfrm>
          </p:grpSpPr>
          <p:sp>
            <p:nvSpPr>
              <p:cNvPr id="16459" name="文本框 16458"/>
              <p:cNvSpPr txBox="1"/>
              <p:nvPr/>
            </p:nvSpPr>
            <p:spPr>
              <a:xfrm>
                <a:off x="969" y="1176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ea typeface="PMingLiU" panose="02020500000000000000" pitchFamily="18" charset="-120"/>
                  </a:rPr>
                  <a:t>U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6460" name="直接连接符 16459"/>
              <p:cNvSpPr/>
              <p:nvPr/>
            </p:nvSpPr>
            <p:spPr>
              <a:xfrm>
                <a:off x="1110" y="1495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16461" name="矩形 16460"/>
          <p:cNvSpPr/>
          <p:nvPr/>
        </p:nvSpPr>
        <p:spPr>
          <a:xfrm>
            <a:off x="1538288" y="2730500"/>
            <a:ext cx="1282700" cy="190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hangingPunct="0">
              <a:buSzPct val="100000"/>
            </a:pPr>
          </a:p>
        </p:txBody>
      </p:sp>
      <p:grpSp>
        <p:nvGrpSpPr>
          <p:cNvPr id="16462" name="组合 16461"/>
          <p:cNvGrpSpPr/>
          <p:nvPr/>
        </p:nvGrpSpPr>
        <p:grpSpPr>
          <a:xfrm>
            <a:off x="2216150" y="1866900"/>
            <a:ext cx="604838" cy="887413"/>
            <a:chOff x="1396" y="1176"/>
            <a:chExt cx="381" cy="559"/>
          </a:xfrm>
        </p:grpSpPr>
        <p:sp>
          <p:nvSpPr>
            <p:cNvPr id="16463" name="文本框 16462"/>
            <p:cNvSpPr txBox="1"/>
            <p:nvPr/>
          </p:nvSpPr>
          <p:spPr>
            <a:xfrm>
              <a:off x="1396" y="1176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U</a:t>
              </a:r>
              <a:endParaRPr lang="en-US" altLang="zh-CN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6464" name="直接连接符 16463"/>
            <p:cNvSpPr/>
            <p:nvPr/>
          </p:nvSpPr>
          <p:spPr>
            <a:xfrm>
              <a:off x="1537" y="1495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6465" name="组合 16464"/>
          <p:cNvGrpSpPr/>
          <p:nvPr/>
        </p:nvGrpSpPr>
        <p:grpSpPr>
          <a:xfrm>
            <a:off x="2820988" y="1808163"/>
            <a:ext cx="604837" cy="1112837"/>
            <a:chOff x="1777" y="1139"/>
            <a:chExt cx="381" cy="701"/>
          </a:xfrm>
        </p:grpSpPr>
        <p:grpSp>
          <p:nvGrpSpPr>
            <p:cNvPr id="16466" name="组合 16465"/>
            <p:cNvGrpSpPr/>
            <p:nvPr/>
          </p:nvGrpSpPr>
          <p:grpSpPr>
            <a:xfrm>
              <a:off x="1777" y="1139"/>
              <a:ext cx="381" cy="574"/>
              <a:chOff x="1777" y="1139"/>
              <a:chExt cx="381" cy="574"/>
            </a:xfrm>
          </p:grpSpPr>
          <p:sp>
            <p:nvSpPr>
              <p:cNvPr id="16467" name="文本框 16466"/>
              <p:cNvSpPr txBox="1"/>
              <p:nvPr/>
            </p:nvSpPr>
            <p:spPr>
              <a:xfrm>
                <a:off x="1777" y="1139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993300"/>
                    </a:solidFill>
                    <a:ea typeface="PMingLiU" panose="02020500000000000000" pitchFamily="18" charset="-120"/>
                  </a:rPr>
                  <a:t>A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16468" name="直接连接符 16467"/>
              <p:cNvSpPr/>
              <p:nvPr/>
            </p:nvSpPr>
            <p:spPr>
              <a:xfrm>
                <a:off x="1918" y="1467"/>
                <a:ext cx="0" cy="246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6469" name="矩形 16468"/>
            <p:cNvSpPr/>
            <p:nvPr/>
          </p:nvSpPr>
          <p:spPr>
            <a:xfrm>
              <a:off x="1777" y="1717"/>
              <a:ext cx="381" cy="12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sp>
        <p:nvSpPr>
          <p:cNvPr id="16470" name="文本框 16469"/>
          <p:cNvSpPr txBox="1"/>
          <p:nvPr/>
        </p:nvSpPr>
        <p:spPr>
          <a:xfrm>
            <a:off x="5638800" y="6042025"/>
            <a:ext cx="192088" cy="454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SzPct val="100000"/>
            </a:pPr>
            <a:endParaRPr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410" name="椭圆 17409"/>
          <p:cNvSpPr/>
          <p:nvPr/>
        </p:nvSpPr>
        <p:spPr>
          <a:xfrm>
            <a:off x="2439988" y="638175"/>
            <a:ext cx="2184400" cy="2436813"/>
          </a:xfrm>
          <a:prstGeom prst="ellipse">
            <a:avLst/>
          </a:pr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hangingPunct="0">
              <a:buSzPct val="100000"/>
            </a:pPr>
          </a:p>
        </p:txBody>
      </p:sp>
      <p:grpSp>
        <p:nvGrpSpPr>
          <p:cNvPr id="17411" name="组合 17410"/>
          <p:cNvGrpSpPr/>
          <p:nvPr/>
        </p:nvGrpSpPr>
        <p:grpSpPr>
          <a:xfrm>
            <a:off x="1085850" y="977900"/>
            <a:ext cx="6834188" cy="1073150"/>
            <a:chOff x="684" y="616"/>
            <a:chExt cx="4305" cy="676"/>
          </a:xfrm>
        </p:grpSpPr>
        <p:sp>
          <p:nvSpPr>
            <p:cNvPr id="17412" name="矩形 17411"/>
            <p:cNvSpPr/>
            <p:nvPr/>
          </p:nvSpPr>
          <p:spPr>
            <a:xfrm flipV="1">
              <a:off x="684" y="616"/>
              <a:ext cx="4305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  <p:sp>
          <p:nvSpPr>
            <p:cNvPr id="17413" name="文本框 17412"/>
            <p:cNvSpPr txBox="1"/>
            <p:nvPr/>
          </p:nvSpPr>
          <p:spPr>
            <a:xfrm>
              <a:off x="969" y="87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7414" name="直接连接符 17413"/>
            <p:cNvSpPr/>
            <p:nvPr/>
          </p:nvSpPr>
          <p:spPr>
            <a:xfrm flipV="1">
              <a:off x="1110" y="72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15" name="文本框 17414"/>
            <p:cNvSpPr txBox="1"/>
            <p:nvPr/>
          </p:nvSpPr>
          <p:spPr>
            <a:xfrm>
              <a:off x="4280" y="87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FF0000"/>
                  </a:solidFill>
                  <a:ea typeface="PMingLiU" panose="02020500000000000000" pitchFamily="18" charset="-120"/>
                </a:rPr>
                <a:t>G</a:t>
              </a:r>
              <a:r>
                <a:rPr lang="en-US" altLang="zh-CN" sz="3600">
                  <a:solidFill>
                    <a:srgbClr val="FF00FF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FF00FF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7416" name="直接连接符 17415"/>
            <p:cNvSpPr/>
            <p:nvPr/>
          </p:nvSpPr>
          <p:spPr>
            <a:xfrm flipV="1">
              <a:off x="4421" y="72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17" name="文本框 17416"/>
            <p:cNvSpPr txBox="1"/>
            <p:nvPr/>
          </p:nvSpPr>
          <p:spPr>
            <a:xfrm>
              <a:off x="1812" y="880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T</a:t>
              </a: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7418" name="直接连接符 17417"/>
            <p:cNvSpPr/>
            <p:nvPr/>
          </p:nvSpPr>
          <p:spPr>
            <a:xfrm flipV="1">
              <a:off x="1953" y="726"/>
              <a:ext cx="0" cy="239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19" name="文本框 17418"/>
            <p:cNvSpPr txBox="1"/>
            <p:nvPr/>
          </p:nvSpPr>
          <p:spPr>
            <a:xfrm>
              <a:off x="1396" y="879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7420" name="直接连接符 17419"/>
            <p:cNvSpPr/>
            <p:nvPr/>
          </p:nvSpPr>
          <p:spPr>
            <a:xfrm flipV="1">
              <a:off x="1537" y="723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21" name="文本框 17420"/>
            <p:cNvSpPr txBox="1"/>
            <p:nvPr/>
          </p:nvSpPr>
          <p:spPr>
            <a:xfrm>
              <a:off x="2235" y="879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FF00FF"/>
                  </a:solidFill>
                  <a:ea typeface="PMingLiU" panose="02020500000000000000" pitchFamily="18" charset="-120"/>
                </a:rPr>
                <a:t>C</a:t>
              </a:r>
              <a:r>
                <a:rPr lang="en-US" altLang="zh-CN" sz="3600">
                  <a:solidFill>
                    <a:srgbClr val="FF00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FF00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7422" name="直接连接符 17421"/>
            <p:cNvSpPr/>
            <p:nvPr/>
          </p:nvSpPr>
          <p:spPr>
            <a:xfrm flipV="1">
              <a:off x="2376" y="724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23" name="文本框 17422"/>
            <p:cNvSpPr txBox="1"/>
            <p:nvPr/>
          </p:nvSpPr>
          <p:spPr>
            <a:xfrm>
              <a:off x="2661" y="879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17424" name="直接连接符 17423"/>
            <p:cNvSpPr/>
            <p:nvPr/>
          </p:nvSpPr>
          <p:spPr>
            <a:xfrm flipV="1">
              <a:off x="2802" y="723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25" name="文本框 17424"/>
            <p:cNvSpPr txBox="1"/>
            <p:nvPr/>
          </p:nvSpPr>
          <p:spPr>
            <a:xfrm>
              <a:off x="3057" y="87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r>
                <a:rPr lang="en-US" altLang="zh-CN" sz="3600">
                  <a:ea typeface="PMingLiU" panose="02020500000000000000" pitchFamily="18" charset="-120"/>
                </a:rPr>
                <a:t> 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17426" name="直接连接符 17425"/>
            <p:cNvSpPr/>
            <p:nvPr/>
          </p:nvSpPr>
          <p:spPr>
            <a:xfrm flipV="1">
              <a:off x="3198" y="72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27" name="文本框 17426"/>
            <p:cNvSpPr txBox="1"/>
            <p:nvPr/>
          </p:nvSpPr>
          <p:spPr>
            <a:xfrm>
              <a:off x="3899" y="892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r>
                <a:rPr lang="en-US" altLang="zh-CN" sz="3600">
                  <a:ea typeface="PMingLiU" panose="02020500000000000000" pitchFamily="18" charset="-120"/>
                </a:rPr>
                <a:t> 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17428" name="直接连接符 17427"/>
            <p:cNvSpPr/>
            <p:nvPr/>
          </p:nvSpPr>
          <p:spPr>
            <a:xfrm flipV="1">
              <a:off x="4040" y="737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29" name="文本框 17428"/>
            <p:cNvSpPr txBox="1"/>
            <p:nvPr/>
          </p:nvSpPr>
          <p:spPr>
            <a:xfrm>
              <a:off x="3518" y="87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T</a:t>
              </a: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7430" name="直接连接符 17429"/>
            <p:cNvSpPr/>
            <p:nvPr/>
          </p:nvSpPr>
          <p:spPr>
            <a:xfrm flipV="1">
              <a:off x="3659" y="72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7431" name="组合 17430"/>
          <p:cNvGrpSpPr/>
          <p:nvPr/>
        </p:nvGrpSpPr>
        <p:grpSpPr>
          <a:xfrm>
            <a:off x="2776538" y="5153025"/>
            <a:ext cx="609600" cy="1081088"/>
            <a:chOff x="1749" y="3246"/>
            <a:chExt cx="384" cy="681"/>
          </a:xfrm>
        </p:grpSpPr>
        <p:grpSp>
          <p:nvGrpSpPr>
            <p:cNvPr id="17432" name="组合 17431"/>
            <p:cNvGrpSpPr/>
            <p:nvPr/>
          </p:nvGrpSpPr>
          <p:grpSpPr>
            <a:xfrm>
              <a:off x="1749" y="3246"/>
              <a:ext cx="381" cy="559"/>
              <a:chOff x="1749" y="3246"/>
              <a:chExt cx="381" cy="559"/>
            </a:xfrm>
          </p:grpSpPr>
          <p:sp>
            <p:nvSpPr>
              <p:cNvPr id="17433" name="文本框 17432"/>
              <p:cNvSpPr txBox="1"/>
              <p:nvPr/>
            </p:nvSpPr>
            <p:spPr>
              <a:xfrm>
                <a:off x="1749" y="3246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7434" name="直接连接符 17433"/>
              <p:cNvSpPr/>
              <p:nvPr/>
            </p:nvSpPr>
            <p:spPr>
              <a:xfrm>
                <a:off x="1890" y="3565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7435" name="矩形 17434"/>
            <p:cNvSpPr/>
            <p:nvPr/>
          </p:nvSpPr>
          <p:spPr>
            <a:xfrm>
              <a:off x="1752" y="3807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7436" name="组合 17435"/>
          <p:cNvGrpSpPr/>
          <p:nvPr/>
        </p:nvGrpSpPr>
        <p:grpSpPr>
          <a:xfrm rot="20914277">
            <a:off x="8008938" y="3586163"/>
            <a:ext cx="604837" cy="1077912"/>
            <a:chOff x="5045" y="2259"/>
            <a:chExt cx="381" cy="679"/>
          </a:xfrm>
        </p:grpSpPr>
        <p:grpSp>
          <p:nvGrpSpPr>
            <p:cNvPr id="17437" name="组合 17436"/>
            <p:cNvGrpSpPr/>
            <p:nvPr/>
          </p:nvGrpSpPr>
          <p:grpSpPr>
            <a:xfrm>
              <a:off x="5045" y="2259"/>
              <a:ext cx="381" cy="559"/>
              <a:chOff x="5045" y="2259"/>
              <a:chExt cx="381" cy="559"/>
            </a:xfrm>
          </p:grpSpPr>
          <p:sp>
            <p:nvSpPr>
              <p:cNvPr id="17438" name="文本框 17437"/>
              <p:cNvSpPr txBox="1"/>
              <p:nvPr/>
            </p:nvSpPr>
            <p:spPr>
              <a:xfrm>
                <a:off x="5045" y="2259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FF"/>
                    </a:solidFill>
                    <a:ea typeface="PMingLiU" panose="02020500000000000000" pitchFamily="18" charset="-120"/>
                  </a:rPr>
                  <a:t>C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7439" name="直接连接符 17438"/>
              <p:cNvSpPr/>
              <p:nvPr/>
            </p:nvSpPr>
            <p:spPr>
              <a:xfrm>
                <a:off x="5186" y="2578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7440" name="矩形 17439"/>
            <p:cNvSpPr/>
            <p:nvPr/>
          </p:nvSpPr>
          <p:spPr>
            <a:xfrm>
              <a:off x="5045" y="2818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7441" name="组合 17440"/>
          <p:cNvGrpSpPr/>
          <p:nvPr/>
        </p:nvGrpSpPr>
        <p:grpSpPr>
          <a:xfrm rot="2779942">
            <a:off x="4151313" y="4783138"/>
            <a:ext cx="609600" cy="1079500"/>
            <a:chOff x="2615" y="3013"/>
            <a:chExt cx="384" cy="680"/>
          </a:xfrm>
        </p:grpSpPr>
        <p:grpSp>
          <p:nvGrpSpPr>
            <p:cNvPr id="17442" name="组合 17441"/>
            <p:cNvGrpSpPr/>
            <p:nvPr/>
          </p:nvGrpSpPr>
          <p:grpSpPr>
            <a:xfrm>
              <a:off x="2615" y="3013"/>
              <a:ext cx="381" cy="558"/>
              <a:chOff x="2615" y="3013"/>
              <a:chExt cx="381" cy="558"/>
            </a:xfrm>
          </p:grpSpPr>
          <p:sp>
            <p:nvSpPr>
              <p:cNvPr id="17443" name="文本框 17442"/>
              <p:cNvSpPr txBox="1"/>
              <p:nvPr/>
            </p:nvSpPr>
            <p:spPr>
              <a:xfrm>
                <a:off x="2615" y="3013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7444" name="直接连接符 17443"/>
              <p:cNvSpPr/>
              <p:nvPr/>
            </p:nvSpPr>
            <p:spPr>
              <a:xfrm>
                <a:off x="2756" y="3332"/>
                <a:ext cx="0" cy="239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7445" name="矩形 17444"/>
            <p:cNvSpPr/>
            <p:nvPr/>
          </p:nvSpPr>
          <p:spPr>
            <a:xfrm>
              <a:off x="2618" y="3573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7446" name="组合 17445"/>
          <p:cNvGrpSpPr/>
          <p:nvPr/>
        </p:nvGrpSpPr>
        <p:grpSpPr>
          <a:xfrm rot="20406559">
            <a:off x="6637338" y="4711700"/>
            <a:ext cx="604837" cy="1082675"/>
            <a:chOff x="4181" y="2968"/>
            <a:chExt cx="381" cy="682"/>
          </a:xfrm>
        </p:grpSpPr>
        <p:grpSp>
          <p:nvGrpSpPr>
            <p:cNvPr id="17447" name="组合 17446"/>
            <p:cNvGrpSpPr/>
            <p:nvPr/>
          </p:nvGrpSpPr>
          <p:grpSpPr>
            <a:xfrm>
              <a:off x="4181" y="2968"/>
              <a:ext cx="381" cy="558"/>
              <a:chOff x="4181" y="2968"/>
              <a:chExt cx="381" cy="558"/>
            </a:xfrm>
          </p:grpSpPr>
          <p:sp>
            <p:nvSpPr>
              <p:cNvPr id="17448" name="文本框 17447"/>
              <p:cNvSpPr txBox="1"/>
              <p:nvPr/>
            </p:nvSpPr>
            <p:spPr>
              <a:xfrm>
                <a:off x="4181" y="2968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993300"/>
                    </a:solidFill>
                    <a:ea typeface="PMingLiU" panose="02020500000000000000" pitchFamily="18" charset="-120"/>
                  </a:rPr>
                  <a:t>A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17449" name="直接连接符 17448"/>
              <p:cNvSpPr/>
              <p:nvPr/>
            </p:nvSpPr>
            <p:spPr>
              <a:xfrm>
                <a:off x="4322" y="3287"/>
                <a:ext cx="0" cy="239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7450" name="矩形 17449"/>
            <p:cNvSpPr/>
            <p:nvPr/>
          </p:nvSpPr>
          <p:spPr>
            <a:xfrm>
              <a:off x="4181" y="3530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7451" name="组合 17450"/>
          <p:cNvGrpSpPr/>
          <p:nvPr/>
        </p:nvGrpSpPr>
        <p:grpSpPr>
          <a:xfrm rot="20386476">
            <a:off x="5732463" y="5273675"/>
            <a:ext cx="604837" cy="1077913"/>
            <a:chOff x="3611" y="3322"/>
            <a:chExt cx="381" cy="679"/>
          </a:xfrm>
        </p:grpSpPr>
        <p:grpSp>
          <p:nvGrpSpPr>
            <p:cNvPr id="17452" name="组合 17451"/>
            <p:cNvGrpSpPr/>
            <p:nvPr/>
          </p:nvGrpSpPr>
          <p:grpSpPr>
            <a:xfrm>
              <a:off x="3611" y="3322"/>
              <a:ext cx="381" cy="559"/>
              <a:chOff x="3611" y="3322"/>
              <a:chExt cx="381" cy="559"/>
            </a:xfrm>
          </p:grpSpPr>
          <p:sp>
            <p:nvSpPr>
              <p:cNvPr id="17453" name="文本框 17452"/>
              <p:cNvSpPr txBox="1"/>
              <p:nvPr/>
            </p:nvSpPr>
            <p:spPr>
              <a:xfrm>
                <a:off x="3611" y="3322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FF"/>
                    </a:solidFill>
                    <a:ea typeface="PMingLiU" panose="02020500000000000000" pitchFamily="18" charset="-120"/>
                  </a:rPr>
                  <a:t>C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7454" name="直接连接符 17453"/>
              <p:cNvSpPr/>
              <p:nvPr/>
            </p:nvSpPr>
            <p:spPr>
              <a:xfrm>
                <a:off x="3752" y="3641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7455" name="矩形 17454"/>
            <p:cNvSpPr/>
            <p:nvPr/>
          </p:nvSpPr>
          <p:spPr>
            <a:xfrm>
              <a:off x="3611" y="3881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7456" name="组合 17455"/>
          <p:cNvGrpSpPr/>
          <p:nvPr/>
        </p:nvGrpSpPr>
        <p:grpSpPr>
          <a:xfrm rot="438758">
            <a:off x="7623175" y="5153025"/>
            <a:ext cx="609600" cy="1081088"/>
            <a:chOff x="4802" y="3246"/>
            <a:chExt cx="384" cy="681"/>
          </a:xfrm>
        </p:grpSpPr>
        <p:grpSp>
          <p:nvGrpSpPr>
            <p:cNvPr id="17457" name="组合 17456"/>
            <p:cNvGrpSpPr/>
            <p:nvPr/>
          </p:nvGrpSpPr>
          <p:grpSpPr>
            <a:xfrm>
              <a:off x="4802" y="3246"/>
              <a:ext cx="381" cy="559"/>
              <a:chOff x="4802" y="3246"/>
              <a:chExt cx="381" cy="559"/>
            </a:xfrm>
          </p:grpSpPr>
          <p:sp>
            <p:nvSpPr>
              <p:cNvPr id="17458" name="文本框 17457"/>
              <p:cNvSpPr txBox="1"/>
              <p:nvPr/>
            </p:nvSpPr>
            <p:spPr>
              <a:xfrm>
                <a:off x="4802" y="3246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7459" name="直接连接符 17458"/>
              <p:cNvSpPr/>
              <p:nvPr/>
            </p:nvSpPr>
            <p:spPr>
              <a:xfrm>
                <a:off x="4943" y="3565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7460" name="矩形 17459"/>
            <p:cNvSpPr/>
            <p:nvPr/>
          </p:nvSpPr>
          <p:spPr>
            <a:xfrm>
              <a:off x="4805" y="3807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7461" name="组合 17460"/>
          <p:cNvGrpSpPr/>
          <p:nvPr/>
        </p:nvGrpSpPr>
        <p:grpSpPr>
          <a:xfrm rot="20115516">
            <a:off x="6637338" y="3395663"/>
            <a:ext cx="604837" cy="1054100"/>
            <a:chOff x="4181" y="2139"/>
            <a:chExt cx="381" cy="664"/>
          </a:xfrm>
        </p:grpSpPr>
        <p:grpSp>
          <p:nvGrpSpPr>
            <p:cNvPr id="17462" name="组合 17461"/>
            <p:cNvGrpSpPr/>
            <p:nvPr/>
          </p:nvGrpSpPr>
          <p:grpSpPr>
            <a:xfrm>
              <a:off x="4181" y="2139"/>
              <a:ext cx="381" cy="664"/>
              <a:chOff x="4181" y="2139"/>
              <a:chExt cx="381" cy="664"/>
            </a:xfrm>
          </p:grpSpPr>
          <p:sp>
            <p:nvSpPr>
              <p:cNvPr id="17463" name="矩形 17462"/>
              <p:cNvSpPr/>
              <p:nvPr/>
            </p:nvSpPr>
            <p:spPr>
              <a:xfrm>
                <a:off x="4181" y="2683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hangingPunct="0">
                  <a:buSzPct val="100000"/>
                </a:pPr>
              </a:p>
            </p:txBody>
          </p:sp>
          <p:grpSp>
            <p:nvGrpSpPr>
              <p:cNvPr id="17464" name="组合 17463"/>
              <p:cNvGrpSpPr/>
              <p:nvPr/>
            </p:nvGrpSpPr>
            <p:grpSpPr>
              <a:xfrm>
                <a:off x="4181" y="2139"/>
                <a:ext cx="381" cy="559"/>
                <a:chOff x="4181" y="2139"/>
                <a:chExt cx="381" cy="559"/>
              </a:xfrm>
            </p:grpSpPr>
            <p:sp>
              <p:nvSpPr>
                <p:cNvPr id="17465" name="文本框 17464"/>
                <p:cNvSpPr txBox="1"/>
                <p:nvPr/>
              </p:nvSpPr>
              <p:spPr>
                <a:xfrm>
                  <a:off x="4181" y="2139"/>
                  <a:ext cx="381" cy="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spcBef>
                      <a:spcPct val="50000"/>
                    </a:spcBef>
                    <a:buSzPct val="100000"/>
                  </a:pPr>
                  <a:r>
                    <a:rPr lang="en-US" altLang="zh-CN" sz="3600">
                      <a:ea typeface="PMingLiU" panose="02020500000000000000" pitchFamily="18" charset="-120"/>
                    </a:rPr>
                    <a:t>U</a:t>
                  </a:r>
                  <a:endParaRPr lang="en-US" altLang="zh-CN">
                    <a:latin typeface="Times New Roman" panose="02020603050405020304" pitchFamily="18" charset="0"/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17466" name="直接连接符 17465"/>
                <p:cNvSpPr/>
                <p:nvPr/>
              </p:nvSpPr>
              <p:spPr>
                <a:xfrm>
                  <a:off x="4322" y="2458"/>
                  <a:ext cx="0" cy="24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7467" name="矩形 17466"/>
            <p:cNvSpPr/>
            <p:nvPr/>
          </p:nvSpPr>
          <p:spPr>
            <a:xfrm>
              <a:off x="4181" y="2683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7468" name="组合 17467"/>
          <p:cNvGrpSpPr/>
          <p:nvPr/>
        </p:nvGrpSpPr>
        <p:grpSpPr>
          <a:xfrm rot="867233">
            <a:off x="933450" y="4627563"/>
            <a:ext cx="604838" cy="1054100"/>
            <a:chOff x="588" y="2915"/>
            <a:chExt cx="381" cy="664"/>
          </a:xfrm>
        </p:grpSpPr>
        <p:grpSp>
          <p:nvGrpSpPr>
            <p:cNvPr id="17469" name="组合 17468"/>
            <p:cNvGrpSpPr/>
            <p:nvPr/>
          </p:nvGrpSpPr>
          <p:grpSpPr>
            <a:xfrm>
              <a:off x="588" y="2915"/>
              <a:ext cx="381" cy="664"/>
              <a:chOff x="588" y="2915"/>
              <a:chExt cx="381" cy="664"/>
            </a:xfrm>
          </p:grpSpPr>
          <p:sp>
            <p:nvSpPr>
              <p:cNvPr id="17470" name="矩形 17469"/>
              <p:cNvSpPr/>
              <p:nvPr/>
            </p:nvSpPr>
            <p:spPr>
              <a:xfrm>
                <a:off x="588" y="3459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hangingPunct="0">
                  <a:buSzPct val="100000"/>
                </a:pPr>
              </a:p>
            </p:txBody>
          </p:sp>
          <p:grpSp>
            <p:nvGrpSpPr>
              <p:cNvPr id="17471" name="组合 17470"/>
              <p:cNvGrpSpPr/>
              <p:nvPr/>
            </p:nvGrpSpPr>
            <p:grpSpPr>
              <a:xfrm>
                <a:off x="588" y="2915"/>
                <a:ext cx="381" cy="559"/>
                <a:chOff x="588" y="2915"/>
                <a:chExt cx="381" cy="559"/>
              </a:xfrm>
            </p:grpSpPr>
            <p:sp>
              <p:nvSpPr>
                <p:cNvPr id="17472" name="文本框 17471"/>
                <p:cNvSpPr txBox="1"/>
                <p:nvPr/>
              </p:nvSpPr>
              <p:spPr>
                <a:xfrm>
                  <a:off x="588" y="2915"/>
                  <a:ext cx="381" cy="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spcBef>
                      <a:spcPct val="50000"/>
                    </a:spcBef>
                    <a:buSzPct val="100000"/>
                  </a:pPr>
                  <a:r>
                    <a:rPr lang="en-US" altLang="zh-CN" sz="3600">
                      <a:ea typeface="PMingLiU" panose="02020500000000000000" pitchFamily="18" charset="-120"/>
                    </a:rPr>
                    <a:t>U</a:t>
                  </a:r>
                  <a:endParaRPr lang="en-US" altLang="zh-CN">
                    <a:latin typeface="Times New Roman" panose="02020603050405020304" pitchFamily="18" charset="0"/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17473" name="直接连接符 17472"/>
                <p:cNvSpPr/>
                <p:nvPr/>
              </p:nvSpPr>
              <p:spPr>
                <a:xfrm>
                  <a:off x="729" y="3234"/>
                  <a:ext cx="0" cy="24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7474" name="矩形 17473"/>
            <p:cNvSpPr/>
            <p:nvPr/>
          </p:nvSpPr>
          <p:spPr>
            <a:xfrm>
              <a:off x="588" y="3459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7475" name="组合 17474"/>
          <p:cNvGrpSpPr/>
          <p:nvPr/>
        </p:nvGrpSpPr>
        <p:grpSpPr>
          <a:xfrm>
            <a:off x="3533775" y="1822450"/>
            <a:ext cx="609600" cy="1081088"/>
            <a:chOff x="2226" y="1148"/>
            <a:chExt cx="384" cy="681"/>
          </a:xfrm>
        </p:grpSpPr>
        <p:grpSp>
          <p:nvGrpSpPr>
            <p:cNvPr id="17476" name="组合 17475"/>
            <p:cNvGrpSpPr/>
            <p:nvPr/>
          </p:nvGrpSpPr>
          <p:grpSpPr>
            <a:xfrm>
              <a:off x="2226" y="1148"/>
              <a:ext cx="381" cy="559"/>
              <a:chOff x="2226" y="1148"/>
              <a:chExt cx="381" cy="559"/>
            </a:xfrm>
          </p:grpSpPr>
          <p:sp>
            <p:nvSpPr>
              <p:cNvPr id="17477" name="文本框 17476"/>
              <p:cNvSpPr txBox="1"/>
              <p:nvPr/>
            </p:nvSpPr>
            <p:spPr>
              <a:xfrm>
                <a:off x="2226" y="1148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7478" name="直接连接符 17477"/>
              <p:cNvSpPr/>
              <p:nvPr/>
            </p:nvSpPr>
            <p:spPr>
              <a:xfrm>
                <a:off x="2367" y="1467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7479" name="矩形 17478"/>
            <p:cNvSpPr/>
            <p:nvPr/>
          </p:nvSpPr>
          <p:spPr>
            <a:xfrm>
              <a:off x="2229" y="1709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7480" name="组合 17479"/>
          <p:cNvGrpSpPr/>
          <p:nvPr/>
        </p:nvGrpSpPr>
        <p:grpSpPr>
          <a:xfrm>
            <a:off x="1538288" y="1866900"/>
            <a:ext cx="604837" cy="1054100"/>
            <a:chOff x="969" y="1176"/>
            <a:chExt cx="381" cy="664"/>
          </a:xfrm>
        </p:grpSpPr>
        <p:sp>
          <p:nvSpPr>
            <p:cNvPr id="17481" name="矩形 17480"/>
            <p:cNvSpPr/>
            <p:nvPr/>
          </p:nvSpPr>
          <p:spPr>
            <a:xfrm>
              <a:off x="969" y="1720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  <p:grpSp>
          <p:nvGrpSpPr>
            <p:cNvPr id="17482" name="组合 17481"/>
            <p:cNvGrpSpPr/>
            <p:nvPr/>
          </p:nvGrpSpPr>
          <p:grpSpPr>
            <a:xfrm>
              <a:off x="969" y="1176"/>
              <a:ext cx="381" cy="559"/>
              <a:chOff x="969" y="1176"/>
              <a:chExt cx="381" cy="559"/>
            </a:xfrm>
          </p:grpSpPr>
          <p:sp>
            <p:nvSpPr>
              <p:cNvPr id="17483" name="文本框 17482"/>
              <p:cNvSpPr txBox="1"/>
              <p:nvPr/>
            </p:nvSpPr>
            <p:spPr>
              <a:xfrm>
                <a:off x="969" y="1176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ea typeface="PMingLiU" panose="02020500000000000000" pitchFamily="18" charset="-120"/>
                  </a:rPr>
                  <a:t>U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7484" name="直接连接符 17483"/>
              <p:cNvSpPr/>
              <p:nvPr/>
            </p:nvSpPr>
            <p:spPr>
              <a:xfrm>
                <a:off x="1110" y="1495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7485" name="组合 17484"/>
          <p:cNvGrpSpPr/>
          <p:nvPr/>
        </p:nvGrpSpPr>
        <p:grpSpPr>
          <a:xfrm>
            <a:off x="2216150" y="1866900"/>
            <a:ext cx="604838" cy="887413"/>
            <a:chOff x="1396" y="1176"/>
            <a:chExt cx="381" cy="559"/>
          </a:xfrm>
        </p:grpSpPr>
        <p:sp>
          <p:nvSpPr>
            <p:cNvPr id="17486" name="文本框 17485"/>
            <p:cNvSpPr txBox="1"/>
            <p:nvPr/>
          </p:nvSpPr>
          <p:spPr>
            <a:xfrm>
              <a:off x="1396" y="1176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U</a:t>
              </a:r>
              <a:endParaRPr lang="en-US" altLang="zh-CN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7487" name="直接连接符 17486"/>
            <p:cNvSpPr/>
            <p:nvPr/>
          </p:nvSpPr>
          <p:spPr>
            <a:xfrm>
              <a:off x="1537" y="1495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7488" name="组合 17487"/>
          <p:cNvGrpSpPr/>
          <p:nvPr/>
        </p:nvGrpSpPr>
        <p:grpSpPr>
          <a:xfrm>
            <a:off x="2820988" y="1808163"/>
            <a:ext cx="604837" cy="1112837"/>
            <a:chOff x="1777" y="1139"/>
            <a:chExt cx="381" cy="701"/>
          </a:xfrm>
        </p:grpSpPr>
        <p:grpSp>
          <p:nvGrpSpPr>
            <p:cNvPr id="17489" name="组合 17488"/>
            <p:cNvGrpSpPr/>
            <p:nvPr/>
          </p:nvGrpSpPr>
          <p:grpSpPr>
            <a:xfrm>
              <a:off x="1777" y="1139"/>
              <a:ext cx="381" cy="574"/>
              <a:chOff x="1777" y="1139"/>
              <a:chExt cx="381" cy="574"/>
            </a:xfrm>
          </p:grpSpPr>
          <p:sp>
            <p:nvSpPr>
              <p:cNvPr id="17490" name="文本框 17489"/>
              <p:cNvSpPr txBox="1"/>
              <p:nvPr/>
            </p:nvSpPr>
            <p:spPr>
              <a:xfrm>
                <a:off x="1777" y="1139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993300"/>
                    </a:solidFill>
                    <a:ea typeface="PMingLiU" panose="02020500000000000000" pitchFamily="18" charset="-120"/>
                  </a:rPr>
                  <a:t>A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17491" name="直接连接符 17490"/>
              <p:cNvSpPr/>
              <p:nvPr/>
            </p:nvSpPr>
            <p:spPr>
              <a:xfrm>
                <a:off x="1918" y="1467"/>
                <a:ext cx="0" cy="246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7492" name="矩形 17491"/>
            <p:cNvSpPr/>
            <p:nvPr/>
          </p:nvSpPr>
          <p:spPr>
            <a:xfrm>
              <a:off x="1777" y="1717"/>
              <a:ext cx="381" cy="12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sp>
        <p:nvSpPr>
          <p:cNvPr id="17493" name="矩形 17492"/>
          <p:cNvSpPr/>
          <p:nvPr/>
        </p:nvSpPr>
        <p:spPr>
          <a:xfrm>
            <a:off x="1538288" y="2709863"/>
            <a:ext cx="1887537" cy="2127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hangingPunct="0">
              <a:buSzPct val="100000"/>
            </a:pPr>
          </a:p>
        </p:txBody>
      </p:sp>
      <p:sp>
        <p:nvSpPr>
          <p:cNvPr id="17494" name="文本框 17493"/>
          <p:cNvSpPr txBox="1"/>
          <p:nvPr/>
        </p:nvSpPr>
        <p:spPr>
          <a:xfrm>
            <a:off x="5638800" y="6042025"/>
            <a:ext cx="192088" cy="454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SzPct val="100000"/>
            </a:pPr>
            <a:endParaRPr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8434" name="椭圆 18433"/>
          <p:cNvSpPr/>
          <p:nvPr/>
        </p:nvSpPr>
        <p:spPr>
          <a:xfrm>
            <a:off x="3100388" y="638175"/>
            <a:ext cx="2184400" cy="2436813"/>
          </a:xfrm>
          <a:prstGeom prst="ellipse">
            <a:avLst/>
          </a:pr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hangingPunct="0">
              <a:buSzPct val="100000"/>
            </a:pPr>
          </a:p>
        </p:txBody>
      </p:sp>
      <p:grpSp>
        <p:nvGrpSpPr>
          <p:cNvPr id="18435" name="组合 18434"/>
          <p:cNvGrpSpPr/>
          <p:nvPr/>
        </p:nvGrpSpPr>
        <p:grpSpPr>
          <a:xfrm>
            <a:off x="1085850" y="977900"/>
            <a:ext cx="6834188" cy="1073150"/>
            <a:chOff x="684" y="616"/>
            <a:chExt cx="4305" cy="676"/>
          </a:xfrm>
        </p:grpSpPr>
        <p:sp>
          <p:nvSpPr>
            <p:cNvPr id="18436" name="矩形 18435"/>
            <p:cNvSpPr/>
            <p:nvPr/>
          </p:nvSpPr>
          <p:spPr>
            <a:xfrm flipV="1">
              <a:off x="684" y="616"/>
              <a:ext cx="4305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  <p:sp>
          <p:nvSpPr>
            <p:cNvPr id="18437" name="文本框 18436"/>
            <p:cNvSpPr txBox="1"/>
            <p:nvPr/>
          </p:nvSpPr>
          <p:spPr>
            <a:xfrm>
              <a:off x="969" y="87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8438" name="直接连接符 18437"/>
            <p:cNvSpPr/>
            <p:nvPr/>
          </p:nvSpPr>
          <p:spPr>
            <a:xfrm flipV="1">
              <a:off x="1110" y="72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39" name="文本框 18438"/>
            <p:cNvSpPr txBox="1"/>
            <p:nvPr/>
          </p:nvSpPr>
          <p:spPr>
            <a:xfrm>
              <a:off x="4280" y="87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FF0000"/>
                  </a:solidFill>
                  <a:ea typeface="PMingLiU" panose="02020500000000000000" pitchFamily="18" charset="-120"/>
                </a:rPr>
                <a:t>G</a:t>
              </a:r>
              <a:r>
                <a:rPr lang="en-US" altLang="zh-CN" sz="3600">
                  <a:solidFill>
                    <a:srgbClr val="FF00FF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FF00FF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8440" name="直接连接符 18439"/>
            <p:cNvSpPr/>
            <p:nvPr/>
          </p:nvSpPr>
          <p:spPr>
            <a:xfrm flipV="1">
              <a:off x="4421" y="72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41" name="文本框 18440"/>
            <p:cNvSpPr txBox="1"/>
            <p:nvPr/>
          </p:nvSpPr>
          <p:spPr>
            <a:xfrm>
              <a:off x="1812" y="880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T</a:t>
              </a: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8442" name="直接连接符 18441"/>
            <p:cNvSpPr/>
            <p:nvPr/>
          </p:nvSpPr>
          <p:spPr>
            <a:xfrm flipV="1">
              <a:off x="1953" y="726"/>
              <a:ext cx="0" cy="239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43" name="文本框 18442"/>
            <p:cNvSpPr txBox="1"/>
            <p:nvPr/>
          </p:nvSpPr>
          <p:spPr>
            <a:xfrm>
              <a:off x="1396" y="879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8444" name="直接连接符 18443"/>
            <p:cNvSpPr/>
            <p:nvPr/>
          </p:nvSpPr>
          <p:spPr>
            <a:xfrm flipV="1">
              <a:off x="1537" y="723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45" name="文本框 18444"/>
            <p:cNvSpPr txBox="1"/>
            <p:nvPr/>
          </p:nvSpPr>
          <p:spPr>
            <a:xfrm>
              <a:off x="2235" y="879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FF00FF"/>
                  </a:solidFill>
                  <a:ea typeface="PMingLiU" panose="02020500000000000000" pitchFamily="18" charset="-120"/>
                </a:rPr>
                <a:t>C</a:t>
              </a:r>
              <a:r>
                <a:rPr lang="en-US" altLang="zh-CN" sz="3600">
                  <a:solidFill>
                    <a:srgbClr val="FF00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FF00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8446" name="直接连接符 18445"/>
            <p:cNvSpPr/>
            <p:nvPr/>
          </p:nvSpPr>
          <p:spPr>
            <a:xfrm flipV="1">
              <a:off x="2376" y="724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47" name="文本框 18446"/>
            <p:cNvSpPr txBox="1"/>
            <p:nvPr/>
          </p:nvSpPr>
          <p:spPr>
            <a:xfrm>
              <a:off x="2661" y="879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18448" name="直接连接符 18447"/>
            <p:cNvSpPr/>
            <p:nvPr/>
          </p:nvSpPr>
          <p:spPr>
            <a:xfrm flipV="1">
              <a:off x="2802" y="723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49" name="文本框 18448"/>
            <p:cNvSpPr txBox="1"/>
            <p:nvPr/>
          </p:nvSpPr>
          <p:spPr>
            <a:xfrm>
              <a:off x="3057" y="87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r>
                <a:rPr lang="en-US" altLang="zh-CN" sz="3600">
                  <a:ea typeface="PMingLiU" panose="02020500000000000000" pitchFamily="18" charset="-120"/>
                </a:rPr>
                <a:t> 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18450" name="直接连接符 18449"/>
            <p:cNvSpPr/>
            <p:nvPr/>
          </p:nvSpPr>
          <p:spPr>
            <a:xfrm flipV="1">
              <a:off x="3198" y="72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51" name="文本框 18450"/>
            <p:cNvSpPr txBox="1"/>
            <p:nvPr/>
          </p:nvSpPr>
          <p:spPr>
            <a:xfrm>
              <a:off x="3899" y="892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r>
                <a:rPr lang="en-US" altLang="zh-CN" sz="3600">
                  <a:ea typeface="PMingLiU" panose="02020500000000000000" pitchFamily="18" charset="-120"/>
                </a:rPr>
                <a:t> 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18452" name="直接连接符 18451"/>
            <p:cNvSpPr/>
            <p:nvPr/>
          </p:nvSpPr>
          <p:spPr>
            <a:xfrm flipV="1">
              <a:off x="4040" y="737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53" name="文本框 18452"/>
            <p:cNvSpPr txBox="1"/>
            <p:nvPr/>
          </p:nvSpPr>
          <p:spPr>
            <a:xfrm>
              <a:off x="3518" y="87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T</a:t>
              </a: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8454" name="直接连接符 18453"/>
            <p:cNvSpPr/>
            <p:nvPr/>
          </p:nvSpPr>
          <p:spPr>
            <a:xfrm flipV="1">
              <a:off x="3659" y="72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8455" name="组合 18454"/>
          <p:cNvGrpSpPr/>
          <p:nvPr/>
        </p:nvGrpSpPr>
        <p:grpSpPr>
          <a:xfrm>
            <a:off x="2776538" y="5153025"/>
            <a:ext cx="609600" cy="1081088"/>
            <a:chOff x="1749" y="3246"/>
            <a:chExt cx="384" cy="681"/>
          </a:xfrm>
        </p:grpSpPr>
        <p:grpSp>
          <p:nvGrpSpPr>
            <p:cNvPr id="18456" name="组合 18455"/>
            <p:cNvGrpSpPr/>
            <p:nvPr/>
          </p:nvGrpSpPr>
          <p:grpSpPr>
            <a:xfrm>
              <a:off x="1749" y="3246"/>
              <a:ext cx="381" cy="559"/>
              <a:chOff x="1749" y="3246"/>
              <a:chExt cx="381" cy="559"/>
            </a:xfrm>
          </p:grpSpPr>
          <p:sp>
            <p:nvSpPr>
              <p:cNvPr id="18457" name="文本框 18456"/>
              <p:cNvSpPr txBox="1"/>
              <p:nvPr/>
            </p:nvSpPr>
            <p:spPr>
              <a:xfrm>
                <a:off x="1749" y="3246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8458" name="直接连接符 18457"/>
              <p:cNvSpPr/>
              <p:nvPr/>
            </p:nvSpPr>
            <p:spPr>
              <a:xfrm>
                <a:off x="1890" y="3565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8459" name="矩形 18458"/>
            <p:cNvSpPr/>
            <p:nvPr/>
          </p:nvSpPr>
          <p:spPr>
            <a:xfrm>
              <a:off x="1752" y="3807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8460" name="组合 18459"/>
          <p:cNvGrpSpPr/>
          <p:nvPr/>
        </p:nvGrpSpPr>
        <p:grpSpPr>
          <a:xfrm rot="20914277">
            <a:off x="8008938" y="3586163"/>
            <a:ext cx="604837" cy="1077912"/>
            <a:chOff x="5045" y="2259"/>
            <a:chExt cx="381" cy="679"/>
          </a:xfrm>
        </p:grpSpPr>
        <p:grpSp>
          <p:nvGrpSpPr>
            <p:cNvPr id="18461" name="组合 18460"/>
            <p:cNvGrpSpPr/>
            <p:nvPr/>
          </p:nvGrpSpPr>
          <p:grpSpPr>
            <a:xfrm>
              <a:off x="5045" y="2259"/>
              <a:ext cx="381" cy="559"/>
              <a:chOff x="5045" y="2259"/>
              <a:chExt cx="381" cy="559"/>
            </a:xfrm>
          </p:grpSpPr>
          <p:sp>
            <p:nvSpPr>
              <p:cNvPr id="18462" name="文本框 18461"/>
              <p:cNvSpPr txBox="1"/>
              <p:nvPr/>
            </p:nvSpPr>
            <p:spPr>
              <a:xfrm>
                <a:off x="5045" y="2259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FF"/>
                    </a:solidFill>
                    <a:ea typeface="PMingLiU" panose="02020500000000000000" pitchFamily="18" charset="-120"/>
                  </a:rPr>
                  <a:t>C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8463" name="直接连接符 18462"/>
              <p:cNvSpPr/>
              <p:nvPr/>
            </p:nvSpPr>
            <p:spPr>
              <a:xfrm>
                <a:off x="5186" y="2578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8464" name="矩形 18463"/>
            <p:cNvSpPr/>
            <p:nvPr/>
          </p:nvSpPr>
          <p:spPr>
            <a:xfrm>
              <a:off x="5045" y="2818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8465" name="组合 18464"/>
          <p:cNvGrpSpPr/>
          <p:nvPr/>
        </p:nvGrpSpPr>
        <p:grpSpPr>
          <a:xfrm rot="2779942">
            <a:off x="4151313" y="4783138"/>
            <a:ext cx="609600" cy="1079500"/>
            <a:chOff x="2615" y="3013"/>
            <a:chExt cx="384" cy="680"/>
          </a:xfrm>
        </p:grpSpPr>
        <p:grpSp>
          <p:nvGrpSpPr>
            <p:cNvPr id="18466" name="组合 18465"/>
            <p:cNvGrpSpPr/>
            <p:nvPr/>
          </p:nvGrpSpPr>
          <p:grpSpPr>
            <a:xfrm>
              <a:off x="2615" y="3013"/>
              <a:ext cx="381" cy="558"/>
              <a:chOff x="2615" y="3013"/>
              <a:chExt cx="381" cy="558"/>
            </a:xfrm>
          </p:grpSpPr>
          <p:sp>
            <p:nvSpPr>
              <p:cNvPr id="18467" name="文本框 18466"/>
              <p:cNvSpPr txBox="1"/>
              <p:nvPr/>
            </p:nvSpPr>
            <p:spPr>
              <a:xfrm>
                <a:off x="2615" y="3013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8468" name="直接连接符 18467"/>
              <p:cNvSpPr/>
              <p:nvPr/>
            </p:nvSpPr>
            <p:spPr>
              <a:xfrm>
                <a:off x="2756" y="3332"/>
                <a:ext cx="0" cy="239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8469" name="矩形 18468"/>
            <p:cNvSpPr/>
            <p:nvPr/>
          </p:nvSpPr>
          <p:spPr>
            <a:xfrm>
              <a:off x="2618" y="3573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8470" name="组合 18469"/>
          <p:cNvGrpSpPr/>
          <p:nvPr/>
        </p:nvGrpSpPr>
        <p:grpSpPr>
          <a:xfrm rot="20406559">
            <a:off x="6637338" y="4711700"/>
            <a:ext cx="604837" cy="1082675"/>
            <a:chOff x="4181" y="2968"/>
            <a:chExt cx="381" cy="682"/>
          </a:xfrm>
        </p:grpSpPr>
        <p:grpSp>
          <p:nvGrpSpPr>
            <p:cNvPr id="18471" name="组合 18470"/>
            <p:cNvGrpSpPr/>
            <p:nvPr/>
          </p:nvGrpSpPr>
          <p:grpSpPr>
            <a:xfrm>
              <a:off x="4181" y="2968"/>
              <a:ext cx="381" cy="558"/>
              <a:chOff x="4181" y="2968"/>
              <a:chExt cx="381" cy="558"/>
            </a:xfrm>
          </p:grpSpPr>
          <p:sp>
            <p:nvSpPr>
              <p:cNvPr id="18472" name="文本框 18471"/>
              <p:cNvSpPr txBox="1"/>
              <p:nvPr/>
            </p:nvSpPr>
            <p:spPr>
              <a:xfrm>
                <a:off x="4181" y="2968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993300"/>
                    </a:solidFill>
                    <a:ea typeface="PMingLiU" panose="02020500000000000000" pitchFamily="18" charset="-120"/>
                  </a:rPr>
                  <a:t>A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18473" name="直接连接符 18472"/>
              <p:cNvSpPr/>
              <p:nvPr/>
            </p:nvSpPr>
            <p:spPr>
              <a:xfrm>
                <a:off x="4322" y="3287"/>
                <a:ext cx="0" cy="239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8474" name="矩形 18473"/>
            <p:cNvSpPr/>
            <p:nvPr/>
          </p:nvSpPr>
          <p:spPr>
            <a:xfrm>
              <a:off x="4181" y="3530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8475" name="组合 18474"/>
          <p:cNvGrpSpPr/>
          <p:nvPr/>
        </p:nvGrpSpPr>
        <p:grpSpPr>
          <a:xfrm rot="20386476">
            <a:off x="5732463" y="5273675"/>
            <a:ext cx="604837" cy="1077913"/>
            <a:chOff x="3611" y="3322"/>
            <a:chExt cx="381" cy="679"/>
          </a:xfrm>
        </p:grpSpPr>
        <p:grpSp>
          <p:nvGrpSpPr>
            <p:cNvPr id="18476" name="组合 18475"/>
            <p:cNvGrpSpPr/>
            <p:nvPr/>
          </p:nvGrpSpPr>
          <p:grpSpPr>
            <a:xfrm>
              <a:off x="3611" y="3322"/>
              <a:ext cx="381" cy="559"/>
              <a:chOff x="3611" y="3322"/>
              <a:chExt cx="381" cy="559"/>
            </a:xfrm>
          </p:grpSpPr>
          <p:sp>
            <p:nvSpPr>
              <p:cNvPr id="18477" name="文本框 18476"/>
              <p:cNvSpPr txBox="1"/>
              <p:nvPr/>
            </p:nvSpPr>
            <p:spPr>
              <a:xfrm>
                <a:off x="3611" y="3322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FF"/>
                    </a:solidFill>
                    <a:ea typeface="PMingLiU" panose="02020500000000000000" pitchFamily="18" charset="-120"/>
                  </a:rPr>
                  <a:t>C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8478" name="直接连接符 18477"/>
              <p:cNvSpPr/>
              <p:nvPr/>
            </p:nvSpPr>
            <p:spPr>
              <a:xfrm>
                <a:off x="3752" y="3641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8479" name="矩形 18478"/>
            <p:cNvSpPr/>
            <p:nvPr/>
          </p:nvSpPr>
          <p:spPr>
            <a:xfrm>
              <a:off x="3611" y="3881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8480" name="组合 18479"/>
          <p:cNvGrpSpPr/>
          <p:nvPr/>
        </p:nvGrpSpPr>
        <p:grpSpPr>
          <a:xfrm rot="438758">
            <a:off x="7623175" y="5153025"/>
            <a:ext cx="609600" cy="1081088"/>
            <a:chOff x="4802" y="3246"/>
            <a:chExt cx="384" cy="681"/>
          </a:xfrm>
        </p:grpSpPr>
        <p:grpSp>
          <p:nvGrpSpPr>
            <p:cNvPr id="18481" name="组合 18480"/>
            <p:cNvGrpSpPr/>
            <p:nvPr/>
          </p:nvGrpSpPr>
          <p:grpSpPr>
            <a:xfrm>
              <a:off x="4802" y="3246"/>
              <a:ext cx="381" cy="559"/>
              <a:chOff x="4802" y="3246"/>
              <a:chExt cx="381" cy="559"/>
            </a:xfrm>
          </p:grpSpPr>
          <p:sp>
            <p:nvSpPr>
              <p:cNvPr id="18482" name="文本框 18481"/>
              <p:cNvSpPr txBox="1"/>
              <p:nvPr/>
            </p:nvSpPr>
            <p:spPr>
              <a:xfrm>
                <a:off x="4802" y="3246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8483" name="直接连接符 18482"/>
              <p:cNvSpPr/>
              <p:nvPr/>
            </p:nvSpPr>
            <p:spPr>
              <a:xfrm>
                <a:off x="4943" y="3565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8484" name="矩形 18483"/>
            <p:cNvSpPr/>
            <p:nvPr/>
          </p:nvSpPr>
          <p:spPr>
            <a:xfrm>
              <a:off x="4805" y="3807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8485" name="组合 18484"/>
          <p:cNvGrpSpPr/>
          <p:nvPr/>
        </p:nvGrpSpPr>
        <p:grpSpPr>
          <a:xfrm rot="867233">
            <a:off x="933450" y="4627563"/>
            <a:ext cx="604838" cy="1054100"/>
            <a:chOff x="588" y="2915"/>
            <a:chExt cx="381" cy="664"/>
          </a:xfrm>
        </p:grpSpPr>
        <p:grpSp>
          <p:nvGrpSpPr>
            <p:cNvPr id="18486" name="组合 18485"/>
            <p:cNvGrpSpPr/>
            <p:nvPr/>
          </p:nvGrpSpPr>
          <p:grpSpPr>
            <a:xfrm>
              <a:off x="588" y="2915"/>
              <a:ext cx="381" cy="664"/>
              <a:chOff x="588" y="2915"/>
              <a:chExt cx="381" cy="664"/>
            </a:xfrm>
          </p:grpSpPr>
          <p:sp>
            <p:nvSpPr>
              <p:cNvPr id="18487" name="矩形 18486"/>
              <p:cNvSpPr/>
              <p:nvPr/>
            </p:nvSpPr>
            <p:spPr>
              <a:xfrm>
                <a:off x="588" y="3459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hangingPunct="0">
                  <a:buSzPct val="100000"/>
                </a:pPr>
              </a:p>
            </p:txBody>
          </p:sp>
          <p:grpSp>
            <p:nvGrpSpPr>
              <p:cNvPr id="18488" name="组合 18487"/>
              <p:cNvGrpSpPr/>
              <p:nvPr/>
            </p:nvGrpSpPr>
            <p:grpSpPr>
              <a:xfrm>
                <a:off x="588" y="2915"/>
                <a:ext cx="381" cy="559"/>
                <a:chOff x="588" y="2915"/>
                <a:chExt cx="381" cy="559"/>
              </a:xfrm>
            </p:grpSpPr>
            <p:sp>
              <p:nvSpPr>
                <p:cNvPr id="18489" name="文本框 18488"/>
                <p:cNvSpPr txBox="1"/>
                <p:nvPr/>
              </p:nvSpPr>
              <p:spPr>
                <a:xfrm>
                  <a:off x="588" y="2915"/>
                  <a:ext cx="381" cy="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spcBef>
                      <a:spcPct val="50000"/>
                    </a:spcBef>
                    <a:buSzPct val="100000"/>
                  </a:pPr>
                  <a:r>
                    <a:rPr lang="en-US" altLang="zh-CN" sz="3600">
                      <a:ea typeface="PMingLiU" panose="02020500000000000000" pitchFamily="18" charset="-120"/>
                    </a:rPr>
                    <a:t>U</a:t>
                  </a:r>
                  <a:endParaRPr lang="en-US" altLang="zh-CN">
                    <a:latin typeface="Times New Roman" panose="02020603050405020304" pitchFamily="18" charset="0"/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18490" name="直接连接符 18489"/>
                <p:cNvSpPr/>
                <p:nvPr/>
              </p:nvSpPr>
              <p:spPr>
                <a:xfrm>
                  <a:off x="729" y="3234"/>
                  <a:ext cx="0" cy="24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8491" name="矩形 18490"/>
            <p:cNvSpPr/>
            <p:nvPr/>
          </p:nvSpPr>
          <p:spPr>
            <a:xfrm>
              <a:off x="588" y="3459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8492" name="组合 18491"/>
          <p:cNvGrpSpPr/>
          <p:nvPr/>
        </p:nvGrpSpPr>
        <p:grpSpPr>
          <a:xfrm>
            <a:off x="3533775" y="1822450"/>
            <a:ext cx="609600" cy="1081088"/>
            <a:chOff x="2226" y="1148"/>
            <a:chExt cx="384" cy="681"/>
          </a:xfrm>
        </p:grpSpPr>
        <p:grpSp>
          <p:nvGrpSpPr>
            <p:cNvPr id="18493" name="组合 18492"/>
            <p:cNvGrpSpPr/>
            <p:nvPr/>
          </p:nvGrpSpPr>
          <p:grpSpPr>
            <a:xfrm>
              <a:off x="2226" y="1148"/>
              <a:ext cx="381" cy="559"/>
              <a:chOff x="2226" y="1148"/>
              <a:chExt cx="381" cy="559"/>
            </a:xfrm>
          </p:grpSpPr>
          <p:sp>
            <p:nvSpPr>
              <p:cNvPr id="18494" name="文本框 18493"/>
              <p:cNvSpPr txBox="1"/>
              <p:nvPr/>
            </p:nvSpPr>
            <p:spPr>
              <a:xfrm>
                <a:off x="2226" y="1148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8495" name="直接连接符 18494"/>
              <p:cNvSpPr/>
              <p:nvPr/>
            </p:nvSpPr>
            <p:spPr>
              <a:xfrm>
                <a:off x="2367" y="1467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8496" name="矩形 18495"/>
            <p:cNvSpPr/>
            <p:nvPr/>
          </p:nvSpPr>
          <p:spPr>
            <a:xfrm>
              <a:off x="2229" y="1709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8497" name="组合 18496"/>
          <p:cNvGrpSpPr/>
          <p:nvPr/>
        </p:nvGrpSpPr>
        <p:grpSpPr>
          <a:xfrm>
            <a:off x="1538288" y="1866900"/>
            <a:ext cx="604837" cy="1054100"/>
            <a:chOff x="969" y="1176"/>
            <a:chExt cx="381" cy="664"/>
          </a:xfrm>
        </p:grpSpPr>
        <p:sp>
          <p:nvSpPr>
            <p:cNvPr id="18498" name="矩形 18497"/>
            <p:cNvSpPr/>
            <p:nvPr/>
          </p:nvSpPr>
          <p:spPr>
            <a:xfrm>
              <a:off x="969" y="1720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  <p:grpSp>
          <p:nvGrpSpPr>
            <p:cNvPr id="18499" name="组合 18498"/>
            <p:cNvGrpSpPr/>
            <p:nvPr/>
          </p:nvGrpSpPr>
          <p:grpSpPr>
            <a:xfrm>
              <a:off x="969" y="1176"/>
              <a:ext cx="381" cy="559"/>
              <a:chOff x="969" y="1176"/>
              <a:chExt cx="381" cy="559"/>
            </a:xfrm>
          </p:grpSpPr>
          <p:sp>
            <p:nvSpPr>
              <p:cNvPr id="18500" name="文本框 18499"/>
              <p:cNvSpPr txBox="1"/>
              <p:nvPr/>
            </p:nvSpPr>
            <p:spPr>
              <a:xfrm>
                <a:off x="969" y="1176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ea typeface="PMingLiU" panose="02020500000000000000" pitchFamily="18" charset="-120"/>
                  </a:rPr>
                  <a:t>U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8501" name="直接连接符 18500"/>
              <p:cNvSpPr/>
              <p:nvPr/>
            </p:nvSpPr>
            <p:spPr>
              <a:xfrm>
                <a:off x="1110" y="1495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8502" name="组合 18501"/>
          <p:cNvGrpSpPr/>
          <p:nvPr/>
        </p:nvGrpSpPr>
        <p:grpSpPr>
          <a:xfrm>
            <a:off x="2216150" y="1866900"/>
            <a:ext cx="604838" cy="887413"/>
            <a:chOff x="1396" y="1176"/>
            <a:chExt cx="381" cy="559"/>
          </a:xfrm>
        </p:grpSpPr>
        <p:sp>
          <p:nvSpPr>
            <p:cNvPr id="18503" name="文本框 18502"/>
            <p:cNvSpPr txBox="1"/>
            <p:nvPr/>
          </p:nvSpPr>
          <p:spPr>
            <a:xfrm>
              <a:off x="1396" y="1176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U</a:t>
              </a:r>
              <a:endParaRPr lang="en-US" altLang="zh-CN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8504" name="直接连接符 18503"/>
            <p:cNvSpPr/>
            <p:nvPr/>
          </p:nvSpPr>
          <p:spPr>
            <a:xfrm>
              <a:off x="1537" y="1495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8505" name="组合 18504"/>
          <p:cNvGrpSpPr/>
          <p:nvPr/>
        </p:nvGrpSpPr>
        <p:grpSpPr>
          <a:xfrm>
            <a:off x="2820988" y="1808163"/>
            <a:ext cx="604837" cy="1112837"/>
            <a:chOff x="1777" y="1139"/>
            <a:chExt cx="381" cy="701"/>
          </a:xfrm>
        </p:grpSpPr>
        <p:grpSp>
          <p:nvGrpSpPr>
            <p:cNvPr id="18506" name="组合 18505"/>
            <p:cNvGrpSpPr/>
            <p:nvPr/>
          </p:nvGrpSpPr>
          <p:grpSpPr>
            <a:xfrm>
              <a:off x="1777" y="1139"/>
              <a:ext cx="381" cy="574"/>
              <a:chOff x="1777" y="1139"/>
              <a:chExt cx="381" cy="574"/>
            </a:xfrm>
          </p:grpSpPr>
          <p:sp>
            <p:nvSpPr>
              <p:cNvPr id="18507" name="文本框 18506"/>
              <p:cNvSpPr txBox="1"/>
              <p:nvPr/>
            </p:nvSpPr>
            <p:spPr>
              <a:xfrm>
                <a:off x="1777" y="1139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993300"/>
                    </a:solidFill>
                    <a:ea typeface="PMingLiU" panose="02020500000000000000" pitchFamily="18" charset="-120"/>
                  </a:rPr>
                  <a:t>A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18508" name="直接连接符 18507"/>
              <p:cNvSpPr/>
              <p:nvPr/>
            </p:nvSpPr>
            <p:spPr>
              <a:xfrm>
                <a:off x="1918" y="1467"/>
                <a:ext cx="0" cy="246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8509" name="矩形 18508"/>
            <p:cNvSpPr/>
            <p:nvPr/>
          </p:nvSpPr>
          <p:spPr>
            <a:xfrm>
              <a:off x="1777" y="1717"/>
              <a:ext cx="381" cy="12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sp>
        <p:nvSpPr>
          <p:cNvPr id="18510" name="矩形 18509"/>
          <p:cNvSpPr/>
          <p:nvPr/>
        </p:nvSpPr>
        <p:spPr>
          <a:xfrm>
            <a:off x="1538288" y="2709863"/>
            <a:ext cx="2614612" cy="2127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hangingPunct="0">
              <a:buSzPct val="100000"/>
            </a:pPr>
          </a:p>
        </p:txBody>
      </p:sp>
      <p:grpSp>
        <p:nvGrpSpPr>
          <p:cNvPr id="18511" name="组合 18510"/>
          <p:cNvGrpSpPr/>
          <p:nvPr/>
        </p:nvGrpSpPr>
        <p:grpSpPr>
          <a:xfrm>
            <a:off x="4232275" y="1849438"/>
            <a:ext cx="604838" cy="1054100"/>
            <a:chOff x="2666" y="1165"/>
            <a:chExt cx="381" cy="664"/>
          </a:xfrm>
        </p:grpSpPr>
        <p:grpSp>
          <p:nvGrpSpPr>
            <p:cNvPr id="18512" name="组合 18511"/>
            <p:cNvGrpSpPr/>
            <p:nvPr/>
          </p:nvGrpSpPr>
          <p:grpSpPr>
            <a:xfrm>
              <a:off x="2666" y="1165"/>
              <a:ext cx="381" cy="664"/>
              <a:chOff x="2666" y="1165"/>
              <a:chExt cx="381" cy="664"/>
            </a:xfrm>
          </p:grpSpPr>
          <p:sp>
            <p:nvSpPr>
              <p:cNvPr id="18513" name="矩形 18512"/>
              <p:cNvSpPr/>
              <p:nvPr/>
            </p:nvSpPr>
            <p:spPr>
              <a:xfrm>
                <a:off x="2666" y="1709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hangingPunct="0">
                  <a:buSzPct val="100000"/>
                </a:pPr>
              </a:p>
            </p:txBody>
          </p:sp>
          <p:grpSp>
            <p:nvGrpSpPr>
              <p:cNvPr id="18514" name="组合 18513"/>
              <p:cNvGrpSpPr/>
              <p:nvPr/>
            </p:nvGrpSpPr>
            <p:grpSpPr>
              <a:xfrm>
                <a:off x="2666" y="1165"/>
                <a:ext cx="381" cy="559"/>
                <a:chOff x="2666" y="1165"/>
                <a:chExt cx="381" cy="559"/>
              </a:xfrm>
            </p:grpSpPr>
            <p:sp>
              <p:nvSpPr>
                <p:cNvPr id="18515" name="文本框 18514"/>
                <p:cNvSpPr txBox="1"/>
                <p:nvPr/>
              </p:nvSpPr>
              <p:spPr>
                <a:xfrm>
                  <a:off x="2666" y="1165"/>
                  <a:ext cx="381" cy="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spcBef>
                      <a:spcPct val="50000"/>
                    </a:spcBef>
                    <a:buSzPct val="100000"/>
                  </a:pPr>
                  <a:r>
                    <a:rPr lang="en-US" altLang="zh-CN" sz="3600">
                      <a:ea typeface="PMingLiU" panose="02020500000000000000" pitchFamily="18" charset="-120"/>
                    </a:rPr>
                    <a:t>U</a:t>
                  </a:r>
                  <a:endParaRPr lang="en-US" altLang="zh-CN">
                    <a:latin typeface="Times New Roman" panose="02020603050405020304" pitchFamily="18" charset="0"/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18516" name="直接连接符 18515"/>
                <p:cNvSpPr/>
                <p:nvPr/>
              </p:nvSpPr>
              <p:spPr>
                <a:xfrm>
                  <a:off x="2807" y="1484"/>
                  <a:ext cx="0" cy="24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8517" name="矩形 18516"/>
            <p:cNvSpPr/>
            <p:nvPr/>
          </p:nvSpPr>
          <p:spPr>
            <a:xfrm>
              <a:off x="2666" y="1709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sp>
        <p:nvSpPr>
          <p:cNvPr id="18518" name="文本框 18517"/>
          <p:cNvSpPr txBox="1"/>
          <p:nvPr/>
        </p:nvSpPr>
        <p:spPr>
          <a:xfrm>
            <a:off x="5638800" y="6042025"/>
            <a:ext cx="192088" cy="454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SzPct val="100000"/>
            </a:pPr>
            <a:endParaRPr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9458" name="椭圆 19457"/>
          <p:cNvSpPr/>
          <p:nvPr/>
        </p:nvSpPr>
        <p:spPr>
          <a:xfrm>
            <a:off x="3700463" y="638175"/>
            <a:ext cx="2184400" cy="2436813"/>
          </a:xfrm>
          <a:prstGeom prst="ellipse">
            <a:avLst/>
          </a:pr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hangingPunct="0">
              <a:buSzPct val="100000"/>
            </a:pPr>
          </a:p>
        </p:txBody>
      </p:sp>
      <p:grpSp>
        <p:nvGrpSpPr>
          <p:cNvPr id="19459" name="组合 19458"/>
          <p:cNvGrpSpPr/>
          <p:nvPr/>
        </p:nvGrpSpPr>
        <p:grpSpPr>
          <a:xfrm>
            <a:off x="1085850" y="977900"/>
            <a:ext cx="6834188" cy="1073150"/>
            <a:chOff x="684" y="616"/>
            <a:chExt cx="4305" cy="676"/>
          </a:xfrm>
        </p:grpSpPr>
        <p:sp>
          <p:nvSpPr>
            <p:cNvPr id="19460" name="矩形 19459"/>
            <p:cNvSpPr/>
            <p:nvPr/>
          </p:nvSpPr>
          <p:spPr>
            <a:xfrm flipV="1">
              <a:off x="684" y="616"/>
              <a:ext cx="4305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  <p:sp>
          <p:nvSpPr>
            <p:cNvPr id="19461" name="文本框 19460"/>
            <p:cNvSpPr txBox="1"/>
            <p:nvPr/>
          </p:nvSpPr>
          <p:spPr>
            <a:xfrm>
              <a:off x="969" y="87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9462" name="直接连接符 19461"/>
            <p:cNvSpPr/>
            <p:nvPr/>
          </p:nvSpPr>
          <p:spPr>
            <a:xfrm flipV="1">
              <a:off x="1110" y="72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63" name="文本框 19462"/>
            <p:cNvSpPr txBox="1"/>
            <p:nvPr/>
          </p:nvSpPr>
          <p:spPr>
            <a:xfrm>
              <a:off x="4280" y="87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FF0000"/>
                  </a:solidFill>
                  <a:ea typeface="PMingLiU" panose="02020500000000000000" pitchFamily="18" charset="-120"/>
                </a:rPr>
                <a:t>G</a:t>
              </a:r>
              <a:r>
                <a:rPr lang="en-US" altLang="zh-CN" sz="3600">
                  <a:solidFill>
                    <a:srgbClr val="FF00FF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FF00FF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9464" name="直接连接符 19463"/>
            <p:cNvSpPr/>
            <p:nvPr/>
          </p:nvSpPr>
          <p:spPr>
            <a:xfrm flipV="1">
              <a:off x="4421" y="72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65" name="文本框 19464"/>
            <p:cNvSpPr txBox="1"/>
            <p:nvPr/>
          </p:nvSpPr>
          <p:spPr>
            <a:xfrm>
              <a:off x="1812" y="880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T</a:t>
              </a: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9466" name="直接连接符 19465"/>
            <p:cNvSpPr/>
            <p:nvPr/>
          </p:nvSpPr>
          <p:spPr>
            <a:xfrm flipV="1">
              <a:off x="1953" y="726"/>
              <a:ext cx="0" cy="239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67" name="文本框 19466"/>
            <p:cNvSpPr txBox="1"/>
            <p:nvPr/>
          </p:nvSpPr>
          <p:spPr>
            <a:xfrm>
              <a:off x="1396" y="879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9468" name="直接连接符 19467"/>
            <p:cNvSpPr/>
            <p:nvPr/>
          </p:nvSpPr>
          <p:spPr>
            <a:xfrm flipV="1">
              <a:off x="1537" y="723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69" name="文本框 19468"/>
            <p:cNvSpPr txBox="1"/>
            <p:nvPr/>
          </p:nvSpPr>
          <p:spPr>
            <a:xfrm>
              <a:off x="2235" y="879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FF00FF"/>
                  </a:solidFill>
                  <a:ea typeface="PMingLiU" panose="02020500000000000000" pitchFamily="18" charset="-120"/>
                </a:rPr>
                <a:t>C</a:t>
              </a:r>
              <a:r>
                <a:rPr lang="en-US" altLang="zh-CN" sz="3600">
                  <a:solidFill>
                    <a:srgbClr val="FF00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FF00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9470" name="直接连接符 19469"/>
            <p:cNvSpPr/>
            <p:nvPr/>
          </p:nvSpPr>
          <p:spPr>
            <a:xfrm flipV="1">
              <a:off x="2376" y="724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71" name="文本框 19470"/>
            <p:cNvSpPr txBox="1"/>
            <p:nvPr/>
          </p:nvSpPr>
          <p:spPr>
            <a:xfrm>
              <a:off x="2661" y="879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19472" name="直接连接符 19471"/>
            <p:cNvSpPr/>
            <p:nvPr/>
          </p:nvSpPr>
          <p:spPr>
            <a:xfrm flipV="1">
              <a:off x="2802" y="723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73" name="文本框 19472"/>
            <p:cNvSpPr txBox="1"/>
            <p:nvPr/>
          </p:nvSpPr>
          <p:spPr>
            <a:xfrm>
              <a:off x="3057" y="87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r>
                <a:rPr lang="en-US" altLang="zh-CN" sz="3600">
                  <a:ea typeface="PMingLiU" panose="02020500000000000000" pitchFamily="18" charset="-120"/>
                </a:rPr>
                <a:t> 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19474" name="直接连接符 19473"/>
            <p:cNvSpPr/>
            <p:nvPr/>
          </p:nvSpPr>
          <p:spPr>
            <a:xfrm flipV="1">
              <a:off x="3198" y="72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75" name="文本框 19474"/>
            <p:cNvSpPr txBox="1"/>
            <p:nvPr/>
          </p:nvSpPr>
          <p:spPr>
            <a:xfrm>
              <a:off x="3899" y="892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r>
                <a:rPr lang="en-US" altLang="zh-CN" sz="3600">
                  <a:ea typeface="PMingLiU" panose="02020500000000000000" pitchFamily="18" charset="-120"/>
                </a:rPr>
                <a:t> 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19476" name="直接连接符 19475"/>
            <p:cNvSpPr/>
            <p:nvPr/>
          </p:nvSpPr>
          <p:spPr>
            <a:xfrm flipV="1">
              <a:off x="4040" y="737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77" name="文本框 19476"/>
            <p:cNvSpPr txBox="1"/>
            <p:nvPr/>
          </p:nvSpPr>
          <p:spPr>
            <a:xfrm>
              <a:off x="3518" y="87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T</a:t>
              </a: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9478" name="直接连接符 19477"/>
            <p:cNvSpPr/>
            <p:nvPr/>
          </p:nvSpPr>
          <p:spPr>
            <a:xfrm flipV="1">
              <a:off x="3659" y="72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9479" name="组合 19478"/>
          <p:cNvGrpSpPr/>
          <p:nvPr/>
        </p:nvGrpSpPr>
        <p:grpSpPr>
          <a:xfrm>
            <a:off x="2776538" y="5153025"/>
            <a:ext cx="609600" cy="1081088"/>
            <a:chOff x="1749" y="3246"/>
            <a:chExt cx="384" cy="681"/>
          </a:xfrm>
        </p:grpSpPr>
        <p:grpSp>
          <p:nvGrpSpPr>
            <p:cNvPr id="19480" name="组合 19479"/>
            <p:cNvGrpSpPr/>
            <p:nvPr/>
          </p:nvGrpSpPr>
          <p:grpSpPr>
            <a:xfrm>
              <a:off x="1749" y="3246"/>
              <a:ext cx="381" cy="559"/>
              <a:chOff x="1749" y="3246"/>
              <a:chExt cx="381" cy="559"/>
            </a:xfrm>
          </p:grpSpPr>
          <p:sp>
            <p:nvSpPr>
              <p:cNvPr id="19481" name="文本框 19480"/>
              <p:cNvSpPr txBox="1"/>
              <p:nvPr/>
            </p:nvSpPr>
            <p:spPr>
              <a:xfrm>
                <a:off x="1749" y="3246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9482" name="直接连接符 19481"/>
              <p:cNvSpPr/>
              <p:nvPr/>
            </p:nvSpPr>
            <p:spPr>
              <a:xfrm>
                <a:off x="1890" y="3565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9483" name="矩形 19482"/>
            <p:cNvSpPr/>
            <p:nvPr/>
          </p:nvSpPr>
          <p:spPr>
            <a:xfrm>
              <a:off x="1752" y="3807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9484" name="组合 19483"/>
          <p:cNvGrpSpPr/>
          <p:nvPr/>
        </p:nvGrpSpPr>
        <p:grpSpPr>
          <a:xfrm rot="20914277">
            <a:off x="8008938" y="3586163"/>
            <a:ext cx="604837" cy="1077912"/>
            <a:chOff x="5045" y="2259"/>
            <a:chExt cx="381" cy="679"/>
          </a:xfrm>
        </p:grpSpPr>
        <p:grpSp>
          <p:nvGrpSpPr>
            <p:cNvPr id="19485" name="组合 19484"/>
            <p:cNvGrpSpPr/>
            <p:nvPr/>
          </p:nvGrpSpPr>
          <p:grpSpPr>
            <a:xfrm>
              <a:off x="5045" y="2259"/>
              <a:ext cx="381" cy="559"/>
              <a:chOff x="5045" y="2259"/>
              <a:chExt cx="381" cy="559"/>
            </a:xfrm>
          </p:grpSpPr>
          <p:sp>
            <p:nvSpPr>
              <p:cNvPr id="19486" name="文本框 19485"/>
              <p:cNvSpPr txBox="1"/>
              <p:nvPr/>
            </p:nvSpPr>
            <p:spPr>
              <a:xfrm>
                <a:off x="5045" y="2259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FF"/>
                    </a:solidFill>
                    <a:ea typeface="PMingLiU" panose="02020500000000000000" pitchFamily="18" charset="-120"/>
                  </a:rPr>
                  <a:t>C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9487" name="直接连接符 19486"/>
              <p:cNvSpPr/>
              <p:nvPr/>
            </p:nvSpPr>
            <p:spPr>
              <a:xfrm>
                <a:off x="5186" y="2578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9488" name="矩形 19487"/>
            <p:cNvSpPr/>
            <p:nvPr/>
          </p:nvSpPr>
          <p:spPr>
            <a:xfrm>
              <a:off x="5045" y="2818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9489" name="组合 19488"/>
          <p:cNvGrpSpPr/>
          <p:nvPr/>
        </p:nvGrpSpPr>
        <p:grpSpPr>
          <a:xfrm rot="2779942">
            <a:off x="4151313" y="4783138"/>
            <a:ext cx="609600" cy="1079500"/>
            <a:chOff x="2615" y="3013"/>
            <a:chExt cx="384" cy="680"/>
          </a:xfrm>
        </p:grpSpPr>
        <p:grpSp>
          <p:nvGrpSpPr>
            <p:cNvPr id="19490" name="组合 19489"/>
            <p:cNvGrpSpPr/>
            <p:nvPr/>
          </p:nvGrpSpPr>
          <p:grpSpPr>
            <a:xfrm>
              <a:off x="2615" y="3013"/>
              <a:ext cx="381" cy="558"/>
              <a:chOff x="2615" y="3013"/>
              <a:chExt cx="381" cy="558"/>
            </a:xfrm>
          </p:grpSpPr>
          <p:sp>
            <p:nvSpPr>
              <p:cNvPr id="19491" name="文本框 19490"/>
              <p:cNvSpPr txBox="1"/>
              <p:nvPr/>
            </p:nvSpPr>
            <p:spPr>
              <a:xfrm>
                <a:off x="2615" y="3013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9492" name="直接连接符 19491"/>
              <p:cNvSpPr/>
              <p:nvPr/>
            </p:nvSpPr>
            <p:spPr>
              <a:xfrm>
                <a:off x="2756" y="3332"/>
                <a:ext cx="0" cy="239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9493" name="矩形 19492"/>
            <p:cNvSpPr/>
            <p:nvPr/>
          </p:nvSpPr>
          <p:spPr>
            <a:xfrm>
              <a:off x="2618" y="3573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9494" name="组合 19493"/>
          <p:cNvGrpSpPr/>
          <p:nvPr/>
        </p:nvGrpSpPr>
        <p:grpSpPr>
          <a:xfrm rot="20406559">
            <a:off x="6637338" y="4711700"/>
            <a:ext cx="604837" cy="1082675"/>
            <a:chOff x="4181" y="2968"/>
            <a:chExt cx="381" cy="682"/>
          </a:xfrm>
        </p:grpSpPr>
        <p:grpSp>
          <p:nvGrpSpPr>
            <p:cNvPr id="19495" name="组合 19494"/>
            <p:cNvGrpSpPr/>
            <p:nvPr/>
          </p:nvGrpSpPr>
          <p:grpSpPr>
            <a:xfrm>
              <a:off x="4181" y="2968"/>
              <a:ext cx="381" cy="558"/>
              <a:chOff x="4181" y="2968"/>
              <a:chExt cx="381" cy="558"/>
            </a:xfrm>
          </p:grpSpPr>
          <p:sp>
            <p:nvSpPr>
              <p:cNvPr id="19496" name="文本框 19495"/>
              <p:cNvSpPr txBox="1"/>
              <p:nvPr/>
            </p:nvSpPr>
            <p:spPr>
              <a:xfrm>
                <a:off x="4181" y="2968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993300"/>
                    </a:solidFill>
                    <a:ea typeface="PMingLiU" panose="02020500000000000000" pitchFamily="18" charset="-120"/>
                  </a:rPr>
                  <a:t>A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19497" name="直接连接符 19496"/>
              <p:cNvSpPr/>
              <p:nvPr/>
            </p:nvSpPr>
            <p:spPr>
              <a:xfrm>
                <a:off x="4322" y="3287"/>
                <a:ext cx="0" cy="239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9498" name="矩形 19497"/>
            <p:cNvSpPr/>
            <p:nvPr/>
          </p:nvSpPr>
          <p:spPr>
            <a:xfrm>
              <a:off x="4181" y="3530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9499" name="组合 19498"/>
          <p:cNvGrpSpPr/>
          <p:nvPr/>
        </p:nvGrpSpPr>
        <p:grpSpPr>
          <a:xfrm rot="20386476">
            <a:off x="5732463" y="5273675"/>
            <a:ext cx="604837" cy="1077913"/>
            <a:chOff x="3611" y="3322"/>
            <a:chExt cx="381" cy="679"/>
          </a:xfrm>
        </p:grpSpPr>
        <p:grpSp>
          <p:nvGrpSpPr>
            <p:cNvPr id="19500" name="组合 19499"/>
            <p:cNvGrpSpPr/>
            <p:nvPr/>
          </p:nvGrpSpPr>
          <p:grpSpPr>
            <a:xfrm>
              <a:off x="3611" y="3322"/>
              <a:ext cx="381" cy="559"/>
              <a:chOff x="3611" y="3322"/>
              <a:chExt cx="381" cy="559"/>
            </a:xfrm>
          </p:grpSpPr>
          <p:sp>
            <p:nvSpPr>
              <p:cNvPr id="19501" name="文本框 19500"/>
              <p:cNvSpPr txBox="1"/>
              <p:nvPr/>
            </p:nvSpPr>
            <p:spPr>
              <a:xfrm>
                <a:off x="3611" y="3322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FF"/>
                    </a:solidFill>
                    <a:ea typeface="PMingLiU" panose="02020500000000000000" pitchFamily="18" charset="-120"/>
                  </a:rPr>
                  <a:t>C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9502" name="直接连接符 19501"/>
              <p:cNvSpPr/>
              <p:nvPr/>
            </p:nvSpPr>
            <p:spPr>
              <a:xfrm>
                <a:off x="3752" y="3641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9503" name="矩形 19502"/>
            <p:cNvSpPr/>
            <p:nvPr/>
          </p:nvSpPr>
          <p:spPr>
            <a:xfrm>
              <a:off x="3611" y="3881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9504" name="组合 19503"/>
          <p:cNvGrpSpPr/>
          <p:nvPr/>
        </p:nvGrpSpPr>
        <p:grpSpPr>
          <a:xfrm rot="438758">
            <a:off x="7623175" y="5153025"/>
            <a:ext cx="609600" cy="1081088"/>
            <a:chOff x="4802" y="3246"/>
            <a:chExt cx="384" cy="681"/>
          </a:xfrm>
        </p:grpSpPr>
        <p:grpSp>
          <p:nvGrpSpPr>
            <p:cNvPr id="19505" name="组合 19504"/>
            <p:cNvGrpSpPr/>
            <p:nvPr/>
          </p:nvGrpSpPr>
          <p:grpSpPr>
            <a:xfrm>
              <a:off x="4802" y="3246"/>
              <a:ext cx="381" cy="559"/>
              <a:chOff x="4802" y="3246"/>
              <a:chExt cx="381" cy="559"/>
            </a:xfrm>
          </p:grpSpPr>
          <p:sp>
            <p:nvSpPr>
              <p:cNvPr id="19506" name="文本框 19505"/>
              <p:cNvSpPr txBox="1"/>
              <p:nvPr/>
            </p:nvSpPr>
            <p:spPr>
              <a:xfrm>
                <a:off x="4802" y="3246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9507" name="直接连接符 19506"/>
              <p:cNvSpPr/>
              <p:nvPr/>
            </p:nvSpPr>
            <p:spPr>
              <a:xfrm>
                <a:off x="4943" y="3565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9508" name="矩形 19507"/>
            <p:cNvSpPr/>
            <p:nvPr/>
          </p:nvSpPr>
          <p:spPr>
            <a:xfrm>
              <a:off x="4805" y="3807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9509" name="组合 19508"/>
          <p:cNvGrpSpPr/>
          <p:nvPr/>
        </p:nvGrpSpPr>
        <p:grpSpPr>
          <a:xfrm>
            <a:off x="3533775" y="1822450"/>
            <a:ext cx="609600" cy="1081088"/>
            <a:chOff x="2226" y="1148"/>
            <a:chExt cx="384" cy="681"/>
          </a:xfrm>
        </p:grpSpPr>
        <p:grpSp>
          <p:nvGrpSpPr>
            <p:cNvPr id="19510" name="组合 19509"/>
            <p:cNvGrpSpPr/>
            <p:nvPr/>
          </p:nvGrpSpPr>
          <p:grpSpPr>
            <a:xfrm>
              <a:off x="2226" y="1148"/>
              <a:ext cx="381" cy="559"/>
              <a:chOff x="2226" y="1148"/>
              <a:chExt cx="381" cy="559"/>
            </a:xfrm>
          </p:grpSpPr>
          <p:sp>
            <p:nvSpPr>
              <p:cNvPr id="19511" name="文本框 19510"/>
              <p:cNvSpPr txBox="1"/>
              <p:nvPr/>
            </p:nvSpPr>
            <p:spPr>
              <a:xfrm>
                <a:off x="2226" y="1148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9512" name="直接连接符 19511"/>
              <p:cNvSpPr/>
              <p:nvPr/>
            </p:nvSpPr>
            <p:spPr>
              <a:xfrm>
                <a:off x="2367" y="1467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9513" name="矩形 19512"/>
            <p:cNvSpPr/>
            <p:nvPr/>
          </p:nvSpPr>
          <p:spPr>
            <a:xfrm>
              <a:off x="2229" y="1709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9514" name="组合 19513"/>
          <p:cNvGrpSpPr/>
          <p:nvPr/>
        </p:nvGrpSpPr>
        <p:grpSpPr>
          <a:xfrm>
            <a:off x="1538288" y="1866900"/>
            <a:ext cx="604837" cy="1054100"/>
            <a:chOff x="969" y="1176"/>
            <a:chExt cx="381" cy="664"/>
          </a:xfrm>
        </p:grpSpPr>
        <p:sp>
          <p:nvSpPr>
            <p:cNvPr id="19515" name="矩形 19514"/>
            <p:cNvSpPr/>
            <p:nvPr/>
          </p:nvSpPr>
          <p:spPr>
            <a:xfrm>
              <a:off x="969" y="1720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  <p:grpSp>
          <p:nvGrpSpPr>
            <p:cNvPr id="19516" name="组合 19515"/>
            <p:cNvGrpSpPr/>
            <p:nvPr/>
          </p:nvGrpSpPr>
          <p:grpSpPr>
            <a:xfrm>
              <a:off x="969" y="1176"/>
              <a:ext cx="381" cy="559"/>
              <a:chOff x="969" y="1176"/>
              <a:chExt cx="381" cy="559"/>
            </a:xfrm>
          </p:grpSpPr>
          <p:sp>
            <p:nvSpPr>
              <p:cNvPr id="19517" name="文本框 19516"/>
              <p:cNvSpPr txBox="1"/>
              <p:nvPr/>
            </p:nvSpPr>
            <p:spPr>
              <a:xfrm>
                <a:off x="969" y="1176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ea typeface="PMingLiU" panose="02020500000000000000" pitchFamily="18" charset="-120"/>
                  </a:rPr>
                  <a:t>U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9518" name="直接连接符 19517"/>
              <p:cNvSpPr/>
              <p:nvPr/>
            </p:nvSpPr>
            <p:spPr>
              <a:xfrm>
                <a:off x="1110" y="1495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9519" name="组合 19518"/>
          <p:cNvGrpSpPr/>
          <p:nvPr/>
        </p:nvGrpSpPr>
        <p:grpSpPr>
          <a:xfrm>
            <a:off x="2216150" y="1866900"/>
            <a:ext cx="604838" cy="887413"/>
            <a:chOff x="1396" y="1176"/>
            <a:chExt cx="381" cy="559"/>
          </a:xfrm>
        </p:grpSpPr>
        <p:sp>
          <p:nvSpPr>
            <p:cNvPr id="19520" name="文本框 19519"/>
            <p:cNvSpPr txBox="1"/>
            <p:nvPr/>
          </p:nvSpPr>
          <p:spPr>
            <a:xfrm>
              <a:off x="1396" y="1176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U</a:t>
              </a:r>
              <a:endParaRPr lang="en-US" altLang="zh-CN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9521" name="直接连接符 19520"/>
            <p:cNvSpPr/>
            <p:nvPr/>
          </p:nvSpPr>
          <p:spPr>
            <a:xfrm>
              <a:off x="1537" y="1495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9522" name="组合 19521"/>
          <p:cNvGrpSpPr/>
          <p:nvPr/>
        </p:nvGrpSpPr>
        <p:grpSpPr>
          <a:xfrm>
            <a:off x="2820988" y="1808163"/>
            <a:ext cx="604837" cy="1112837"/>
            <a:chOff x="1777" y="1139"/>
            <a:chExt cx="381" cy="701"/>
          </a:xfrm>
        </p:grpSpPr>
        <p:grpSp>
          <p:nvGrpSpPr>
            <p:cNvPr id="19523" name="组合 19522"/>
            <p:cNvGrpSpPr/>
            <p:nvPr/>
          </p:nvGrpSpPr>
          <p:grpSpPr>
            <a:xfrm>
              <a:off x="1777" y="1139"/>
              <a:ext cx="381" cy="574"/>
              <a:chOff x="1777" y="1139"/>
              <a:chExt cx="381" cy="574"/>
            </a:xfrm>
          </p:grpSpPr>
          <p:sp>
            <p:nvSpPr>
              <p:cNvPr id="19524" name="文本框 19523"/>
              <p:cNvSpPr txBox="1"/>
              <p:nvPr/>
            </p:nvSpPr>
            <p:spPr>
              <a:xfrm>
                <a:off x="1777" y="1139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993300"/>
                    </a:solidFill>
                    <a:ea typeface="PMingLiU" panose="02020500000000000000" pitchFamily="18" charset="-120"/>
                  </a:rPr>
                  <a:t>A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19525" name="直接连接符 19524"/>
              <p:cNvSpPr/>
              <p:nvPr/>
            </p:nvSpPr>
            <p:spPr>
              <a:xfrm>
                <a:off x="1918" y="1467"/>
                <a:ext cx="0" cy="246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9526" name="矩形 19525"/>
            <p:cNvSpPr/>
            <p:nvPr/>
          </p:nvSpPr>
          <p:spPr>
            <a:xfrm>
              <a:off x="1777" y="1717"/>
              <a:ext cx="381" cy="12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9527" name="组合 19526"/>
          <p:cNvGrpSpPr/>
          <p:nvPr/>
        </p:nvGrpSpPr>
        <p:grpSpPr>
          <a:xfrm>
            <a:off x="4232275" y="1849438"/>
            <a:ext cx="604838" cy="1054100"/>
            <a:chOff x="2666" y="1165"/>
            <a:chExt cx="381" cy="664"/>
          </a:xfrm>
        </p:grpSpPr>
        <p:grpSp>
          <p:nvGrpSpPr>
            <p:cNvPr id="19528" name="组合 19527"/>
            <p:cNvGrpSpPr/>
            <p:nvPr/>
          </p:nvGrpSpPr>
          <p:grpSpPr>
            <a:xfrm>
              <a:off x="2666" y="1165"/>
              <a:ext cx="381" cy="664"/>
              <a:chOff x="2666" y="1165"/>
              <a:chExt cx="381" cy="664"/>
            </a:xfrm>
          </p:grpSpPr>
          <p:sp>
            <p:nvSpPr>
              <p:cNvPr id="19529" name="矩形 19528"/>
              <p:cNvSpPr/>
              <p:nvPr/>
            </p:nvSpPr>
            <p:spPr>
              <a:xfrm>
                <a:off x="2666" y="1709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hangingPunct="0">
                  <a:buSzPct val="100000"/>
                </a:pPr>
              </a:p>
            </p:txBody>
          </p:sp>
          <p:grpSp>
            <p:nvGrpSpPr>
              <p:cNvPr id="19530" name="组合 19529"/>
              <p:cNvGrpSpPr/>
              <p:nvPr/>
            </p:nvGrpSpPr>
            <p:grpSpPr>
              <a:xfrm>
                <a:off x="2666" y="1165"/>
                <a:ext cx="381" cy="559"/>
                <a:chOff x="2666" y="1165"/>
                <a:chExt cx="381" cy="559"/>
              </a:xfrm>
            </p:grpSpPr>
            <p:sp>
              <p:nvSpPr>
                <p:cNvPr id="19531" name="文本框 19530"/>
                <p:cNvSpPr txBox="1"/>
                <p:nvPr/>
              </p:nvSpPr>
              <p:spPr>
                <a:xfrm>
                  <a:off x="2666" y="1165"/>
                  <a:ext cx="381" cy="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spcBef>
                      <a:spcPct val="50000"/>
                    </a:spcBef>
                    <a:buSzPct val="100000"/>
                  </a:pPr>
                  <a:r>
                    <a:rPr lang="en-US" altLang="zh-CN" sz="3600">
                      <a:ea typeface="PMingLiU" panose="02020500000000000000" pitchFamily="18" charset="-120"/>
                    </a:rPr>
                    <a:t>U</a:t>
                  </a:r>
                  <a:endParaRPr lang="en-US" altLang="zh-CN">
                    <a:latin typeface="Times New Roman" panose="02020603050405020304" pitchFamily="18" charset="0"/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19532" name="直接连接符 19531"/>
                <p:cNvSpPr/>
                <p:nvPr/>
              </p:nvSpPr>
              <p:spPr>
                <a:xfrm>
                  <a:off x="2807" y="1484"/>
                  <a:ext cx="0" cy="24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9533" name="矩形 19532"/>
            <p:cNvSpPr/>
            <p:nvPr/>
          </p:nvSpPr>
          <p:spPr>
            <a:xfrm>
              <a:off x="2666" y="1709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19534" name="组合 19533"/>
          <p:cNvGrpSpPr/>
          <p:nvPr/>
        </p:nvGrpSpPr>
        <p:grpSpPr>
          <a:xfrm>
            <a:off x="4852988" y="1849438"/>
            <a:ext cx="604837" cy="1054100"/>
            <a:chOff x="3057" y="1165"/>
            <a:chExt cx="381" cy="664"/>
          </a:xfrm>
        </p:grpSpPr>
        <p:grpSp>
          <p:nvGrpSpPr>
            <p:cNvPr id="19535" name="组合 19534"/>
            <p:cNvGrpSpPr/>
            <p:nvPr/>
          </p:nvGrpSpPr>
          <p:grpSpPr>
            <a:xfrm>
              <a:off x="3057" y="1165"/>
              <a:ext cx="381" cy="664"/>
              <a:chOff x="3057" y="1165"/>
              <a:chExt cx="381" cy="664"/>
            </a:xfrm>
          </p:grpSpPr>
          <p:sp>
            <p:nvSpPr>
              <p:cNvPr id="19536" name="矩形 19535"/>
              <p:cNvSpPr/>
              <p:nvPr/>
            </p:nvSpPr>
            <p:spPr>
              <a:xfrm>
                <a:off x="3057" y="1709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hangingPunct="0">
                  <a:buSzPct val="100000"/>
                </a:pPr>
              </a:p>
            </p:txBody>
          </p:sp>
          <p:grpSp>
            <p:nvGrpSpPr>
              <p:cNvPr id="19537" name="组合 19536"/>
              <p:cNvGrpSpPr/>
              <p:nvPr/>
            </p:nvGrpSpPr>
            <p:grpSpPr>
              <a:xfrm>
                <a:off x="3057" y="1165"/>
                <a:ext cx="381" cy="559"/>
                <a:chOff x="3057" y="1165"/>
                <a:chExt cx="381" cy="559"/>
              </a:xfrm>
            </p:grpSpPr>
            <p:sp>
              <p:nvSpPr>
                <p:cNvPr id="19538" name="文本框 19537"/>
                <p:cNvSpPr txBox="1"/>
                <p:nvPr/>
              </p:nvSpPr>
              <p:spPr>
                <a:xfrm>
                  <a:off x="3057" y="1165"/>
                  <a:ext cx="381" cy="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spcBef>
                      <a:spcPct val="50000"/>
                    </a:spcBef>
                    <a:buSzPct val="100000"/>
                  </a:pPr>
                  <a:r>
                    <a:rPr lang="en-US" altLang="zh-CN" sz="3600">
                      <a:ea typeface="PMingLiU" panose="02020500000000000000" pitchFamily="18" charset="-120"/>
                    </a:rPr>
                    <a:t>U</a:t>
                  </a:r>
                  <a:endParaRPr lang="en-US" altLang="zh-CN">
                    <a:latin typeface="Times New Roman" panose="02020603050405020304" pitchFamily="18" charset="0"/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19539" name="直接连接符 19538"/>
                <p:cNvSpPr/>
                <p:nvPr/>
              </p:nvSpPr>
              <p:spPr>
                <a:xfrm>
                  <a:off x="3198" y="1484"/>
                  <a:ext cx="0" cy="24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9540" name="矩形 19539"/>
            <p:cNvSpPr/>
            <p:nvPr/>
          </p:nvSpPr>
          <p:spPr>
            <a:xfrm>
              <a:off x="3057" y="1709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sp>
        <p:nvSpPr>
          <p:cNvPr id="19541" name="矩形 19540"/>
          <p:cNvSpPr/>
          <p:nvPr/>
        </p:nvSpPr>
        <p:spPr>
          <a:xfrm>
            <a:off x="1538288" y="2709863"/>
            <a:ext cx="3290887" cy="21113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hangingPunct="0">
              <a:buSzPct val="100000"/>
            </a:pPr>
          </a:p>
        </p:txBody>
      </p:sp>
      <p:sp>
        <p:nvSpPr>
          <p:cNvPr id="19542" name="文本框 19541"/>
          <p:cNvSpPr txBox="1"/>
          <p:nvPr/>
        </p:nvSpPr>
        <p:spPr>
          <a:xfrm>
            <a:off x="5638800" y="6042025"/>
            <a:ext cx="192088" cy="454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SzPct val="100000"/>
            </a:pPr>
            <a:endParaRPr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0482" name="椭圆 20481"/>
          <p:cNvSpPr/>
          <p:nvPr/>
        </p:nvSpPr>
        <p:spPr>
          <a:xfrm>
            <a:off x="4456113" y="638175"/>
            <a:ext cx="2184400" cy="2436813"/>
          </a:xfrm>
          <a:prstGeom prst="ellipse">
            <a:avLst/>
          </a:pr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hangingPunct="0">
              <a:buSzPct val="100000"/>
            </a:pPr>
          </a:p>
        </p:txBody>
      </p:sp>
      <p:grpSp>
        <p:nvGrpSpPr>
          <p:cNvPr id="20483" name="组合 20482"/>
          <p:cNvGrpSpPr/>
          <p:nvPr/>
        </p:nvGrpSpPr>
        <p:grpSpPr>
          <a:xfrm>
            <a:off x="1085850" y="977900"/>
            <a:ext cx="6834188" cy="1073150"/>
            <a:chOff x="684" y="616"/>
            <a:chExt cx="4305" cy="676"/>
          </a:xfrm>
        </p:grpSpPr>
        <p:sp>
          <p:nvSpPr>
            <p:cNvPr id="20484" name="矩形 20483"/>
            <p:cNvSpPr/>
            <p:nvPr/>
          </p:nvSpPr>
          <p:spPr>
            <a:xfrm flipV="1">
              <a:off x="684" y="616"/>
              <a:ext cx="4305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  <p:sp>
          <p:nvSpPr>
            <p:cNvPr id="20485" name="文本框 20484"/>
            <p:cNvSpPr txBox="1"/>
            <p:nvPr/>
          </p:nvSpPr>
          <p:spPr>
            <a:xfrm>
              <a:off x="969" y="87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20486" name="直接连接符 20485"/>
            <p:cNvSpPr/>
            <p:nvPr/>
          </p:nvSpPr>
          <p:spPr>
            <a:xfrm flipV="1">
              <a:off x="1110" y="72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87" name="文本框 20486"/>
            <p:cNvSpPr txBox="1"/>
            <p:nvPr/>
          </p:nvSpPr>
          <p:spPr>
            <a:xfrm>
              <a:off x="4280" y="87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FF0000"/>
                  </a:solidFill>
                  <a:ea typeface="PMingLiU" panose="02020500000000000000" pitchFamily="18" charset="-120"/>
                </a:rPr>
                <a:t>G</a:t>
              </a:r>
              <a:r>
                <a:rPr lang="en-US" altLang="zh-CN" sz="3600">
                  <a:solidFill>
                    <a:srgbClr val="FF00FF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FF00FF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20488" name="直接连接符 20487"/>
            <p:cNvSpPr/>
            <p:nvPr/>
          </p:nvSpPr>
          <p:spPr>
            <a:xfrm flipV="1">
              <a:off x="4421" y="72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89" name="文本框 20488"/>
            <p:cNvSpPr txBox="1"/>
            <p:nvPr/>
          </p:nvSpPr>
          <p:spPr>
            <a:xfrm>
              <a:off x="1812" y="880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T</a:t>
              </a: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20490" name="直接连接符 20489"/>
            <p:cNvSpPr/>
            <p:nvPr/>
          </p:nvSpPr>
          <p:spPr>
            <a:xfrm flipV="1">
              <a:off x="1953" y="726"/>
              <a:ext cx="0" cy="239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91" name="文本框 20490"/>
            <p:cNvSpPr txBox="1"/>
            <p:nvPr/>
          </p:nvSpPr>
          <p:spPr>
            <a:xfrm>
              <a:off x="1396" y="879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20492" name="直接连接符 20491"/>
            <p:cNvSpPr/>
            <p:nvPr/>
          </p:nvSpPr>
          <p:spPr>
            <a:xfrm flipV="1">
              <a:off x="1537" y="723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93" name="文本框 20492"/>
            <p:cNvSpPr txBox="1"/>
            <p:nvPr/>
          </p:nvSpPr>
          <p:spPr>
            <a:xfrm>
              <a:off x="2235" y="879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FF00FF"/>
                  </a:solidFill>
                  <a:ea typeface="PMingLiU" panose="02020500000000000000" pitchFamily="18" charset="-120"/>
                </a:rPr>
                <a:t>C</a:t>
              </a:r>
              <a:r>
                <a:rPr lang="en-US" altLang="zh-CN" sz="3600">
                  <a:solidFill>
                    <a:srgbClr val="FF00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FF00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20494" name="直接连接符 20493"/>
            <p:cNvSpPr/>
            <p:nvPr/>
          </p:nvSpPr>
          <p:spPr>
            <a:xfrm flipV="1">
              <a:off x="2376" y="724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95" name="文本框 20494"/>
            <p:cNvSpPr txBox="1"/>
            <p:nvPr/>
          </p:nvSpPr>
          <p:spPr>
            <a:xfrm>
              <a:off x="2661" y="879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20496" name="直接连接符 20495"/>
            <p:cNvSpPr/>
            <p:nvPr/>
          </p:nvSpPr>
          <p:spPr>
            <a:xfrm flipV="1">
              <a:off x="2802" y="723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97" name="文本框 20496"/>
            <p:cNvSpPr txBox="1"/>
            <p:nvPr/>
          </p:nvSpPr>
          <p:spPr>
            <a:xfrm>
              <a:off x="3057" y="87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r>
                <a:rPr lang="en-US" altLang="zh-CN" sz="3600">
                  <a:ea typeface="PMingLiU" panose="02020500000000000000" pitchFamily="18" charset="-120"/>
                </a:rPr>
                <a:t> 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20498" name="直接连接符 20497"/>
            <p:cNvSpPr/>
            <p:nvPr/>
          </p:nvSpPr>
          <p:spPr>
            <a:xfrm flipV="1">
              <a:off x="3198" y="72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99" name="文本框 20498"/>
            <p:cNvSpPr txBox="1"/>
            <p:nvPr/>
          </p:nvSpPr>
          <p:spPr>
            <a:xfrm>
              <a:off x="3899" y="892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r>
                <a:rPr lang="en-US" altLang="zh-CN" sz="3600">
                  <a:ea typeface="PMingLiU" panose="02020500000000000000" pitchFamily="18" charset="-120"/>
                </a:rPr>
                <a:t> 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20500" name="直接连接符 20499"/>
            <p:cNvSpPr/>
            <p:nvPr/>
          </p:nvSpPr>
          <p:spPr>
            <a:xfrm flipV="1">
              <a:off x="4040" y="737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01" name="文本框 20500"/>
            <p:cNvSpPr txBox="1"/>
            <p:nvPr/>
          </p:nvSpPr>
          <p:spPr>
            <a:xfrm>
              <a:off x="3518" y="87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T</a:t>
              </a: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20502" name="直接连接符 20501"/>
            <p:cNvSpPr/>
            <p:nvPr/>
          </p:nvSpPr>
          <p:spPr>
            <a:xfrm flipV="1">
              <a:off x="3659" y="72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0503" name="组合 20502"/>
          <p:cNvGrpSpPr/>
          <p:nvPr/>
        </p:nvGrpSpPr>
        <p:grpSpPr>
          <a:xfrm>
            <a:off x="2776538" y="5153025"/>
            <a:ext cx="609600" cy="1081088"/>
            <a:chOff x="1749" y="3246"/>
            <a:chExt cx="384" cy="681"/>
          </a:xfrm>
        </p:grpSpPr>
        <p:grpSp>
          <p:nvGrpSpPr>
            <p:cNvPr id="20504" name="组合 20503"/>
            <p:cNvGrpSpPr/>
            <p:nvPr/>
          </p:nvGrpSpPr>
          <p:grpSpPr>
            <a:xfrm>
              <a:off x="1749" y="3246"/>
              <a:ext cx="381" cy="559"/>
              <a:chOff x="1749" y="3246"/>
              <a:chExt cx="381" cy="559"/>
            </a:xfrm>
          </p:grpSpPr>
          <p:sp>
            <p:nvSpPr>
              <p:cNvPr id="20505" name="文本框 20504"/>
              <p:cNvSpPr txBox="1"/>
              <p:nvPr/>
            </p:nvSpPr>
            <p:spPr>
              <a:xfrm>
                <a:off x="1749" y="3246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0506" name="直接连接符 20505"/>
              <p:cNvSpPr/>
              <p:nvPr/>
            </p:nvSpPr>
            <p:spPr>
              <a:xfrm>
                <a:off x="1890" y="3565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0507" name="矩形 20506"/>
            <p:cNvSpPr/>
            <p:nvPr/>
          </p:nvSpPr>
          <p:spPr>
            <a:xfrm>
              <a:off x="1752" y="3807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0508" name="组合 20507"/>
          <p:cNvGrpSpPr/>
          <p:nvPr/>
        </p:nvGrpSpPr>
        <p:grpSpPr>
          <a:xfrm rot="20914277">
            <a:off x="8008938" y="3586163"/>
            <a:ext cx="604837" cy="1077912"/>
            <a:chOff x="5045" y="2259"/>
            <a:chExt cx="381" cy="679"/>
          </a:xfrm>
        </p:grpSpPr>
        <p:grpSp>
          <p:nvGrpSpPr>
            <p:cNvPr id="20509" name="组合 20508"/>
            <p:cNvGrpSpPr/>
            <p:nvPr/>
          </p:nvGrpSpPr>
          <p:grpSpPr>
            <a:xfrm>
              <a:off x="5045" y="2259"/>
              <a:ext cx="381" cy="559"/>
              <a:chOff x="5045" y="2259"/>
              <a:chExt cx="381" cy="559"/>
            </a:xfrm>
          </p:grpSpPr>
          <p:sp>
            <p:nvSpPr>
              <p:cNvPr id="20510" name="文本框 20509"/>
              <p:cNvSpPr txBox="1"/>
              <p:nvPr/>
            </p:nvSpPr>
            <p:spPr>
              <a:xfrm>
                <a:off x="5045" y="2259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FF"/>
                    </a:solidFill>
                    <a:ea typeface="PMingLiU" panose="02020500000000000000" pitchFamily="18" charset="-120"/>
                  </a:rPr>
                  <a:t>C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0511" name="直接连接符 20510"/>
              <p:cNvSpPr/>
              <p:nvPr/>
            </p:nvSpPr>
            <p:spPr>
              <a:xfrm>
                <a:off x="5186" y="2578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0512" name="矩形 20511"/>
            <p:cNvSpPr/>
            <p:nvPr/>
          </p:nvSpPr>
          <p:spPr>
            <a:xfrm>
              <a:off x="5045" y="2818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0513" name="组合 20512"/>
          <p:cNvGrpSpPr/>
          <p:nvPr/>
        </p:nvGrpSpPr>
        <p:grpSpPr>
          <a:xfrm rot="2779942">
            <a:off x="4151313" y="4783138"/>
            <a:ext cx="609600" cy="1079500"/>
            <a:chOff x="2615" y="3013"/>
            <a:chExt cx="384" cy="680"/>
          </a:xfrm>
        </p:grpSpPr>
        <p:grpSp>
          <p:nvGrpSpPr>
            <p:cNvPr id="20514" name="组合 20513"/>
            <p:cNvGrpSpPr/>
            <p:nvPr/>
          </p:nvGrpSpPr>
          <p:grpSpPr>
            <a:xfrm>
              <a:off x="2615" y="3013"/>
              <a:ext cx="381" cy="558"/>
              <a:chOff x="2615" y="3013"/>
              <a:chExt cx="381" cy="558"/>
            </a:xfrm>
          </p:grpSpPr>
          <p:sp>
            <p:nvSpPr>
              <p:cNvPr id="20515" name="文本框 20514"/>
              <p:cNvSpPr txBox="1"/>
              <p:nvPr/>
            </p:nvSpPr>
            <p:spPr>
              <a:xfrm>
                <a:off x="2615" y="3013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0516" name="直接连接符 20515"/>
              <p:cNvSpPr/>
              <p:nvPr/>
            </p:nvSpPr>
            <p:spPr>
              <a:xfrm>
                <a:off x="2756" y="3332"/>
                <a:ext cx="0" cy="239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0517" name="矩形 20516"/>
            <p:cNvSpPr/>
            <p:nvPr/>
          </p:nvSpPr>
          <p:spPr>
            <a:xfrm>
              <a:off x="2618" y="3573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0518" name="组合 20517"/>
          <p:cNvGrpSpPr/>
          <p:nvPr/>
        </p:nvGrpSpPr>
        <p:grpSpPr>
          <a:xfrm rot="20406559">
            <a:off x="6637338" y="4711700"/>
            <a:ext cx="604837" cy="1082675"/>
            <a:chOff x="4181" y="2968"/>
            <a:chExt cx="381" cy="682"/>
          </a:xfrm>
        </p:grpSpPr>
        <p:grpSp>
          <p:nvGrpSpPr>
            <p:cNvPr id="20519" name="组合 20518"/>
            <p:cNvGrpSpPr/>
            <p:nvPr/>
          </p:nvGrpSpPr>
          <p:grpSpPr>
            <a:xfrm>
              <a:off x="4181" y="2968"/>
              <a:ext cx="381" cy="558"/>
              <a:chOff x="4181" y="2968"/>
              <a:chExt cx="381" cy="558"/>
            </a:xfrm>
          </p:grpSpPr>
          <p:sp>
            <p:nvSpPr>
              <p:cNvPr id="20520" name="文本框 20519"/>
              <p:cNvSpPr txBox="1"/>
              <p:nvPr/>
            </p:nvSpPr>
            <p:spPr>
              <a:xfrm>
                <a:off x="4181" y="2968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993300"/>
                    </a:solidFill>
                    <a:ea typeface="PMingLiU" panose="02020500000000000000" pitchFamily="18" charset="-120"/>
                  </a:rPr>
                  <a:t>A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20521" name="直接连接符 20520"/>
              <p:cNvSpPr/>
              <p:nvPr/>
            </p:nvSpPr>
            <p:spPr>
              <a:xfrm>
                <a:off x="4322" y="3287"/>
                <a:ext cx="0" cy="239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0522" name="矩形 20521"/>
            <p:cNvSpPr/>
            <p:nvPr/>
          </p:nvSpPr>
          <p:spPr>
            <a:xfrm>
              <a:off x="4181" y="3530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0523" name="组合 20522"/>
          <p:cNvGrpSpPr/>
          <p:nvPr/>
        </p:nvGrpSpPr>
        <p:grpSpPr>
          <a:xfrm rot="20386476">
            <a:off x="5732463" y="5273675"/>
            <a:ext cx="604837" cy="1077913"/>
            <a:chOff x="3611" y="3322"/>
            <a:chExt cx="381" cy="679"/>
          </a:xfrm>
        </p:grpSpPr>
        <p:grpSp>
          <p:nvGrpSpPr>
            <p:cNvPr id="20524" name="组合 20523"/>
            <p:cNvGrpSpPr/>
            <p:nvPr/>
          </p:nvGrpSpPr>
          <p:grpSpPr>
            <a:xfrm>
              <a:off x="3611" y="3322"/>
              <a:ext cx="381" cy="559"/>
              <a:chOff x="3611" y="3322"/>
              <a:chExt cx="381" cy="559"/>
            </a:xfrm>
          </p:grpSpPr>
          <p:sp>
            <p:nvSpPr>
              <p:cNvPr id="20525" name="文本框 20524"/>
              <p:cNvSpPr txBox="1"/>
              <p:nvPr/>
            </p:nvSpPr>
            <p:spPr>
              <a:xfrm>
                <a:off x="3611" y="3322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FF"/>
                    </a:solidFill>
                    <a:ea typeface="PMingLiU" panose="02020500000000000000" pitchFamily="18" charset="-120"/>
                  </a:rPr>
                  <a:t>C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0526" name="直接连接符 20525"/>
              <p:cNvSpPr/>
              <p:nvPr/>
            </p:nvSpPr>
            <p:spPr>
              <a:xfrm>
                <a:off x="3752" y="3641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0527" name="矩形 20526"/>
            <p:cNvSpPr/>
            <p:nvPr/>
          </p:nvSpPr>
          <p:spPr>
            <a:xfrm>
              <a:off x="3611" y="3881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0528" name="组合 20527"/>
          <p:cNvGrpSpPr/>
          <p:nvPr/>
        </p:nvGrpSpPr>
        <p:grpSpPr>
          <a:xfrm rot="438758">
            <a:off x="7623175" y="5153025"/>
            <a:ext cx="609600" cy="1081088"/>
            <a:chOff x="4802" y="3246"/>
            <a:chExt cx="384" cy="681"/>
          </a:xfrm>
        </p:grpSpPr>
        <p:grpSp>
          <p:nvGrpSpPr>
            <p:cNvPr id="20529" name="组合 20528"/>
            <p:cNvGrpSpPr/>
            <p:nvPr/>
          </p:nvGrpSpPr>
          <p:grpSpPr>
            <a:xfrm>
              <a:off x="4802" y="3246"/>
              <a:ext cx="381" cy="559"/>
              <a:chOff x="4802" y="3246"/>
              <a:chExt cx="381" cy="559"/>
            </a:xfrm>
          </p:grpSpPr>
          <p:sp>
            <p:nvSpPr>
              <p:cNvPr id="20530" name="文本框 20529"/>
              <p:cNvSpPr txBox="1"/>
              <p:nvPr/>
            </p:nvSpPr>
            <p:spPr>
              <a:xfrm>
                <a:off x="4802" y="3246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0531" name="直接连接符 20530"/>
              <p:cNvSpPr/>
              <p:nvPr/>
            </p:nvSpPr>
            <p:spPr>
              <a:xfrm>
                <a:off x="4943" y="3565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0532" name="矩形 20531"/>
            <p:cNvSpPr/>
            <p:nvPr/>
          </p:nvSpPr>
          <p:spPr>
            <a:xfrm>
              <a:off x="4805" y="3807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0533" name="组合 20532"/>
          <p:cNvGrpSpPr/>
          <p:nvPr/>
        </p:nvGrpSpPr>
        <p:grpSpPr>
          <a:xfrm>
            <a:off x="3533775" y="1822450"/>
            <a:ext cx="609600" cy="1081088"/>
            <a:chOff x="2226" y="1148"/>
            <a:chExt cx="384" cy="681"/>
          </a:xfrm>
        </p:grpSpPr>
        <p:grpSp>
          <p:nvGrpSpPr>
            <p:cNvPr id="20534" name="组合 20533"/>
            <p:cNvGrpSpPr/>
            <p:nvPr/>
          </p:nvGrpSpPr>
          <p:grpSpPr>
            <a:xfrm>
              <a:off x="2226" y="1148"/>
              <a:ext cx="381" cy="559"/>
              <a:chOff x="2226" y="1148"/>
              <a:chExt cx="381" cy="559"/>
            </a:xfrm>
          </p:grpSpPr>
          <p:sp>
            <p:nvSpPr>
              <p:cNvPr id="20535" name="文本框 20534"/>
              <p:cNvSpPr txBox="1"/>
              <p:nvPr/>
            </p:nvSpPr>
            <p:spPr>
              <a:xfrm>
                <a:off x="2226" y="1148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0536" name="直接连接符 20535"/>
              <p:cNvSpPr/>
              <p:nvPr/>
            </p:nvSpPr>
            <p:spPr>
              <a:xfrm>
                <a:off x="2367" y="1467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0537" name="矩形 20536"/>
            <p:cNvSpPr/>
            <p:nvPr/>
          </p:nvSpPr>
          <p:spPr>
            <a:xfrm>
              <a:off x="2229" y="1709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0538" name="组合 20537"/>
          <p:cNvGrpSpPr/>
          <p:nvPr/>
        </p:nvGrpSpPr>
        <p:grpSpPr>
          <a:xfrm>
            <a:off x="1538288" y="1866900"/>
            <a:ext cx="604837" cy="1054100"/>
            <a:chOff x="969" y="1176"/>
            <a:chExt cx="381" cy="664"/>
          </a:xfrm>
        </p:grpSpPr>
        <p:sp>
          <p:nvSpPr>
            <p:cNvPr id="20539" name="矩形 20538"/>
            <p:cNvSpPr/>
            <p:nvPr/>
          </p:nvSpPr>
          <p:spPr>
            <a:xfrm>
              <a:off x="969" y="1720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  <p:grpSp>
          <p:nvGrpSpPr>
            <p:cNvPr id="20540" name="组合 20539"/>
            <p:cNvGrpSpPr/>
            <p:nvPr/>
          </p:nvGrpSpPr>
          <p:grpSpPr>
            <a:xfrm>
              <a:off x="969" y="1176"/>
              <a:ext cx="381" cy="559"/>
              <a:chOff x="969" y="1176"/>
              <a:chExt cx="381" cy="559"/>
            </a:xfrm>
          </p:grpSpPr>
          <p:sp>
            <p:nvSpPr>
              <p:cNvPr id="20541" name="文本框 20540"/>
              <p:cNvSpPr txBox="1"/>
              <p:nvPr/>
            </p:nvSpPr>
            <p:spPr>
              <a:xfrm>
                <a:off x="969" y="1176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ea typeface="PMingLiU" panose="02020500000000000000" pitchFamily="18" charset="-120"/>
                  </a:rPr>
                  <a:t>U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0542" name="直接连接符 20541"/>
              <p:cNvSpPr/>
              <p:nvPr/>
            </p:nvSpPr>
            <p:spPr>
              <a:xfrm>
                <a:off x="1110" y="1495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0543" name="组合 20542"/>
          <p:cNvGrpSpPr/>
          <p:nvPr/>
        </p:nvGrpSpPr>
        <p:grpSpPr>
          <a:xfrm>
            <a:off x="2216150" y="1866900"/>
            <a:ext cx="604838" cy="887413"/>
            <a:chOff x="1396" y="1176"/>
            <a:chExt cx="381" cy="559"/>
          </a:xfrm>
        </p:grpSpPr>
        <p:sp>
          <p:nvSpPr>
            <p:cNvPr id="20544" name="文本框 20543"/>
            <p:cNvSpPr txBox="1"/>
            <p:nvPr/>
          </p:nvSpPr>
          <p:spPr>
            <a:xfrm>
              <a:off x="1396" y="1176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U</a:t>
              </a:r>
              <a:endParaRPr lang="en-US" altLang="zh-CN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20545" name="直接连接符 20544"/>
            <p:cNvSpPr/>
            <p:nvPr/>
          </p:nvSpPr>
          <p:spPr>
            <a:xfrm>
              <a:off x="1537" y="1495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0546" name="组合 20545"/>
          <p:cNvGrpSpPr/>
          <p:nvPr/>
        </p:nvGrpSpPr>
        <p:grpSpPr>
          <a:xfrm>
            <a:off x="2820988" y="1808163"/>
            <a:ext cx="604837" cy="1112837"/>
            <a:chOff x="1777" y="1139"/>
            <a:chExt cx="381" cy="701"/>
          </a:xfrm>
        </p:grpSpPr>
        <p:grpSp>
          <p:nvGrpSpPr>
            <p:cNvPr id="20547" name="组合 20546"/>
            <p:cNvGrpSpPr/>
            <p:nvPr/>
          </p:nvGrpSpPr>
          <p:grpSpPr>
            <a:xfrm>
              <a:off x="1777" y="1139"/>
              <a:ext cx="381" cy="574"/>
              <a:chOff x="1777" y="1139"/>
              <a:chExt cx="381" cy="574"/>
            </a:xfrm>
          </p:grpSpPr>
          <p:sp>
            <p:nvSpPr>
              <p:cNvPr id="20548" name="文本框 20547"/>
              <p:cNvSpPr txBox="1"/>
              <p:nvPr/>
            </p:nvSpPr>
            <p:spPr>
              <a:xfrm>
                <a:off x="1777" y="1139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993300"/>
                    </a:solidFill>
                    <a:ea typeface="PMingLiU" panose="02020500000000000000" pitchFamily="18" charset="-120"/>
                  </a:rPr>
                  <a:t>A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20549" name="直接连接符 20548"/>
              <p:cNvSpPr/>
              <p:nvPr/>
            </p:nvSpPr>
            <p:spPr>
              <a:xfrm>
                <a:off x="1918" y="1467"/>
                <a:ext cx="0" cy="246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0550" name="矩形 20549"/>
            <p:cNvSpPr/>
            <p:nvPr/>
          </p:nvSpPr>
          <p:spPr>
            <a:xfrm>
              <a:off x="1777" y="1717"/>
              <a:ext cx="381" cy="12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0551" name="组合 20550"/>
          <p:cNvGrpSpPr/>
          <p:nvPr/>
        </p:nvGrpSpPr>
        <p:grpSpPr>
          <a:xfrm>
            <a:off x="4232275" y="1849438"/>
            <a:ext cx="604838" cy="1054100"/>
            <a:chOff x="2666" y="1165"/>
            <a:chExt cx="381" cy="664"/>
          </a:xfrm>
        </p:grpSpPr>
        <p:grpSp>
          <p:nvGrpSpPr>
            <p:cNvPr id="20552" name="组合 20551"/>
            <p:cNvGrpSpPr/>
            <p:nvPr/>
          </p:nvGrpSpPr>
          <p:grpSpPr>
            <a:xfrm>
              <a:off x="2666" y="1165"/>
              <a:ext cx="381" cy="664"/>
              <a:chOff x="2666" y="1165"/>
              <a:chExt cx="381" cy="664"/>
            </a:xfrm>
          </p:grpSpPr>
          <p:sp>
            <p:nvSpPr>
              <p:cNvPr id="20553" name="矩形 20552"/>
              <p:cNvSpPr/>
              <p:nvPr/>
            </p:nvSpPr>
            <p:spPr>
              <a:xfrm>
                <a:off x="2666" y="1709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hangingPunct="0">
                  <a:buSzPct val="100000"/>
                </a:pPr>
              </a:p>
            </p:txBody>
          </p:sp>
          <p:grpSp>
            <p:nvGrpSpPr>
              <p:cNvPr id="20554" name="组合 20553"/>
              <p:cNvGrpSpPr/>
              <p:nvPr/>
            </p:nvGrpSpPr>
            <p:grpSpPr>
              <a:xfrm>
                <a:off x="2666" y="1165"/>
                <a:ext cx="381" cy="559"/>
                <a:chOff x="2666" y="1165"/>
                <a:chExt cx="381" cy="559"/>
              </a:xfrm>
            </p:grpSpPr>
            <p:sp>
              <p:nvSpPr>
                <p:cNvPr id="20555" name="文本框 20554"/>
                <p:cNvSpPr txBox="1"/>
                <p:nvPr/>
              </p:nvSpPr>
              <p:spPr>
                <a:xfrm>
                  <a:off x="2666" y="1165"/>
                  <a:ext cx="381" cy="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spcBef>
                      <a:spcPct val="50000"/>
                    </a:spcBef>
                    <a:buSzPct val="100000"/>
                  </a:pPr>
                  <a:r>
                    <a:rPr lang="en-US" altLang="zh-CN" sz="3600">
                      <a:ea typeface="PMingLiU" panose="02020500000000000000" pitchFamily="18" charset="-120"/>
                    </a:rPr>
                    <a:t>U</a:t>
                  </a:r>
                  <a:endParaRPr lang="en-US" altLang="zh-CN">
                    <a:latin typeface="Times New Roman" panose="02020603050405020304" pitchFamily="18" charset="0"/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20556" name="直接连接符 20555"/>
                <p:cNvSpPr/>
                <p:nvPr/>
              </p:nvSpPr>
              <p:spPr>
                <a:xfrm>
                  <a:off x="2807" y="1484"/>
                  <a:ext cx="0" cy="24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20557" name="矩形 20556"/>
            <p:cNvSpPr/>
            <p:nvPr/>
          </p:nvSpPr>
          <p:spPr>
            <a:xfrm>
              <a:off x="2666" y="1709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0558" name="组合 20557"/>
          <p:cNvGrpSpPr/>
          <p:nvPr/>
        </p:nvGrpSpPr>
        <p:grpSpPr>
          <a:xfrm>
            <a:off x="4852988" y="1849438"/>
            <a:ext cx="604837" cy="1054100"/>
            <a:chOff x="3057" y="1165"/>
            <a:chExt cx="381" cy="664"/>
          </a:xfrm>
        </p:grpSpPr>
        <p:grpSp>
          <p:nvGrpSpPr>
            <p:cNvPr id="20559" name="组合 20558"/>
            <p:cNvGrpSpPr/>
            <p:nvPr/>
          </p:nvGrpSpPr>
          <p:grpSpPr>
            <a:xfrm>
              <a:off x="3057" y="1165"/>
              <a:ext cx="381" cy="664"/>
              <a:chOff x="3057" y="1165"/>
              <a:chExt cx="381" cy="664"/>
            </a:xfrm>
          </p:grpSpPr>
          <p:sp>
            <p:nvSpPr>
              <p:cNvPr id="20560" name="矩形 20559"/>
              <p:cNvSpPr/>
              <p:nvPr/>
            </p:nvSpPr>
            <p:spPr>
              <a:xfrm>
                <a:off x="3057" y="1709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hangingPunct="0">
                  <a:buSzPct val="100000"/>
                </a:pPr>
              </a:p>
            </p:txBody>
          </p:sp>
          <p:grpSp>
            <p:nvGrpSpPr>
              <p:cNvPr id="20561" name="组合 20560"/>
              <p:cNvGrpSpPr/>
              <p:nvPr/>
            </p:nvGrpSpPr>
            <p:grpSpPr>
              <a:xfrm>
                <a:off x="3057" y="1165"/>
                <a:ext cx="381" cy="559"/>
                <a:chOff x="3057" y="1165"/>
                <a:chExt cx="381" cy="559"/>
              </a:xfrm>
            </p:grpSpPr>
            <p:sp>
              <p:nvSpPr>
                <p:cNvPr id="20562" name="文本框 20561"/>
                <p:cNvSpPr txBox="1"/>
                <p:nvPr/>
              </p:nvSpPr>
              <p:spPr>
                <a:xfrm>
                  <a:off x="3057" y="1165"/>
                  <a:ext cx="381" cy="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spcBef>
                      <a:spcPct val="50000"/>
                    </a:spcBef>
                    <a:buSzPct val="100000"/>
                  </a:pPr>
                  <a:r>
                    <a:rPr lang="en-US" altLang="zh-CN" sz="3600">
                      <a:ea typeface="PMingLiU" panose="02020500000000000000" pitchFamily="18" charset="-120"/>
                    </a:rPr>
                    <a:t>U</a:t>
                  </a:r>
                  <a:endParaRPr lang="en-US" altLang="zh-CN">
                    <a:latin typeface="Times New Roman" panose="02020603050405020304" pitchFamily="18" charset="0"/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20563" name="直接连接符 20562"/>
                <p:cNvSpPr/>
                <p:nvPr/>
              </p:nvSpPr>
              <p:spPr>
                <a:xfrm>
                  <a:off x="3198" y="1484"/>
                  <a:ext cx="0" cy="24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20564" name="矩形 20563"/>
            <p:cNvSpPr/>
            <p:nvPr/>
          </p:nvSpPr>
          <p:spPr>
            <a:xfrm>
              <a:off x="3057" y="1709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sp>
        <p:nvSpPr>
          <p:cNvPr id="20565" name="矩形 20564"/>
          <p:cNvSpPr/>
          <p:nvPr/>
        </p:nvSpPr>
        <p:spPr>
          <a:xfrm>
            <a:off x="1538288" y="2709863"/>
            <a:ext cx="3919537" cy="21113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hangingPunct="0">
              <a:buSzPct val="100000"/>
            </a:pPr>
          </a:p>
        </p:txBody>
      </p:sp>
      <p:grpSp>
        <p:nvGrpSpPr>
          <p:cNvPr id="20566" name="组合 20565"/>
          <p:cNvGrpSpPr/>
          <p:nvPr/>
        </p:nvGrpSpPr>
        <p:grpSpPr>
          <a:xfrm>
            <a:off x="5584825" y="1808163"/>
            <a:ext cx="604838" cy="1082675"/>
            <a:chOff x="3518" y="1139"/>
            <a:chExt cx="381" cy="682"/>
          </a:xfrm>
        </p:grpSpPr>
        <p:grpSp>
          <p:nvGrpSpPr>
            <p:cNvPr id="20567" name="组合 20566"/>
            <p:cNvGrpSpPr/>
            <p:nvPr/>
          </p:nvGrpSpPr>
          <p:grpSpPr>
            <a:xfrm>
              <a:off x="3518" y="1139"/>
              <a:ext cx="381" cy="558"/>
              <a:chOff x="3518" y="1139"/>
              <a:chExt cx="381" cy="558"/>
            </a:xfrm>
          </p:grpSpPr>
          <p:sp>
            <p:nvSpPr>
              <p:cNvPr id="20568" name="文本框 20567"/>
              <p:cNvSpPr txBox="1"/>
              <p:nvPr/>
            </p:nvSpPr>
            <p:spPr>
              <a:xfrm>
                <a:off x="3518" y="1139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993300"/>
                    </a:solidFill>
                    <a:ea typeface="PMingLiU" panose="02020500000000000000" pitchFamily="18" charset="-120"/>
                  </a:rPr>
                  <a:t>A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20569" name="直接连接符 20568"/>
              <p:cNvSpPr/>
              <p:nvPr/>
            </p:nvSpPr>
            <p:spPr>
              <a:xfrm>
                <a:off x="3659" y="1458"/>
                <a:ext cx="0" cy="239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0570" name="矩形 20569"/>
            <p:cNvSpPr/>
            <p:nvPr/>
          </p:nvSpPr>
          <p:spPr>
            <a:xfrm>
              <a:off x="3518" y="1701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sp>
        <p:nvSpPr>
          <p:cNvPr id="20571" name="文本框 20570"/>
          <p:cNvSpPr txBox="1"/>
          <p:nvPr/>
        </p:nvSpPr>
        <p:spPr>
          <a:xfrm>
            <a:off x="5638800" y="6042025"/>
            <a:ext cx="192088" cy="454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SzPct val="100000"/>
            </a:pPr>
            <a:endParaRPr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1506" name="椭圆 21505"/>
          <p:cNvSpPr/>
          <p:nvPr/>
        </p:nvSpPr>
        <p:spPr>
          <a:xfrm>
            <a:off x="5076825" y="638175"/>
            <a:ext cx="2184400" cy="2436813"/>
          </a:xfrm>
          <a:prstGeom prst="ellipse">
            <a:avLst/>
          </a:pr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hangingPunct="0">
              <a:buSzPct val="100000"/>
            </a:pPr>
          </a:p>
        </p:txBody>
      </p:sp>
      <p:grpSp>
        <p:nvGrpSpPr>
          <p:cNvPr id="21507" name="组合 21506"/>
          <p:cNvGrpSpPr/>
          <p:nvPr/>
        </p:nvGrpSpPr>
        <p:grpSpPr>
          <a:xfrm>
            <a:off x="1085850" y="977900"/>
            <a:ext cx="6834188" cy="1073150"/>
            <a:chOff x="684" y="616"/>
            <a:chExt cx="4305" cy="676"/>
          </a:xfrm>
        </p:grpSpPr>
        <p:sp>
          <p:nvSpPr>
            <p:cNvPr id="21508" name="矩形 21507"/>
            <p:cNvSpPr/>
            <p:nvPr/>
          </p:nvSpPr>
          <p:spPr>
            <a:xfrm flipV="1">
              <a:off x="684" y="616"/>
              <a:ext cx="4305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  <p:sp>
          <p:nvSpPr>
            <p:cNvPr id="21509" name="文本框 21508"/>
            <p:cNvSpPr txBox="1"/>
            <p:nvPr/>
          </p:nvSpPr>
          <p:spPr>
            <a:xfrm>
              <a:off x="969" y="87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21510" name="直接连接符 21509"/>
            <p:cNvSpPr/>
            <p:nvPr/>
          </p:nvSpPr>
          <p:spPr>
            <a:xfrm flipV="1">
              <a:off x="1110" y="72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11" name="文本框 21510"/>
            <p:cNvSpPr txBox="1"/>
            <p:nvPr/>
          </p:nvSpPr>
          <p:spPr>
            <a:xfrm>
              <a:off x="4280" y="87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FF0000"/>
                  </a:solidFill>
                  <a:ea typeface="PMingLiU" panose="02020500000000000000" pitchFamily="18" charset="-120"/>
                </a:rPr>
                <a:t>G</a:t>
              </a:r>
              <a:r>
                <a:rPr lang="en-US" altLang="zh-CN" sz="3600">
                  <a:solidFill>
                    <a:srgbClr val="FF00FF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FF00FF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21512" name="直接连接符 21511"/>
            <p:cNvSpPr/>
            <p:nvPr/>
          </p:nvSpPr>
          <p:spPr>
            <a:xfrm flipV="1">
              <a:off x="4421" y="72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13" name="文本框 21512"/>
            <p:cNvSpPr txBox="1"/>
            <p:nvPr/>
          </p:nvSpPr>
          <p:spPr>
            <a:xfrm>
              <a:off x="1812" y="880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T</a:t>
              </a: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21514" name="直接连接符 21513"/>
            <p:cNvSpPr/>
            <p:nvPr/>
          </p:nvSpPr>
          <p:spPr>
            <a:xfrm flipV="1">
              <a:off x="1953" y="726"/>
              <a:ext cx="0" cy="239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15" name="文本框 21514"/>
            <p:cNvSpPr txBox="1"/>
            <p:nvPr/>
          </p:nvSpPr>
          <p:spPr>
            <a:xfrm>
              <a:off x="1396" y="879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21516" name="直接连接符 21515"/>
            <p:cNvSpPr/>
            <p:nvPr/>
          </p:nvSpPr>
          <p:spPr>
            <a:xfrm flipV="1">
              <a:off x="1537" y="723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17" name="文本框 21516"/>
            <p:cNvSpPr txBox="1"/>
            <p:nvPr/>
          </p:nvSpPr>
          <p:spPr>
            <a:xfrm>
              <a:off x="2235" y="879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FF00FF"/>
                  </a:solidFill>
                  <a:ea typeface="PMingLiU" panose="02020500000000000000" pitchFamily="18" charset="-120"/>
                </a:rPr>
                <a:t>C</a:t>
              </a:r>
              <a:r>
                <a:rPr lang="en-US" altLang="zh-CN" sz="3600">
                  <a:solidFill>
                    <a:srgbClr val="FF00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FF00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21518" name="直接连接符 21517"/>
            <p:cNvSpPr/>
            <p:nvPr/>
          </p:nvSpPr>
          <p:spPr>
            <a:xfrm flipV="1">
              <a:off x="2376" y="724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19" name="文本框 21518"/>
            <p:cNvSpPr txBox="1"/>
            <p:nvPr/>
          </p:nvSpPr>
          <p:spPr>
            <a:xfrm>
              <a:off x="2661" y="879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21520" name="直接连接符 21519"/>
            <p:cNvSpPr/>
            <p:nvPr/>
          </p:nvSpPr>
          <p:spPr>
            <a:xfrm flipV="1">
              <a:off x="2802" y="723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1" name="文本框 21520"/>
            <p:cNvSpPr txBox="1"/>
            <p:nvPr/>
          </p:nvSpPr>
          <p:spPr>
            <a:xfrm>
              <a:off x="3057" y="87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r>
                <a:rPr lang="en-US" altLang="zh-CN" sz="3600">
                  <a:ea typeface="PMingLiU" panose="02020500000000000000" pitchFamily="18" charset="-120"/>
                </a:rPr>
                <a:t> 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21522" name="直接连接符 21521"/>
            <p:cNvSpPr/>
            <p:nvPr/>
          </p:nvSpPr>
          <p:spPr>
            <a:xfrm flipV="1">
              <a:off x="3198" y="72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3" name="文本框 21522"/>
            <p:cNvSpPr txBox="1"/>
            <p:nvPr/>
          </p:nvSpPr>
          <p:spPr>
            <a:xfrm>
              <a:off x="3899" y="892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r>
                <a:rPr lang="en-US" altLang="zh-CN" sz="3600">
                  <a:ea typeface="PMingLiU" panose="02020500000000000000" pitchFamily="18" charset="-120"/>
                </a:rPr>
                <a:t> 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21524" name="直接连接符 21523"/>
            <p:cNvSpPr/>
            <p:nvPr/>
          </p:nvSpPr>
          <p:spPr>
            <a:xfrm flipV="1">
              <a:off x="4040" y="737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5" name="文本框 21524"/>
            <p:cNvSpPr txBox="1"/>
            <p:nvPr/>
          </p:nvSpPr>
          <p:spPr>
            <a:xfrm>
              <a:off x="3518" y="87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T</a:t>
              </a: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21526" name="直接连接符 21525"/>
            <p:cNvSpPr/>
            <p:nvPr/>
          </p:nvSpPr>
          <p:spPr>
            <a:xfrm flipV="1">
              <a:off x="3659" y="72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1527" name="组合 21526"/>
          <p:cNvGrpSpPr/>
          <p:nvPr/>
        </p:nvGrpSpPr>
        <p:grpSpPr>
          <a:xfrm>
            <a:off x="2776538" y="5153025"/>
            <a:ext cx="609600" cy="1081088"/>
            <a:chOff x="1749" y="3246"/>
            <a:chExt cx="384" cy="681"/>
          </a:xfrm>
        </p:grpSpPr>
        <p:grpSp>
          <p:nvGrpSpPr>
            <p:cNvPr id="21528" name="组合 21527"/>
            <p:cNvGrpSpPr/>
            <p:nvPr/>
          </p:nvGrpSpPr>
          <p:grpSpPr>
            <a:xfrm>
              <a:off x="1749" y="3246"/>
              <a:ext cx="381" cy="559"/>
              <a:chOff x="1749" y="3246"/>
              <a:chExt cx="381" cy="559"/>
            </a:xfrm>
          </p:grpSpPr>
          <p:sp>
            <p:nvSpPr>
              <p:cNvPr id="21529" name="文本框 21528"/>
              <p:cNvSpPr txBox="1"/>
              <p:nvPr/>
            </p:nvSpPr>
            <p:spPr>
              <a:xfrm>
                <a:off x="1749" y="3246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1530" name="直接连接符 21529"/>
              <p:cNvSpPr/>
              <p:nvPr/>
            </p:nvSpPr>
            <p:spPr>
              <a:xfrm>
                <a:off x="1890" y="3565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1531" name="矩形 21530"/>
            <p:cNvSpPr/>
            <p:nvPr/>
          </p:nvSpPr>
          <p:spPr>
            <a:xfrm>
              <a:off x="1752" y="3807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1532" name="组合 21531"/>
          <p:cNvGrpSpPr/>
          <p:nvPr/>
        </p:nvGrpSpPr>
        <p:grpSpPr>
          <a:xfrm rot="20914277">
            <a:off x="8008938" y="3586163"/>
            <a:ext cx="604837" cy="1077912"/>
            <a:chOff x="5045" y="2259"/>
            <a:chExt cx="381" cy="679"/>
          </a:xfrm>
        </p:grpSpPr>
        <p:grpSp>
          <p:nvGrpSpPr>
            <p:cNvPr id="21533" name="组合 21532"/>
            <p:cNvGrpSpPr/>
            <p:nvPr/>
          </p:nvGrpSpPr>
          <p:grpSpPr>
            <a:xfrm>
              <a:off x="5045" y="2259"/>
              <a:ext cx="381" cy="559"/>
              <a:chOff x="5045" y="2259"/>
              <a:chExt cx="381" cy="559"/>
            </a:xfrm>
          </p:grpSpPr>
          <p:sp>
            <p:nvSpPr>
              <p:cNvPr id="21534" name="文本框 21533"/>
              <p:cNvSpPr txBox="1"/>
              <p:nvPr/>
            </p:nvSpPr>
            <p:spPr>
              <a:xfrm>
                <a:off x="5045" y="2259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FF"/>
                    </a:solidFill>
                    <a:ea typeface="PMingLiU" panose="02020500000000000000" pitchFamily="18" charset="-120"/>
                  </a:rPr>
                  <a:t>C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1535" name="直接连接符 21534"/>
              <p:cNvSpPr/>
              <p:nvPr/>
            </p:nvSpPr>
            <p:spPr>
              <a:xfrm>
                <a:off x="5186" y="2578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1536" name="矩形 21535"/>
            <p:cNvSpPr/>
            <p:nvPr/>
          </p:nvSpPr>
          <p:spPr>
            <a:xfrm>
              <a:off x="5045" y="2818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1537" name="组合 21536"/>
          <p:cNvGrpSpPr/>
          <p:nvPr/>
        </p:nvGrpSpPr>
        <p:grpSpPr>
          <a:xfrm rot="2779942">
            <a:off x="4151313" y="4783138"/>
            <a:ext cx="609600" cy="1079500"/>
            <a:chOff x="2615" y="3013"/>
            <a:chExt cx="384" cy="680"/>
          </a:xfrm>
        </p:grpSpPr>
        <p:grpSp>
          <p:nvGrpSpPr>
            <p:cNvPr id="21538" name="组合 21537"/>
            <p:cNvGrpSpPr/>
            <p:nvPr/>
          </p:nvGrpSpPr>
          <p:grpSpPr>
            <a:xfrm>
              <a:off x="2615" y="3013"/>
              <a:ext cx="381" cy="558"/>
              <a:chOff x="2615" y="3013"/>
              <a:chExt cx="381" cy="558"/>
            </a:xfrm>
          </p:grpSpPr>
          <p:sp>
            <p:nvSpPr>
              <p:cNvPr id="21539" name="文本框 21538"/>
              <p:cNvSpPr txBox="1"/>
              <p:nvPr/>
            </p:nvSpPr>
            <p:spPr>
              <a:xfrm>
                <a:off x="2615" y="3013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1540" name="直接连接符 21539"/>
              <p:cNvSpPr/>
              <p:nvPr/>
            </p:nvSpPr>
            <p:spPr>
              <a:xfrm>
                <a:off x="2756" y="3332"/>
                <a:ext cx="0" cy="239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1541" name="矩形 21540"/>
            <p:cNvSpPr/>
            <p:nvPr/>
          </p:nvSpPr>
          <p:spPr>
            <a:xfrm>
              <a:off x="2618" y="3573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1542" name="组合 21541"/>
          <p:cNvGrpSpPr/>
          <p:nvPr/>
        </p:nvGrpSpPr>
        <p:grpSpPr>
          <a:xfrm rot="20386476">
            <a:off x="5503863" y="4522788"/>
            <a:ext cx="609600" cy="1049337"/>
            <a:chOff x="3467" y="2849"/>
            <a:chExt cx="384" cy="661"/>
          </a:xfrm>
        </p:grpSpPr>
        <p:grpSp>
          <p:nvGrpSpPr>
            <p:cNvPr id="21543" name="组合 21542"/>
            <p:cNvGrpSpPr/>
            <p:nvPr/>
          </p:nvGrpSpPr>
          <p:grpSpPr>
            <a:xfrm>
              <a:off x="3467" y="2849"/>
              <a:ext cx="381" cy="545"/>
              <a:chOff x="3467" y="2849"/>
              <a:chExt cx="381" cy="545"/>
            </a:xfrm>
          </p:grpSpPr>
          <p:sp>
            <p:nvSpPr>
              <p:cNvPr id="21544" name="文本框 21543"/>
              <p:cNvSpPr txBox="1"/>
              <p:nvPr/>
            </p:nvSpPr>
            <p:spPr>
              <a:xfrm>
                <a:off x="3467" y="2849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FF"/>
                    </a:solidFill>
                    <a:ea typeface="PMingLiU" panose="02020500000000000000" pitchFamily="18" charset="-120"/>
                  </a:rPr>
                  <a:t>C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1545" name="直接连接符 21544"/>
              <p:cNvSpPr/>
              <p:nvPr/>
            </p:nvSpPr>
            <p:spPr>
              <a:xfrm>
                <a:off x="3612" y="3161"/>
                <a:ext cx="0" cy="233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1546" name="矩形 21545"/>
            <p:cNvSpPr/>
            <p:nvPr/>
          </p:nvSpPr>
          <p:spPr>
            <a:xfrm>
              <a:off x="3470" y="3394"/>
              <a:ext cx="381" cy="11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1547" name="组合 21546"/>
          <p:cNvGrpSpPr/>
          <p:nvPr/>
        </p:nvGrpSpPr>
        <p:grpSpPr>
          <a:xfrm rot="438758">
            <a:off x="7486650" y="4713288"/>
            <a:ext cx="609600" cy="1081087"/>
            <a:chOff x="4716" y="2969"/>
            <a:chExt cx="384" cy="681"/>
          </a:xfrm>
        </p:grpSpPr>
        <p:grpSp>
          <p:nvGrpSpPr>
            <p:cNvPr id="21548" name="组合 21547"/>
            <p:cNvGrpSpPr/>
            <p:nvPr/>
          </p:nvGrpSpPr>
          <p:grpSpPr>
            <a:xfrm>
              <a:off x="4716" y="2969"/>
              <a:ext cx="381" cy="559"/>
              <a:chOff x="4716" y="2969"/>
              <a:chExt cx="381" cy="559"/>
            </a:xfrm>
          </p:grpSpPr>
          <p:sp>
            <p:nvSpPr>
              <p:cNvPr id="21549" name="文本框 21548"/>
              <p:cNvSpPr txBox="1"/>
              <p:nvPr/>
            </p:nvSpPr>
            <p:spPr>
              <a:xfrm>
                <a:off x="4716" y="2969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1550" name="直接连接符 21549"/>
              <p:cNvSpPr/>
              <p:nvPr/>
            </p:nvSpPr>
            <p:spPr>
              <a:xfrm>
                <a:off x="4857" y="3288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1551" name="矩形 21550"/>
            <p:cNvSpPr/>
            <p:nvPr/>
          </p:nvSpPr>
          <p:spPr>
            <a:xfrm>
              <a:off x="4719" y="3530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1552" name="组合 21551"/>
          <p:cNvGrpSpPr/>
          <p:nvPr/>
        </p:nvGrpSpPr>
        <p:grpSpPr>
          <a:xfrm>
            <a:off x="3533775" y="1822450"/>
            <a:ext cx="609600" cy="1081088"/>
            <a:chOff x="2226" y="1148"/>
            <a:chExt cx="384" cy="681"/>
          </a:xfrm>
        </p:grpSpPr>
        <p:grpSp>
          <p:nvGrpSpPr>
            <p:cNvPr id="21553" name="组合 21552"/>
            <p:cNvGrpSpPr/>
            <p:nvPr/>
          </p:nvGrpSpPr>
          <p:grpSpPr>
            <a:xfrm>
              <a:off x="2226" y="1148"/>
              <a:ext cx="381" cy="559"/>
              <a:chOff x="2226" y="1148"/>
              <a:chExt cx="381" cy="559"/>
            </a:xfrm>
          </p:grpSpPr>
          <p:sp>
            <p:nvSpPr>
              <p:cNvPr id="21554" name="文本框 21553"/>
              <p:cNvSpPr txBox="1"/>
              <p:nvPr/>
            </p:nvSpPr>
            <p:spPr>
              <a:xfrm>
                <a:off x="2226" y="1148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1555" name="直接连接符 21554"/>
              <p:cNvSpPr/>
              <p:nvPr/>
            </p:nvSpPr>
            <p:spPr>
              <a:xfrm>
                <a:off x="2367" y="1467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1556" name="矩形 21555"/>
            <p:cNvSpPr/>
            <p:nvPr/>
          </p:nvSpPr>
          <p:spPr>
            <a:xfrm>
              <a:off x="2229" y="1709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1557" name="组合 21556"/>
          <p:cNvGrpSpPr/>
          <p:nvPr/>
        </p:nvGrpSpPr>
        <p:grpSpPr>
          <a:xfrm>
            <a:off x="1538288" y="1866900"/>
            <a:ext cx="604837" cy="1054100"/>
            <a:chOff x="969" y="1176"/>
            <a:chExt cx="381" cy="664"/>
          </a:xfrm>
        </p:grpSpPr>
        <p:sp>
          <p:nvSpPr>
            <p:cNvPr id="21558" name="矩形 21557"/>
            <p:cNvSpPr/>
            <p:nvPr/>
          </p:nvSpPr>
          <p:spPr>
            <a:xfrm>
              <a:off x="969" y="1720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  <p:grpSp>
          <p:nvGrpSpPr>
            <p:cNvPr id="21559" name="组合 21558"/>
            <p:cNvGrpSpPr/>
            <p:nvPr/>
          </p:nvGrpSpPr>
          <p:grpSpPr>
            <a:xfrm>
              <a:off x="969" y="1176"/>
              <a:ext cx="381" cy="559"/>
              <a:chOff x="969" y="1176"/>
              <a:chExt cx="381" cy="559"/>
            </a:xfrm>
          </p:grpSpPr>
          <p:sp>
            <p:nvSpPr>
              <p:cNvPr id="21560" name="文本框 21559"/>
              <p:cNvSpPr txBox="1"/>
              <p:nvPr/>
            </p:nvSpPr>
            <p:spPr>
              <a:xfrm>
                <a:off x="969" y="1176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ea typeface="PMingLiU" panose="02020500000000000000" pitchFamily="18" charset="-120"/>
                  </a:rPr>
                  <a:t>U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1561" name="直接连接符 21560"/>
              <p:cNvSpPr/>
              <p:nvPr/>
            </p:nvSpPr>
            <p:spPr>
              <a:xfrm>
                <a:off x="1110" y="1495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1562" name="组合 21561"/>
          <p:cNvGrpSpPr/>
          <p:nvPr/>
        </p:nvGrpSpPr>
        <p:grpSpPr>
          <a:xfrm>
            <a:off x="2216150" y="1866900"/>
            <a:ext cx="604838" cy="887413"/>
            <a:chOff x="1396" y="1176"/>
            <a:chExt cx="381" cy="559"/>
          </a:xfrm>
        </p:grpSpPr>
        <p:sp>
          <p:nvSpPr>
            <p:cNvPr id="21563" name="文本框 21562"/>
            <p:cNvSpPr txBox="1"/>
            <p:nvPr/>
          </p:nvSpPr>
          <p:spPr>
            <a:xfrm>
              <a:off x="1396" y="1176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U</a:t>
              </a:r>
              <a:endParaRPr lang="en-US" altLang="zh-CN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21564" name="直接连接符 21563"/>
            <p:cNvSpPr/>
            <p:nvPr/>
          </p:nvSpPr>
          <p:spPr>
            <a:xfrm>
              <a:off x="1537" y="1495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1565" name="组合 21564"/>
          <p:cNvGrpSpPr/>
          <p:nvPr/>
        </p:nvGrpSpPr>
        <p:grpSpPr>
          <a:xfrm>
            <a:off x="2820988" y="1808163"/>
            <a:ext cx="604837" cy="1112837"/>
            <a:chOff x="1777" y="1139"/>
            <a:chExt cx="381" cy="701"/>
          </a:xfrm>
        </p:grpSpPr>
        <p:grpSp>
          <p:nvGrpSpPr>
            <p:cNvPr id="21566" name="组合 21565"/>
            <p:cNvGrpSpPr/>
            <p:nvPr/>
          </p:nvGrpSpPr>
          <p:grpSpPr>
            <a:xfrm>
              <a:off x="1777" y="1139"/>
              <a:ext cx="381" cy="574"/>
              <a:chOff x="1777" y="1139"/>
              <a:chExt cx="381" cy="574"/>
            </a:xfrm>
          </p:grpSpPr>
          <p:sp>
            <p:nvSpPr>
              <p:cNvPr id="21567" name="文本框 21566"/>
              <p:cNvSpPr txBox="1"/>
              <p:nvPr/>
            </p:nvSpPr>
            <p:spPr>
              <a:xfrm>
                <a:off x="1777" y="1139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993300"/>
                    </a:solidFill>
                    <a:ea typeface="PMingLiU" panose="02020500000000000000" pitchFamily="18" charset="-120"/>
                  </a:rPr>
                  <a:t>A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21568" name="直接连接符 21567"/>
              <p:cNvSpPr/>
              <p:nvPr/>
            </p:nvSpPr>
            <p:spPr>
              <a:xfrm>
                <a:off x="1918" y="1467"/>
                <a:ext cx="0" cy="246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1569" name="矩形 21568"/>
            <p:cNvSpPr/>
            <p:nvPr/>
          </p:nvSpPr>
          <p:spPr>
            <a:xfrm>
              <a:off x="1777" y="1717"/>
              <a:ext cx="381" cy="12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1570" name="组合 21569"/>
          <p:cNvGrpSpPr/>
          <p:nvPr/>
        </p:nvGrpSpPr>
        <p:grpSpPr>
          <a:xfrm>
            <a:off x="4232275" y="1849438"/>
            <a:ext cx="604838" cy="1054100"/>
            <a:chOff x="2666" y="1165"/>
            <a:chExt cx="381" cy="664"/>
          </a:xfrm>
        </p:grpSpPr>
        <p:grpSp>
          <p:nvGrpSpPr>
            <p:cNvPr id="21571" name="组合 21570"/>
            <p:cNvGrpSpPr/>
            <p:nvPr/>
          </p:nvGrpSpPr>
          <p:grpSpPr>
            <a:xfrm>
              <a:off x="2666" y="1165"/>
              <a:ext cx="381" cy="664"/>
              <a:chOff x="2666" y="1165"/>
              <a:chExt cx="381" cy="664"/>
            </a:xfrm>
          </p:grpSpPr>
          <p:sp>
            <p:nvSpPr>
              <p:cNvPr id="21572" name="矩形 21571"/>
              <p:cNvSpPr/>
              <p:nvPr/>
            </p:nvSpPr>
            <p:spPr>
              <a:xfrm>
                <a:off x="2666" y="1709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hangingPunct="0">
                  <a:buSzPct val="100000"/>
                </a:pPr>
              </a:p>
            </p:txBody>
          </p:sp>
          <p:grpSp>
            <p:nvGrpSpPr>
              <p:cNvPr id="21573" name="组合 21572"/>
              <p:cNvGrpSpPr/>
              <p:nvPr/>
            </p:nvGrpSpPr>
            <p:grpSpPr>
              <a:xfrm>
                <a:off x="2666" y="1165"/>
                <a:ext cx="381" cy="559"/>
                <a:chOff x="2666" y="1165"/>
                <a:chExt cx="381" cy="559"/>
              </a:xfrm>
            </p:grpSpPr>
            <p:sp>
              <p:nvSpPr>
                <p:cNvPr id="21574" name="文本框 21573"/>
                <p:cNvSpPr txBox="1"/>
                <p:nvPr/>
              </p:nvSpPr>
              <p:spPr>
                <a:xfrm>
                  <a:off x="2666" y="1165"/>
                  <a:ext cx="381" cy="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spcBef>
                      <a:spcPct val="50000"/>
                    </a:spcBef>
                    <a:buSzPct val="100000"/>
                  </a:pPr>
                  <a:r>
                    <a:rPr lang="en-US" altLang="zh-CN" sz="3600">
                      <a:ea typeface="PMingLiU" panose="02020500000000000000" pitchFamily="18" charset="-120"/>
                    </a:rPr>
                    <a:t>U</a:t>
                  </a:r>
                  <a:endParaRPr lang="en-US" altLang="zh-CN">
                    <a:latin typeface="Times New Roman" panose="02020603050405020304" pitchFamily="18" charset="0"/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21575" name="直接连接符 21574"/>
                <p:cNvSpPr/>
                <p:nvPr/>
              </p:nvSpPr>
              <p:spPr>
                <a:xfrm>
                  <a:off x="2807" y="1484"/>
                  <a:ext cx="0" cy="24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21576" name="矩形 21575"/>
            <p:cNvSpPr/>
            <p:nvPr/>
          </p:nvSpPr>
          <p:spPr>
            <a:xfrm>
              <a:off x="2666" y="1709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1577" name="组合 21576"/>
          <p:cNvGrpSpPr/>
          <p:nvPr/>
        </p:nvGrpSpPr>
        <p:grpSpPr>
          <a:xfrm>
            <a:off x="4852988" y="1849438"/>
            <a:ext cx="604837" cy="1054100"/>
            <a:chOff x="3057" y="1165"/>
            <a:chExt cx="381" cy="664"/>
          </a:xfrm>
        </p:grpSpPr>
        <p:grpSp>
          <p:nvGrpSpPr>
            <p:cNvPr id="21578" name="组合 21577"/>
            <p:cNvGrpSpPr/>
            <p:nvPr/>
          </p:nvGrpSpPr>
          <p:grpSpPr>
            <a:xfrm>
              <a:off x="3057" y="1165"/>
              <a:ext cx="381" cy="664"/>
              <a:chOff x="3057" y="1165"/>
              <a:chExt cx="381" cy="664"/>
            </a:xfrm>
          </p:grpSpPr>
          <p:sp>
            <p:nvSpPr>
              <p:cNvPr id="21579" name="矩形 21578"/>
              <p:cNvSpPr/>
              <p:nvPr/>
            </p:nvSpPr>
            <p:spPr>
              <a:xfrm>
                <a:off x="3057" y="1709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hangingPunct="0">
                  <a:buSzPct val="100000"/>
                </a:pPr>
              </a:p>
            </p:txBody>
          </p:sp>
          <p:grpSp>
            <p:nvGrpSpPr>
              <p:cNvPr id="21580" name="组合 21579"/>
              <p:cNvGrpSpPr/>
              <p:nvPr/>
            </p:nvGrpSpPr>
            <p:grpSpPr>
              <a:xfrm>
                <a:off x="3057" y="1165"/>
                <a:ext cx="381" cy="559"/>
                <a:chOff x="3057" y="1165"/>
                <a:chExt cx="381" cy="559"/>
              </a:xfrm>
            </p:grpSpPr>
            <p:sp>
              <p:nvSpPr>
                <p:cNvPr id="21581" name="文本框 21580"/>
                <p:cNvSpPr txBox="1"/>
                <p:nvPr/>
              </p:nvSpPr>
              <p:spPr>
                <a:xfrm>
                  <a:off x="3057" y="1165"/>
                  <a:ext cx="381" cy="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spcBef>
                      <a:spcPct val="50000"/>
                    </a:spcBef>
                    <a:buSzPct val="100000"/>
                  </a:pPr>
                  <a:r>
                    <a:rPr lang="en-US" altLang="zh-CN" sz="3600">
                      <a:ea typeface="PMingLiU" panose="02020500000000000000" pitchFamily="18" charset="-120"/>
                    </a:rPr>
                    <a:t>U</a:t>
                  </a:r>
                  <a:endParaRPr lang="en-US" altLang="zh-CN">
                    <a:latin typeface="Times New Roman" panose="02020603050405020304" pitchFamily="18" charset="0"/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21582" name="直接连接符 21581"/>
                <p:cNvSpPr/>
                <p:nvPr/>
              </p:nvSpPr>
              <p:spPr>
                <a:xfrm>
                  <a:off x="3198" y="1484"/>
                  <a:ext cx="0" cy="24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21583" name="矩形 21582"/>
            <p:cNvSpPr/>
            <p:nvPr/>
          </p:nvSpPr>
          <p:spPr>
            <a:xfrm>
              <a:off x="3057" y="1709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1584" name="组合 21583"/>
          <p:cNvGrpSpPr/>
          <p:nvPr/>
        </p:nvGrpSpPr>
        <p:grpSpPr>
          <a:xfrm>
            <a:off x="5584825" y="1817688"/>
            <a:ext cx="604838" cy="1082675"/>
            <a:chOff x="3518" y="1145"/>
            <a:chExt cx="381" cy="682"/>
          </a:xfrm>
        </p:grpSpPr>
        <p:grpSp>
          <p:nvGrpSpPr>
            <p:cNvPr id="21585" name="组合 21584"/>
            <p:cNvGrpSpPr/>
            <p:nvPr/>
          </p:nvGrpSpPr>
          <p:grpSpPr>
            <a:xfrm>
              <a:off x="3518" y="1145"/>
              <a:ext cx="381" cy="558"/>
              <a:chOff x="3518" y="1145"/>
              <a:chExt cx="381" cy="558"/>
            </a:xfrm>
          </p:grpSpPr>
          <p:sp>
            <p:nvSpPr>
              <p:cNvPr id="21586" name="文本框 21585"/>
              <p:cNvSpPr txBox="1"/>
              <p:nvPr/>
            </p:nvSpPr>
            <p:spPr>
              <a:xfrm>
                <a:off x="3518" y="1145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993300"/>
                    </a:solidFill>
                    <a:ea typeface="PMingLiU" panose="02020500000000000000" pitchFamily="18" charset="-120"/>
                  </a:rPr>
                  <a:t>A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21587" name="直接连接符 21586"/>
              <p:cNvSpPr/>
              <p:nvPr/>
            </p:nvSpPr>
            <p:spPr>
              <a:xfrm>
                <a:off x="3659" y="1464"/>
                <a:ext cx="0" cy="239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1588" name="矩形 21587"/>
            <p:cNvSpPr/>
            <p:nvPr/>
          </p:nvSpPr>
          <p:spPr>
            <a:xfrm>
              <a:off x="3518" y="1707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sp>
        <p:nvSpPr>
          <p:cNvPr id="21589" name="矩形 21588"/>
          <p:cNvSpPr/>
          <p:nvPr/>
        </p:nvSpPr>
        <p:spPr>
          <a:xfrm>
            <a:off x="1538288" y="2709863"/>
            <a:ext cx="4651375" cy="21113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hangingPunct="0">
              <a:buSzPct val="100000"/>
            </a:pPr>
          </a:p>
        </p:txBody>
      </p:sp>
      <p:grpSp>
        <p:nvGrpSpPr>
          <p:cNvPr id="21590" name="组合 21589"/>
          <p:cNvGrpSpPr/>
          <p:nvPr/>
        </p:nvGrpSpPr>
        <p:grpSpPr>
          <a:xfrm>
            <a:off x="6203950" y="1846263"/>
            <a:ext cx="604838" cy="1054100"/>
            <a:chOff x="3908" y="1163"/>
            <a:chExt cx="381" cy="664"/>
          </a:xfrm>
        </p:grpSpPr>
        <p:grpSp>
          <p:nvGrpSpPr>
            <p:cNvPr id="21591" name="组合 21590"/>
            <p:cNvGrpSpPr/>
            <p:nvPr/>
          </p:nvGrpSpPr>
          <p:grpSpPr>
            <a:xfrm>
              <a:off x="3908" y="1163"/>
              <a:ext cx="381" cy="664"/>
              <a:chOff x="3908" y="1163"/>
              <a:chExt cx="381" cy="664"/>
            </a:xfrm>
          </p:grpSpPr>
          <p:sp>
            <p:nvSpPr>
              <p:cNvPr id="21592" name="矩形 21591"/>
              <p:cNvSpPr/>
              <p:nvPr/>
            </p:nvSpPr>
            <p:spPr>
              <a:xfrm>
                <a:off x="3908" y="1707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hangingPunct="0">
                  <a:buSzPct val="100000"/>
                </a:pPr>
              </a:p>
            </p:txBody>
          </p:sp>
          <p:grpSp>
            <p:nvGrpSpPr>
              <p:cNvPr id="21593" name="组合 21592"/>
              <p:cNvGrpSpPr/>
              <p:nvPr/>
            </p:nvGrpSpPr>
            <p:grpSpPr>
              <a:xfrm>
                <a:off x="3908" y="1163"/>
                <a:ext cx="381" cy="559"/>
                <a:chOff x="3908" y="1163"/>
                <a:chExt cx="381" cy="559"/>
              </a:xfrm>
            </p:grpSpPr>
            <p:sp>
              <p:nvSpPr>
                <p:cNvPr id="21594" name="文本框 21593"/>
                <p:cNvSpPr txBox="1"/>
                <p:nvPr/>
              </p:nvSpPr>
              <p:spPr>
                <a:xfrm>
                  <a:off x="3908" y="1163"/>
                  <a:ext cx="381" cy="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spcBef>
                      <a:spcPct val="50000"/>
                    </a:spcBef>
                    <a:buSzPct val="100000"/>
                  </a:pPr>
                  <a:r>
                    <a:rPr lang="en-US" altLang="zh-CN" sz="3600">
                      <a:ea typeface="PMingLiU" panose="02020500000000000000" pitchFamily="18" charset="-120"/>
                    </a:rPr>
                    <a:t>U</a:t>
                  </a:r>
                  <a:endParaRPr lang="en-US" altLang="zh-CN">
                    <a:latin typeface="Times New Roman" panose="02020603050405020304" pitchFamily="18" charset="0"/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21595" name="直接连接符 21594"/>
                <p:cNvSpPr/>
                <p:nvPr/>
              </p:nvSpPr>
              <p:spPr>
                <a:xfrm>
                  <a:off x="4049" y="1482"/>
                  <a:ext cx="0" cy="24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21596" name="矩形 21595"/>
            <p:cNvSpPr/>
            <p:nvPr/>
          </p:nvSpPr>
          <p:spPr>
            <a:xfrm>
              <a:off x="3908" y="1707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sp>
        <p:nvSpPr>
          <p:cNvPr id="21597" name="文本框 21596"/>
          <p:cNvSpPr txBox="1"/>
          <p:nvPr/>
        </p:nvSpPr>
        <p:spPr>
          <a:xfrm>
            <a:off x="5638800" y="6042025"/>
            <a:ext cx="192088" cy="454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SzPct val="100000"/>
            </a:pPr>
            <a:endParaRPr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2530" name="椭圆 22529"/>
          <p:cNvSpPr/>
          <p:nvPr/>
        </p:nvSpPr>
        <p:spPr>
          <a:xfrm>
            <a:off x="5780088" y="638175"/>
            <a:ext cx="2184400" cy="2436813"/>
          </a:xfrm>
          <a:prstGeom prst="ellipse">
            <a:avLst/>
          </a:pr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hangingPunct="0">
              <a:buSzPct val="100000"/>
            </a:pPr>
          </a:p>
        </p:txBody>
      </p:sp>
      <p:grpSp>
        <p:nvGrpSpPr>
          <p:cNvPr id="22531" name="组合 22530"/>
          <p:cNvGrpSpPr/>
          <p:nvPr/>
        </p:nvGrpSpPr>
        <p:grpSpPr>
          <a:xfrm>
            <a:off x="1085850" y="977900"/>
            <a:ext cx="6834188" cy="1073150"/>
            <a:chOff x="684" y="616"/>
            <a:chExt cx="4305" cy="676"/>
          </a:xfrm>
        </p:grpSpPr>
        <p:sp>
          <p:nvSpPr>
            <p:cNvPr id="22532" name="矩形 22531"/>
            <p:cNvSpPr/>
            <p:nvPr/>
          </p:nvSpPr>
          <p:spPr>
            <a:xfrm flipV="1">
              <a:off x="684" y="616"/>
              <a:ext cx="4305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  <p:sp>
          <p:nvSpPr>
            <p:cNvPr id="22533" name="文本框 22532"/>
            <p:cNvSpPr txBox="1"/>
            <p:nvPr/>
          </p:nvSpPr>
          <p:spPr>
            <a:xfrm>
              <a:off x="969" y="87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22534" name="直接连接符 22533"/>
            <p:cNvSpPr/>
            <p:nvPr/>
          </p:nvSpPr>
          <p:spPr>
            <a:xfrm flipV="1">
              <a:off x="1110" y="72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35" name="文本框 22534"/>
            <p:cNvSpPr txBox="1"/>
            <p:nvPr/>
          </p:nvSpPr>
          <p:spPr>
            <a:xfrm>
              <a:off x="4280" y="87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FF0000"/>
                  </a:solidFill>
                  <a:ea typeface="PMingLiU" panose="02020500000000000000" pitchFamily="18" charset="-120"/>
                </a:rPr>
                <a:t>G</a:t>
              </a:r>
              <a:r>
                <a:rPr lang="en-US" altLang="zh-CN" sz="3600">
                  <a:solidFill>
                    <a:srgbClr val="FF00FF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FF00FF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22536" name="直接连接符 22535"/>
            <p:cNvSpPr/>
            <p:nvPr/>
          </p:nvSpPr>
          <p:spPr>
            <a:xfrm flipV="1">
              <a:off x="4421" y="72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37" name="文本框 22536"/>
            <p:cNvSpPr txBox="1"/>
            <p:nvPr/>
          </p:nvSpPr>
          <p:spPr>
            <a:xfrm>
              <a:off x="1812" y="880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T</a:t>
              </a: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22538" name="直接连接符 22537"/>
            <p:cNvSpPr/>
            <p:nvPr/>
          </p:nvSpPr>
          <p:spPr>
            <a:xfrm flipV="1">
              <a:off x="1953" y="726"/>
              <a:ext cx="0" cy="239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39" name="文本框 22538"/>
            <p:cNvSpPr txBox="1"/>
            <p:nvPr/>
          </p:nvSpPr>
          <p:spPr>
            <a:xfrm>
              <a:off x="1396" y="879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22540" name="直接连接符 22539"/>
            <p:cNvSpPr/>
            <p:nvPr/>
          </p:nvSpPr>
          <p:spPr>
            <a:xfrm flipV="1">
              <a:off x="1537" y="723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41" name="文本框 22540"/>
            <p:cNvSpPr txBox="1"/>
            <p:nvPr/>
          </p:nvSpPr>
          <p:spPr>
            <a:xfrm>
              <a:off x="2235" y="879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FF00FF"/>
                  </a:solidFill>
                  <a:ea typeface="PMingLiU" panose="02020500000000000000" pitchFamily="18" charset="-120"/>
                </a:rPr>
                <a:t>C</a:t>
              </a:r>
              <a:r>
                <a:rPr lang="en-US" altLang="zh-CN" sz="3600">
                  <a:solidFill>
                    <a:srgbClr val="FF00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FF00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22542" name="直接连接符 22541"/>
            <p:cNvSpPr/>
            <p:nvPr/>
          </p:nvSpPr>
          <p:spPr>
            <a:xfrm flipV="1">
              <a:off x="2376" y="724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43" name="文本框 22542"/>
            <p:cNvSpPr txBox="1"/>
            <p:nvPr/>
          </p:nvSpPr>
          <p:spPr>
            <a:xfrm>
              <a:off x="2661" y="879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22544" name="直接连接符 22543"/>
            <p:cNvSpPr/>
            <p:nvPr/>
          </p:nvSpPr>
          <p:spPr>
            <a:xfrm flipV="1">
              <a:off x="2802" y="723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45" name="文本框 22544"/>
            <p:cNvSpPr txBox="1"/>
            <p:nvPr/>
          </p:nvSpPr>
          <p:spPr>
            <a:xfrm>
              <a:off x="3057" y="87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r>
                <a:rPr lang="en-US" altLang="zh-CN" sz="3600">
                  <a:ea typeface="PMingLiU" panose="02020500000000000000" pitchFamily="18" charset="-120"/>
                </a:rPr>
                <a:t> 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22546" name="直接连接符 22545"/>
            <p:cNvSpPr/>
            <p:nvPr/>
          </p:nvSpPr>
          <p:spPr>
            <a:xfrm flipV="1">
              <a:off x="3198" y="72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47" name="文本框 22546"/>
            <p:cNvSpPr txBox="1"/>
            <p:nvPr/>
          </p:nvSpPr>
          <p:spPr>
            <a:xfrm>
              <a:off x="3899" y="892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r>
                <a:rPr lang="en-US" altLang="zh-CN" sz="3600">
                  <a:ea typeface="PMingLiU" panose="02020500000000000000" pitchFamily="18" charset="-120"/>
                </a:rPr>
                <a:t> 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22548" name="直接连接符 22547"/>
            <p:cNvSpPr/>
            <p:nvPr/>
          </p:nvSpPr>
          <p:spPr>
            <a:xfrm flipV="1">
              <a:off x="4040" y="737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49" name="文本框 22548"/>
            <p:cNvSpPr txBox="1"/>
            <p:nvPr/>
          </p:nvSpPr>
          <p:spPr>
            <a:xfrm>
              <a:off x="3518" y="87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T</a:t>
              </a: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22550" name="直接连接符 22549"/>
            <p:cNvSpPr/>
            <p:nvPr/>
          </p:nvSpPr>
          <p:spPr>
            <a:xfrm flipV="1">
              <a:off x="3659" y="72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2551" name="组合 22550"/>
          <p:cNvGrpSpPr/>
          <p:nvPr/>
        </p:nvGrpSpPr>
        <p:grpSpPr>
          <a:xfrm>
            <a:off x="2776538" y="4419600"/>
            <a:ext cx="609600" cy="1209675"/>
            <a:chOff x="1749" y="2784"/>
            <a:chExt cx="384" cy="762"/>
          </a:xfrm>
        </p:grpSpPr>
        <p:grpSp>
          <p:nvGrpSpPr>
            <p:cNvPr id="22552" name="组合 22551"/>
            <p:cNvGrpSpPr/>
            <p:nvPr/>
          </p:nvGrpSpPr>
          <p:grpSpPr>
            <a:xfrm>
              <a:off x="1749" y="2784"/>
              <a:ext cx="381" cy="625"/>
              <a:chOff x="1749" y="2784"/>
              <a:chExt cx="381" cy="625"/>
            </a:xfrm>
          </p:grpSpPr>
          <p:sp>
            <p:nvSpPr>
              <p:cNvPr id="22553" name="文本框 22552"/>
              <p:cNvSpPr txBox="1"/>
              <p:nvPr/>
            </p:nvSpPr>
            <p:spPr>
              <a:xfrm>
                <a:off x="1749" y="2784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2554" name="直接连接符 22553"/>
              <p:cNvSpPr/>
              <p:nvPr/>
            </p:nvSpPr>
            <p:spPr>
              <a:xfrm>
                <a:off x="1890" y="3141"/>
                <a:ext cx="0" cy="268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2555" name="矩形 22554"/>
            <p:cNvSpPr/>
            <p:nvPr/>
          </p:nvSpPr>
          <p:spPr>
            <a:xfrm>
              <a:off x="1752" y="3412"/>
              <a:ext cx="381" cy="13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2556" name="组合 22555"/>
          <p:cNvGrpSpPr/>
          <p:nvPr/>
        </p:nvGrpSpPr>
        <p:grpSpPr>
          <a:xfrm rot="2779942">
            <a:off x="4276725" y="4445000"/>
            <a:ext cx="609600" cy="1082675"/>
            <a:chOff x="2694" y="2800"/>
            <a:chExt cx="384" cy="682"/>
          </a:xfrm>
        </p:grpSpPr>
        <p:grpSp>
          <p:nvGrpSpPr>
            <p:cNvPr id="22557" name="组合 22556"/>
            <p:cNvGrpSpPr/>
            <p:nvPr/>
          </p:nvGrpSpPr>
          <p:grpSpPr>
            <a:xfrm>
              <a:off x="2694" y="2800"/>
              <a:ext cx="381" cy="560"/>
              <a:chOff x="2694" y="2800"/>
              <a:chExt cx="381" cy="560"/>
            </a:xfrm>
          </p:grpSpPr>
          <p:sp>
            <p:nvSpPr>
              <p:cNvPr id="22558" name="文本框 22557"/>
              <p:cNvSpPr txBox="1"/>
              <p:nvPr/>
            </p:nvSpPr>
            <p:spPr>
              <a:xfrm>
                <a:off x="2694" y="2800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2559" name="直接连接符 22558"/>
              <p:cNvSpPr/>
              <p:nvPr/>
            </p:nvSpPr>
            <p:spPr>
              <a:xfrm>
                <a:off x="2835" y="3120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2560" name="矩形 22559"/>
            <p:cNvSpPr/>
            <p:nvPr/>
          </p:nvSpPr>
          <p:spPr>
            <a:xfrm>
              <a:off x="2697" y="3362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2561" name="组合 22560"/>
          <p:cNvGrpSpPr/>
          <p:nvPr/>
        </p:nvGrpSpPr>
        <p:grpSpPr>
          <a:xfrm rot="20386476">
            <a:off x="5584825" y="4876800"/>
            <a:ext cx="604838" cy="1077913"/>
            <a:chOff x="3518" y="3072"/>
            <a:chExt cx="381" cy="679"/>
          </a:xfrm>
        </p:grpSpPr>
        <p:grpSp>
          <p:nvGrpSpPr>
            <p:cNvPr id="22562" name="组合 22561"/>
            <p:cNvGrpSpPr/>
            <p:nvPr/>
          </p:nvGrpSpPr>
          <p:grpSpPr>
            <a:xfrm>
              <a:off x="3518" y="3072"/>
              <a:ext cx="381" cy="559"/>
              <a:chOff x="3518" y="3072"/>
              <a:chExt cx="381" cy="559"/>
            </a:xfrm>
          </p:grpSpPr>
          <p:sp>
            <p:nvSpPr>
              <p:cNvPr id="22563" name="文本框 22562"/>
              <p:cNvSpPr txBox="1"/>
              <p:nvPr/>
            </p:nvSpPr>
            <p:spPr>
              <a:xfrm>
                <a:off x="3518" y="3072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FF"/>
                    </a:solidFill>
                    <a:ea typeface="PMingLiU" panose="02020500000000000000" pitchFamily="18" charset="-120"/>
                  </a:rPr>
                  <a:t>C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2564" name="直接连接符 22563"/>
              <p:cNvSpPr/>
              <p:nvPr/>
            </p:nvSpPr>
            <p:spPr>
              <a:xfrm>
                <a:off x="3659" y="3391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2565" name="矩形 22564"/>
            <p:cNvSpPr/>
            <p:nvPr/>
          </p:nvSpPr>
          <p:spPr>
            <a:xfrm>
              <a:off x="3518" y="3631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2566" name="组合 22565"/>
          <p:cNvGrpSpPr/>
          <p:nvPr/>
        </p:nvGrpSpPr>
        <p:grpSpPr>
          <a:xfrm rot="438758">
            <a:off x="7570788" y="4845050"/>
            <a:ext cx="609600" cy="1081088"/>
            <a:chOff x="4769" y="3052"/>
            <a:chExt cx="384" cy="681"/>
          </a:xfrm>
        </p:grpSpPr>
        <p:grpSp>
          <p:nvGrpSpPr>
            <p:cNvPr id="22567" name="组合 22566"/>
            <p:cNvGrpSpPr/>
            <p:nvPr/>
          </p:nvGrpSpPr>
          <p:grpSpPr>
            <a:xfrm>
              <a:off x="4769" y="3052"/>
              <a:ext cx="381" cy="559"/>
              <a:chOff x="4769" y="3052"/>
              <a:chExt cx="381" cy="559"/>
            </a:xfrm>
          </p:grpSpPr>
          <p:sp>
            <p:nvSpPr>
              <p:cNvPr id="22568" name="文本框 22567"/>
              <p:cNvSpPr txBox="1"/>
              <p:nvPr/>
            </p:nvSpPr>
            <p:spPr>
              <a:xfrm>
                <a:off x="4769" y="3052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2569" name="直接连接符 22568"/>
              <p:cNvSpPr/>
              <p:nvPr/>
            </p:nvSpPr>
            <p:spPr>
              <a:xfrm>
                <a:off x="4910" y="3371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2570" name="矩形 22569"/>
            <p:cNvSpPr/>
            <p:nvPr/>
          </p:nvSpPr>
          <p:spPr>
            <a:xfrm>
              <a:off x="4772" y="3613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2571" name="组合 22570"/>
          <p:cNvGrpSpPr/>
          <p:nvPr/>
        </p:nvGrpSpPr>
        <p:grpSpPr>
          <a:xfrm>
            <a:off x="3533775" y="1822450"/>
            <a:ext cx="609600" cy="1081088"/>
            <a:chOff x="2226" y="1148"/>
            <a:chExt cx="384" cy="681"/>
          </a:xfrm>
        </p:grpSpPr>
        <p:grpSp>
          <p:nvGrpSpPr>
            <p:cNvPr id="22572" name="组合 22571"/>
            <p:cNvGrpSpPr/>
            <p:nvPr/>
          </p:nvGrpSpPr>
          <p:grpSpPr>
            <a:xfrm>
              <a:off x="2226" y="1148"/>
              <a:ext cx="381" cy="559"/>
              <a:chOff x="2226" y="1148"/>
              <a:chExt cx="381" cy="559"/>
            </a:xfrm>
          </p:grpSpPr>
          <p:sp>
            <p:nvSpPr>
              <p:cNvPr id="22573" name="文本框 22572"/>
              <p:cNvSpPr txBox="1"/>
              <p:nvPr/>
            </p:nvSpPr>
            <p:spPr>
              <a:xfrm>
                <a:off x="2226" y="1148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2574" name="直接连接符 22573"/>
              <p:cNvSpPr/>
              <p:nvPr/>
            </p:nvSpPr>
            <p:spPr>
              <a:xfrm>
                <a:off x="2367" y="1467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2575" name="矩形 22574"/>
            <p:cNvSpPr/>
            <p:nvPr/>
          </p:nvSpPr>
          <p:spPr>
            <a:xfrm>
              <a:off x="2229" y="1709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2576" name="组合 22575"/>
          <p:cNvGrpSpPr/>
          <p:nvPr/>
        </p:nvGrpSpPr>
        <p:grpSpPr>
          <a:xfrm>
            <a:off x="1538288" y="1866900"/>
            <a:ext cx="604837" cy="1054100"/>
            <a:chOff x="969" y="1176"/>
            <a:chExt cx="381" cy="664"/>
          </a:xfrm>
        </p:grpSpPr>
        <p:sp>
          <p:nvSpPr>
            <p:cNvPr id="22577" name="矩形 22576"/>
            <p:cNvSpPr/>
            <p:nvPr/>
          </p:nvSpPr>
          <p:spPr>
            <a:xfrm>
              <a:off x="969" y="1720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  <p:grpSp>
          <p:nvGrpSpPr>
            <p:cNvPr id="22578" name="组合 22577"/>
            <p:cNvGrpSpPr/>
            <p:nvPr/>
          </p:nvGrpSpPr>
          <p:grpSpPr>
            <a:xfrm>
              <a:off x="969" y="1176"/>
              <a:ext cx="381" cy="559"/>
              <a:chOff x="969" y="1176"/>
              <a:chExt cx="381" cy="559"/>
            </a:xfrm>
          </p:grpSpPr>
          <p:sp>
            <p:nvSpPr>
              <p:cNvPr id="22579" name="文本框 22578"/>
              <p:cNvSpPr txBox="1"/>
              <p:nvPr/>
            </p:nvSpPr>
            <p:spPr>
              <a:xfrm>
                <a:off x="969" y="1176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ea typeface="PMingLiU" panose="02020500000000000000" pitchFamily="18" charset="-120"/>
                  </a:rPr>
                  <a:t>U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2580" name="直接连接符 22579"/>
              <p:cNvSpPr/>
              <p:nvPr/>
            </p:nvSpPr>
            <p:spPr>
              <a:xfrm>
                <a:off x="1110" y="1495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2581" name="组合 22580"/>
          <p:cNvGrpSpPr/>
          <p:nvPr/>
        </p:nvGrpSpPr>
        <p:grpSpPr>
          <a:xfrm>
            <a:off x="2216150" y="1866900"/>
            <a:ext cx="604838" cy="887413"/>
            <a:chOff x="1396" y="1176"/>
            <a:chExt cx="381" cy="559"/>
          </a:xfrm>
        </p:grpSpPr>
        <p:sp>
          <p:nvSpPr>
            <p:cNvPr id="22582" name="文本框 22581"/>
            <p:cNvSpPr txBox="1"/>
            <p:nvPr/>
          </p:nvSpPr>
          <p:spPr>
            <a:xfrm>
              <a:off x="1396" y="1176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U</a:t>
              </a:r>
              <a:endParaRPr lang="en-US" altLang="zh-CN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22583" name="直接连接符 22582"/>
            <p:cNvSpPr/>
            <p:nvPr/>
          </p:nvSpPr>
          <p:spPr>
            <a:xfrm>
              <a:off x="1537" y="1495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2584" name="组合 22583"/>
          <p:cNvGrpSpPr/>
          <p:nvPr/>
        </p:nvGrpSpPr>
        <p:grpSpPr>
          <a:xfrm>
            <a:off x="2820988" y="1808163"/>
            <a:ext cx="604837" cy="1112837"/>
            <a:chOff x="1777" y="1139"/>
            <a:chExt cx="381" cy="701"/>
          </a:xfrm>
        </p:grpSpPr>
        <p:grpSp>
          <p:nvGrpSpPr>
            <p:cNvPr id="22585" name="组合 22584"/>
            <p:cNvGrpSpPr/>
            <p:nvPr/>
          </p:nvGrpSpPr>
          <p:grpSpPr>
            <a:xfrm>
              <a:off x="1777" y="1139"/>
              <a:ext cx="381" cy="574"/>
              <a:chOff x="1777" y="1139"/>
              <a:chExt cx="381" cy="574"/>
            </a:xfrm>
          </p:grpSpPr>
          <p:sp>
            <p:nvSpPr>
              <p:cNvPr id="22586" name="文本框 22585"/>
              <p:cNvSpPr txBox="1"/>
              <p:nvPr/>
            </p:nvSpPr>
            <p:spPr>
              <a:xfrm>
                <a:off x="1777" y="1139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993300"/>
                    </a:solidFill>
                    <a:ea typeface="PMingLiU" panose="02020500000000000000" pitchFamily="18" charset="-120"/>
                  </a:rPr>
                  <a:t>A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22587" name="直接连接符 22586"/>
              <p:cNvSpPr/>
              <p:nvPr/>
            </p:nvSpPr>
            <p:spPr>
              <a:xfrm>
                <a:off x="1918" y="1467"/>
                <a:ext cx="0" cy="246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2588" name="矩形 22587"/>
            <p:cNvSpPr/>
            <p:nvPr/>
          </p:nvSpPr>
          <p:spPr>
            <a:xfrm>
              <a:off x="1777" y="1717"/>
              <a:ext cx="381" cy="12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2589" name="组合 22588"/>
          <p:cNvGrpSpPr/>
          <p:nvPr/>
        </p:nvGrpSpPr>
        <p:grpSpPr>
          <a:xfrm>
            <a:off x="4232275" y="1849438"/>
            <a:ext cx="604838" cy="1054100"/>
            <a:chOff x="2666" y="1165"/>
            <a:chExt cx="381" cy="664"/>
          </a:xfrm>
        </p:grpSpPr>
        <p:grpSp>
          <p:nvGrpSpPr>
            <p:cNvPr id="22590" name="组合 22589"/>
            <p:cNvGrpSpPr/>
            <p:nvPr/>
          </p:nvGrpSpPr>
          <p:grpSpPr>
            <a:xfrm>
              <a:off x="2666" y="1165"/>
              <a:ext cx="381" cy="664"/>
              <a:chOff x="2666" y="1165"/>
              <a:chExt cx="381" cy="664"/>
            </a:xfrm>
          </p:grpSpPr>
          <p:sp>
            <p:nvSpPr>
              <p:cNvPr id="22591" name="矩形 22590"/>
              <p:cNvSpPr/>
              <p:nvPr/>
            </p:nvSpPr>
            <p:spPr>
              <a:xfrm>
                <a:off x="2666" y="1709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hangingPunct="0">
                  <a:buSzPct val="100000"/>
                </a:pPr>
              </a:p>
            </p:txBody>
          </p:sp>
          <p:grpSp>
            <p:nvGrpSpPr>
              <p:cNvPr id="22592" name="组合 22591"/>
              <p:cNvGrpSpPr/>
              <p:nvPr/>
            </p:nvGrpSpPr>
            <p:grpSpPr>
              <a:xfrm>
                <a:off x="2666" y="1165"/>
                <a:ext cx="381" cy="559"/>
                <a:chOff x="2666" y="1165"/>
                <a:chExt cx="381" cy="559"/>
              </a:xfrm>
            </p:grpSpPr>
            <p:sp>
              <p:nvSpPr>
                <p:cNvPr id="22593" name="文本框 22592"/>
                <p:cNvSpPr txBox="1"/>
                <p:nvPr/>
              </p:nvSpPr>
              <p:spPr>
                <a:xfrm>
                  <a:off x="2666" y="1165"/>
                  <a:ext cx="381" cy="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spcBef>
                      <a:spcPct val="50000"/>
                    </a:spcBef>
                    <a:buSzPct val="100000"/>
                  </a:pPr>
                  <a:r>
                    <a:rPr lang="en-US" altLang="zh-CN" sz="3600">
                      <a:ea typeface="PMingLiU" panose="02020500000000000000" pitchFamily="18" charset="-120"/>
                    </a:rPr>
                    <a:t>U</a:t>
                  </a:r>
                  <a:endParaRPr lang="en-US" altLang="zh-CN">
                    <a:latin typeface="Times New Roman" panose="02020603050405020304" pitchFamily="18" charset="0"/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22594" name="直接连接符 22593"/>
                <p:cNvSpPr/>
                <p:nvPr/>
              </p:nvSpPr>
              <p:spPr>
                <a:xfrm>
                  <a:off x="2807" y="1484"/>
                  <a:ext cx="0" cy="24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22595" name="矩形 22594"/>
            <p:cNvSpPr/>
            <p:nvPr/>
          </p:nvSpPr>
          <p:spPr>
            <a:xfrm>
              <a:off x="2666" y="1709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2596" name="组合 22595"/>
          <p:cNvGrpSpPr/>
          <p:nvPr/>
        </p:nvGrpSpPr>
        <p:grpSpPr>
          <a:xfrm>
            <a:off x="4852988" y="1849438"/>
            <a:ext cx="604837" cy="1054100"/>
            <a:chOff x="3057" y="1165"/>
            <a:chExt cx="381" cy="664"/>
          </a:xfrm>
        </p:grpSpPr>
        <p:grpSp>
          <p:nvGrpSpPr>
            <p:cNvPr id="22597" name="组合 22596"/>
            <p:cNvGrpSpPr/>
            <p:nvPr/>
          </p:nvGrpSpPr>
          <p:grpSpPr>
            <a:xfrm>
              <a:off x="3057" y="1165"/>
              <a:ext cx="381" cy="664"/>
              <a:chOff x="3057" y="1165"/>
              <a:chExt cx="381" cy="664"/>
            </a:xfrm>
          </p:grpSpPr>
          <p:sp>
            <p:nvSpPr>
              <p:cNvPr id="22598" name="矩形 22597"/>
              <p:cNvSpPr/>
              <p:nvPr/>
            </p:nvSpPr>
            <p:spPr>
              <a:xfrm>
                <a:off x="3057" y="1709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hangingPunct="0">
                  <a:buSzPct val="100000"/>
                </a:pPr>
              </a:p>
            </p:txBody>
          </p:sp>
          <p:grpSp>
            <p:nvGrpSpPr>
              <p:cNvPr id="22599" name="组合 22598"/>
              <p:cNvGrpSpPr/>
              <p:nvPr/>
            </p:nvGrpSpPr>
            <p:grpSpPr>
              <a:xfrm>
                <a:off x="3057" y="1165"/>
                <a:ext cx="381" cy="559"/>
                <a:chOff x="3057" y="1165"/>
                <a:chExt cx="381" cy="559"/>
              </a:xfrm>
            </p:grpSpPr>
            <p:sp>
              <p:nvSpPr>
                <p:cNvPr id="22600" name="文本框 22599"/>
                <p:cNvSpPr txBox="1"/>
                <p:nvPr/>
              </p:nvSpPr>
              <p:spPr>
                <a:xfrm>
                  <a:off x="3057" y="1165"/>
                  <a:ext cx="381" cy="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spcBef>
                      <a:spcPct val="50000"/>
                    </a:spcBef>
                    <a:buSzPct val="100000"/>
                  </a:pPr>
                  <a:r>
                    <a:rPr lang="en-US" altLang="zh-CN" sz="3600">
                      <a:ea typeface="PMingLiU" panose="02020500000000000000" pitchFamily="18" charset="-120"/>
                    </a:rPr>
                    <a:t>U</a:t>
                  </a:r>
                  <a:endParaRPr lang="en-US" altLang="zh-CN">
                    <a:latin typeface="Times New Roman" panose="02020603050405020304" pitchFamily="18" charset="0"/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22601" name="直接连接符 22600"/>
                <p:cNvSpPr/>
                <p:nvPr/>
              </p:nvSpPr>
              <p:spPr>
                <a:xfrm>
                  <a:off x="3198" y="1484"/>
                  <a:ext cx="0" cy="24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22602" name="矩形 22601"/>
            <p:cNvSpPr/>
            <p:nvPr/>
          </p:nvSpPr>
          <p:spPr>
            <a:xfrm>
              <a:off x="3057" y="1709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2603" name="组合 22602"/>
          <p:cNvGrpSpPr/>
          <p:nvPr/>
        </p:nvGrpSpPr>
        <p:grpSpPr>
          <a:xfrm>
            <a:off x="5584825" y="1827213"/>
            <a:ext cx="604838" cy="1082675"/>
            <a:chOff x="3518" y="1151"/>
            <a:chExt cx="381" cy="682"/>
          </a:xfrm>
        </p:grpSpPr>
        <p:grpSp>
          <p:nvGrpSpPr>
            <p:cNvPr id="22604" name="组合 22603"/>
            <p:cNvGrpSpPr/>
            <p:nvPr/>
          </p:nvGrpSpPr>
          <p:grpSpPr>
            <a:xfrm>
              <a:off x="3518" y="1151"/>
              <a:ext cx="381" cy="558"/>
              <a:chOff x="3518" y="1151"/>
              <a:chExt cx="381" cy="558"/>
            </a:xfrm>
          </p:grpSpPr>
          <p:sp>
            <p:nvSpPr>
              <p:cNvPr id="22605" name="文本框 22604"/>
              <p:cNvSpPr txBox="1"/>
              <p:nvPr/>
            </p:nvSpPr>
            <p:spPr>
              <a:xfrm>
                <a:off x="3518" y="1151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993300"/>
                    </a:solidFill>
                    <a:ea typeface="PMingLiU" panose="02020500000000000000" pitchFamily="18" charset="-120"/>
                  </a:rPr>
                  <a:t>A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22606" name="直接连接符 22605"/>
              <p:cNvSpPr/>
              <p:nvPr/>
            </p:nvSpPr>
            <p:spPr>
              <a:xfrm>
                <a:off x="3659" y="1470"/>
                <a:ext cx="0" cy="239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2607" name="矩形 22606"/>
            <p:cNvSpPr/>
            <p:nvPr/>
          </p:nvSpPr>
          <p:spPr>
            <a:xfrm>
              <a:off x="3518" y="1713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2608" name="组合 22607"/>
          <p:cNvGrpSpPr/>
          <p:nvPr/>
        </p:nvGrpSpPr>
        <p:grpSpPr>
          <a:xfrm>
            <a:off x="6189663" y="1846263"/>
            <a:ext cx="604837" cy="1054100"/>
            <a:chOff x="3899" y="1163"/>
            <a:chExt cx="381" cy="664"/>
          </a:xfrm>
        </p:grpSpPr>
        <p:grpSp>
          <p:nvGrpSpPr>
            <p:cNvPr id="22609" name="组合 22608"/>
            <p:cNvGrpSpPr/>
            <p:nvPr/>
          </p:nvGrpSpPr>
          <p:grpSpPr>
            <a:xfrm>
              <a:off x="3899" y="1163"/>
              <a:ext cx="381" cy="664"/>
              <a:chOff x="3899" y="1163"/>
              <a:chExt cx="381" cy="664"/>
            </a:xfrm>
          </p:grpSpPr>
          <p:sp>
            <p:nvSpPr>
              <p:cNvPr id="22610" name="矩形 22609"/>
              <p:cNvSpPr/>
              <p:nvPr/>
            </p:nvSpPr>
            <p:spPr>
              <a:xfrm>
                <a:off x="3899" y="1707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hangingPunct="0">
                  <a:buSzPct val="100000"/>
                </a:pPr>
              </a:p>
            </p:txBody>
          </p:sp>
          <p:grpSp>
            <p:nvGrpSpPr>
              <p:cNvPr id="22611" name="组合 22610"/>
              <p:cNvGrpSpPr/>
              <p:nvPr/>
            </p:nvGrpSpPr>
            <p:grpSpPr>
              <a:xfrm>
                <a:off x="3899" y="1163"/>
                <a:ext cx="381" cy="559"/>
                <a:chOff x="3899" y="1163"/>
                <a:chExt cx="381" cy="559"/>
              </a:xfrm>
            </p:grpSpPr>
            <p:sp>
              <p:nvSpPr>
                <p:cNvPr id="22612" name="文本框 22611"/>
                <p:cNvSpPr txBox="1"/>
                <p:nvPr/>
              </p:nvSpPr>
              <p:spPr>
                <a:xfrm>
                  <a:off x="3899" y="1163"/>
                  <a:ext cx="381" cy="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spcBef>
                      <a:spcPct val="50000"/>
                    </a:spcBef>
                    <a:buSzPct val="100000"/>
                  </a:pPr>
                  <a:r>
                    <a:rPr lang="en-US" altLang="zh-CN" sz="3600">
                      <a:ea typeface="PMingLiU" panose="02020500000000000000" pitchFamily="18" charset="-120"/>
                    </a:rPr>
                    <a:t>U</a:t>
                  </a:r>
                  <a:endParaRPr lang="en-US" altLang="zh-CN">
                    <a:latin typeface="Times New Roman" panose="02020603050405020304" pitchFamily="18" charset="0"/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22613" name="直接连接符 22612"/>
                <p:cNvSpPr/>
                <p:nvPr/>
              </p:nvSpPr>
              <p:spPr>
                <a:xfrm>
                  <a:off x="4040" y="1482"/>
                  <a:ext cx="0" cy="24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22614" name="矩形 22613"/>
            <p:cNvSpPr/>
            <p:nvPr/>
          </p:nvSpPr>
          <p:spPr>
            <a:xfrm>
              <a:off x="3899" y="1707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sp>
        <p:nvSpPr>
          <p:cNvPr id="22615" name="矩形 22614"/>
          <p:cNvSpPr/>
          <p:nvPr/>
        </p:nvSpPr>
        <p:spPr>
          <a:xfrm>
            <a:off x="1547813" y="2708275"/>
            <a:ext cx="5256212" cy="21113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hangingPunct="0">
              <a:buSzPct val="100000"/>
            </a:pPr>
          </a:p>
        </p:txBody>
      </p:sp>
      <p:grpSp>
        <p:nvGrpSpPr>
          <p:cNvPr id="22616" name="组合 22615"/>
          <p:cNvGrpSpPr/>
          <p:nvPr/>
        </p:nvGrpSpPr>
        <p:grpSpPr>
          <a:xfrm>
            <a:off x="6813550" y="1825625"/>
            <a:ext cx="604838" cy="1077913"/>
            <a:chOff x="4292" y="1150"/>
            <a:chExt cx="381" cy="679"/>
          </a:xfrm>
        </p:grpSpPr>
        <p:grpSp>
          <p:nvGrpSpPr>
            <p:cNvPr id="22617" name="组合 22616"/>
            <p:cNvGrpSpPr/>
            <p:nvPr/>
          </p:nvGrpSpPr>
          <p:grpSpPr>
            <a:xfrm>
              <a:off x="4292" y="1150"/>
              <a:ext cx="381" cy="559"/>
              <a:chOff x="4292" y="1150"/>
              <a:chExt cx="381" cy="559"/>
            </a:xfrm>
          </p:grpSpPr>
          <p:sp>
            <p:nvSpPr>
              <p:cNvPr id="22618" name="文本框 22617"/>
              <p:cNvSpPr txBox="1"/>
              <p:nvPr/>
            </p:nvSpPr>
            <p:spPr>
              <a:xfrm>
                <a:off x="4292" y="1150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FF"/>
                    </a:solidFill>
                    <a:ea typeface="PMingLiU" panose="02020500000000000000" pitchFamily="18" charset="-120"/>
                  </a:rPr>
                  <a:t>C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2619" name="直接连接符 22618"/>
              <p:cNvSpPr/>
              <p:nvPr/>
            </p:nvSpPr>
            <p:spPr>
              <a:xfrm>
                <a:off x="4433" y="1469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2620" name="矩形 22619"/>
            <p:cNvSpPr/>
            <p:nvPr/>
          </p:nvSpPr>
          <p:spPr>
            <a:xfrm>
              <a:off x="4292" y="1709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sp>
        <p:nvSpPr>
          <p:cNvPr id="22621" name="文本框 22620"/>
          <p:cNvSpPr txBox="1"/>
          <p:nvPr/>
        </p:nvSpPr>
        <p:spPr>
          <a:xfrm>
            <a:off x="5638800" y="6042025"/>
            <a:ext cx="192088" cy="454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SzPct val="100000"/>
            </a:pPr>
            <a:endParaRPr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5122" name="组合 5121"/>
          <p:cNvGrpSpPr/>
          <p:nvPr/>
        </p:nvGrpSpPr>
        <p:grpSpPr>
          <a:xfrm>
            <a:off x="6461125" y="128588"/>
            <a:ext cx="161925" cy="3527425"/>
            <a:chOff x="4070" y="81"/>
            <a:chExt cx="102" cy="2222"/>
          </a:xfrm>
        </p:grpSpPr>
        <p:sp>
          <p:nvSpPr>
            <p:cNvPr id="5123" name="直接连接符 5122"/>
            <p:cNvSpPr/>
            <p:nvPr/>
          </p:nvSpPr>
          <p:spPr>
            <a:xfrm>
              <a:off x="4070" y="81"/>
              <a:ext cx="0" cy="2222"/>
            </a:xfrm>
            <a:prstGeom prst="line">
              <a:avLst/>
            </a:prstGeom>
            <a:ln w="635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24" name="直接连接符 5123"/>
            <p:cNvSpPr/>
            <p:nvPr/>
          </p:nvSpPr>
          <p:spPr>
            <a:xfrm>
              <a:off x="4172" y="81"/>
              <a:ext cx="0" cy="2222"/>
            </a:xfrm>
            <a:prstGeom prst="line">
              <a:avLst/>
            </a:prstGeom>
            <a:ln w="635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125" name="组合 5124"/>
          <p:cNvGrpSpPr/>
          <p:nvPr/>
        </p:nvGrpSpPr>
        <p:grpSpPr>
          <a:xfrm>
            <a:off x="6677025" y="57150"/>
            <a:ext cx="1211263" cy="520700"/>
            <a:chOff x="4206" y="36"/>
            <a:chExt cx="763" cy="328"/>
          </a:xfrm>
        </p:grpSpPr>
        <p:sp>
          <p:nvSpPr>
            <p:cNvPr id="5126" name="直接连接符 5125"/>
            <p:cNvSpPr/>
            <p:nvPr/>
          </p:nvSpPr>
          <p:spPr>
            <a:xfrm>
              <a:off x="4206" y="217"/>
              <a:ext cx="238" cy="0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127" name="矩形 5126"/>
            <p:cNvSpPr/>
            <p:nvPr/>
          </p:nvSpPr>
          <p:spPr>
            <a:xfrm>
              <a:off x="4400" y="36"/>
              <a:ext cx="569" cy="3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buSzPct val="100000"/>
              </a:pPr>
              <a:r>
                <a:rPr lang="zh-CN" altLang="en-US" sz="2800" b="1">
                  <a:solidFill>
                    <a:srgbClr val="FF0000"/>
                  </a:solidFill>
                  <a:latin typeface="Calibri" panose="020F0502020204030204" charset="0"/>
                  <a:ea typeface="宋体" panose="02010600030101010101" pitchFamily="2" charset="-122"/>
                </a:rPr>
                <a:t>肤色</a:t>
              </a:r>
              <a:endParaRPr lang="zh-CN" altLang="en-US" sz="28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128" name="组合 5127"/>
          <p:cNvGrpSpPr/>
          <p:nvPr/>
        </p:nvGrpSpPr>
        <p:grpSpPr>
          <a:xfrm>
            <a:off x="6677025" y="1065213"/>
            <a:ext cx="1924050" cy="520700"/>
            <a:chOff x="4206" y="671"/>
            <a:chExt cx="1212" cy="328"/>
          </a:xfrm>
        </p:grpSpPr>
        <p:sp>
          <p:nvSpPr>
            <p:cNvPr id="5129" name="直接连接符 5128"/>
            <p:cNvSpPr/>
            <p:nvPr/>
          </p:nvSpPr>
          <p:spPr>
            <a:xfrm>
              <a:off x="4206" y="852"/>
              <a:ext cx="238" cy="0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130" name="矩形 5129"/>
            <p:cNvSpPr/>
            <p:nvPr/>
          </p:nvSpPr>
          <p:spPr>
            <a:xfrm>
              <a:off x="4400" y="671"/>
              <a:ext cx="1018" cy="3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buSzPct val="100000"/>
              </a:pPr>
              <a:r>
                <a:rPr lang="zh-CN" altLang="en-US" sz="2800" b="1">
                  <a:solidFill>
                    <a:srgbClr val="A50021"/>
                  </a:solidFill>
                  <a:latin typeface="Calibri" panose="020F0502020204030204" charset="0"/>
                  <a:ea typeface="宋体" panose="02010600030101010101" pitchFamily="2" charset="-122"/>
                </a:rPr>
                <a:t>眼皮单双</a:t>
              </a:r>
              <a:endParaRPr lang="zh-CN" altLang="en-US" sz="2800" b="1">
                <a:solidFill>
                  <a:srgbClr val="A50021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131" name="组合 5130"/>
          <p:cNvGrpSpPr/>
          <p:nvPr/>
        </p:nvGrpSpPr>
        <p:grpSpPr>
          <a:xfrm>
            <a:off x="6677025" y="1928813"/>
            <a:ext cx="1924050" cy="520700"/>
            <a:chOff x="4206" y="1215"/>
            <a:chExt cx="1212" cy="328"/>
          </a:xfrm>
        </p:grpSpPr>
        <p:sp>
          <p:nvSpPr>
            <p:cNvPr id="5132" name="直接连接符 5131"/>
            <p:cNvSpPr/>
            <p:nvPr/>
          </p:nvSpPr>
          <p:spPr>
            <a:xfrm>
              <a:off x="4206" y="1396"/>
              <a:ext cx="238" cy="0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133" name="矩形 5132"/>
            <p:cNvSpPr/>
            <p:nvPr/>
          </p:nvSpPr>
          <p:spPr>
            <a:xfrm>
              <a:off x="4400" y="1215"/>
              <a:ext cx="1018" cy="3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buSzPct val="100000"/>
              </a:pPr>
              <a:r>
                <a:rPr lang="zh-CN" altLang="en-US" sz="2800" b="1">
                  <a:solidFill>
                    <a:srgbClr val="0099FF"/>
                  </a:solidFill>
                  <a:latin typeface="Calibri" panose="020F0502020204030204" charset="0"/>
                  <a:ea typeface="宋体" panose="02010600030101010101" pitchFamily="2" charset="-122"/>
                </a:rPr>
                <a:t>头发卷曲</a:t>
              </a:r>
              <a:endParaRPr lang="zh-CN" altLang="en-US" sz="2800" b="1">
                <a:solidFill>
                  <a:srgbClr val="0099FF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134" name="组合 5133"/>
          <p:cNvGrpSpPr/>
          <p:nvPr/>
        </p:nvGrpSpPr>
        <p:grpSpPr>
          <a:xfrm>
            <a:off x="7056438" y="2938463"/>
            <a:ext cx="53975" cy="503237"/>
            <a:chOff x="4445" y="1851"/>
            <a:chExt cx="34" cy="317"/>
          </a:xfrm>
        </p:grpSpPr>
        <p:sp>
          <p:nvSpPr>
            <p:cNvPr id="5135" name="椭圆 5134"/>
            <p:cNvSpPr/>
            <p:nvPr/>
          </p:nvSpPr>
          <p:spPr>
            <a:xfrm>
              <a:off x="4445" y="1851"/>
              <a:ext cx="34" cy="45"/>
            </a:xfrm>
            <a:prstGeom prst="ellipse">
              <a:avLst/>
            </a:prstGeom>
            <a:solidFill>
              <a:srgbClr val="33CC33"/>
            </a:solidFill>
            <a:ln w="9525" cap="flat" cmpd="sng">
              <a:solidFill>
                <a:srgbClr val="33CC33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6" name="椭圆 5135"/>
            <p:cNvSpPr/>
            <p:nvPr/>
          </p:nvSpPr>
          <p:spPr>
            <a:xfrm>
              <a:off x="4445" y="1987"/>
              <a:ext cx="34" cy="45"/>
            </a:xfrm>
            <a:prstGeom prst="ellipse">
              <a:avLst/>
            </a:prstGeom>
            <a:solidFill>
              <a:srgbClr val="33CC33"/>
            </a:solidFill>
            <a:ln w="9525" cap="flat" cmpd="sng">
              <a:solidFill>
                <a:srgbClr val="33CC33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7" name="椭圆 5136"/>
            <p:cNvSpPr/>
            <p:nvPr/>
          </p:nvSpPr>
          <p:spPr>
            <a:xfrm>
              <a:off x="4445" y="2123"/>
              <a:ext cx="34" cy="45"/>
            </a:xfrm>
            <a:prstGeom prst="ellipse">
              <a:avLst/>
            </a:prstGeom>
            <a:solidFill>
              <a:srgbClr val="33CC33"/>
            </a:solidFill>
            <a:ln w="9525" cap="flat" cmpd="sng">
              <a:solidFill>
                <a:srgbClr val="33CC33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5138" name="组合 5137"/>
          <p:cNvGrpSpPr/>
          <p:nvPr/>
        </p:nvGrpSpPr>
        <p:grpSpPr>
          <a:xfrm>
            <a:off x="6461125" y="128588"/>
            <a:ext cx="161925" cy="504825"/>
            <a:chOff x="4070" y="81"/>
            <a:chExt cx="102" cy="318"/>
          </a:xfrm>
        </p:grpSpPr>
        <p:sp>
          <p:nvSpPr>
            <p:cNvPr id="5139" name="直接连接符 5138"/>
            <p:cNvSpPr/>
            <p:nvPr/>
          </p:nvSpPr>
          <p:spPr>
            <a:xfrm>
              <a:off x="4070" y="81"/>
              <a:ext cx="0" cy="318"/>
            </a:xfrm>
            <a:prstGeom prst="line">
              <a:avLst/>
            </a:prstGeom>
            <a:ln w="635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0" name="直接连接符 5139"/>
            <p:cNvSpPr/>
            <p:nvPr/>
          </p:nvSpPr>
          <p:spPr>
            <a:xfrm>
              <a:off x="4172" y="81"/>
              <a:ext cx="0" cy="318"/>
            </a:xfrm>
            <a:prstGeom prst="line">
              <a:avLst/>
            </a:prstGeom>
            <a:ln w="635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141" name="组合 5140"/>
          <p:cNvGrpSpPr/>
          <p:nvPr/>
        </p:nvGrpSpPr>
        <p:grpSpPr>
          <a:xfrm>
            <a:off x="6461125" y="1136650"/>
            <a:ext cx="161925" cy="504825"/>
            <a:chOff x="4070" y="716"/>
            <a:chExt cx="102" cy="318"/>
          </a:xfrm>
        </p:grpSpPr>
        <p:sp>
          <p:nvSpPr>
            <p:cNvPr id="5142" name="直接连接符 5141"/>
            <p:cNvSpPr/>
            <p:nvPr/>
          </p:nvSpPr>
          <p:spPr>
            <a:xfrm>
              <a:off x="4070" y="716"/>
              <a:ext cx="0" cy="318"/>
            </a:xfrm>
            <a:prstGeom prst="line">
              <a:avLst/>
            </a:prstGeom>
            <a:ln w="63500" cap="flat" cmpd="sng">
              <a:solidFill>
                <a:srgbClr val="A5002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3" name="直接连接符 5142"/>
            <p:cNvSpPr/>
            <p:nvPr/>
          </p:nvSpPr>
          <p:spPr>
            <a:xfrm>
              <a:off x="4172" y="716"/>
              <a:ext cx="0" cy="318"/>
            </a:xfrm>
            <a:prstGeom prst="line">
              <a:avLst/>
            </a:prstGeom>
            <a:ln w="63500" cap="flat" cmpd="sng">
              <a:solidFill>
                <a:srgbClr val="A5002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144" name="组合 5143"/>
          <p:cNvGrpSpPr/>
          <p:nvPr/>
        </p:nvGrpSpPr>
        <p:grpSpPr>
          <a:xfrm>
            <a:off x="6461125" y="2000250"/>
            <a:ext cx="161925" cy="504825"/>
            <a:chOff x="4070" y="1260"/>
            <a:chExt cx="102" cy="318"/>
          </a:xfrm>
        </p:grpSpPr>
        <p:sp>
          <p:nvSpPr>
            <p:cNvPr id="5145" name="直接连接符 5144"/>
            <p:cNvSpPr/>
            <p:nvPr/>
          </p:nvSpPr>
          <p:spPr>
            <a:xfrm>
              <a:off x="4070" y="1260"/>
              <a:ext cx="0" cy="318"/>
            </a:xfrm>
            <a:prstGeom prst="line">
              <a:avLst/>
            </a:prstGeom>
            <a:ln w="63500" cap="flat" cmpd="sng">
              <a:solidFill>
                <a:srgbClr val="00CC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6" name="直接连接符 5145"/>
            <p:cNvSpPr/>
            <p:nvPr/>
          </p:nvSpPr>
          <p:spPr>
            <a:xfrm>
              <a:off x="4172" y="1260"/>
              <a:ext cx="0" cy="318"/>
            </a:xfrm>
            <a:prstGeom prst="line">
              <a:avLst/>
            </a:prstGeom>
            <a:ln w="63500" cap="flat" cmpd="sng">
              <a:solidFill>
                <a:srgbClr val="00CC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147" name="组合 5146"/>
          <p:cNvGrpSpPr/>
          <p:nvPr/>
        </p:nvGrpSpPr>
        <p:grpSpPr>
          <a:xfrm>
            <a:off x="6461125" y="2936875"/>
            <a:ext cx="161925" cy="504825"/>
            <a:chOff x="4070" y="1850"/>
            <a:chExt cx="102" cy="318"/>
          </a:xfrm>
        </p:grpSpPr>
        <p:sp>
          <p:nvSpPr>
            <p:cNvPr id="5148" name="直接连接符 5147"/>
            <p:cNvSpPr/>
            <p:nvPr/>
          </p:nvSpPr>
          <p:spPr>
            <a:xfrm>
              <a:off x="4070" y="1850"/>
              <a:ext cx="0" cy="318"/>
            </a:xfrm>
            <a:prstGeom prst="line">
              <a:avLst/>
            </a:prstGeom>
            <a:ln w="63500" cap="flat" cmpd="sng">
              <a:solidFill>
                <a:srgbClr val="33CC33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9" name="直接连接符 5148"/>
            <p:cNvSpPr/>
            <p:nvPr/>
          </p:nvSpPr>
          <p:spPr>
            <a:xfrm>
              <a:off x="4172" y="1850"/>
              <a:ext cx="0" cy="318"/>
            </a:xfrm>
            <a:prstGeom prst="line">
              <a:avLst/>
            </a:prstGeom>
            <a:ln w="63500" cap="flat" cmpd="sng">
              <a:solidFill>
                <a:srgbClr val="33CC33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5150" name="直接连接符 5149"/>
          <p:cNvSpPr/>
          <p:nvPr/>
        </p:nvSpPr>
        <p:spPr>
          <a:xfrm flipH="1">
            <a:off x="5089525" y="450850"/>
            <a:ext cx="919163" cy="1223963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51" name="直接连接符 5150"/>
          <p:cNvSpPr/>
          <p:nvPr/>
        </p:nvSpPr>
        <p:spPr>
          <a:xfrm flipH="1">
            <a:off x="5089525" y="1387475"/>
            <a:ext cx="919163" cy="360363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52" name="矩形 5151"/>
          <p:cNvSpPr/>
          <p:nvPr/>
        </p:nvSpPr>
        <p:spPr>
          <a:xfrm>
            <a:off x="4076700" y="1625600"/>
            <a:ext cx="1011238" cy="577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SzPct val="100000"/>
            </a:pPr>
            <a:r>
              <a:rPr lang="zh-CN" altLang="en-US" sz="3200" b="1">
                <a:solidFill>
                  <a:srgbClr val="000000"/>
                </a:solidFill>
                <a:latin typeface="Calibri" panose="020F0502020204030204" charset="0"/>
                <a:ea typeface="华文中宋" panose="02010600040101010101" charset="-122"/>
              </a:rPr>
              <a:t>基因</a:t>
            </a:r>
            <a:endParaRPr lang="zh-CN" altLang="en-US" sz="3200" b="1">
              <a:solidFill>
                <a:srgbClr val="000000"/>
              </a:solidFill>
              <a:latin typeface="Calibri" panose="020F0502020204030204" charset="0"/>
              <a:ea typeface="华文中宋" panose="02010600040101010101" charset="-122"/>
            </a:endParaRPr>
          </a:p>
        </p:txBody>
      </p:sp>
      <p:sp>
        <p:nvSpPr>
          <p:cNvPr id="5153" name="直接连接符 5152"/>
          <p:cNvSpPr/>
          <p:nvPr/>
        </p:nvSpPr>
        <p:spPr>
          <a:xfrm flipH="1" flipV="1">
            <a:off x="5089525" y="1890713"/>
            <a:ext cx="919163" cy="43180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54" name="直接连接符 5153"/>
          <p:cNvSpPr/>
          <p:nvPr/>
        </p:nvSpPr>
        <p:spPr>
          <a:xfrm flipH="1" flipV="1">
            <a:off x="5089525" y="2035175"/>
            <a:ext cx="919163" cy="115252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5155" name="组合 5154"/>
          <p:cNvGrpSpPr/>
          <p:nvPr/>
        </p:nvGrpSpPr>
        <p:grpSpPr>
          <a:xfrm>
            <a:off x="411163" y="766763"/>
            <a:ext cx="4740275" cy="773112"/>
            <a:chOff x="259" y="483"/>
            <a:chExt cx="2986" cy="487"/>
          </a:xfrm>
        </p:grpSpPr>
        <p:sp>
          <p:nvSpPr>
            <p:cNvPr id="5156" name="矩形 5155"/>
            <p:cNvSpPr/>
            <p:nvPr/>
          </p:nvSpPr>
          <p:spPr>
            <a:xfrm>
              <a:off x="259" y="483"/>
              <a:ext cx="2986" cy="3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buSzPct val="100000"/>
              </a:pPr>
              <a:r>
                <a:rPr lang="zh-CN" altLang="en-US" sz="2800" b="1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rPr>
                <a:t>通常是有遗传效应的</a:t>
              </a:r>
              <a:r>
                <a:rPr lang="en-US" altLang="zh-CN" sz="2800" b="1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rPr>
                <a:t>DNA</a:t>
              </a:r>
              <a:r>
                <a:rPr lang="zh-CN" altLang="en-US" sz="2800" b="1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rPr>
                <a:t>片段</a:t>
              </a:r>
              <a:endParaRPr lang="zh-CN" altLang="en-US" sz="2800" b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5157" name="直接连接符 5156"/>
            <p:cNvSpPr/>
            <p:nvPr/>
          </p:nvSpPr>
          <p:spPr>
            <a:xfrm flipH="1" flipV="1">
              <a:off x="2444" y="790"/>
              <a:ext cx="171" cy="18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5158" name="组合 5157"/>
          <p:cNvGrpSpPr/>
          <p:nvPr/>
        </p:nvGrpSpPr>
        <p:grpSpPr>
          <a:xfrm>
            <a:off x="449263" y="2257425"/>
            <a:ext cx="3606800" cy="871538"/>
            <a:chOff x="283" y="1422"/>
            <a:chExt cx="2272" cy="549"/>
          </a:xfrm>
        </p:grpSpPr>
        <p:sp>
          <p:nvSpPr>
            <p:cNvPr id="5159" name="直接连接符 5158"/>
            <p:cNvSpPr/>
            <p:nvPr/>
          </p:nvSpPr>
          <p:spPr>
            <a:xfrm flipH="1">
              <a:off x="1841" y="1422"/>
              <a:ext cx="714" cy="26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160" name="矩形 5159"/>
            <p:cNvSpPr/>
            <p:nvPr/>
          </p:nvSpPr>
          <p:spPr>
            <a:xfrm>
              <a:off x="283" y="1643"/>
              <a:ext cx="1465" cy="3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buSzPct val="100000"/>
              </a:pPr>
              <a:r>
                <a:rPr lang="zh-CN" altLang="en-US" sz="2800" b="1">
                  <a:solidFill>
                    <a:srgbClr val="000000"/>
                  </a:solidFill>
                  <a:latin typeface="Calibri" panose="020F0502020204030204" charset="0"/>
                  <a:ea typeface="华文中宋" panose="02010600040101010101" charset="-122"/>
                </a:rPr>
                <a:t>控制生物性状</a:t>
              </a:r>
              <a:endParaRPr lang="zh-CN" altLang="en-US" sz="2800" b="1">
                <a:solidFill>
                  <a:srgbClr val="000000"/>
                </a:solidFill>
                <a:latin typeface="Calibri" panose="020F0502020204030204" charset="0"/>
                <a:ea typeface="华文中宋" panose="02010600040101010101" charset="-122"/>
              </a:endParaRPr>
            </a:p>
          </p:txBody>
        </p:sp>
      </p:grpSp>
      <p:sp>
        <p:nvSpPr>
          <p:cNvPr id="5161" name="矩形 5160"/>
          <p:cNvSpPr/>
          <p:nvPr/>
        </p:nvSpPr>
        <p:spPr>
          <a:xfrm>
            <a:off x="6299200" y="3875088"/>
            <a:ext cx="827088" cy="520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SzPct val="100000"/>
            </a:pPr>
            <a:r>
              <a:rPr lang="en-US" altLang="zh-CN" sz="2800" b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DNA</a:t>
            </a:r>
            <a:endParaRPr lang="en-US" altLang="zh-CN" sz="2800" b="1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5162" name="组合 5161"/>
          <p:cNvGrpSpPr/>
          <p:nvPr/>
        </p:nvGrpSpPr>
        <p:grpSpPr>
          <a:xfrm>
            <a:off x="1814513" y="3097213"/>
            <a:ext cx="2063750" cy="1657350"/>
            <a:chOff x="1143" y="1951"/>
            <a:chExt cx="1300" cy="1044"/>
          </a:xfrm>
        </p:grpSpPr>
        <p:sp>
          <p:nvSpPr>
            <p:cNvPr id="5163" name="矩形 5162"/>
            <p:cNvSpPr/>
            <p:nvPr/>
          </p:nvSpPr>
          <p:spPr>
            <a:xfrm>
              <a:off x="1143" y="2631"/>
              <a:ext cx="883" cy="3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hangingPunct="0">
                <a:buSzPct val="100000"/>
              </a:pPr>
              <a:r>
                <a:rPr lang="zh-CN" altLang="en-US" sz="3200" b="1">
                  <a:latin typeface="Arial" panose="020B0604020202020204" pitchFamily="34" charset="0"/>
                  <a:ea typeface="黑体" panose="02010609060101010101" pitchFamily="49" charset="-122"/>
                </a:rPr>
                <a:t>蛋白质</a:t>
              </a:r>
              <a:endParaRPr lang="zh-CN" altLang="en-US" sz="3200" b="1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grpSp>
          <p:nvGrpSpPr>
            <p:cNvPr id="5164" name="组合 5163"/>
            <p:cNvGrpSpPr/>
            <p:nvPr/>
          </p:nvGrpSpPr>
          <p:grpSpPr>
            <a:xfrm>
              <a:off x="1307" y="1951"/>
              <a:ext cx="1136" cy="635"/>
              <a:chOff x="1307" y="1951"/>
              <a:chExt cx="1136" cy="635"/>
            </a:xfrm>
          </p:grpSpPr>
          <p:sp>
            <p:nvSpPr>
              <p:cNvPr id="5165" name="直接连接符 5164"/>
              <p:cNvSpPr/>
              <p:nvPr/>
            </p:nvSpPr>
            <p:spPr>
              <a:xfrm>
                <a:off x="1307" y="1951"/>
                <a:ext cx="397" cy="0"/>
              </a:xfrm>
              <a:prstGeom prst="line">
                <a:avLst/>
              </a:prstGeom>
              <a:ln w="508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66" name="直接连接符 5165"/>
              <p:cNvSpPr/>
              <p:nvPr/>
            </p:nvSpPr>
            <p:spPr>
              <a:xfrm>
                <a:off x="1525" y="1951"/>
                <a:ext cx="0" cy="635"/>
              </a:xfrm>
              <a:prstGeom prst="line">
                <a:avLst/>
              </a:prstGeom>
              <a:ln w="50800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5167" name="矩形 5166"/>
              <p:cNvSpPr/>
              <p:nvPr/>
            </p:nvSpPr>
            <p:spPr>
              <a:xfrm>
                <a:off x="1560" y="2067"/>
                <a:ext cx="883" cy="3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hangingPunct="0">
                  <a:buSzPct val="100000"/>
                </a:pPr>
                <a:r>
                  <a:rPr lang="zh-CN" altLang="en-US" sz="3200" b="1">
                    <a:solidFill>
                      <a:srgbClr val="0000CC"/>
                    </a:solidFill>
                    <a:latin typeface="Arial" panose="020B0604020202020204" pitchFamily="34" charset="0"/>
                    <a:ea typeface="黑体" panose="02010609060101010101" pitchFamily="49" charset="-122"/>
                  </a:rPr>
                  <a:t>体现者</a:t>
                </a:r>
                <a:endParaRPr lang="zh-CN" altLang="en-US" sz="3200" b="1">
                  <a:solidFill>
                    <a:srgbClr val="0000CC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5168" name="矩形 5167"/>
          <p:cNvSpPr/>
          <p:nvPr/>
        </p:nvSpPr>
        <p:spPr>
          <a:xfrm>
            <a:off x="82550" y="5049838"/>
            <a:ext cx="9075738" cy="577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hangingPunct="0">
              <a:buSzPct val="100000"/>
            </a:pPr>
            <a:r>
              <a:rPr lang="zh-CN" altLang="en-US" sz="3200" b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基因指导蛋白质合成的这个过程，叫</a:t>
            </a:r>
            <a:r>
              <a:rPr lang="zh-CN" altLang="en-US" sz="3200" b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基因的表达</a:t>
            </a:r>
            <a:r>
              <a:rPr lang="zh-CN" altLang="en-US" sz="3200" b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  <a:endParaRPr lang="zh-CN" altLang="en-US" sz="3200" b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169" name="矩形 5168"/>
          <p:cNvSpPr/>
          <p:nvPr/>
        </p:nvSpPr>
        <p:spPr>
          <a:xfrm>
            <a:off x="750888" y="6157913"/>
            <a:ext cx="7807325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  <a:buSzPct val="100000"/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问题：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基因是如何指导蛋白质的合成呢？</a:t>
            </a:r>
            <a:endParaRPr lang="zh-CN" altLang="en-US" sz="3200" b="1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8" grpId="0"/>
      <p:bldP spid="51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3554" name="椭圆 23553"/>
          <p:cNvSpPr/>
          <p:nvPr/>
        </p:nvSpPr>
        <p:spPr>
          <a:xfrm>
            <a:off x="7037388" y="647700"/>
            <a:ext cx="2184400" cy="2436813"/>
          </a:xfrm>
          <a:prstGeom prst="ellipse">
            <a:avLst/>
          </a:pr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hangingPunct="0">
              <a:buSzPct val="100000"/>
            </a:pPr>
          </a:p>
        </p:txBody>
      </p:sp>
      <p:grpSp>
        <p:nvGrpSpPr>
          <p:cNvPr id="23555" name="组合 23554"/>
          <p:cNvGrpSpPr/>
          <p:nvPr/>
        </p:nvGrpSpPr>
        <p:grpSpPr>
          <a:xfrm>
            <a:off x="1085850" y="977900"/>
            <a:ext cx="6834188" cy="1073150"/>
            <a:chOff x="684" y="616"/>
            <a:chExt cx="4305" cy="676"/>
          </a:xfrm>
        </p:grpSpPr>
        <p:sp>
          <p:nvSpPr>
            <p:cNvPr id="23556" name="矩形 23555"/>
            <p:cNvSpPr/>
            <p:nvPr/>
          </p:nvSpPr>
          <p:spPr>
            <a:xfrm flipV="1">
              <a:off x="684" y="616"/>
              <a:ext cx="4305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  <p:sp>
          <p:nvSpPr>
            <p:cNvPr id="23557" name="文本框 23556"/>
            <p:cNvSpPr txBox="1"/>
            <p:nvPr/>
          </p:nvSpPr>
          <p:spPr>
            <a:xfrm>
              <a:off x="969" y="87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23558" name="直接连接符 23557"/>
            <p:cNvSpPr/>
            <p:nvPr/>
          </p:nvSpPr>
          <p:spPr>
            <a:xfrm flipV="1">
              <a:off x="1110" y="72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59" name="文本框 23558"/>
            <p:cNvSpPr txBox="1"/>
            <p:nvPr/>
          </p:nvSpPr>
          <p:spPr>
            <a:xfrm>
              <a:off x="4280" y="87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FF0000"/>
                  </a:solidFill>
                  <a:ea typeface="PMingLiU" panose="02020500000000000000" pitchFamily="18" charset="-120"/>
                </a:rPr>
                <a:t>G</a:t>
              </a:r>
              <a:r>
                <a:rPr lang="en-US" altLang="zh-CN" sz="3600">
                  <a:solidFill>
                    <a:srgbClr val="FF00FF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FF00FF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23560" name="直接连接符 23559"/>
            <p:cNvSpPr/>
            <p:nvPr/>
          </p:nvSpPr>
          <p:spPr>
            <a:xfrm flipV="1">
              <a:off x="4421" y="72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61" name="文本框 23560"/>
            <p:cNvSpPr txBox="1"/>
            <p:nvPr/>
          </p:nvSpPr>
          <p:spPr>
            <a:xfrm>
              <a:off x="1812" y="880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T</a:t>
              </a: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23562" name="直接连接符 23561"/>
            <p:cNvSpPr/>
            <p:nvPr/>
          </p:nvSpPr>
          <p:spPr>
            <a:xfrm flipV="1">
              <a:off x="1953" y="726"/>
              <a:ext cx="0" cy="239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63" name="文本框 23562"/>
            <p:cNvSpPr txBox="1"/>
            <p:nvPr/>
          </p:nvSpPr>
          <p:spPr>
            <a:xfrm>
              <a:off x="1396" y="879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23564" name="直接连接符 23563"/>
            <p:cNvSpPr/>
            <p:nvPr/>
          </p:nvSpPr>
          <p:spPr>
            <a:xfrm flipV="1">
              <a:off x="1537" y="723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65" name="文本框 23564"/>
            <p:cNvSpPr txBox="1"/>
            <p:nvPr/>
          </p:nvSpPr>
          <p:spPr>
            <a:xfrm>
              <a:off x="2235" y="879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FF00FF"/>
                  </a:solidFill>
                  <a:ea typeface="PMingLiU" panose="02020500000000000000" pitchFamily="18" charset="-120"/>
                </a:rPr>
                <a:t>C</a:t>
              </a:r>
              <a:r>
                <a:rPr lang="en-US" altLang="zh-CN" sz="3600">
                  <a:solidFill>
                    <a:srgbClr val="FF00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FF00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23566" name="直接连接符 23565"/>
            <p:cNvSpPr/>
            <p:nvPr/>
          </p:nvSpPr>
          <p:spPr>
            <a:xfrm flipV="1">
              <a:off x="2376" y="724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67" name="文本框 23566"/>
            <p:cNvSpPr txBox="1"/>
            <p:nvPr/>
          </p:nvSpPr>
          <p:spPr>
            <a:xfrm>
              <a:off x="2661" y="879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23568" name="直接连接符 23567"/>
            <p:cNvSpPr/>
            <p:nvPr/>
          </p:nvSpPr>
          <p:spPr>
            <a:xfrm flipV="1">
              <a:off x="2802" y="723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69" name="文本框 23568"/>
            <p:cNvSpPr txBox="1"/>
            <p:nvPr/>
          </p:nvSpPr>
          <p:spPr>
            <a:xfrm>
              <a:off x="3057" y="87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r>
                <a:rPr lang="en-US" altLang="zh-CN" sz="3600">
                  <a:ea typeface="PMingLiU" panose="02020500000000000000" pitchFamily="18" charset="-120"/>
                </a:rPr>
                <a:t> 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23570" name="直接连接符 23569"/>
            <p:cNvSpPr/>
            <p:nvPr/>
          </p:nvSpPr>
          <p:spPr>
            <a:xfrm flipV="1">
              <a:off x="3198" y="72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71" name="文本框 23570"/>
            <p:cNvSpPr txBox="1"/>
            <p:nvPr/>
          </p:nvSpPr>
          <p:spPr>
            <a:xfrm>
              <a:off x="3899" y="892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r>
                <a:rPr lang="en-US" altLang="zh-CN" sz="3600">
                  <a:ea typeface="PMingLiU" panose="02020500000000000000" pitchFamily="18" charset="-120"/>
                </a:rPr>
                <a:t> 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23572" name="直接连接符 23571"/>
            <p:cNvSpPr/>
            <p:nvPr/>
          </p:nvSpPr>
          <p:spPr>
            <a:xfrm flipV="1">
              <a:off x="4040" y="737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73" name="文本框 23572"/>
            <p:cNvSpPr txBox="1"/>
            <p:nvPr/>
          </p:nvSpPr>
          <p:spPr>
            <a:xfrm>
              <a:off x="3518" y="87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T</a:t>
              </a: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23574" name="直接连接符 23573"/>
            <p:cNvSpPr/>
            <p:nvPr/>
          </p:nvSpPr>
          <p:spPr>
            <a:xfrm flipV="1">
              <a:off x="3659" y="72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3575" name="组合 23574"/>
          <p:cNvGrpSpPr/>
          <p:nvPr/>
        </p:nvGrpSpPr>
        <p:grpSpPr>
          <a:xfrm>
            <a:off x="2495550" y="3668713"/>
            <a:ext cx="609600" cy="1081087"/>
            <a:chOff x="1572" y="2311"/>
            <a:chExt cx="384" cy="681"/>
          </a:xfrm>
        </p:grpSpPr>
        <p:grpSp>
          <p:nvGrpSpPr>
            <p:cNvPr id="23576" name="组合 23575"/>
            <p:cNvGrpSpPr/>
            <p:nvPr/>
          </p:nvGrpSpPr>
          <p:grpSpPr>
            <a:xfrm>
              <a:off x="1572" y="2311"/>
              <a:ext cx="381" cy="559"/>
              <a:chOff x="1572" y="2311"/>
              <a:chExt cx="381" cy="559"/>
            </a:xfrm>
          </p:grpSpPr>
          <p:sp>
            <p:nvSpPr>
              <p:cNvPr id="23577" name="文本框 23576"/>
              <p:cNvSpPr txBox="1"/>
              <p:nvPr/>
            </p:nvSpPr>
            <p:spPr>
              <a:xfrm>
                <a:off x="1572" y="2311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3578" name="直接连接符 23577"/>
              <p:cNvSpPr/>
              <p:nvPr/>
            </p:nvSpPr>
            <p:spPr>
              <a:xfrm>
                <a:off x="1713" y="2630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3579" name="矩形 23578"/>
            <p:cNvSpPr/>
            <p:nvPr/>
          </p:nvSpPr>
          <p:spPr>
            <a:xfrm>
              <a:off x="1575" y="2872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3580" name="组合 23579"/>
          <p:cNvGrpSpPr/>
          <p:nvPr/>
        </p:nvGrpSpPr>
        <p:grpSpPr>
          <a:xfrm rot="2779942">
            <a:off x="4322763" y="3713163"/>
            <a:ext cx="609600" cy="1079500"/>
            <a:chOff x="2723" y="2339"/>
            <a:chExt cx="384" cy="680"/>
          </a:xfrm>
        </p:grpSpPr>
        <p:grpSp>
          <p:nvGrpSpPr>
            <p:cNvPr id="23581" name="组合 23580"/>
            <p:cNvGrpSpPr/>
            <p:nvPr/>
          </p:nvGrpSpPr>
          <p:grpSpPr>
            <a:xfrm>
              <a:off x="2723" y="2339"/>
              <a:ext cx="381" cy="558"/>
              <a:chOff x="2723" y="2339"/>
              <a:chExt cx="381" cy="558"/>
            </a:xfrm>
          </p:grpSpPr>
          <p:sp>
            <p:nvSpPr>
              <p:cNvPr id="23582" name="文本框 23581"/>
              <p:cNvSpPr txBox="1"/>
              <p:nvPr/>
            </p:nvSpPr>
            <p:spPr>
              <a:xfrm>
                <a:off x="2723" y="2339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3583" name="直接连接符 23582"/>
              <p:cNvSpPr/>
              <p:nvPr/>
            </p:nvSpPr>
            <p:spPr>
              <a:xfrm>
                <a:off x="2864" y="2658"/>
                <a:ext cx="0" cy="239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3584" name="矩形 23583"/>
            <p:cNvSpPr/>
            <p:nvPr/>
          </p:nvSpPr>
          <p:spPr>
            <a:xfrm>
              <a:off x="2726" y="2899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3585" name="组合 23584"/>
          <p:cNvGrpSpPr/>
          <p:nvPr/>
        </p:nvGrpSpPr>
        <p:grpSpPr>
          <a:xfrm rot="20386476">
            <a:off x="5581650" y="3770313"/>
            <a:ext cx="604838" cy="1077912"/>
            <a:chOff x="3516" y="2375"/>
            <a:chExt cx="381" cy="679"/>
          </a:xfrm>
        </p:grpSpPr>
        <p:grpSp>
          <p:nvGrpSpPr>
            <p:cNvPr id="23586" name="组合 23585"/>
            <p:cNvGrpSpPr/>
            <p:nvPr/>
          </p:nvGrpSpPr>
          <p:grpSpPr>
            <a:xfrm>
              <a:off x="3516" y="2375"/>
              <a:ext cx="381" cy="559"/>
              <a:chOff x="3516" y="2375"/>
              <a:chExt cx="381" cy="559"/>
            </a:xfrm>
          </p:grpSpPr>
          <p:sp>
            <p:nvSpPr>
              <p:cNvPr id="23587" name="文本框 23586"/>
              <p:cNvSpPr txBox="1"/>
              <p:nvPr/>
            </p:nvSpPr>
            <p:spPr>
              <a:xfrm>
                <a:off x="3516" y="2375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FF"/>
                    </a:solidFill>
                    <a:ea typeface="PMingLiU" panose="02020500000000000000" pitchFamily="18" charset="-120"/>
                  </a:rPr>
                  <a:t>C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3588" name="直接连接符 23587"/>
              <p:cNvSpPr/>
              <p:nvPr/>
            </p:nvSpPr>
            <p:spPr>
              <a:xfrm>
                <a:off x="3657" y="2694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3589" name="矩形 23588"/>
            <p:cNvSpPr/>
            <p:nvPr/>
          </p:nvSpPr>
          <p:spPr>
            <a:xfrm>
              <a:off x="3516" y="2934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3590" name="组合 23589"/>
          <p:cNvGrpSpPr/>
          <p:nvPr/>
        </p:nvGrpSpPr>
        <p:grpSpPr>
          <a:xfrm rot="438758">
            <a:off x="7086600" y="3797300"/>
            <a:ext cx="609600" cy="1081088"/>
            <a:chOff x="4464" y="2392"/>
            <a:chExt cx="384" cy="681"/>
          </a:xfrm>
        </p:grpSpPr>
        <p:grpSp>
          <p:nvGrpSpPr>
            <p:cNvPr id="23591" name="组合 23590"/>
            <p:cNvGrpSpPr/>
            <p:nvPr/>
          </p:nvGrpSpPr>
          <p:grpSpPr>
            <a:xfrm>
              <a:off x="4464" y="2392"/>
              <a:ext cx="381" cy="559"/>
              <a:chOff x="4464" y="2392"/>
              <a:chExt cx="381" cy="559"/>
            </a:xfrm>
          </p:grpSpPr>
          <p:sp>
            <p:nvSpPr>
              <p:cNvPr id="23592" name="文本框 23591"/>
              <p:cNvSpPr txBox="1"/>
              <p:nvPr/>
            </p:nvSpPr>
            <p:spPr>
              <a:xfrm>
                <a:off x="4464" y="2392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3593" name="直接连接符 23592"/>
              <p:cNvSpPr/>
              <p:nvPr/>
            </p:nvSpPr>
            <p:spPr>
              <a:xfrm>
                <a:off x="4605" y="2711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3594" name="矩形 23593"/>
            <p:cNvSpPr/>
            <p:nvPr/>
          </p:nvSpPr>
          <p:spPr>
            <a:xfrm>
              <a:off x="4467" y="2953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3595" name="组合 23594"/>
          <p:cNvGrpSpPr/>
          <p:nvPr/>
        </p:nvGrpSpPr>
        <p:grpSpPr>
          <a:xfrm>
            <a:off x="3533775" y="1822450"/>
            <a:ext cx="609600" cy="1081088"/>
            <a:chOff x="2226" y="1148"/>
            <a:chExt cx="384" cy="681"/>
          </a:xfrm>
        </p:grpSpPr>
        <p:grpSp>
          <p:nvGrpSpPr>
            <p:cNvPr id="23596" name="组合 23595"/>
            <p:cNvGrpSpPr/>
            <p:nvPr/>
          </p:nvGrpSpPr>
          <p:grpSpPr>
            <a:xfrm>
              <a:off x="2226" y="1148"/>
              <a:ext cx="381" cy="559"/>
              <a:chOff x="2226" y="1148"/>
              <a:chExt cx="381" cy="559"/>
            </a:xfrm>
          </p:grpSpPr>
          <p:sp>
            <p:nvSpPr>
              <p:cNvPr id="23597" name="文本框 23596"/>
              <p:cNvSpPr txBox="1"/>
              <p:nvPr/>
            </p:nvSpPr>
            <p:spPr>
              <a:xfrm>
                <a:off x="2226" y="1148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3598" name="直接连接符 23597"/>
              <p:cNvSpPr/>
              <p:nvPr/>
            </p:nvSpPr>
            <p:spPr>
              <a:xfrm>
                <a:off x="2367" y="1467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3599" name="矩形 23598"/>
            <p:cNvSpPr/>
            <p:nvPr/>
          </p:nvSpPr>
          <p:spPr>
            <a:xfrm>
              <a:off x="2229" y="1709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3600" name="组合 23599"/>
          <p:cNvGrpSpPr/>
          <p:nvPr/>
        </p:nvGrpSpPr>
        <p:grpSpPr>
          <a:xfrm>
            <a:off x="1538288" y="1866900"/>
            <a:ext cx="604837" cy="1054100"/>
            <a:chOff x="969" y="1176"/>
            <a:chExt cx="381" cy="664"/>
          </a:xfrm>
        </p:grpSpPr>
        <p:sp>
          <p:nvSpPr>
            <p:cNvPr id="23601" name="矩形 23600"/>
            <p:cNvSpPr/>
            <p:nvPr/>
          </p:nvSpPr>
          <p:spPr>
            <a:xfrm>
              <a:off x="969" y="1720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  <p:grpSp>
          <p:nvGrpSpPr>
            <p:cNvPr id="23602" name="组合 23601"/>
            <p:cNvGrpSpPr/>
            <p:nvPr/>
          </p:nvGrpSpPr>
          <p:grpSpPr>
            <a:xfrm>
              <a:off x="969" y="1176"/>
              <a:ext cx="381" cy="559"/>
              <a:chOff x="969" y="1176"/>
              <a:chExt cx="381" cy="559"/>
            </a:xfrm>
          </p:grpSpPr>
          <p:sp>
            <p:nvSpPr>
              <p:cNvPr id="23603" name="文本框 23602"/>
              <p:cNvSpPr txBox="1"/>
              <p:nvPr/>
            </p:nvSpPr>
            <p:spPr>
              <a:xfrm>
                <a:off x="969" y="1176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ea typeface="PMingLiU" panose="02020500000000000000" pitchFamily="18" charset="-120"/>
                  </a:rPr>
                  <a:t>U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3604" name="直接连接符 23603"/>
              <p:cNvSpPr/>
              <p:nvPr/>
            </p:nvSpPr>
            <p:spPr>
              <a:xfrm>
                <a:off x="1110" y="1495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3605" name="组合 23604"/>
          <p:cNvGrpSpPr/>
          <p:nvPr/>
        </p:nvGrpSpPr>
        <p:grpSpPr>
          <a:xfrm>
            <a:off x="2216150" y="1866900"/>
            <a:ext cx="604838" cy="887413"/>
            <a:chOff x="1396" y="1176"/>
            <a:chExt cx="381" cy="559"/>
          </a:xfrm>
        </p:grpSpPr>
        <p:sp>
          <p:nvSpPr>
            <p:cNvPr id="23606" name="文本框 23605"/>
            <p:cNvSpPr txBox="1"/>
            <p:nvPr/>
          </p:nvSpPr>
          <p:spPr>
            <a:xfrm>
              <a:off x="1396" y="1176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U</a:t>
              </a:r>
              <a:endParaRPr lang="en-US" altLang="zh-CN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23607" name="直接连接符 23606"/>
            <p:cNvSpPr/>
            <p:nvPr/>
          </p:nvSpPr>
          <p:spPr>
            <a:xfrm>
              <a:off x="1537" y="1495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3608" name="组合 23607"/>
          <p:cNvGrpSpPr/>
          <p:nvPr/>
        </p:nvGrpSpPr>
        <p:grpSpPr>
          <a:xfrm>
            <a:off x="2820988" y="1808163"/>
            <a:ext cx="604837" cy="1112837"/>
            <a:chOff x="1777" y="1139"/>
            <a:chExt cx="381" cy="701"/>
          </a:xfrm>
        </p:grpSpPr>
        <p:grpSp>
          <p:nvGrpSpPr>
            <p:cNvPr id="23609" name="组合 23608"/>
            <p:cNvGrpSpPr/>
            <p:nvPr/>
          </p:nvGrpSpPr>
          <p:grpSpPr>
            <a:xfrm>
              <a:off x="1777" y="1139"/>
              <a:ext cx="381" cy="574"/>
              <a:chOff x="1777" y="1139"/>
              <a:chExt cx="381" cy="574"/>
            </a:xfrm>
          </p:grpSpPr>
          <p:sp>
            <p:nvSpPr>
              <p:cNvPr id="23610" name="文本框 23609"/>
              <p:cNvSpPr txBox="1"/>
              <p:nvPr/>
            </p:nvSpPr>
            <p:spPr>
              <a:xfrm>
                <a:off x="1777" y="1139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993300"/>
                    </a:solidFill>
                    <a:ea typeface="PMingLiU" panose="02020500000000000000" pitchFamily="18" charset="-120"/>
                  </a:rPr>
                  <a:t>A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23611" name="直接连接符 23610"/>
              <p:cNvSpPr/>
              <p:nvPr/>
            </p:nvSpPr>
            <p:spPr>
              <a:xfrm>
                <a:off x="1918" y="1467"/>
                <a:ext cx="0" cy="246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3612" name="矩形 23611"/>
            <p:cNvSpPr/>
            <p:nvPr/>
          </p:nvSpPr>
          <p:spPr>
            <a:xfrm>
              <a:off x="1777" y="1717"/>
              <a:ext cx="381" cy="12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3613" name="组合 23612"/>
          <p:cNvGrpSpPr/>
          <p:nvPr/>
        </p:nvGrpSpPr>
        <p:grpSpPr>
          <a:xfrm>
            <a:off x="4232275" y="1849438"/>
            <a:ext cx="604838" cy="1054100"/>
            <a:chOff x="2666" y="1165"/>
            <a:chExt cx="381" cy="664"/>
          </a:xfrm>
        </p:grpSpPr>
        <p:grpSp>
          <p:nvGrpSpPr>
            <p:cNvPr id="23614" name="组合 23613"/>
            <p:cNvGrpSpPr/>
            <p:nvPr/>
          </p:nvGrpSpPr>
          <p:grpSpPr>
            <a:xfrm>
              <a:off x="2666" y="1165"/>
              <a:ext cx="381" cy="664"/>
              <a:chOff x="2666" y="1165"/>
              <a:chExt cx="381" cy="664"/>
            </a:xfrm>
          </p:grpSpPr>
          <p:sp>
            <p:nvSpPr>
              <p:cNvPr id="23615" name="矩形 23614"/>
              <p:cNvSpPr/>
              <p:nvPr/>
            </p:nvSpPr>
            <p:spPr>
              <a:xfrm>
                <a:off x="2666" y="1709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hangingPunct="0">
                  <a:buSzPct val="100000"/>
                </a:pPr>
              </a:p>
            </p:txBody>
          </p:sp>
          <p:grpSp>
            <p:nvGrpSpPr>
              <p:cNvPr id="23616" name="组合 23615"/>
              <p:cNvGrpSpPr/>
              <p:nvPr/>
            </p:nvGrpSpPr>
            <p:grpSpPr>
              <a:xfrm>
                <a:off x="2666" y="1165"/>
                <a:ext cx="381" cy="559"/>
                <a:chOff x="2666" y="1165"/>
                <a:chExt cx="381" cy="559"/>
              </a:xfrm>
            </p:grpSpPr>
            <p:sp>
              <p:nvSpPr>
                <p:cNvPr id="23617" name="文本框 23616"/>
                <p:cNvSpPr txBox="1"/>
                <p:nvPr/>
              </p:nvSpPr>
              <p:spPr>
                <a:xfrm>
                  <a:off x="2666" y="1165"/>
                  <a:ext cx="381" cy="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spcBef>
                      <a:spcPct val="50000"/>
                    </a:spcBef>
                    <a:buSzPct val="100000"/>
                  </a:pPr>
                  <a:r>
                    <a:rPr lang="en-US" altLang="zh-CN" sz="3600">
                      <a:ea typeface="PMingLiU" panose="02020500000000000000" pitchFamily="18" charset="-120"/>
                    </a:rPr>
                    <a:t>U</a:t>
                  </a:r>
                  <a:endParaRPr lang="en-US" altLang="zh-CN">
                    <a:latin typeface="Times New Roman" panose="02020603050405020304" pitchFamily="18" charset="0"/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23618" name="直接连接符 23617"/>
                <p:cNvSpPr/>
                <p:nvPr/>
              </p:nvSpPr>
              <p:spPr>
                <a:xfrm>
                  <a:off x="2807" y="1484"/>
                  <a:ext cx="0" cy="24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23619" name="矩形 23618"/>
            <p:cNvSpPr/>
            <p:nvPr/>
          </p:nvSpPr>
          <p:spPr>
            <a:xfrm>
              <a:off x="2666" y="1709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3620" name="组合 23619"/>
          <p:cNvGrpSpPr/>
          <p:nvPr/>
        </p:nvGrpSpPr>
        <p:grpSpPr>
          <a:xfrm>
            <a:off x="4852988" y="1849438"/>
            <a:ext cx="604837" cy="1054100"/>
            <a:chOff x="3057" y="1165"/>
            <a:chExt cx="381" cy="664"/>
          </a:xfrm>
        </p:grpSpPr>
        <p:grpSp>
          <p:nvGrpSpPr>
            <p:cNvPr id="23621" name="组合 23620"/>
            <p:cNvGrpSpPr/>
            <p:nvPr/>
          </p:nvGrpSpPr>
          <p:grpSpPr>
            <a:xfrm>
              <a:off x="3057" y="1165"/>
              <a:ext cx="381" cy="664"/>
              <a:chOff x="3057" y="1165"/>
              <a:chExt cx="381" cy="664"/>
            </a:xfrm>
          </p:grpSpPr>
          <p:sp>
            <p:nvSpPr>
              <p:cNvPr id="23622" name="矩形 23621"/>
              <p:cNvSpPr/>
              <p:nvPr/>
            </p:nvSpPr>
            <p:spPr>
              <a:xfrm>
                <a:off x="3057" y="1709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hangingPunct="0">
                  <a:buSzPct val="100000"/>
                </a:pPr>
              </a:p>
            </p:txBody>
          </p:sp>
          <p:grpSp>
            <p:nvGrpSpPr>
              <p:cNvPr id="23623" name="组合 23622"/>
              <p:cNvGrpSpPr/>
              <p:nvPr/>
            </p:nvGrpSpPr>
            <p:grpSpPr>
              <a:xfrm>
                <a:off x="3057" y="1165"/>
                <a:ext cx="381" cy="559"/>
                <a:chOff x="3057" y="1165"/>
                <a:chExt cx="381" cy="559"/>
              </a:xfrm>
            </p:grpSpPr>
            <p:sp>
              <p:nvSpPr>
                <p:cNvPr id="23624" name="文本框 23623"/>
                <p:cNvSpPr txBox="1"/>
                <p:nvPr/>
              </p:nvSpPr>
              <p:spPr>
                <a:xfrm>
                  <a:off x="3057" y="1165"/>
                  <a:ext cx="381" cy="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spcBef>
                      <a:spcPct val="50000"/>
                    </a:spcBef>
                    <a:buSzPct val="100000"/>
                  </a:pPr>
                  <a:r>
                    <a:rPr lang="en-US" altLang="zh-CN" sz="3600">
                      <a:ea typeface="PMingLiU" panose="02020500000000000000" pitchFamily="18" charset="-120"/>
                    </a:rPr>
                    <a:t>U</a:t>
                  </a:r>
                  <a:endParaRPr lang="en-US" altLang="zh-CN">
                    <a:latin typeface="Times New Roman" panose="02020603050405020304" pitchFamily="18" charset="0"/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23625" name="直接连接符 23624"/>
                <p:cNvSpPr/>
                <p:nvPr/>
              </p:nvSpPr>
              <p:spPr>
                <a:xfrm>
                  <a:off x="3198" y="1484"/>
                  <a:ext cx="0" cy="24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23626" name="矩形 23625"/>
            <p:cNvSpPr/>
            <p:nvPr/>
          </p:nvSpPr>
          <p:spPr>
            <a:xfrm>
              <a:off x="3057" y="1709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3627" name="组合 23626"/>
          <p:cNvGrpSpPr/>
          <p:nvPr/>
        </p:nvGrpSpPr>
        <p:grpSpPr>
          <a:xfrm>
            <a:off x="5584825" y="1827213"/>
            <a:ext cx="604838" cy="1082675"/>
            <a:chOff x="3518" y="1151"/>
            <a:chExt cx="381" cy="682"/>
          </a:xfrm>
        </p:grpSpPr>
        <p:grpSp>
          <p:nvGrpSpPr>
            <p:cNvPr id="23628" name="组合 23627"/>
            <p:cNvGrpSpPr/>
            <p:nvPr/>
          </p:nvGrpSpPr>
          <p:grpSpPr>
            <a:xfrm>
              <a:off x="3518" y="1151"/>
              <a:ext cx="381" cy="558"/>
              <a:chOff x="3518" y="1151"/>
              <a:chExt cx="381" cy="558"/>
            </a:xfrm>
          </p:grpSpPr>
          <p:sp>
            <p:nvSpPr>
              <p:cNvPr id="23629" name="文本框 23628"/>
              <p:cNvSpPr txBox="1"/>
              <p:nvPr/>
            </p:nvSpPr>
            <p:spPr>
              <a:xfrm>
                <a:off x="3518" y="1151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993300"/>
                    </a:solidFill>
                    <a:ea typeface="PMingLiU" panose="02020500000000000000" pitchFamily="18" charset="-120"/>
                  </a:rPr>
                  <a:t>A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23630" name="直接连接符 23629"/>
              <p:cNvSpPr/>
              <p:nvPr/>
            </p:nvSpPr>
            <p:spPr>
              <a:xfrm>
                <a:off x="3659" y="1470"/>
                <a:ext cx="0" cy="239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3631" name="矩形 23630"/>
            <p:cNvSpPr/>
            <p:nvPr/>
          </p:nvSpPr>
          <p:spPr>
            <a:xfrm>
              <a:off x="3518" y="1713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3632" name="组合 23631"/>
          <p:cNvGrpSpPr/>
          <p:nvPr/>
        </p:nvGrpSpPr>
        <p:grpSpPr>
          <a:xfrm>
            <a:off x="6189663" y="1846263"/>
            <a:ext cx="604837" cy="1054100"/>
            <a:chOff x="3899" y="1163"/>
            <a:chExt cx="381" cy="664"/>
          </a:xfrm>
        </p:grpSpPr>
        <p:grpSp>
          <p:nvGrpSpPr>
            <p:cNvPr id="23633" name="组合 23632"/>
            <p:cNvGrpSpPr/>
            <p:nvPr/>
          </p:nvGrpSpPr>
          <p:grpSpPr>
            <a:xfrm>
              <a:off x="3899" y="1163"/>
              <a:ext cx="381" cy="664"/>
              <a:chOff x="3899" y="1163"/>
              <a:chExt cx="381" cy="664"/>
            </a:xfrm>
          </p:grpSpPr>
          <p:sp>
            <p:nvSpPr>
              <p:cNvPr id="23634" name="矩形 23633"/>
              <p:cNvSpPr/>
              <p:nvPr/>
            </p:nvSpPr>
            <p:spPr>
              <a:xfrm>
                <a:off x="3899" y="1707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hangingPunct="0">
                  <a:buSzPct val="100000"/>
                </a:pPr>
              </a:p>
            </p:txBody>
          </p:sp>
          <p:grpSp>
            <p:nvGrpSpPr>
              <p:cNvPr id="23635" name="组合 23634"/>
              <p:cNvGrpSpPr/>
              <p:nvPr/>
            </p:nvGrpSpPr>
            <p:grpSpPr>
              <a:xfrm>
                <a:off x="3899" y="1163"/>
                <a:ext cx="381" cy="559"/>
                <a:chOff x="3899" y="1163"/>
                <a:chExt cx="381" cy="559"/>
              </a:xfrm>
            </p:grpSpPr>
            <p:sp>
              <p:nvSpPr>
                <p:cNvPr id="23636" name="文本框 23635"/>
                <p:cNvSpPr txBox="1"/>
                <p:nvPr/>
              </p:nvSpPr>
              <p:spPr>
                <a:xfrm>
                  <a:off x="3899" y="1163"/>
                  <a:ext cx="381" cy="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spcBef>
                      <a:spcPct val="50000"/>
                    </a:spcBef>
                    <a:buSzPct val="100000"/>
                  </a:pPr>
                  <a:r>
                    <a:rPr lang="en-US" altLang="zh-CN" sz="3600">
                      <a:ea typeface="PMingLiU" panose="02020500000000000000" pitchFamily="18" charset="-120"/>
                    </a:rPr>
                    <a:t>U</a:t>
                  </a:r>
                  <a:endParaRPr lang="en-US" altLang="zh-CN">
                    <a:latin typeface="Times New Roman" panose="02020603050405020304" pitchFamily="18" charset="0"/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23637" name="直接连接符 23636"/>
                <p:cNvSpPr/>
                <p:nvPr/>
              </p:nvSpPr>
              <p:spPr>
                <a:xfrm>
                  <a:off x="4040" y="1482"/>
                  <a:ext cx="0" cy="24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23638" name="矩形 23637"/>
            <p:cNvSpPr/>
            <p:nvPr/>
          </p:nvSpPr>
          <p:spPr>
            <a:xfrm>
              <a:off x="3899" y="1707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grpSp>
        <p:nvGrpSpPr>
          <p:cNvPr id="23639" name="组合 23638"/>
          <p:cNvGrpSpPr/>
          <p:nvPr/>
        </p:nvGrpSpPr>
        <p:grpSpPr>
          <a:xfrm>
            <a:off x="6813550" y="1825625"/>
            <a:ext cx="604838" cy="1077913"/>
            <a:chOff x="4292" y="1150"/>
            <a:chExt cx="381" cy="679"/>
          </a:xfrm>
        </p:grpSpPr>
        <p:grpSp>
          <p:nvGrpSpPr>
            <p:cNvPr id="23640" name="组合 23639"/>
            <p:cNvGrpSpPr/>
            <p:nvPr/>
          </p:nvGrpSpPr>
          <p:grpSpPr>
            <a:xfrm>
              <a:off x="4292" y="1150"/>
              <a:ext cx="381" cy="559"/>
              <a:chOff x="4292" y="1150"/>
              <a:chExt cx="381" cy="559"/>
            </a:xfrm>
          </p:grpSpPr>
          <p:sp>
            <p:nvSpPr>
              <p:cNvPr id="23641" name="文本框 23640"/>
              <p:cNvSpPr txBox="1"/>
              <p:nvPr/>
            </p:nvSpPr>
            <p:spPr>
              <a:xfrm>
                <a:off x="4292" y="1150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FF"/>
                    </a:solidFill>
                    <a:ea typeface="PMingLiU" panose="02020500000000000000" pitchFamily="18" charset="-120"/>
                  </a:rPr>
                  <a:t>C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3642" name="直接连接符 23641"/>
              <p:cNvSpPr/>
              <p:nvPr/>
            </p:nvSpPr>
            <p:spPr>
              <a:xfrm>
                <a:off x="4433" y="1469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3643" name="矩形 23642"/>
            <p:cNvSpPr/>
            <p:nvPr/>
          </p:nvSpPr>
          <p:spPr>
            <a:xfrm>
              <a:off x="4292" y="1709"/>
              <a:ext cx="381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</p:grpSp>
      <p:sp>
        <p:nvSpPr>
          <p:cNvPr id="23644" name="矩形 23643"/>
          <p:cNvSpPr/>
          <p:nvPr/>
        </p:nvSpPr>
        <p:spPr>
          <a:xfrm>
            <a:off x="1538288" y="2709863"/>
            <a:ext cx="5880100" cy="21113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hangingPunct="0">
              <a:buSzPct val="100000"/>
            </a:pPr>
          </a:p>
        </p:txBody>
      </p:sp>
      <p:sp>
        <p:nvSpPr>
          <p:cNvPr id="23645" name="文本框 23644"/>
          <p:cNvSpPr txBox="1"/>
          <p:nvPr/>
        </p:nvSpPr>
        <p:spPr>
          <a:xfrm>
            <a:off x="1052513" y="5299075"/>
            <a:ext cx="6924675" cy="571500"/>
          </a:xfrm>
          <a:prstGeom prst="rect">
            <a:avLst/>
          </a:prstGeom>
          <a:solidFill>
            <a:srgbClr val="FFFF00">
              <a:alpha val="50999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0" hangingPunct="0">
              <a:lnSpc>
                <a:spcPct val="130000"/>
              </a:lnSpc>
              <a:spcBef>
                <a:spcPct val="50000"/>
              </a:spcBef>
              <a:buSzPct val="100000"/>
            </a:pP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形成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mRNA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链，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上的遗传信息就传递到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mRNA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</a:t>
            </a:r>
            <a:endParaRPr lang="zh-CN" altLang="en-US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646" name="文本框 23645"/>
          <p:cNvSpPr txBox="1"/>
          <p:nvPr/>
        </p:nvSpPr>
        <p:spPr>
          <a:xfrm>
            <a:off x="7399338" y="3074988"/>
            <a:ext cx="1287462" cy="454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  <a:buSzPct val="100000"/>
            </a:pPr>
            <a:r>
              <a:rPr lang="en-US" altLang="zh-CN">
                <a:solidFill>
                  <a:srgbClr val="333399"/>
                </a:solidFill>
                <a:latin typeface="Arial Black" panose="020B0A04020102020204" charset="0"/>
              </a:rPr>
              <a:t>RNA</a:t>
            </a:r>
            <a:endParaRPr lang="en-US" altLang="zh-CN">
              <a:solidFill>
                <a:srgbClr val="333399"/>
              </a:solidFill>
              <a:latin typeface="Arial Black" panose="020B0A04020102020204" charset="0"/>
            </a:endParaRPr>
          </a:p>
        </p:txBody>
      </p:sp>
      <p:sp>
        <p:nvSpPr>
          <p:cNvPr id="23647" name="文本框 23646"/>
          <p:cNvSpPr txBox="1"/>
          <p:nvPr/>
        </p:nvSpPr>
        <p:spPr>
          <a:xfrm>
            <a:off x="457200" y="1169988"/>
            <a:ext cx="1081088" cy="454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  <a:buSzPct val="100000"/>
            </a:pPr>
            <a:r>
              <a:rPr lang="en-US" altLang="zh-CN">
                <a:solidFill>
                  <a:srgbClr val="333399"/>
                </a:solidFill>
                <a:latin typeface="Arial Black" panose="020B0A04020102020204" charset="0"/>
              </a:rPr>
              <a:t>DNA</a:t>
            </a:r>
            <a:endParaRPr lang="en-US" altLang="zh-CN">
              <a:solidFill>
                <a:srgbClr val="333399"/>
              </a:solidFill>
              <a:latin typeface="Arial Black" panose="020B0A04020102020204" charset="0"/>
            </a:endParaRPr>
          </a:p>
        </p:txBody>
      </p:sp>
      <p:sp>
        <p:nvSpPr>
          <p:cNvPr id="23648" name="文本框 23647"/>
          <p:cNvSpPr txBox="1"/>
          <p:nvPr/>
        </p:nvSpPr>
        <p:spPr>
          <a:xfrm>
            <a:off x="5638800" y="6042025"/>
            <a:ext cx="192088" cy="454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SzPct val="100000"/>
            </a:pPr>
            <a:endParaRPr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64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64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64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64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45" grpId="0" animBg="1"/>
      <p:bldP spid="23646" grpId="0" animBg="1" build="p"/>
      <p:bldP spid="23647" grpId="0" animBg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24578" name="组合 24577"/>
          <p:cNvGrpSpPr/>
          <p:nvPr/>
        </p:nvGrpSpPr>
        <p:grpSpPr>
          <a:xfrm>
            <a:off x="1085850" y="1263650"/>
            <a:ext cx="6834188" cy="1073150"/>
            <a:chOff x="684" y="796"/>
            <a:chExt cx="4305" cy="676"/>
          </a:xfrm>
        </p:grpSpPr>
        <p:sp>
          <p:nvSpPr>
            <p:cNvPr id="24579" name="矩形 24578"/>
            <p:cNvSpPr/>
            <p:nvPr/>
          </p:nvSpPr>
          <p:spPr>
            <a:xfrm flipV="1">
              <a:off x="684" y="796"/>
              <a:ext cx="4305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  <p:sp>
          <p:nvSpPr>
            <p:cNvPr id="24580" name="文本框 24579"/>
            <p:cNvSpPr txBox="1"/>
            <p:nvPr/>
          </p:nvSpPr>
          <p:spPr>
            <a:xfrm>
              <a:off x="969" y="105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24581" name="直接连接符 24580"/>
            <p:cNvSpPr/>
            <p:nvPr/>
          </p:nvSpPr>
          <p:spPr>
            <a:xfrm flipV="1">
              <a:off x="1110" y="90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582" name="文本框 24581"/>
            <p:cNvSpPr txBox="1"/>
            <p:nvPr/>
          </p:nvSpPr>
          <p:spPr>
            <a:xfrm>
              <a:off x="4280" y="105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FF0000"/>
                  </a:solidFill>
                  <a:ea typeface="PMingLiU" panose="02020500000000000000" pitchFamily="18" charset="-120"/>
                </a:rPr>
                <a:t>G</a:t>
              </a:r>
              <a:r>
                <a:rPr lang="en-US" altLang="zh-CN" sz="3600">
                  <a:solidFill>
                    <a:srgbClr val="FF00FF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FF00FF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24583" name="直接连接符 24582"/>
            <p:cNvSpPr/>
            <p:nvPr/>
          </p:nvSpPr>
          <p:spPr>
            <a:xfrm flipV="1">
              <a:off x="4421" y="90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584" name="文本框 24583"/>
            <p:cNvSpPr txBox="1"/>
            <p:nvPr/>
          </p:nvSpPr>
          <p:spPr>
            <a:xfrm>
              <a:off x="1812" y="1060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T</a:t>
              </a: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24585" name="直接连接符 24584"/>
            <p:cNvSpPr/>
            <p:nvPr/>
          </p:nvSpPr>
          <p:spPr>
            <a:xfrm flipV="1">
              <a:off x="1953" y="906"/>
              <a:ext cx="0" cy="239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586" name="文本框 24585"/>
            <p:cNvSpPr txBox="1"/>
            <p:nvPr/>
          </p:nvSpPr>
          <p:spPr>
            <a:xfrm>
              <a:off x="1396" y="1059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24587" name="直接连接符 24586"/>
            <p:cNvSpPr/>
            <p:nvPr/>
          </p:nvSpPr>
          <p:spPr>
            <a:xfrm flipV="1">
              <a:off x="1537" y="903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588" name="文本框 24587"/>
            <p:cNvSpPr txBox="1"/>
            <p:nvPr/>
          </p:nvSpPr>
          <p:spPr>
            <a:xfrm>
              <a:off x="2235" y="1059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FF00FF"/>
                  </a:solidFill>
                  <a:ea typeface="PMingLiU" panose="02020500000000000000" pitchFamily="18" charset="-120"/>
                </a:rPr>
                <a:t>C</a:t>
              </a:r>
              <a:r>
                <a:rPr lang="en-US" altLang="zh-CN" sz="3600">
                  <a:solidFill>
                    <a:srgbClr val="FF00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FF00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24589" name="直接连接符 24588"/>
            <p:cNvSpPr/>
            <p:nvPr/>
          </p:nvSpPr>
          <p:spPr>
            <a:xfrm flipV="1">
              <a:off x="2376" y="904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590" name="文本框 24589"/>
            <p:cNvSpPr txBox="1"/>
            <p:nvPr/>
          </p:nvSpPr>
          <p:spPr>
            <a:xfrm>
              <a:off x="2661" y="1059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24591" name="直接连接符 24590"/>
            <p:cNvSpPr/>
            <p:nvPr/>
          </p:nvSpPr>
          <p:spPr>
            <a:xfrm flipV="1">
              <a:off x="2802" y="903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592" name="文本框 24591"/>
            <p:cNvSpPr txBox="1"/>
            <p:nvPr/>
          </p:nvSpPr>
          <p:spPr>
            <a:xfrm>
              <a:off x="3057" y="105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r>
                <a:rPr lang="en-US" altLang="zh-CN" sz="3600">
                  <a:ea typeface="PMingLiU" panose="02020500000000000000" pitchFamily="18" charset="-120"/>
                </a:rPr>
                <a:t> 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24593" name="直接连接符 24592"/>
            <p:cNvSpPr/>
            <p:nvPr/>
          </p:nvSpPr>
          <p:spPr>
            <a:xfrm flipV="1">
              <a:off x="3198" y="90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594" name="文本框 24593"/>
            <p:cNvSpPr txBox="1"/>
            <p:nvPr/>
          </p:nvSpPr>
          <p:spPr>
            <a:xfrm>
              <a:off x="3899" y="1072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r>
                <a:rPr lang="en-US" altLang="zh-CN" sz="3600">
                  <a:ea typeface="PMingLiU" panose="02020500000000000000" pitchFamily="18" charset="-120"/>
                </a:rPr>
                <a:t> 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24595" name="直接连接符 24594"/>
            <p:cNvSpPr/>
            <p:nvPr/>
          </p:nvSpPr>
          <p:spPr>
            <a:xfrm flipV="1">
              <a:off x="4040" y="917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596" name="文本框 24595"/>
            <p:cNvSpPr txBox="1"/>
            <p:nvPr/>
          </p:nvSpPr>
          <p:spPr>
            <a:xfrm>
              <a:off x="3518" y="105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T</a:t>
              </a: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24597" name="直接连接符 24596"/>
            <p:cNvSpPr/>
            <p:nvPr/>
          </p:nvSpPr>
          <p:spPr>
            <a:xfrm flipV="1">
              <a:off x="3659" y="90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4598" name="组合 24597"/>
          <p:cNvGrpSpPr/>
          <p:nvPr/>
        </p:nvGrpSpPr>
        <p:grpSpPr>
          <a:xfrm>
            <a:off x="1114425" y="2205038"/>
            <a:ext cx="6834188" cy="1657350"/>
            <a:chOff x="702" y="1389"/>
            <a:chExt cx="4305" cy="1044"/>
          </a:xfrm>
        </p:grpSpPr>
        <p:sp>
          <p:nvSpPr>
            <p:cNvPr id="24599" name="矩形 24598"/>
            <p:cNvSpPr/>
            <p:nvPr/>
          </p:nvSpPr>
          <p:spPr>
            <a:xfrm>
              <a:off x="702" y="1949"/>
              <a:ext cx="4305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  <p:grpSp>
          <p:nvGrpSpPr>
            <p:cNvPr id="24600" name="组合 24599"/>
            <p:cNvGrpSpPr/>
            <p:nvPr/>
          </p:nvGrpSpPr>
          <p:grpSpPr>
            <a:xfrm>
              <a:off x="987" y="1404"/>
              <a:ext cx="381" cy="559"/>
              <a:chOff x="987" y="1404"/>
              <a:chExt cx="381" cy="559"/>
            </a:xfrm>
          </p:grpSpPr>
          <p:sp>
            <p:nvSpPr>
              <p:cNvPr id="24601" name="文本框 24600"/>
              <p:cNvSpPr txBox="1"/>
              <p:nvPr/>
            </p:nvSpPr>
            <p:spPr>
              <a:xfrm>
                <a:off x="987" y="1404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ea typeface="PMingLiU" panose="02020500000000000000" pitchFamily="18" charset="-120"/>
                  </a:rPr>
                  <a:t>U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4602" name="直接连接符 24601"/>
              <p:cNvSpPr/>
              <p:nvPr/>
            </p:nvSpPr>
            <p:spPr>
              <a:xfrm>
                <a:off x="1128" y="1723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4603" name="组合 24602"/>
            <p:cNvGrpSpPr/>
            <p:nvPr/>
          </p:nvGrpSpPr>
          <p:grpSpPr>
            <a:xfrm>
              <a:off x="4298" y="1404"/>
              <a:ext cx="381" cy="559"/>
              <a:chOff x="4298" y="1404"/>
              <a:chExt cx="381" cy="559"/>
            </a:xfrm>
          </p:grpSpPr>
          <p:sp>
            <p:nvSpPr>
              <p:cNvPr id="24604" name="文本框 24603"/>
              <p:cNvSpPr txBox="1"/>
              <p:nvPr/>
            </p:nvSpPr>
            <p:spPr>
              <a:xfrm>
                <a:off x="4298" y="1404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FF"/>
                    </a:solidFill>
                    <a:ea typeface="PMingLiU" panose="02020500000000000000" pitchFamily="18" charset="-120"/>
                  </a:rPr>
                  <a:t>C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4605" name="直接连接符 24604"/>
              <p:cNvSpPr/>
              <p:nvPr/>
            </p:nvSpPr>
            <p:spPr>
              <a:xfrm>
                <a:off x="4439" y="1723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4606" name="组合 24605"/>
            <p:cNvGrpSpPr/>
            <p:nvPr/>
          </p:nvGrpSpPr>
          <p:grpSpPr>
            <a:xfrm>
              <a:off x="1830" y="1401"/>
              <a:ext cx="381" cy="558"/>
              <a:chOff x="1830" y="1401"/>
              <a:chExt cx="381" cy="558"/>
            </a:xfrm>
          </p:grpSpPr>
          <p:sp>
            <p:nvSpPr>
              <p:cNvPr id="24607" name="文本框 24606"/>
              <p:cNvSpPr txBox="1"/>
              <p:nvPr/>
            </p:nvSpPr>
            <p:spPr>
              <a:xfrm>
                <a:off x="1830" y="1401"/>
                <a:ext cx="381" cy="3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993300"/>
                    </a:solidFill>
                    <a:ea typeface="PMingLiU" panose="02020500000000000000" pitchFamily="18" charset="-120"/>
                  </a:rPr>
                  <a:t>A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24608" name="直接连接符 24607"/>
              <p:cNvSpPr/>
              <p:nvPr/>
            </p:nvSpPr>
            <p:spPr>
              <a:xfrm>
                <a:off x="1971" y="1720"/>
                <a:ext cx="0" cy="239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4609" name="组合 24608"/>
            <p:cNvGrpSpPr/>
            <p:nvPr/>
          </p:nvGrpSpPr>
          <p:grpSpPr>
            <a:xfrm>
              <a:off x="1414" y="1402"/>
              <a:ext cx="381" cy="560"/>
              <a:chOff x="1414" y="1402"/>
              <a:chExt cx="381" cy="560"/>
            </a:xfrm>
          </p:grpSpPr>
          <p:sp>
            <p:nvSpPr>
              <p:cNvPr id="24610" name="文本框 24609"/>
              <p:cNvSpPr txBox="1"/>
              <p:nvPr/>
            </p:nvSpPr>
            <p:spPr>
              <a:xfrm>
                <a:off x="1414" y="1402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ea typeface="PMingLiU" panose="02020500000000000000" pitchFamily="18" charset="-120"/>
                  </a:rPr>
                  <a:t>U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4611" name="直接连接符 24610"/>
              <p:cNvSpPr/>
              <p:nvPr/>
            </p:nvSpPr>
            <p:spPr>
              <a:xfrm>
                <a:off x="1555" y="1722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4612" name="组合 24611"/>
            <p:cNvGrpSpPr/>
            <p:nvPr/>
          </p:nvGrpSpPr>
          <p:grpSpPr>
            <a:xfrm>
              <a:off x="2253" y="1402"/>
              <a:ext cx="381" cy="559"/>
              <a:chOff x="2253" y="1402"/>
              <a:chExt cx="381" cy="559"/>
            </a:xfrm>
          </p:grpSpPr>
          <p:sp>
            <p:nvSpPr>
              <p:cNvPr id="24613" name="文本框 24612"/>
              <p:cNvSpPr txBox="1"/>
              <p:nvPr/>
            </p:nvSpPr>
            <p:spPr>
              <a:xfrm>
                <a:off x="2253" y="1402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4614" name="直接连接符 24613"/>
              <p:cNvSpPr/>
              <p:nvPr/>
            </p:nvSpPr>
            <p:spPr>
              <a:xfrm>
                <a:off x="2394" y="1722"/>
                <a:ext cx="0" cy="239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4615" name="组合 24614"/>
            <p:cNvGrpSpPr/>
            <p:nvPr/>
          </p:nvGrpSpPr>
          <p:grpSpPr>
            <a:xfrm>
              <a:off x="2679" y="1402"/>
              <a:ext cx="381" cy="560"/>
              <a:chOff x="2679" y="1402"/>
              <a:chExt cx="381" cy="560"/>
            </a:xfrm>
          </p:grpSpPr>
          <p:sp>
            <p:nvSpPr>
              <p:cNvPr id="24616" name="文本框 24615"/>
              <p:cNvSpPr txBox="1"/>
              <p:nvPr/>
            </p:nvSpPr>
            <p:spPr>
              <a:xfrm>
                <a:off x="2679" y="1402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993300"/>
                    </a:solidFill>
                    <a:ea typeface="PMingLiU" panose="02020500000000000000" pitchFamily="18" charset="-120"/>
                  </a:rPr>
                  <a:t>U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24617" name="直接连接符 24616"/>
              <p:cNvSpPr/>
              <p:nvPr/>
            </p:nvSpPr>
            <p:spPr>
              <a:xfrm>
                <a:off x="2820" y="1722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4618" name="组合 24617"/>
            <p:cNvGrpSpPr/>
            <p:nvPr/>
          </p:nvGrpSpPr>
          <p:grpSpPr>
            <a:xfrm>
              <a:off x="3075" y="1404"/>
              <a:ext cx="381" cy="559"/>
              <a:chOff x="3075" y="1404"/>
              <a:chExt cx="381" cy="559"/>
            </a:xfrm>
          </p:grpSpPr>
          <p:sp>
            <p:nvSpPr>
              <p:cNvPr id="24619" name="文本框 24618"/>
              <p:cNvSpPr txBox="1"/>
              <p:nvPr/>
            </p:nvSpPr>
            <p:spPr>
              <a:xfrm>
                <a:off x="3075" y="1404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ea typeface="PMingLiU" panose="02020500000000000000" pitchFamily="18" charset="-120"/>
                  </a:rPr>
                  <a:t>U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4620" name="直接连接符 24619"/>
              <p:cNvSpPr/>
              <p:nvPr/>
            </p:nvSpPr>
            <p:spPr>
              <a:xfrm>
                <a:off x="3217" y="1723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4621" name="组合 24620"/>
            <p:cNvGrpSpPr/>
            <p:nvPr/>
          </p:nvGrpSpPr>
          <p:grpSpPr>
            <a:xfrm>
              <a:off x="3917" y="1389"/>
              <a:ext cx="381" cy="559"/>
              <a:chOff x="3917" y="1389"/>
              <a:chExt cx="381" cy="559"/>
            </a:xfrm>
          </p:grpSpPr>
          <p:sp>
            <p:nvSpPr>
              <p:cNvPr id="24622" name="文本框 24621"/>
              <p:cNvSpPr txBox="1"/>
              <p:nvPr/>
            </p:nvSpPr>
            <p:spPr>
              <a:xfrm>
                <a:off x="3917" y="1389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ea typeface="PMingLiU" panose="02020500000000000000" pitchFamily="18" charset="-120"/>
                  </a:rPr>
                  <a:t>U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4623" name="直接连接符 24622"/>
              <p:cNvSpPr/>
              <p:nvPr/>
            </p:nvSpPr>
            <p:spPr>
              <a:xfrm>
                <a:off x="4058" y="1708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4624" name="组合 24623"/>
            <p:cNvGrpSpPr/>
            <p:nvPr/>
          </p:nvGrpSpPr>
          <p:grpSpPr>
            <a:xfrm>
              <a:off x="3536" y="1404"/>
              <a:ext cx="381" cy="559"/>
              <a:chOff x="3536" y="1404"/>
              <a:chExt cx="381" cy="559"/>
            </a:xfrm>
          </p:grpSpPr>
          <p:sp>
            <p:nvSpPr>
              <p:cNvPr id="24625" name="文本框 24624"/>
              <p:cNvSpPr txBox="1"/>
              <p:nvPr/>
            </p:nvSpPr>
            <p:spPr>
              <a:xfrm>
                <a:off x="3536" y="1404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993300"/>
                    </a:solidFill>
                    <a:ea typeface="PMingLiU" panose="02020500000000000000" pitchFamily="18" charset="-120"/>
                  </a:rPr>
                  <a:t>A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24626" name="直接连接符 24625"/>
              <p:cNvSpPr/>
              <p:nvPr/>
            </p:nvSpPr>
            <p:spPr>
              <a:xfrm>
                <a:off x="3677" y="1723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4627" name="文本框 24626"/>
            <p:cNvSpPr txBox="1"/>
            <p:nvPr/>
          </p:nvSpPr>
          <p:spPr>
            <a:xfrm>
              <a:off x="2253" y="2069"/>
              <a:ext cx="1001" cy="3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hangingPunct="0">
                <a:spcBef>
                  <a:spcPct val="50000"/>
                </a:spcBef>
                <a:buSzPct val="100000"/>
              </a:pPr>
              <a:r>
                <a:rPr lang="en-US" altLang="zh-CN" sz="3200">
                  <a:latin typeface="黑体" panose="02010609060101010101" pitchFamily="49" charset="-122"/>
                  <a:ea typeface="黑体" panose="02010609060101010101" pitchFamily="49" charset="-122"/>
                </a:rPr>
                <a:t>mRNA</a:t>
              </a:r>
              <a:endParaRPr lang="en-US" altLang="zh-CN" sz="32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4628" name="文本框 24627"/>
          <p:cNvSpPr txBox="1"/>
          <p:nvPr/>
        </p:nvSpPr>
        <p:spPr>
          <a:xfrm>
            <a:off x="6665913" y="4365625"/>
            <a:ext cx="2478087" cy="530225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hangingPunct="0">
              <a:spcBef>
                <a:spcPct val="50000"/>
              </a:spcBef>
              <a:buSzPct val="100000"/>
            </a:pPr>
            <a:r>
              <a:rPr lang="en-US" altLang="zh-CN">
                <a:latin typeface="Times New Roman" panose="02020603050405020304" pitchFamily="18" charset="0"/>
                <a:ea typeface="PMingLiU" panose="02020500000000000000" pitchFamily="18" charset="-120"/>
              </a:rPr>
              <a:t>  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细胞质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629" name="文本框 24628"/>
          <p:cNvSpPr txBox="1"/>
          <p:nvPr/>
        </p:nvSpPr>
        <p:spPr>
          <a:xfrm>
            <a:off x="107950" y="2085975"/>
            <a:ext cx="1403350" cy="530225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hangingPunct="0">
              <a:spcBef>
                <a:spcPct val="50000"/>
              </a:spcBef>
              <a:buSzPct val="100000"/>
            </a:pPr>
            <a:r>
              <a:rPr lang="en-US" altLang="zh-CN" b="1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  <a:ea typeface="华文新魏" panose="02010800040101010101" pitchFamily="2" charset="-122"/>
              </a:rPr>
              <a:t>细胞核</a:t>
            </a:r>
            <a:endParaRPr lang="zh-CN" altLang="en-US" sz="2800" b="1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24630" name="任意多边形 24629"/>
          <p:cNvSpPr/>
          <p:nvPr/>
        </p:nvSpPr>
        <p:spPr>
          <a:xfrm flipH="1">
            <a:off x="5321300" y="3043238"/>
            <a:ext cx="3822700" cy="1308100"/>
          </a:xfrm>
          <a:custGeom>
            <a:avLst/>
            <a:gdLst/>
            <a:ahLst/>
            <a:cxnLst/>
            <a:pathLst>
              <a:path w="6019" h="2060">
                <a:moveTo>
                  <a:pt x="80" y="0"/>
                </a:moveTo>
                <a:cubicBezTo>
                  <a:pt x="0" y="0"/>
                  <a:pt x="0" y="419"/>
                  <a:pt x="80" y="599"/>
                </a:cubicBezTo>
                <a:cubicBezTo>
                  <a:pt x="158" y="779"/>
                  <a:pt x="240" y="899"/>
                  <a:pt x="560" y="1079"/>
                </a:cubicBezTo>
                <a:cubicBezTo>
                  <a:pt x="878" y="1259"/>
                  <a:pt x="1539" y="1540"/>
                  <a:pt x="1999" y="1680"/>
                </a:cubicBezTo>
                <a:cubicBezTo>
                  <a:pt x="2459" y="1819"/>
                  <a:pt x="2819" y="1860"/>
                  <a:pt x="3319" y="1920"/>
                </a:cubicBezTo>
                <a:cubicBezTo>
                  <a:pt x="3819" y="1980"/>
                  <a:pt x="4619" y="2020"/>
                  <a:pt x="4999" y="2040"/>
                </a:cubicBezTo>
                <a:cubicBezTo>
                  <a:pt x="5379" y="2060"/>
                  <a:pt x="5439" y="2060"/>
                  <a:pt x="5599" y="2040"/>
                </a:cubicBezTo>
                <a:cubicBezTo>
                  <a:pt x="5759" y="2020"/>
                  <a:pt x="5899" y="1960"/>
                  <a:pt x="5959" y="1920"/>
                </a:cubicBezTo>
                <a:cubicBezTo>
                  <a:pt x="6019" y="1879"/>
                  <a:pt x="5999" y="1840"/>
                  <a:pt x="5959" y="1800"/>
                </a:cubicBezTo>
                <a:cubicBezTo>
                  <a:pt x="5919" y="1759"/>
                  <a:pt x="5819" y="1699"/>
                  <a:pt x="5719" y="1680"/>
                </a:cubicBezTo>
                <a:cubicBezTo>
                  <a:pt x="5619" y="1660"/>
                  <a:pt x="5539" y="1680"/>
                  <a:pt x="5359" y="1680"/>
                </a:cubicBezTo>
                <a:cubicBezTo>
                  <a:pt x="5179" y="1680"/>
                  <a:pt x="5039" y="1699"/>
                  <a:pt x="4639" y="1680"/>
                </a:cubicBezTo>
                <a:cubicBezTo>
                  <a:pt x="4239" y="1660"/>
                  <a:pt x="3459" y="1639"/>
                  <a:pt x="2959" y="1559"/>
                </a:cubicBezTo>
                <a:cubicBezTo>
                  <a:pt x="2459" y="1480"/>
                  <a:pt x="1980" y="1319"/>
                  <a:pt x="1639" y="1199"/>
                </a:cubicBezTo>
                <a:cubicBezTo>
                  <a:pt x="1299" y="1079"/>
                  <a:pt x="1099" y="940"/>
                  <a:pt x="919" y="839"/>
                </a:cubicBezTo>
                <a:cubicBezTo>
                  <a:pt x="739" y="739"/>
                  <a:pt x="698" y="739"/>
                  <a:pt x="560" y="599"/>
                </a:cubicBezTo>
                <a:cubicBezTo>
                  <a:pt x="420" y="460"/>
                  <a:pt x="158" y="0"/>
                  <a:pt x="80" y="0"/>
                </a:cubicBezTo>
                <a:lnTo>
                  <a:pt x="80" y="0"/>
                </a:lnTo>
                <a:lnTo>
                  <a:pt x="80" y="0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24631" name="组合 24630"/>
          <p:cNvGrpSpPr/>
          <p:nvPr/>
        </p:nvGrpSpPr>
        <p:grpSpPr>
          <a:xfrm>
            <a:off x="3683000" y="4351338"/>
            <a:ext cx="1587500" cy="1055687"/>
            <a:chOff x="2320" y="2741"/>
            <a:chExt cx="1000" cy="665"/>
          </a:xfrm>
        </p:grpSpPr>
        <p:sp>
          <p:nvSpPr>
            <p:cNvPr id="24632" name="左大括号 24631"/>
            <p:cNvSpPr/>
            <p:nvPr/>
          </p:nvSpPr>
          <p:spPr>
            <a:xfrm rot="16214800">
              <a:off x="2673" y="2388"/>
              <a:ext cx="294" cy="1000"/>
            </a:xfrm>
            <a:prstGeom prst="leftBrace">
              <a:avLst>
                <a:gd name="adj1" fmla="val 28297"/>
                <a:gd name="adj2" fmla="val 50000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  <p:sp>
          <p:nvSpPr>
            <p:cNvPr id="24633" name="文本框 24632"/>
            <p:cNvSpPr txBox="1"/>
            <p:nvPr/>
          </p:nvSpPr>
          <p:spPr>
            <a:xfrm>
              <a:off x="2472" y="3041"/>
              <a:ext cx="69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hangingPunct="0">
                <a:spcBef>
                  <a:spcPct val="50000"/>
                </a:spcBef>
                <a:buSzPct val="100000"/>
              </a:pPr>
              <a:r>
                <a:rPr lang="en-US" altLang="zh-CN" sz="3200"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endParaRPr lang="en-US" altLang="zh-CN" sz="320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24634" name="文本框 24633"/>
          <p:cNvSpPr txBox="1"/>
          <p:nvPr/>
        </p:nvSpPr>
        <p:spPr>
          <a:xfrm>
            <a:off x="7885113" y="1698625"/>
            <a:ext cx="1223962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hangingPunct="0">
              <a:spcBef>
                <a:spcPct val="50000"/>
              </a:spcBef>
              <a:buSzPct val="100000"/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endParaRPr lang="en-US" altLang="zh-CN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635" name="文本框 24634"/>
          <p:cNvSpPr txBox="1"/>
          <p:nvPr/>
        </p:nvSpPr>
        <p:spPr>
          <a:xfrm>
            <a:off x="1763713" y="411163"/>
            <a:ext cx="5784850" cy="635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hangingPunct="0">
              <a:spcBef>
                <a:spcPct val="50000"/>
              </a:spcBef>
              <a:buSzPct val="100000"/>
            </a:pPr>
            <a:r>
              <a:rPr lang="en-US" altLang="zh-CN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mRNA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通过核孔进入细胞质</a:t>
            </a:r>
            <a:endParaRPr lang="zh-CN" altLang="en-US" sz="36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4636" name="组合 24635"/>
          <p:cNvGrpSpPr/>
          <p:nvPr/>
        </p:nvGrpSpPr>
        <p:grpSpPr>
          <a:xfrm>
            <a:off x="1122363" y="5154613"/>
            <a:ext cx="6834187" cy="1657350"/>
            <a:chOff x="707" y="3247"/>
            <a:chExt cx="4305" cy="1044"/>
          </a:xfrm>
        </p:grpSpPr>
        <p:sp>
          <p:nvSpPr>
            <p:cNvPr id="24637" name="矩形 24636"/>
            <p:cNvSpPr/>
            <p:nvPr/>
          </p:nvSpPr>
          <p:spPr>
            <a:xfrm>
              <a:off x="707" y="3807"/>
              <a:ext cx="4305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  <p:grpSp>
          <p:nvGrpSpPr>
            <p:cNvPr id="24638" name="组合 24637"/>
            <p:cNvGrpSpPr/>
            <p:nvPr/>
          </p:nvGrpSpPr>
          <p:grpSpPr>
            <a:xfrm>
              <a:off x="992" y="3262"/>
              <a:ext cx="381" cy="559"/>
              <a:chOff x="992" y="3262"/>
              <a:chExt cx="381" cy="559"/>
            </a:xfrm>
          </p:grpSpPr>
          <p:sp>
            <p:nvSpPr>
              <p:cNvPr id="24639" name="文本框 24638"/>
              <p:cNvSpPr txBox="1"/>
              <p:nvPr/>
            </p:nvSpPr>
            <p:spPr>
              <a:xfrm>
                <a:off x="992" y="3262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ea typeface="PMingLiU" panose="02020500000000000000" pitchFamily="18" charset="-120"/>
                  </a:rPr>
                  <a:t>A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4640" name="直接连接符 24639"/>
              <p:cNvSpPr/>
              <p:nvPr/>
            </p:nvSpPr>
            <p:spPr>
              <a:xfrm>
                <a:off x="1133" y="3581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4641" name="组合 24640"/>
            <p:cNvGrpSpPr/>
            <p:nvPr/>
          </p:nvGrpSpPr>
          <p:grpSpPr>
            <a:xfrm>
              <a:off x="4303" y="3262"/>
              <a:ext cx="381" cy="559"/>
              <a:chOff x="4303" y="3262"/>
              <a:chExt cx="381" cy="559"/>
            </a:xfrm>
          </p:grpSpPr>
          <p:sp>
            <p:nvSpPr>
              <p:cNvPr id="24642" name="文本框 24641"/>
              <p:cNvSpPr txBox="1"/>
              <p:nvPr/>
            </p:nvSpPr>
            <p:spPr>
              <a:xfrm>
                <a:off x="4303" y="3262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FF"/>
                    </a:solidFill>
                    <a:ea typeface="PMingLiU" panose="02020500000000000000" pitchFamily="18" charset="-120"/>
                  </a:rPr>
                  <a:t>C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4643" name="直接连接符 24642"/>
              <p:cNvSpPr/>
              <p:nvPr/>
            </p:nvSpPr>
            <p:spPr>
              <a:xfrm>
                <a:off x="4444" y="3581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4644" name="组合 24643"/>
            <p:cNvGrpSpPr/>
            <p:nvPr/>
          </p:nvGrpSpPr>
          <p:grpSpPr>
            <a:xfrm>
              <a:off x="1835" y="3259"/>
              <a:ext cx="381" cy="558"/>
              <a:chOff x="1835" y="3259"/>
              <a:chExt cx="381" cy="558"/>
            </a:xfrm>
          </p:grpSpPr>
          <p:sp>
            <p:nvSpPr>
              <p:cNvPr id="24645" name="文本框 24644"/>
              <p:cNvSpPr txBox="1"/>
              <p:nvPr/>
            </p:nvSpPr>
            <p:spPr>
              <a:xfrm>
                <a:off x="1835" y="3259"/>
                <a:ext cx="381" cy="3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9933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24646" name="直接连接符 24645"/>
              <p:cNvSpPr/>
              <p:nvPr/>
            </p:nvSpPr>
            <p:spPr>
              <a:xfrm>
                <a:off x="1976" y="3578"/>
                <a:ext cx="0" cy="239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4647" name="组合 24646"/>
            <p:cNvGrpSpPr/>
            <p:nvPr/>
          </p:nvGrpSpPr>
          <p:grpSpPr>
            <a:xfrm>
              <a:off x="1419" y="3260"/>
              <a:ext cx="381" cy="560"/>
              <a:chOff x="1419" y="3260"/>
              <a:chExt cx="381" cy="560"/>
            </a:xfrm>
          </p:grpSpPr>
          <p:sp>
            <p:nvSpPr>
              <p:cNvPr id="24648" name="文本框 24647"/>
              <p:cNvSpPr txBox="1"/>
              <p:nvPr/>
            </p:nvSpPr>
            <p:spPr>
              <a:xfrm>
                <a:off x="1419" y="3260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ea typeface="PMingLiU" panose="02020500000000000000" pitchFamily="18" charset="-120"/>
                  </a:rPr>
                  <a:t>U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4649" name="直接连接符 24648"/>
              <p:cNvSpPr/>
              <p:nvPr/>
            </p:nvSpPr>
            <p:spPr>
              <a:xfrm>
                <a:off x="1560" y="3580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4650" name="组合 24649"/>
            <p:cNvGrpSpPr/>
            <p:nvPr/>
          </p:nvGrpSpPr>
          <p:grpSpPr>
            <a:xfrm>
              <a:off x="2258" y="3260"/>
              <a:ext cx="381" cy="559"/>
              <a:chOff x="2258" y="3260"/>
              <a:chExt cx="381" cy="559"/>
            </a:xfrm>
          </p:grpSpPr>
          <p:sp>
            <p:nvSpPr>
              <p:cNvPr id="24651" name="文本框 24650"/>
              <p:cNvSpPr txBox="1"/>
              <p:nvPr/>
            </p:nvSpPr>
            <p:spPr>
              <a:xfrm>
                <a:off x="2258" y="3260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4652" name="直接连接符 24651"/>
              <p:cNvSpPr/>
              <p:nvPr/>
            </p:nvSpPr>
            <p:spPr>
              <a:xfrm>
                <a:off x="2399" y="3580"/>
                <a:ext cx="0" cy="239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4653" name="组合 24652"/>
            <p:cNvGrpSpPr/>
            <p:nvPr/>
          </p:nvGrpSpPr>
          <p:grpSpPr>
            <a:xfrm>
              <a:off x="2684" y="3260"/>
              <a:ext cx="381" cy="560"/>
              <a:chOff x="2684" y="3260"/>
              <a:chExt cx="381" cy="560"/>
            </a:xfrm>
          </p:grpSpPr>
          <p:sp>
            <p:nvSpPr>
              <p:cNvPr id="24654" name="文本框 24653"/>
              <p:cNvSpPr txBox="1"/>
              <p:nvPr/>
            </p:nvSpPr>
            <p:spPr>
              <a:xfrm>
                <a:off x="2684" y="3260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993300"/>
                    </a:solidFill>
                    <a:ea typeface="PMingLiU" panose="02020500000000000000" pitchFamily="18" charset="-120"/>
                  </a:rPr>
                  <a:t>U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24655" name="直接连接符 24654"/>
              <p:cNvSpPr/>
              <p:nvPr/>
            </p:nvSpPr>
            <p:spPr>
              <a:xfrm>
                <a:off x="2825" y="3580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4656" name="组合 24655"/>
            <p:cNvGrpSpPr/>
            <p:nvPr/>
          </p:nvGrpSpPr>
          <p:grpSpPr>
            <a:xfrm>
              <a:off x="3080" y="3262"/>
              <a:ext cx="381" cy="559"/>
              <a:chOff x="3080" y="3262"/>
              <a:chExt cx="381" cy="559"/>
            </a:xfrm>
          </p:grpSpPr>
          <p:sp>
            <p:nvSpPr>
              <p:cNvPr id="24657" name="文本框 24656"/>
              <p:cNvSpPr txBox="1"/>
              <p:nvPr/>
            </p:nvSpPr>
            <p:spPr>
              <a:xfrm>
                <a:off x="3080" y="3262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ea typeface="PMingLiU" panose="02020500000000000000" pitchFamily="18" charset="-120"/>
                  </a:rPr>
                  <a:t>U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4658" name="直接连接符 24657"/>
              <p:cNvSpPr/>
              <p:nvPr/>
            </p:nvSpPr>
            <p:spPr>
              <a:xfrm>
                <a:off x="3222" y="3581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4659" name="组合 24658"/>
            <p:cNvGrpSpPr/>
            <p:nvPr/>
          </p:nvGrpSpPr>
          <p:grpSpPr>
            <a:xfrm>
              <a:off x="3922" y="3247"/>
              <a:ext cx="381" cy="559"/>
              <a:chOff x="3922" y="3247"/>
              <a:chExt cx="381" cy="559"/>
            </a:xfrm>
          </p:grpSpPr>
          <p:sp>
            <p:nvSpPr>
              <p:cNvPr id="24660" name="文本框 24659"/>
              <p:cNvSpPr txBox="1"/>
              <p:nvPr/>
            </p:nvSpPr>
            <p:spPr>
              <a:xfrm>
                <a:off x="3922" y="3247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ea typeface="PMingLiU" panose="02020500000000000000" pitchFamily="18" charset="-120"/>
                  </a:rPr>
                  <a:t>U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4661" name="直接连接符 24660"/>
              <p:cNvSpPr/>
              <p:nvPr/>
            </p:nvSpPr>
            <p:spPr>
              <a:xfrm>
                <a:off x="4063" y="3566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4662" name="组合 24661"/>
            <p:cNvGrpSpPr/>
            <p:nvPr/>
          </p:nvGrpSpPr>
          <p:grpSpPr>
            <a:xfrm>
              <a:off x="3541" y="3262"/>
              <a:ext cx="381" cy="559"/>
              <a:chOff x="3541" y="3262"/>
              <a:chExt cx="381" cy="559"/>
            </a:xfrm>
          </p:grpSpPr>
          <p:sp>
            <p:nvSpPr>
              <p:cNvPr id="24663" name="文本框 24662"/>
              <p:cNvSpPr txBox="1"/>
              <p:nvPr/>
            </p:nvSpPr>
            <p:spPr>
              <a:xfrm>
                <a:off x="3541" y="3262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993300"/>
                    </a:solidFill>
                    <a:ea typeface="PMingLiU" panose="02020500000000000000" pitchFamily="18" charset="-120"/>
                  </a:rPr>
                  <a:t>A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24664" name="直接连接符 24663"/>
              <p:cNvSpPr/>
              <p:nvPr/>
            </p:nvSpPr>
            <p:spPr>
              <a:xfrm>
                <a:off x="3682" y="3581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4665" name="文本框 24664"/>
            <p:cNvSpPr txBox="1"/>
            <p:nvPr/>
          </p:nvSpPr>
          <p:spPr>
            <a:xfrm>
              <a:off x="2258" y="3927"/>
              <a:ext cx="1001" cy="3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hangingPunct="0">
                <a:spcBef>
                  <a:spcPct val="50000"/>
                </a:spcBef>
                <a:buSzPct val="100000"/>
              </a:pPr>
              <a:r>
                <a:rPr lang="en-US" altLang="zh-CN" sz="3200">
                  <a:latin typeface="黑体" panose="02010609060101010101" pitchFamily="49" charset="-122"/>
                  <a:ea typeface="黑体" panose="02010609060101010101" pitchFamily="49" charset="-122"/>
                </a:rPr>
                <a:t>mRNA</a:t>
              </a:r>
              <a:endParaRPr lang="en-US" altLang="zh-CN" sz="32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4666" name="下箭头 24665"/>
          <p:cNvSpPr/>
          <p:nvPr/>
        </p:nvSpPr>
        <p:spPr>
          <a:xfrm>
            <a:off x="3995738" y="3851275"/>
            <a:ext cx="781050" cy="1162050"/>
          </a:xfrm>
          <a:prstGeom prst="downArrow">
            <a:avLst>
              <a:gd name="adj1" fmla="val 50000"/>
              <a:gd name="adj2" fmla="val 37174"/>
            </a:avLst>
          </a:prstGeom>
          <a:solidFill>
            <a:srgbClr val="D6009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hangingPunct="0">
              <a:buSzPct val="100000"/>
            </a:pPr>
          </a:p>
        </p:txBody>
      </p:sp>
      <p:sp>
        <p:nvSpPr>
          <p:cNvPr id="24667" name="任意多边形 24666"/>
          <p:cNvSpPr/>
          <p:nvPr/>
        </p:nvSpPr>
        <p:spPr>
          <a:xfrm>
            <a:off x="-185737" y="3068638"/>
            <a:ext cx="3821112" cy="1308100"/>
          </a:xfrm>
          <a:custGeom>
            <a:avLst/>
            <a:gdLst/>
            <a:ahLst/>
            <a:cxnLst/>
            <a:pathLst>
              <a:path w="6017" h="2060">
                <a:moveTo>
                  <a:pt x="79" y="0"/>
                </a:moveTo>
                <a:cubicBezTo>
                  <a:pt x="0" y="0"/>
                  <a:pt x="0" y="420"/>
                  <a:pt x="79" y="600"/>
                </a:cubicBezTo>
                <a:cubicBezTo>
                  <a:pt x="159" y="780"/>
                  <a:pt x="239" y="900"/>
                  <a:pt x="559" y="1080"/>
                </a:cubicBezTo>
                <a:cubicBezTo>
                  <a:pt x="879" y="1260"/>
                  <a:pt x="1539" y="1540"/>
                  <a:pt x="1999" y="1680"/>
                </a:cubicBezTo>
                <a:cubicBezTo>
                  <a:pt x="2458" y="1820"/>
                  <a:pt x="2818" y="1860"/>
                  <a:pt x="3318" y="1920"/>
                </a:cubicBezTo>
                <a:cubicBezTo>
                  <a:pt x="3818" y="1980"/>
                  <a:pt x="4618" y="2020"/>
                  <a:pt x="4997" y="2040"/>
                </a:cubicBezTo>
                <a:cubicBezTo>
                  <a:pt x="5377" y="2060"/>
                  <a:pt x="5437" y="2060"/>
                  <a:pt x="5597" y="2040"/>
                </a:cubicBezTo>
                <a:cubicBezTo>
                  <a:pt x="5757" y="2020"/>
                  <a:pt x="5897" y="1960"/>
                  <a:pt x="5957" y="1920"/>
                </a:cubicBezTo>
                <a:cubicBezTo>
                  <a:pt x="6017" y="1880"/>
                  <a:pt x="5997" y="1840"/>
                  <a:pt x="5957" y="1800"/>
                </a:cubicBezTo>
                <a:cubicBezTo>
                  <a:pt x="5917" y="1760"/>
                  <a:pt x="5817" y="1700"/>
                  <a:pt x="5717" y="1680"/>
                </a:cubicBezTo>
                <a:cubicBezTo>
                  <a:pt x="5617" y="1660"/>
                  <a:pt x="5537" y="1680"/>
                  <a:pt x="5357" y="1680"/>
                </a:cubicBezTo>
                <a:cubicBezTo>
                  <a:pt x="5177" y="1680"/>
                  <a:pt x="5037" y="1700"/>
                  <a:pt x="4638" y="1680"/>
                </a:cubicBezTo>
                <a:cubicBezTo>
                  <a:pt x="4238" y="1660"/>
                  <a:pt x="3458" y="1640"/>
                  <a:pt x="2958" y="1560"/>
                </a:cubicBezTo>
                <a:cubicBezTo>
                  <a:pt x="2458" y="1480"/>
                  <a:pt x="1979" y="1320"/>
                  <a:pt x="1639" y="1200"/>
                </a:cubicBezTo>
                <a:cubicBezTo>
                  <a:pt x="1299" y="1080"/>
                  <a:pt x="1099" y="940"/>
                  <a:pt x="919" y="840"/>
                </a:cubicBezTo>
                <a:cubicBezTo>
                  <a:pt x="739" y="739"/>
                  <a:pt x="699" y="739"/>
                  <a:pt x="559" y="600"/>
                </a:cubicBezTo>
                <a:cubicBezTo>
                  <a:pt x="419" y="460"/>
                  <a:pt x="159" y="0"/>
                  <a:pt x="79" y="0"/>
                </a:cubicBezTo>
                <a:lnTo>
                  <a:pt x="79" y="0"/>
                </a:lnTo>
                <a:lnTo>
                  <a:pt x="79" y="0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4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5" grpId="0" animBg="1"/>
      <p:bldP spid="246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5602" name="矩形 25601"/>
          <p:cNvSpPr/>
          <p:nvPr/>
        </p:nvSpPr>
        <p:spPr>
          <a:xfrm>
            <a:off x="684213" y="533400"/>
            <a:ext cx="7704137" cy="692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SzPct val="100000"/>
            </a:pPr>
            <a:r>
              <a:rPr lang="zh-CN" altLang="en-US" sz="40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思考：</a:t>
            </a:r>
            <a:r>
              <a:rPr lang="zh-CN" altLang="en-US" sz="4000"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endParaRPr lang="zh-CN" altLang="en-US" sz="40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5603" name="矩形 25602"/>
          <p:cNvSpPr/>
          <p:nvPr/>
        </p:nvSpPr>
        <p:spPr>
          <a:xfrm>
            <a:off x="352425" y="1314450"/>
            <a:ext cx="9253538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SzPct val="100000"/>
            </a:pPr>
            <a:r>
              <a:rPr lang="zh-CN" altLang="en-US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RNA</a:t>
            </a:r>
            <a:r>
              <a:rPr lang="zh-CN" altLang="en-US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从细胞核到细胞质穿过几层膜？耗能吗？</a:t>
            </a:r>
            <a:endParaRPr lang="zh-CN" altLang="en-US" sz="3200" b="1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04" name="矩形 25603"/>
          <p:cNvSpPr/>
          <p:nvPr/>
        </p:nvSpPr>
        <p:spPr>
          <a:xfrm>
            <a:off x="382588" y="5105400"/>
            <a:ext cx="7704137" cy="844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SzPct val="100000"/>
            </a:pPr>
            <a:r>
              <a:rPr lang="zh-CN" altLang="en-US" sz="3200" b="1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4</a:t>
            </a:r>
            <a:r>
              <a:rPr lang="zh-CN" altLang="en-US" sz="3200" b="1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）一个基因的两条链都能转录吗？</a:t>
            </a:r>
            <a:r>
              <a:rPr lang="zh-CN" altLang="en-US" sz="18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br>
              <a:rPr lang="zh-CN" altLang="en-US" sz="18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br>
            <a:endParaRPr lang="zh-CN" altLang="en-US" sz="1800" b="1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5605" name="矩形 25604"/>
          <p:cNvSpPr/>
          <p:nvPr/>
        </p:nvSpPr>
        <p:spPr>
          <a:xfrm>
            <a:off x="420688" y="3844925"/>
            <a:ext cx="7704137" cy="576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SzPct val="100000"/>
            </a:pPr>
            <a:r>
              <a:rPr lang="zh-CN" altLang="en-US" sz="3200" b="1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）</a:t>
            </a:r>
            <a:r>
              <a:rPr lang="en-US" altLang="zh-CN" sz="3200" b="1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DNA</a:t>
            </a:r>
            <a:r>
              <a:rPr lang="zh-CN" altLang="en-US" sz="3200" b="1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链完全解开吗？</a:t>
            </a:r>
            <a:endParaRPr lang="zh-CN" altLang="en-US" sz="3200" b="1">
              <a:solidFill>
                <a:srgbClr val="0033C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5606" name="矩形 25605"/>
          <p:cNvSpPr/>
          <p:nvPr/>
        </p:nvSpPr>
        <p:spPr>
          <a:xfrm>
            <a:off x="307975" y="2370138"/>
            <a:ext cx="7778750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SzPct val="100000"/>
            </a:pPr>
            <a:r>
              <a:rPr lang="zh-CN" altLang="en-US" sz="3200" b="1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）转录遵循哪些碱基互补配对原则？</a:t>
            </a:r>
            <a:endParaRPr lang="zh-CN" altLang="en-US" sz="3200" b="1">
              <a:solidFill>
                <a:srgbClr val="0033C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5607" name="矩形 25606"/>
          <p:cNvSpPr/>
          <p:nvPr/>
        </p:nvSpPr>
        <p:spPr>
          <a:xfrm>
            <a:off x="1400175" y="2917825"/>
            <a:ext cx="6691313" cy="452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SzPct val="100000"/>
            </a:pPr>
            <a:r>
              <a:rPr lang="zh-CN" altLang="en-US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转录中遵循的碱基互补配对原则（</a:t>
            </a:r>
            <a:r>
              <a:rPr lang="en-US" altLang="zh-CN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DNA-RNA</a:t>
            </a:r>
            <a:r>
              <a:rPr lang="zh-CN" altLang="en-US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）：</a:t>
            </a:r>
            <a:endParaRPr lang="zh-CN" altLang="en-US" b="1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5608" name="矩形 25607"/>
          <p:cNvSpPr/>
          <p:nvPr/>
        </p:nvSpPr>
        <p:spPr>
          <a:xfrm>
            <a:off x="1403350" y="3351213"/>
            <a:ext cx="611981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SzPct val="100000"/>
            </a:pPr>
            <a:r>
              <a:rPr lang="en-US" altLang="zh-CN" sz="2800" b="1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altLang="zh-CN" sz="2800" b="1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</a:t>
            </a:r>
            <a:r>
              <a:rPr lang="en-US" altLang="zh-CN" sz="2800" b="1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U</a:t>
            </a:r>
            <a:r>
              <a:rPr lang="zh-CN" altLang="en-US" sz="2800" b="1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 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G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 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G</a:t>
            </a:r>
            <a:endParaRPr lang="en-US" altLang="zh-CN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09" name="矩形 25608"/>
          <p:cNvSpPr/>
          <p:nvPr/>
        </p:nvSpPr>
        <p:spPr>
          <a:xfrm>
            <a:off x="1362075" y="1946275"/>
            <a:ext cx="957263" cy="454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SzPct val="100000"/>
            </a:pPr>
            <a:r>
              <a:rPr lang="en-US" altLang="zh-CN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0</a:t>
            </a:r>
            <a:r>
              <a:rPr lang="zh-CN" altLang="en-US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层膜</a:t>
            </a:r>
            <a:endParaRPr lang="zh-CN" altLang="en-US" b="1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5610" name="矩形 25609"/>
          <p:cNvSpPr/>
          <p:nvPr/>
        </p:nvSpPr>
        <p:spPr>
          <a:xfrm>
            <a:off x="1371600" y="4527550"/>
            <a:ext cx="4430713" cy="452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SzPct val="100000"/>
            </a:pPr>
            <a:r>
              <a:rPr lang="zh-CN" altLang="en-US" b="1">
                <a:latin typeface="Arial" panose="020B0604020202020204" pitchFamily="34" charset="0"/>
                <a:ea typeface="黑体" panose="02010609060101010101" pitchFamily="49" charset="-122"/>
              </a:rPr>
              <a:t>不需要，只解有遗传效应的片段</a:t>
            </a:r>
            <a:endParaRPr lang="zh-CN" altLang="en-US" b="1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5611" name="矩形 25610"/>
          <p:cNvSpPr/>
          <p:nvPr/>
        </p:nvSpPr>
        <p:spPr>
          <a:xfrm>
            <a:off x="1400175" y="5842000"/>
            <a:ext cx="3516313" cy="452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SzPct val="100000"/>
            </a:pPr>
            <a:r>
              <a:rPr lang="zh-CN" altLang="en-US" b="1">
                <a:latin typeface="Arial" panose="020B0604020202020204" pitchFamily="34" charset="0"/>
                <a:ea typeface="黑体" panose="02010609060101010101" pitchFamily="49" charset="-122"/>
              </a:rPr>
              <a:t>只能以其中一条链为模版</a:t>
            </a:r>
            <a:endParaRPr lang="zh-CN" altLang="en-US" b="1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5612" name="矩形 25611"/>
          <p:cNvSpPr/>
          <p:nvPr/>
        </p:nvSpPr>
        <p:spPr>
          <a:xfrm>
            <a:off x="2533650" y="1955800"/>
            <a:ext cx="1401763" cy="454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SzPct val="100000"/>
            </a:pPr>
            <a:r>
              <a:rPr lang="zh-CN" altLang="en-US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需要能量</a:t>
            </a:r>
            <a:endParaRPr lang="zh-CN" altLang="en-US" b="1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nimBg="1"/>
      <p:bldP spid="25612" grpId="0" animBg="1"/>
      <p:bldP spid="25607" grpId="0" animBg="1"/>
      <p:bldP spid="25608" grpId="0" animBg="1"/>
      <p:bldP spid="25610" grpId="0" animBg="1"/>
      <p:bldP spid="256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6626" name="矩形 26625"/>
          <p:cNvSpPr/>
          <p:nvPr/>
        </p:nvSpPr>
        <p:spPr>
          <a:xfrm>
            <a:off x="33338" y="1160463"/>
            <a:ext cx="1393825" cy="371475"/>
          </a:xfrm>
          <a:prstGeom prst="rect">
            <a:avLst/>
          </a:prstGeom>
          <a:noFill/>
          <a:ln w="9525">
            <a:noFill/>
          </a:ln>
        </p:spPr>
        <p:txBody>
          <a:bodyPr lIns="0" tIns="9501" rIns="0" bIns="0">
            <a:spAutoFit/>
          </a:bodyPr>
          <a:p>
            <a:pPr marL="9525">
              <a:spcBef>
                <a:spcPts val="75"/>
              </a:spcBef>
              <a:buSzPct val="100000"/>
            </a:pPr>
            <a:r>
              <a:rPr lang="en-US" altLang="zh-CN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elvetica" charset="0"/>
              </a:rPr>
              <a:t>1</a:t>
            </a:r>
            <a:r>
              <a:rPr lang="zh-CN" altLang="en-US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elvetica" charset="0"/>
              </a:rPr>
              <a:t>、场所</a:t>
            </a:r>
            <a:endParaRPr lang="zh-CN" altLang="en-US" b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Helvetica" charset="0"/>
            </a:endParaRPr>
          </a:p>
        </p:txBody>
      </p:sp>
      <p:sp>
        <p:nvSpPr>
          <p:cNvPr id="26627" name="矩形 26626"/>
          <p:cNvSpPr/>
          <p:nvPr/>
        </p:nvSpPr>
        <p:spPr>
          <a:xfrm>
            <a:off x="1690688" y="2243138"/>
            <a:ext cx="803275" cy="452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SzPct val="100000"/>
            </a:pPr>
            <a:r>
              <a:rPr lang="zh-CN" altLang="en-US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elvetica" charset="0"/>
              </a:rPr>
              <a:t>模板</a:t>
            </a:r>
            <a:endParaRPr lang="zh-CN" altLang="en-US" b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Helvetica" charset="0"/>
            </a:endParaRPr>
          </a:p>
        </p:txBody>
      </p:sp>
      <p:sp>
        <p:nvSpPr>
          <p:cNvPr id="26628" name="矩形 26627"/>
          <p:cNvSpPr/>
          <p:nvPr/>
        </p:nvSpPr>
        <p:spPr>
          <a:xfrm>
            <a:off x="1703388" y="3297238"/>
            <a:ext cx="500062" cy="454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SzPct val="100000"/>
            </a:pPr>
            <a:r>
              <a:rPr lang="zh-CN" altLang="en-US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elvetica" charset="0"/>
              </a:rPr>
              <a:t>酶</a:t>
            </a:r>
            <a:endParaRPr lang="zh-CN" altLang="en-US" b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Helvetica" charset="0"/>
            </a:endParaRPr>
          </a:p>
        </p:txBody>
      </p:sp>
      <p:sp>
        <p:nvSpPr>
          <p:cNvPr id="26629" name="矩形 26628"/>
          <p:cNvSpPr/>
          <p:nvPr/>
        </p:nvSpPr>
        <p:spPr>
          <a:xfrm>
            <a:off x="2493963" y="2236788"/>
            <a:ext cx="3186112" cy="454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SzPct val="100000"/>
            </a:pPr>
            <a:r>
              <a:rPr lang="en-US" altLang="zh-CN" b="1">
                <a:solidFill>
                  <a:srgbClr val="CC0000"/>
                </a:solidFill>
                <a:latin typeface="Times New Roman" panose="02020603050405020304" pitchFamily="18" charset="0"/>
                <a:ea typeface="等线" panose="02010600030101010101" charset="-122"/>
                <a:sym typeface="Helvetica" charset="0"/>
              </a:rPr>
              <a:t>DNA</a:t>
            </a:r>
            <a:r>
              <a:rPr lang="zh-CN" altLang="en-US" b="1">
                <a:solidFill>
                  <a:srgbClr val="CC0000"/>
                </a:solidFill>
                <a:latin typeface="Times New Roman" panose="02020603050405020304" pitchFamily="18" charset="0"/>
                <a:ea typeface="等线" panose="02010600030101010101" charset="-122"/>
                <a:sym typeface="Helvetica" charset="0"/>
              </a:rPr>
              <a:t>的一条链</a:t>
            </a:r>
            <a:endParaRPr lang="zh-CN" altLang="en-US" b="1">
              <a:solidFill>
                <a:srgbClr val="CC0000"/>
              </a:solidFill>
              <a:latin typeface="Times New Roman" panose="02020603050405020304" pitchFamily="18" charset="0"/>
              <a:ea typeface="等线" panose="02010600030101010101" charset="-122"/>
              <a:sym typeface="Helvetica" charset="0"/>
            </a:endParaRPr>
          </a:p>
        </p:txBody>
      </p:sp>
      <p:sp>
        <p:nvSpPr>
          <p:cNvPr id="26630" name="矩形 26629"/>
          <p:cNvSpPr/>
          <p:nvPr/>
        </p:nvSpPr>
        <p:spPr>
          <a:xfrm>
            <a:off x="2459038" y="2768600"/>
            <a:ext cx="3186112" cy="452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SzPct val="100000"/>
            </a:pPr>
            <a:r>
              <a:rPr lang="en-US" altLang="zh-CN" b="1">
                <a:solidFill>
                  <a:srgbClr val="CC0000"/>
                </a:solidFill>
                <a:latin typeface="Times New Roman" panose="02020603050405020304" pitchFamily="18" charset="0"/>
                <a:ea typeface="等线" panose="02010600030101010101" charset="-122"/>
                <a:sym typeface="Helvetica" charset="0"/>
              </a:rPr>
              <a:t>4</a:t>
            </a:r>
            <a:r>
              <a:rPr lang="zh-CN" altLang="en-US" b="1">
                <a:solidFill>
                  <a:srgbClr val="CC0000"/>
                </a:solidFill>
                <a:latin typeface="Times New Roman" panose="02020603050405020304" pitchFamily="18" charset="0"/>
                <a:ea typeface="等线" panose="02010600030101010101" charset="-122"/>
                <a:sym typeface="Helvetica" charset="0"/>
              </a:rPr>
              <a:t>种游离的核糖核苷酸</a:t>
            </a:r>
            <a:endParaRPr lang="zh-CN" altLang="en-US" b="1">
              <a:solidFill>
                <a:srgbClr val="CC0000"/>
              </a:solidFill>
              <a:latin typeface="Times New Roman" panose="02020603050405020304" pitchFamily="18" charset="0"/>
              <a:ea typeface="等线" panose="02010600030101010101" charset="-122"/>
              <a:sym typeface="Helvetica" charset="0"/>
            </a:endParaRPr>
          </a:p>
        </p:txBody>
      </p:sp>
      <p:sp>
        <p:nvSpPr>
          <p:cNvPr id="26631" name="矩形 26630"/>
          <p:cNvSpPr/>
          <p:nvPr/>
        </p:nvSpPr>
        <p:spPr>
          <a:xfrm>
            <a:off x="2493963" y="3297238"/>
            <a:ext cx="3394075" cy="454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SzPct val="100000"/>
            </a:pPr>
            <a:r>
              <a:rPr lang="en-US" altLang="zh-CN" b="1">
                <a:solidFill>
                  <a:srgbClr val="CC0000"/>
                </a:solidFill>
                <a:latin typeface="Times New Roman" panose="02020603050405020304" pitchFamily="18" charset="0"/>
                <a:ea typeface="等线" panose="02010600030101010101" charset="-122"/>
                <a:sym typeface="Helvetica" charset="0"/>
              </a:rPr>
              <a:t>RNA</a:t>
            </a:r>
            <a:r>
              <a:rPr lang="zh-CN" altLang="en-US" b="1">
                <a:solidFill>
                  <a:srgbClr val="CC0000"/>
                </a:solidFill>
                <a:latin typeface="Times New Roman" panose="02020603050405020304" pitchFamily="18" charset="0"/>
                <a:ea typeface="等线" panose="02010600030101010101" charset="-122"/>
                <a:sym typeface="Helvetica" charset="0"/>
              </a:rPr>
              <a:t>聚合酶</a:t>
            </a:r>
            <a:endParaRPr lang="zh-CN" altLang="en-US" b="1">
              <a:solidFill>
                <a:srgbClr val="CC0000"/>
              </a:solidFill>
              <a:latin typeface="Times New Roman" panose="02020603050405020304" pitchFamily="18" charset="0"/>
              <a:ea typeface="等线" panose="02010600030101010101" charset="-122"/>
              <a:sym typeface="Helvetica" charset="0"/>
            </a:endParaRPr>
          </a:p>
        </p:txBody>
      </p:sp>
      <p:sp>
        <p:nvSpPr>
          <p:cNvPr id="26632" name="左大括号 26631"/>
          <p:cNvSpPr/>
          <p:nvPr/>
        </p:nvSpPr>
        <p:spPr>
          <a:xfrm>
            <a:off x="1411288" y="2328863"/>
            <a:ext cx="204787" cy="1793875"/>
          </a:xfrm>
          <a:prstGeom prst="leftBrace">
            <a:avLst>
              <a:gd name="adj1" fmla="val 37958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33" name="矩形 26632"/>
          <p:cNvSpPr/>
          <p:nvPr/>
        </p:nvSpPr>
        <p:spPr>
          <a:xfrm>
            <a:off x="-12700" y="2870200"/>
            <a:ext cx="1270000" cy="454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SzPct val="100000"/>
            </a:pPr>
            <a:r>
              <a:rPr lang="en-US" altLang="zh-CN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elvetica" charset="0"/>
              </a:rPr>
              <a:t>、条件</a:t>
            </a:r>
            <a:endParaRPr lang="zh-CN" altLang="en-US" b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Helvetica" charset="0"/>
            </a:endParaRPr>
          </a:p>
        </p:txBody>
      </p:sp>
      <p:sp>
        <p:nvSpPr>
          <p:cNvPr id="26634" name="矩形 26633"/>
          <p:cNvSpPr/>
          <p:nvPr/>
        </p:nvSpPr>
        <p:spPr>
          <a:xfrm>
            <a:off x="1703388" y="2735263"/>
            <a:ext cx="806450" cy="454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SzPct val="100000"/>
            </a:pPr>
            <a:r>
              <a:rPr lang="zh-CN" altLang="en-US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elvetica" charset="0"/>
              </a:rPr>
              <a:t>原料</a:t>
            </a:r>
            <a:endParaRPr lang="zh-CN" altLang="en-US" sz="2000" b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Helvetica" charset="0"/>
            </a:endParaRPr>
          </a:p>
        </p:txBody>
      </p:sp>
      <p:sp>
        <p:nvSpPr>
          <p:cNvPr id="26635" name="矩形 26634"/>
          <p:cNvSpPr/>
          <p:nvPr/>
        </p:nvSpPr>
        <p:spPr>
          <a:xfrm>
            <a:off x="1658938" y="3833813"/>
            <a:ext cx="806450" cy="454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SzPct val="100000"/>
            </a:pPr>
            <a:r>
              <a:rPr lang="zh-CN" altLang="en-US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elvetica" charset="0"/>
              </a:rPr>
              <a:t>能量</a:t>
            </a:r>
            <a:endParaRPr lang="zh-CN" altLang="en-US" b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Helvetica" charset="0"/>
            </a:endParaRPr>
          </a:p>
        </p:txBody>
      </p:sp>
      <p:sp>
        <p:nvSpPr>
          <p:cNvPr id="26636" name="矩形 26635"/>
          <p:cNvSpPr/>
          <p:nvPr/>
        </p:nvSpPr>
        <p:spPr>
          <a:xfrm>
            <a:off x="2493963" y="3879850"/>
            <a:ext cx="3394075" cy="454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SzPct val="100000"/>
            </a:pPr>
            <a:r>
              <a:rPr lang="en-US" altLang="zh-CN" b="1">
                <a:solidFill>
                  <a:srgbClr val="CC0000"/>
                </a:solidFill>
                <a:latin typeface="Times New Roman" panose="02020603050405020304" pitchFamily="18" charset="0"/>
                <a:ea typeface="等线" panose="02010600030101010101" charset="-122"/>
                <a:sym typeface="Helvetica" charset="0"/>
              </a:rPr>
              <a:t>ATP</a:t>
            </a:r>
            <a:endParaRPr lang="en-US" altLang="zh-CN" b="1">
              <a:solidFill>
                <a:srgbClr val="CC0000"/>
              </a:solidFill>
              <a:latin typeface="Times New Roman" panose="02020603050405020304" pitchFamily="18" charset="0"/>
              <a:ea typeface="等线" panose="02010600030101010101" charset="-122"/>
              <a:sym typeface="Helvetica" charset="0"/>
            </a:endParaRPr>
          </a:p>
        </p:txBody>
      </p:sp>
      <p:sp>
        <p:nvSpPr>
          <p:cNvPr id="26637" name="矩形 26636"/>
          <p:cNvSpPr/>
          <p:nvPr/>
        </p:nvSpPr>
        <p:spPr>
          <a:xfrm>
            <a:off x="36513" y="4438650"/>
            <a:ext cx="1423987" cy="454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SzPct val="100000"/>
            </a:pPr>
            <a:r>
              <a:rPr lang="en-US" altLang="zh-CN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elvetica" charset="0"/>
              </a:rPr>
              <a:t>、原则</a:t>
            </a:r>
            <a:r>
              <a:rPr lang="en-US" altLang="zh-CN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elvetica" charset="0"/>
              </a:rPr>
              <a:t>:</a:t>
            </a:r>
            <a:endParaRPr lang="en-US" altLang="zh-CN" b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Helvetica" charset="0"/>
            </a:endParaRPr>
          </a:p>
        </p:txBody>
      </p:sp>
      <p:sp>
        <p:nvSpPr>
          <p:cNvPr id="26638" name="矩形 26637"/>
          <p:cNvSpPr/>
          <p:nvPr/>
        </p:nvSpPr>
        <p:spPr>
          <a:xfrm>
            <a:off x="61913" y="5135563"/>
            <a:ext cx="1270000" cy="454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SzPct val="100000"/>
            </a:pPr>
            <a:r>
              <a:rPr lang="en-US" altLang="zh-CN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elvetica" charset="0"/>
              </a:rPr>
              <a:t>、产物</a:t>
            </a:r>
            <a:endParaRPr lang="zh-CN" altLang="en-US" b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Helvetica" charset="0"/>
            </a:endParaRPr>
          </a:p>
        </p:txBody>
      </p:sp>
      <p:sp>
        <p:nvSpPr>
          <p:cNvPr id="26639" name="矩形 26638"/>
          <p:cNvSpPr/>
          <p:nvPr/>
        </p:nvSpPr>
        <p:spPr>
          <a:xfrm>
            <a:off x="1384300" y="4406900"/>
            <a:ext cx="3711575" cy="454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SzPct val="100000"/>
            </a:pPr>
            <a:r>
              <a:rPr lang="zh-CN" altLang="en-US" b="1">
                <a:solidFill>
                  <a:srgbClr val="CC0000"/>
                </a:solidFill>
                <a:latin typeface="Times New Roman" panose="02020603050405020304" pitchFamily="18" charset="0"/>
                <a:ea typeface="等线" panose="02010600030101010101" charset="-122"/>
                <a:sym typeface="Helvetica" charset="0"/>
              </a:rPr>
              <a:t>碱基互补配对原则</a:t>
            </a:r>
            <a:endParaRPr lang="zh-CN" altLang="en-US" b="1" baseline="-25000">
              <a:solidFill>
                <a:srgbClr val="CC0000"/>
              </a:solidFill>
              <a:latin typeface="Times New Roman" panose="02020603050405020304" pitchFamily="18" charset="0"/>
              <a:ea typeface="等线" panose="02010600030101010101" charset="-122"/>
              <a:sym typeface="Helvetica" charset="0"/>
            </a:endParaRPr>
          </a:p>
        </p:txBody>
      </p:sp>
      <p:sp>
        <p:nvSpPr>
          <p:cNvPr id="26640" name="矩形 26639"/>
          <p:cNvSpPr/>
          <p:nvPr/>
        </p:nvSpPr>
        <p:spPr>
          <a:xfrm>
            <a:off x="1431925" y="5097463"/>
            <a:ext cx="808038" cy="452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SzPct val="100000"/>
            </a:pPr>
            <a:r>
              <a:rPr lang="en-US" altLang="zh-CN" b="1">
                <a:solidFill>
                  <a:srgbClr val="CC0000"/>
                </a:solidFill>
                <a:latin typeface="宋体" panose="02010600030101010101" pitchFamily="2" charset="-122"/>
                <a:ea typeface="等线" panose="02010600030101010101" charset="-122"/>
                <a:sym typeface="Helvetica" charset="0"/>
              </a:rPr>
              <a:t>RNA</a:t>
            </a:r>
            <a:endParaRPr lang="en-US" altLang="zh-CN" b="1">
              <a:solidFill>
                <a:srgbClr val="CC0000"/>
              </a:solidFill>
              <a:latin typeface="宋体" panose="02010600030101010101" pitchFamily="2" charset="-122"/>
              <a:ea typeface="等线" panose="02010600030101010101" charset="-122"/>
              <a:sym typeface="Helvetica" charset="0"/>
            </a:endParaRPr>
          </a:p>
        </p:txBody>
      </p:sp>
      <p:sp>
        <p:nvSpPr>
          <p:cNvPr id="26641" name="矩形 26640"/>
          <p:cNvSpPr/>
          <p:nvPr/>
        </p:nvSpPr>
        <p:spPr>
          <a:xfrm>
            <a:off x="4849813" y="4373563"/>
            <a:ext cx="3930650" cy="454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SzPct val="100000"/>
            </a:pPr>
            <a:r>
              <a:rPr lang="en-US" altLang="zh-CN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Helvetica" charset="0"/>
              </a:rPr>
              <a:t>A</a:t>
            </a:r>
            <a:r>
              <a:rPr lang="en-US" altLang="zh-CN" b="1">
                <a:solidFill>
                  <a:srgbClr val="0000FF"/>
                </a:solidFill>
                <a:latin typeface="Helvetica" charset="0"/>
                <a:ea typeface="华文新魏" panose="02010800040101010101" pitchFamily="2" charset="-122"/>
                <a:sym typeface="Helvetica" charset="0"/>
              </a:rPr>
              <a:t>—</a:t>
            </a:r>
            <a:r>
              <a:rPr lang="en-US" altLang="zh-CN" b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Helvetica" charset="0"/>
              </a:rPr>
              <a:t>U</a:t>
            </a:r>
            <a:r>
              <a:rPr lang="zh-CN" altLang="en-US" b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Helvetica" charset="0"/>
              </a:rPr>
              <a:t>、</a:t>
            </a:r>
            <a:r>
              <a:rPr lang="en-US" altLang="zh-CN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Helvetica" charset="0"/>
              </a:rPr>
              <a:t>T</a:t>
            </a:r>
            <a:r>
              <a:rPr lang="en-US" altLang="zh-CN" b="1">
                <a:solidFill>
                  <a:srgbClr val="0000FF"/>
                </a:solidFill>
                <a:latin typeface="Helvetica" charset="0"/>
                <a:ea typeface="华文新魏" panose="02010800040101010101" pitchFamily="2" charset="-122"/>
                <a:sym typeface="Helvetica" charset="0"/>
              </a:rPr>
              <a:t>—</a:t>
            </a:r>
            <a:r>
              <a:rPr lang="en-US" altLang="zh-CN" b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Helvetica" charset="0"/>
              </a:rPr>
              <a:t>A</a:t>
            </a:r>
            <a:r>
              <a:rPr lang="zh-CN" altLang="en-US" b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Helvetica" charset="0"/>
              </a:rPr>
              <a:t>、</a:t>
            </a:r>
            <a:r>
              <a:rPr lang="zh-CN" altLang="en-US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Helvetica" charset="0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Helvetica" charset="0"/>
              </a:rPr>
              <a:t>G</a:t>
            </a:r>
            <a:r>
              <a:rPr lang="en-US" altLang="zh-CN" b="1">
                <a:solidFill>
                  <a:srgbClr val="0000FF"/>
                </a:solidFill>
                <a:latin typeface="Helvetica" charset="0"/>
                <a:ea typeface="华文新魏" panose="02010800040101010101" pitchFamily="2" charset="-122"/>
                <a:sym typeface="Helvetica" charset="0"/>
              </a:rPr>
              <a:t>—</a:t>
            </a:r>
            <a:r>
              <a:rPr lang="en-US" altLang="zh-CN" b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Helvetica" charset="0"/>
              </a:rPr>
              <a:t>C</a:t>
            </a:r>
            <a:r>
              <a:rPr lang="zh-CN" altLang="en-US" b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Helvetica" charset="0"/>
              </a:rPr>
              <a:t>、 </a:t>
            </a:r>
            <a:r>
              <a:rPr lang="en-US" altLang="zh-CN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Helvetica" charset="0"/>
              </a:rPr>
              <a:t>C</a:t>
            </a:r>
            <a:r>
              <a:rPr lang="en-US" altLang="zh-CN" b="1">
                <a:solidFill>
                  <a:srgbClr val="0000FF"/>
                </a:solidFill>
                <a:latin typeface="Helvetica" charset="0"/>
                <a:ea typeface="华文新魏" panose="02010800040101010101" pitchFamily="2" charset="-122"/>
                <a:sym typeface="Helvetica" charset="0"/>
              </a:rPr>
              <a:t>—</a:t>
            </a:r>
            <a:r>
              <a:rPr lang="en-US" altLang="zh-CN" b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Helvetica" charset="0"/>
              </a:rPr>
              <a:t>G</a:t>
            </a:r>
            <a:endParaRPr lang="en-US" altLang="zh-CN" b="1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Helvetica" charset="0"/>
            </a:endParaRPr>
          </a:p>
        </p:txBody>
      </p:sp>
      <p:sp>
        <p:nvSpPr>
          <p:cNvPr id="26642" name="文本框 26641"/>
          <p:cNvSpPr txBox="1"/>
          <p:nvPr/>
        </p:nvSpPr>
        <p:spPr>
          <a:xfrm>
            <a:off x="1431925" y="1144588"/>
            <a:ext cx="2640013" cy="454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hangingPunct="0">
              <a:buSzPct val="100000"/>
            </a:pPr>
            <a:r>
              <a:rPr lang="zh-CN" altLang="en-US" b="1">
                <a:solidFill>
                  <a:srgbClr val="000000"/>
                </a:solidFill>
                <a:latin typeface="楷体" panose="02010609060101010101" charset="-122"/>
                <a:ea typeface="等线" panose="02010600030101010101" charset="-122"/>
                <a:sym typeface="Helvetica" charset="0"/>
              </a:rPr>
              <a:t>主要在细胞核</a:t>
            </a:r>
            <a:endParaRPr lang="zh-CN" altLang="en-US" b="1">
              <a:solidFill>
                <a:srgbClr val="000000"/>
              </a:solidFill>
              <a:latin typeface="楷体" panose="02010609060101010101" charset="-122"/>
              <a:ea typeface="等线" panose="02010600030101010101" charset="-122"/>
              <a:sym typeface="Helvetica" charset="0"/>
            </a:endParaRPr>
          </a:p>
        </p:txBody>
      </p:sp>
      <p:grpSp>
        <p:nvGrpSpPr>
          <p:cNvPr id="26643" name="组合 26642"/>
          <p:cNvGrpSpPr/>
          <p:nvPr/>
        </p:nvGrpSpPr>
        <p:grpSpPr>
          <a:xfrm>
            <a:off x="439738" y="-3175"/>
            <a:ext cx="765175" cy="581025"/>
            <a:chOff x="277" y="-2"/>
            <a:chExt cx="482" cy="366"/>
          </a:xfrm>
        </p:grpSpPr>
        <p:sp>
          <p:nvSpPr>
            <p:cNvPr id="26644" name="任意多边形 26643"/>
            <p:cNvSpPr/>
            <p:nvPr/>
          </p:nvSpPr>
          <p:spPr>
            <a:xfrm>
              <a:off x="277" y="54"/>
              <a:ext cx="482" cy="310"/>
            </a:xfrm>
            <a:custGeom>
              <a:avLst/>
              <a:gdLst/>
              <a:ahLst/>
              <a:cxnLst/>
              <a:pathLst>
                <a:path w="1205" h="775">
                  <a:moveTo>
                    <a:pt x="0" y="775"/>
                  </a:moveTo>
                  <a:lnTo>
                    <a:pt x="660" y="0"/>
                  </a:lnTo>
                  <a:lnTo>
                    <a:pt x="1205" y="516"/>
                  </a:lnTo>
                </a:path>
              </a:pathLst>
            </a:custGeom>
            <a:noFill/>
            <a:ln w="25400" cap="flat" cmpd="sng">
              <a:solidFill>
                <a:srgbClr val="A5A5A5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26645" name="组合 26644"/>
            <p:cNvGrpSpPr/>
            <p:nvPr/>
          </p:nvGrpSpPr>
          <p:grpSpPr>
            <a:xfrm>
              <a:off x="508" y="-2"/>
              <a:ext cx="73" cy="117"/>
              <a:chOff x="508" y="-2"/>
              <a:chExt cx="73" cy="117"/>
            </a:xfrm>
          </p:grpSpPr>
          <p:sp>
            <p:nvSpPr>
              <p:cNvPr id="26646" name="椭圆 26645"/>
              <p:cNvSpPr/>
              <p:nvPr/>
            </p:nvSpPr>
            <p:spPr>
              <a:xfrm>
                <a:off x="508" y="-2"/>
                <a:ext cx="73" cy="117"/>
              </a:xfrm>
              <a:prstGeom prst="ellipse">
                <a:avLst/>
              </a:prstGeom>
              <a:solidFill>
                <a:srgbClr val="D8D8D8"/>
              </a:solidFill>
              <a:ln w="2540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26647" name="组合 26646"/>
              <p:cNvGrpSpPr/>
              <p:nvPr/>
            </p:nvGrpSpPr>
            <p:grpSpPr>
              <a:xfrm rot="1267203">
                <a:off x="518" y="13"/>
                <a:ext cx="54" cy="86"/>
                <a:chOff x="518" y="13"/>
                <a:chExt cx="54" cy="86"/>
              </a:xfrm>
            </p:grpSpPr>
            <p:sp>
              <p:nvSpPr>
                <p:cNvPr id="26648" name="椭圆 26647"/>
                <p:cNvSpPr/>
                <p:nvPr/>
              </p:nvSpPr>
              <p:spPr>
                <a:xfrm>
                  <a:off x="518" y="13"/>
                  <a:ext cx="54" cy="8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  <a:tileRect/>
                </a:gradFill>
                <a:ln w="6350" cap="flat" cmpd="sng">
                  <a:solidFill>
                    <a:srgbClr val="A5A5A5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6649" name="椭圆 26648"/>
                <p:cNvSpPr/>
                <p:nvPr/>
              </p:nvSpPr>
              <p:spPr>
                <a:xfrm rot="20122632">
                  <a:off x="537" y="79"/>
                  <a:ext cx="33" cy="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  <a:tileRect/>
                </a:gradFill>
                <a:ln w="2540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6650" name="椭圆 26649"/>
                <p:cNvSpPr/>
                <p:nvPr/>
              </p:nvSpPr>
              <p:spPr>
                <a:xfrm rot="912585">
                  <a:off x="528" y="16"/>
                  <a:ext cx="30" cy="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  <a:tileRect/>
                </a:gradFill>
                <a:ln w="2540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</p:grpSp>
      <p:sp>
        <p:nvSpPr>
          <p:cNvPr id="26651" name="五边形 26650"/>
          <p:cNvSpPr/>
          <p:nvPr/>
        </p:nvSpPr>
        <p:spPr>
          <a:xfrm rot="21119713">
            <a:off x="82550" y="511175"/>
            <a:ext cx="1462088" cy="504825"/>
          </a:xfrm>
          <a:prstGeom prst="homePlate">
            <a:avLst>
              <a:gd name="adj" fmla="val 37101"/>
            </a:avLst>
          </a:prstGeom>
          <a:solidFill>
            <a:srgbClr val="00B050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52" name="矩形 26651"/>
          <p:cNvSpPr/>
          <p:nvPr/>
        </p:nvSpPr>
        <p:spPr>
          <a:xfrm rot="21127478">
            <a:off x="98425" y="598488"/>
            <a:ext cx="1273175" cy="358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SzPct val="100000"/>
            </a:pPr>
            <a:r>
              <a:rPr lang="zh-CN" alt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归纳总结</a:t>
            </a:r>
            <a:endParaRPr lang="zh-CN" altLang="en-US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31" grpId="0"/>
      <p:bldP spid="26636" grpId="0"/>
      <p:bldP spid="26639" grpId="0"/>
      <p:bldP spid="26641" grpId="0"/>
      <p:bldP spid="266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7650" name="矩形 27649"/>
          <p:cNvSpPr/>
          <p:nvPr/>
        </p:nvSpPr>
        <p:spPr>
          <a:xfrm>
            <a:off x="23813" y="-26987"/>
            <a:ext cx="9105900" cy="53975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7651" name="矩形 27650"/>
          <p:cNvSpPr/>
          <p:nvPr/>
        </p:nvSpPr>
        <p:spPr>
          <a:xfrm>
            <a:off x="574675" y="833438"/>
            <a:ext cx="7902575" cy="137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  <a:buSzPct val="100000"/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(1)DNA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RNA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都含有核糖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sz="28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  <a:buSzPct val="100000"/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(2)RNA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是某些病毒的遗传物质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7652" name="组合 27651"/>
          <p:cNvGrpSpPr/>
          <p:nvPr/>
        </p:nvGrpSpPr>
        <p:grpSpPr>
          <a:xfrm>
            <a:off x="3911600" y="-14287"/>
            <a:ext cx="3275013" cy="520700"/>
            <a:chOff x="2464" y="-9"/>
            <a:chExt cx="2063" cy="328"/>
          </a:xfrm>
        </p:grpSpPr>
        <p:grpSp>
          <p:nvGrpSpPr>
            <p:cNvPr id="27653" name="组合 27652"/>
            <p:cNvGrpSpPr/>
            <p:nvPr/>
          </p:nvGrpSpPr>
          <p:grpSpPr>
            <a:xfrm>
              <a:off x="2464" y="-9"/>
              <a:ext cx="2063" cy="328"/>
              <a:chOff x="2464" y="-9"/>
              <a:chExt cx="2063" cy="328"/>
            </a:xfrm>
          </p:grpSpPr>
          <p:sp>
            <p:nvSpPr>
              <p:cNvPr id="27654" name="任意多边形 27653"/>
              <p:cNvSpPr/>
              <p:nvPr/>
            </p:nvSpPr>
            <p:spPr>
              <a:xfrm>
                <a:off x="3838" y="-9"/>
                <a:ext cx="589" cy="328"/>
              </a:xfrm>
              <a:custGeom>
                <a:avLst/>
                <a:gdLst/>
                <a:ahLst/>
                <a:cxnLst/>
                <a:pathLst>
                  <a:path w="1472" h="821">
                    <a:moveTo>
                      <a:pt x="0" y="0"/>
                    </a:moveTo>
                    <a:lnTo>
                      <a:pt x="1472" y="0"/>
                    </a:lnTo>
                    <a:lnTo>
                      <a:pt x="1321" y="821"/>
                    </a:lnTo>
                    <a:lnTo>
                      <a:pt x="0" y="820"/>
                    </a:lnTo>
                    <a:cubicBezTo>
                      <a:pt x="0" y="545"/>
                      <a:pt x="0" y="271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  <a:ln w="2540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7655" name="任意多边形 27654"/>
              <p:cNvSpPr/>
              <p:nvPr/>
            </p:nvSpPr>
            <p:spPr>
              <a:xfrm>
                <a:off x="4376" y="-9"/>
                <a:ext cx="100" cy="328"/>
              </a:xfrm>
              <a:custGeom>
                <a:avLst/>
                <a:gdLst/>
                <a:ahLst/>
                <a:cxnLst/>
                <a:pathLst>
                  <a:path w="250" h="821">
                    <a:moveTo>
                      <a:pt x="0" y="821"/>
                    </a:moveTo>
                    <a:lnTo>
                      <a:pt x="143" y="0"/>
                    </a:lnTo>
                    <a:lnTo>
                      <a:pt x="250" y="0"/>
                    </a:lnTo>
                    <a:lnTo>
                      <a:pt x="102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close/>
                  </a:path>
                </a:pathLst>
              </a:custGeom>
              <a:solidFill>
                <a:srgbClr val="00B050"/>
              </a:solidFill>
              <a:ln w="2540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7656" name="任意多边形 27655"/>
              <p:cNvSpPr/>
              <p:nvPr/>
            </p:nvSpPr>
            <p:spPr>
              <a:xfrm>
                <a:off x="4426" y="-9"/>
                <a:ext cx="101" cy="328"/>
              </a:xfrm>
              <a:custGeom>
                <a:avLst/>
                <a:gdLst/>
                <a:ahLst/>
                <a:cxnLst/>
                <a:pathLst>
                  <a:path w="252" h="821">
                    <a:moveTo>
                      <a:pt x="0" y="821"/>
                    </a:moveTo>
                    <a:lnTo>
                      <a:pt x="146" y="0"/>
                    </a:lnTo>
                    <a:lnTo>
                      <a:pt x="252" y="0"/>
                    </a:lnTo>
                    <a:lnTo>
                      <a:pt x="105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close/>
                  </a:path>
                </a:pathLst>
              </a:custGeom>
              <a:solidFill>
                <a:srgbClr val="00B050"/>
              </a:solidFill>
              <a:ln w="2540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7657" name="任意多边形 27656"/>
              <p:cNvSpPr/>
              <p:nvPr/>
            </p:nvSpPr>
            <p:spPr>
              <a:xfrm rot="-21600000" flipH="1">
                <a:off x="2556" y="-9"/>
                <a:ext cx="534" cy="328"/>
              </a:xfrm>
              <a:custGeom>
                <a:avLst/>
                <a:gdLst/>
                <a:ahLst/>
                <a:cxnLst/>
                <a:pathLst>
                  <a:path w="1335" h="821">
                    <a:moveTo>
                      <a:pt x="0" y="0"/>
                    </a:moveTo>
                    <a:lnTo>
                      <a:pt x="1335" y="0"/>
                    </a:lnTo>
                    <a:lnTo>
                      <a:pt x="1197" y="821"/>
                    </a:lnTo>
                    <a:lnTo>
                      <a:pt x="0" y="820"/>
                    </a:lnTo>
                    <a:cubicBezTo>
                      <a:pt x="0" y="545"/>
                      <a:pt x="0" y="271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  <a:ln w="2540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7658" name="任意多边形 27657"/>
              <p:cNvSpPr/>
              <p:nvPr/>
            </p:nvSpPr>
            <p:spPr>
              <a:xfrm rot="-21600000" flipH="1">
                <a:off x="2510" y="-9"/>
                <a:ext cx="92" cy="328"/>
              </a:xfrm>
              <a:custGeom>
                <a:avLst/>
                <a:gdLst/>
                <a:ahLst/>
                <a:cxnLst/>
                <a:pathLst>
                  <a:path w="229" h="821">
                    <a:moveTo>
                      <a:pt x="0" y="821"/>
                    </a:moveTo>
                    <a:lnTo>
                      <a:pt x="132" y="0"/>
                    </a:lnTo>
                    <a:lnTo>
                      <a:pt x="229" y="0"/>
                    </a:lnTo>
                    <a:lnTo>
                      <a:pt x="95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close/>
                  </a:path>
                </a:pathLst>
              </a:custGeom>
              <a:solidFill>
                <a:srgbClr val="00B050"/>
              </a:solidFill>
              <a:ln w="2540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7659" name="任意多边形 27658"/>
              <p:cNvSpPr/>
              <p:nvPr/>
            </p:nvSpPr>
            <p:spPr>
              <a:xfrm rot="-21600000" flipH="1">
                <a:off x="2464" y="-9"/>
                <a:ext cx="92" cy="328"/>
              </a:xfrm>
              <a:custGeom>
                <a:avLst/>
                <a:gdLst/>
                <a:ahLst/>
                <a:cxnLst/>
                <a:pathLst>
                  <a:path w="229" h="821">
                    <a:moveTo>
                      <a:pt x="0" y="821"/>
                    </a:moveTo>
                    <a:lnTo>
                      <a:pt x="133" y="0"/>
                    </a:lnTo>
                    <a:lnTo>
                      <a:pt x="229" y="0"/>
                    </a:lnTo>
                    <a:lnTo>
                      <a:pt x="96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close/>
                  </a:path>
                </a:pathLst>
              </a:custGeom>
              <a:solidFill>
                <a:srgbClr val="00B050"/>
              </a:solidFill>
              <a:ln w="25400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7660" name="矩形 27659"/>
            <p:cNvSpPr/>
            <p:nvPr/>
          </p:nvSpPr>
          <p:spPr>
            <a:xfrm>
              <a:off x="2665" y="-9"/>
              <a:ext cx="1626" cy="328"/>
            </a:xfrm>
            <a:prstGeom prst="rect">
              <a:avLst/>
            </a:prstGeom>
            <a:solidFill>
              <a:srgbClr val="00B050"/>
            </a:solidFill>
            <a:ln w="25400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7661" name="矩形 27660"/>
          <p:cNvSpPr/>
          <p:nvPr/>
        </p:nvSpPr>
        <p:spPr>
          <a:xfrm>
            <a:off x="3741738" y="11113"/>
            <a:ext cx="3673475" cy="454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SzPct val="100000"/>
            </a:pPr>
            <a:r>
              <a:rPr lang="zh-CN" altLang="en-US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随堂练习</a:t>
            </a:r>
            <a:r>
              <a:rPr lang="en-US" altLang="zh-CN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·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正误判断</a:t>
            </a:r>
            <a:endParaRPr lang="zh-CN" altLang="en-US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7662" name="矩形 27661"/>
          <p:cNvSpPr/>
          <p:nvPr/>
        </p:nvSpPr>
        <p:spPr>
          <a:xfrm>
            <a:off x="5627688" y="1576388"/>
            <a:ext cx="407987" cy="635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SzPct val="100000"/>
            </a:pPr>
            <a:r>
              <a:rPr lang="en-US" altLang="zh-CN" sz="3600" b="1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</a:rPr>
              <a:t>√</a:t>
            </a:r>
            <a:endParaRPr lang="en-US" altLang="zh-CN" sz="3600" b="1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7663" name="矩形 27662"/>
          <p:cNvSpPr/>
          <p:nvPr/>
        </p:nvSpPr>
        <p:spPr>
          <a:xfrm>
            <a:off x="4824413" y="954088"/>
            <a:ext cx="411162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SzPct val="100000"/>
            </a:pPr>
            <a:r>
              <a:rPr lang="en-US" altLang="zh-CN" sz="3200" b="1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</a:rPr>
              <a:t>×</a:t>
            </a:r>
            <a:endParaRPr lang="en-US" altLang="zh-CN" sz="3200" b="1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7664" name="矩形 27663"/>
          <p:cNvSpPr/>
          <p:nvPr/>
        </p:nvSpPr>
        <p:spPr>
          <a:xfrm>
            <a:off x="536575" y="2216150"/>
            <a:ext cx="7926388" cy="3306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  <a:buSzPct val="100000"/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(3)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遗传信息转录的产物只有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mRNA (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sz="28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  <a:buSzPct val="100000"/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(4)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转录以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的两条链作为模板，以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种核糖核苷酸为原料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sz="28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  <a:buSzPct val="100000"/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(5)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细胞中的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RNA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合成过程不会在细胞核外发生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65" name="矩形 27664"/>
          <p:cNvSpPr/>
          <p:nvPr/>
        </p:nvSpPr>
        <p:spPr>
          <a:xfrm>
            <a:off x="6272213" y="2498725"/>
            <a:ext cx="411162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SzPct val="100000"/>
            </a:pPr>
            <a:r>
              <a:rPr lang="en-US" altLang="zh-CN" sz="32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×</a:t>
            </a:r>
            <a:endParaRPr lang="en-US" altLang="zh-CN" sz="32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66" name="矩形 27665"/>
          <p:cNvSpPr/>
          <p:nvPr/>
        </p:nvSpPr>
        <p:spPr>
          <a:xfrm>
            <a:off x="1030288" y="5032375"/>
            <a:ext cx="411162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SzPct val="100000"/>
            </a:pPr>
            <a:r>
              <a:rPr lang="en-US" altLang="zh-CN" sz="32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×</a:t>
            </a:r>
            <a:endParaRPr lang="en-US" altLang="zh-CN" sz="32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67" name="矩形 27666"/>
          <p:cNvSpPr/>
          <p:nvPr/>
        </p:nvSpPr>
        <p:spPr>
          <a:xfrm>
            <a:off x="2355850" y="3767138"/>
            <a:ext cx="411163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SzPct val="100000"/>
            </a:pPr>
            <a:r>
              <a:rPr lang="en-US" altLang="zh-CN" sz="32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×</a:t>
            </a:r>
            <a:endParaRPr lang="en-US" altLang="zh-CN" sz="32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3" grpId="0"/>
      <p:bldP spid="27662" grpId="0"/>
      <p:bldP spid="27665" grpId="0"/>
      <p:bldP spid="27667" grpId="0"/>
      <p:bldP spid="276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8674" name="矩形 28673"/>
          <p:cNvSpPr/>
          <p:nvPr/>
        </p:nvSpPr>
        <p:spPr>
          <a:xfrm>
            <a:off x="23813" y="-34925"/>
            <a:ext cx="9094787" cy="595313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28675" name="组合 28674"/>
          <p:cNvGrpSpPr/>
          <p:nvPr/>
        </p:nvGrpSpPr>
        <p:grpSpPr>
          <a:xfrm>
            <a:off x="3911600" y="-19050"/>
            <a:ext cx="4367213" cy="550863"/>
            <a:chOff x="2464" y="-12"/>
            <a:chExt cx="2751" cy="347"/>
          </a:xfrm>
        </p:grpSpPr>
        <p:grpSp>
          <p:nvGrpSpPr>
            <p:cNvPr id="28676" name="组合 28675"/>
            <p:cNvGrpSpPr/>
            <p:nvPr/>
          </p:nvGrpSpPr>
          <p:grpSpPr>
            <a:xfrm>
              <a:off x="2464" y="-12"/>
              <a:ext cx="2751" cy="347"/>
              <a:chOff x="2464" y="-12"/>
              <a:chExt cx="2751" cy="347"/>
            </a:xfrm>
          </p:grpSpPr>
          <p:sp>
            <p:nvSpPr>
              <p:cNvPr id="28677" name="任意多边形 28676"/>
              <p:cNvSpPr/>
              <p:nvPr/>
            </p:nvSpPr>
            <p:spPr>
              <a:xfrm>
                <a:off x="4297" y="-12"/>
                <a:ext cx="784" cy="347"/>
              </a:xfrm>
              <a:custGeom>
                <a:avLst/>
                <a:gdLst/>
                <a:ahLst/>
                <a:cxnLst/>
                <a:pathLst>
                  <a:path w="1959" h="867">
                    <a:moveTo>
                      <a:pt x="0" y="0"/>
                    </a:moveTo>
                    <a:lnTo>
                      <a:pt x="1959" y="0"/>
                    </a:lnTo>
                    <a:lnTo>
                      <a:pt x="1758" y="867"/>
                    </a:lnTo>
                    <a:lnTo>
                      <a:pt x="0" y="866"/>
                    </a:lnTo>
                    <a:cubicBezTo>
                      <a:pt x="0" y="577"/>
                      <a:pt x="0" y="287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  <a:ln w="2540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8678" name="任意多边形 28677"/>
              <p:cNvSpPr/>
              <p:nvPr/>
            </p:nvSpPr>
            <p:spPr>
              <a:xfrm>
                <a:off x="5013" y="-12"/>
                <a:ext cx="134" cy="347"/>
              </a:xfrm>
              <a:custGeom>
                <a:avLst/>
                <a:gdLst/>
                <a:ahLst/>
                <a:cxnLst/>
                <a:pathLst>
                  <a:path w="335" h="867">
                    <a:moveTo>
                      <a:pt x="0" y="867"/>
                    </a:moveTo>
                    <a:lnTo>
                      <a:pt x="194" y="0"/>
                    </a:lnTo>
                    <a:lnTo>
                      <a:pt x="335" y="0"/>
                    </a:lnTo>
                    <a:lnTo>
                      <a:pt x="140" y="867"/>
                    </a:lnTo>
                    <a:lnTo>
                      <a:pt x="0" y="867"/>
                    </a:lnTo>
                    <a:lnTo>
                      <a:pt x="0" y="867"/>
                    </a:lnTo>
                    <a:lnTo>
                      <a:pt x="0" y="867"/>
                    </a:lnTo>
                    <a:lnTo>
                      <a:pt x="0" y="867"/>
                    </a:lnTo>
                    <a:lnTo>
                      <a:pt x="0" y="867"/>
                    </a:lnTo>
                    <a:lnTo>
                      <a:pt x="0" y="867"/>
                    </a:lnTo>
                    <a:lnTo>
                      <a:pt x="0" y="867"/>
                    </a:lnTo>
                    <a:lnTo>
                      <a:pt x="0" y="867"/>
                    </a:lnTo>
                    <a:close/>
                  </a:path>
                </a:pathLst>
              </a:custGeom>
              <a:solidFill>
                <a:srgbClr val="00B050"/>
              </a:solidFill>
              <a:ln w="2540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8679" name="任意多边形 28678"/>
              <p:cNvSpPr/>
              <p:nvPr/>
            </p:nvSpPr>
            <p:spPr>
              <a:xfrm>
                <a:off x="5080" y="-12"/>
                <a:ext cx="135" cy="347"/>
              </a:xfrm>
              <a:custGeom>
                <a:avLst/>
                <a:gdLst/>
                <a:ahLst/>
                <a:cxnLst/>
                <a:pathLst>
                  <a:path w="337" h="867">
                    <a:moveTo>
                      <a:pt x="0" y="867"/>
                    </a:moveTo>
                    <a:lnTo>
                      <a:pt x="196" y="0"/>
                    </a:lnTo>
                    <a:lnTo>
                      <a:pt x="337" y="0"/>
                    </a:lnTo>
                    <a:lnTo>
                      <a:pt x="141" y="867"/>
                    </a:lnTo>
                    <a:lnTo>
                      <a:pt x="0" y="867"/>
                    </a:lnTo>
                    <a:lnTo>
                      <a:pt x="0" y="867"/>
                    </a:lnTo>
                    <a:lnTo>
                      <a:pt x="0" y="867"/>
                    </a:lnTo>
                    <a:lnTo>
                      <a:pt x="0" y="867"/>
                    </a:lnTo>
                    <a:lnTo>
                      <a:pt x="0" y="867"/>
                    </a:lnTo>
                    <a:lnTo>
                      <a:pt x="0" y="867"/>
                    </a:lnTo>
                    <a:lnTo>
                      <a:pt x="0" y="867"/>
                    </a:lnTo>
                    <a:lnTo>
                      <a:pt x="0" y="867"/>
                    </a:lnTo>
                    <a:close/>
                  </a:path>
                </a:pathLst>
              </a:custGeom>
              <a:solidFill>
                <a:srgbClr val="00B050"/>
              </a:solidFill>
              <a:ln w="2540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8680" name="任意多边形 28679"/>
              <p:cNvSpPr/>
              <p:nvPr/>
            </p:nvSpPr>
            <p:spPr>
              <a:xfrm rot="-21600000" flipH="1">
                <a:off x="2587" y="-12"/>
                <a:ext cx="712" cy="347"/>
              </a:xfrm>
              <a:custGeom>
                <a:avLst/>
                <a:gdLst/>
                <a:ahLst/>
                <a:cxnLst/>
                <a:pathLst>
                  <a:path w="1780" h="867">
                    <a:moveTo>
                      <a:pt x="0" y="0"/>
                    </a:moveTo>
                    <a:lnTo>
                      <a:pt x="1780" y="0"/>
                    </a:lnTo>
                    <a:lnTo>
                      <a:pt x="1596" y="867"/>
                    </a:lnTo>
                    <a:lnTo>
                      <a:pt x="0" y="866"/>
                    </a:lnTo>
                    <a:cubicBezTo>
                      <a:pt x="0" y="577"/>
                      <a:pt x="0" y="287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  <a:ln w="2540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8681" name="任意多边形 28680"/>
              <p:cNvSpPr/>
              <p:nvPr/>
            </p:nvSpPr>
            <p:spPr>
              <a:xfrm rot="-21600000" flipH="1">
                <a:off x="2526" y="-12"/>
                <a:ext cx="122" cy="347"/>
              </a:xfrm>
              <a:custGeom>
                <a:avLst/>
                <a:gdLst/>
                <a:ahLst/>
                <a:cxnLst/>
                <a:pathLst>
                  <a:path w="304" h="867">
                    <a:moveTo>
                      <a:pt x="0" y="867"/>
                    </a:moveTo>
                    <a:lnTo>
                      <a:pt x="176" y="0"/>
                    </a:lnTo>
                    <a:lnTo>
                      <a:pt x="304" y="0"/>
                    </a:lnTo>
                    <a:lnTo>
                      <a:pt x="127" y="867"/>
                    </a:lnTo>
                    <a:lnTo>
                      <a:pt x="0" y="867"/>
                    </a:lnTo>
                    <a:lnTo>
                      <a:pt x="0" y="867"/>
                    </a:lnTo>
                    <a:lnTo>
                      <a:pt x="0" y="867"/>
                    </a:lnTo>
                    <a:lnTo>
                      <a:pt x="0" y="867"/>
                    </a:lnTo>
                    <a:lnTo>
                      <a:pt x="0" y="867"/>
                    </a:lnTo>
                    <a:lnTo>
                      <a:pt x="0" y="867"/>
                    </a:lnTo>
                    <a:lnTo>
                      <a:pt x="0" y="867"/>
                    </a:lnTo>
                    <a:lnTo>
                      <a:pt x="0" y="867"/>
                    </a:lnTo>
                    <a:close/>
                  </a:path>
                </a:pathLst>
              </a:custGeom>
              <a:solidFill>
                <a:srgbClr val="00B050"/>
              </a:solidFill>
              <a:ln w="2540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8682" name="任意多边形 28681"/>
              <p:cNvSpPr/>
              <p:nvPr/>
            </p:nvSpPr>
            <p:spPr>
              <a:xfrm rot="-21600000" flipH="1">
                <a:off x="2464" y="-12"/>
                <a:ext cx="123" cy="347"/>
              </a:xfrm>
              <a:custGeom>
                <a:avLst/>
                <a:gdLst/>
                <a:ahLst/>
                <a:cxnLst/>
                <a:pathLst>
                  <a:path w="307" h="867">
                    <a:moveTo>
                      <a:pt x="0" y="867"/>
                    </a:moveTo>
                    <a:lnTo>
                      <a:pt x="177" y="0"/>
                    </a:lnTo>
                    <a:lnTo>
                      <a:pt x="307" y="0"/>
                    </a:lnTo>
                    <a:lnTo>
                      <a:pt x="128" y="867"/>
                    </a:lnTo>
                    <a:lnTo>
                      <a:pt x="0" y="867"/>
                    </a:lnTo>
                    <a:lnTo>
                      <a:pt x="0" y="867"/>
                    </a:lnTo>
                    <a:lnTo>
                      <a:pt x="0" y="867"/>
                    </a:lnTo>
                    <a:lnTo>
                      <a:pt x="0" y="867"/>
                    </a:lnTo>
                    <a:lnTo>
                      <a:pt x="0" y="867"/>
                    </a:lnTo>
                    <a:lnTo>
                      <a:pt x="0" y="867"/>
                    </a:lnTo>
                    <a:lnTo>
                      <a:pt x="0" y="867"/>
                    </a:lnTo>
                    <a:lnTo>
                      <a:pt x="0" y="867"/>
                    </a:lnTo>
                    <a:close/>
                  </a:path>
                </a:pathLst>
              </a:custGeom>
              <a:solidFill>
                <a:srgbClr val="00B050"/>
              </a:solidFill>
              <a:ln w="25400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8683" name="矩形 28682"/>
            <p:cNvSpPr/>
            <p:nvPr/>
          </p:nvSpPr>
          <p:spPr>
            <a:xfrm>
              <a:off x="2732" y="-12"/>
              <a:ext cx="2168" cy="347"/>
            </a:xfrm>
            <a:prstGeom prst="rect">
              <a:avLst/>
            </a:prstGeom>
            <a:solidFill>
              <a:srgbClr val="00B050"/>
            </a:solidFill>
            <a:ln w="25400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8684" name="矩形 28683"/>
          <p:cNvSpPr/>
          <p:nvPr/>
        </p:nvSpPr>
        <p:spPr>
          <a:xfrm>
            <a:off x="84138" y="820738"/>
            <a:ext cx="9020175" cy="1176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  <a:buSzPct val="100000"/>
            </a:pPr>
            <a:r>
              <a:rPr lang="zh-CN" altLang="en-US">
                <a:latin typeface="Times New Roman" panose="02020603050405020304" pitchFamily="18" charset="0"/>
                <a:ea typeface="微软雅黑" panose="020B0503020204020204" charset="-122"/>
              </a:rPr>
              <a:t>如图表示某真核生物细胞内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charset="-122"/>
              </a:rPr>
              <a:t>DNA</a:t>
            </a:r>
            <a:r>
              <a:rPr lang="zh-CN" altLang="en-US">
                <a:latin typeface="Times New Roman" panose="02020603050405020304" pitchFamily="18" charset="0"/>
                <a:ea typeface="微软雅黑" panose="020B0503020204020204" charset="-122"/>
              </a:rPr>
              <a:t>的转录过程，请据图分析回答下列问题：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685" name="矩形 28684"/>
          <p:cNvSpPr/>
          <p:nvPr/>
        </p:nvSpPr>
        <p:spPr>
          <a:xfrm>
            <a:off x="4365625" y="14288"/>
            <a:ext cx="3459163" cy="454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SzPct val="100000"/>
            </a:pPr>
            <a:r>
              <a:rPr lang="zh-CN" altLang="en-US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随堂练习</a:t>
            </a:r>
            <a:r>
              <a:rPr lang="en-US" altLang="zh-CN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·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学以致用</a:t>
            </a:r>
            <a:r>
              <a:rPr lang="zh-CN" altLang="en-US" sz="10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</a:t>
            </a:r>
            <a:endParaRPr lang="zh-CN" altLang="en-US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pic>
        <p:nvPicPr>
          <p:cNvPr id="28686" name="图片 28685" descr="R4-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4013" y="1312863"/>
            <a:ext cx="6442075" cy="3232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7" name="矩形 28686"/>
          <p:cNvSpPr/>
          <p:nvPr/>
        </p:nvSpPr>
        <p:spPr>
          <a:xfrm>
            <a:off x="239713" y="4516438"/>
            <a:ext cx="10490200" cy="2262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  <a:buSzPct val="100000"/>
            </a:pPr>
            <a:r>
              <a:rPr lang="en-US" altLang="zh-CN">
                <a:latin typeface="Times New Roman" panose="02020603050405020304" pitchFamily="18" charset="0"/>
                <a:ea typeface="微软雅黑" panose="020B0503020204020204" charset="-122"/>
              </a:rPr>
              <a:t>1.</a:t>
            </a:r>
            <a:r>
              <a:rPr lang="zh-CN" altLang="en-US">
                <a:latin typeface="Times New Roman" panose="02020603050405020304" pitchFamily="18" charset="0"/>
                <a:ea typeface="微软雅黑" panose="020B0503020204020204" charset="-122"/>
              </a:rPr>
              <a:t>图中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charset="-122"/>
              </a:rPr>
              <a:t>DNA</a:t>
            </a:r>
            <a:r>
              <a:rPr lang="zh-CN" altLang="en-US">
                <a:latin typeface="Times New Roman" panose="02020603050405020304" pitchFamily="18" charset="0"/>
                <a:ea typeface="微软雅黑" panose="020B0503020204020204" charset="-122"/>
              </a:rPr>
              <a:t>的转录方向为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charset="-122"/>
              </a:rPr>
              <a:t>____ (</a:t>
            </a:r>
            <a:r>
              <a:rPr lang="zh-CN" altLang="en-US">
                <a:latin typeface="Times New Roman" panose="02020603050405020304" pitchFamily="18" charset="0"/>
                <a:ea typeface="微软雅黑" panose="020B0503020204020204" charset="-122"/>
              </a:rPr>
              <a:t>用</a:t>
            </a:r>
            <a:r>
              <a:rPr lang="zh-CN" altLang="en-US">
                <a:latin typeface="宋体" panose="02010600030101010101" pitchFamily="2" charset="-122"/>
                <a:ea typeface="微软雅黑" panose="020B0503020204020204" charset="-122"/>
              </a:rPr>
              <a:t>“</a:t>
            </a:r>
            <a:r>
              <a:rPr lang="en-US" altLang="zh-CN">
                <a:latin typeface="宋体" panose="02010600030101010101" pitchFamily="2" charset="-122"/>
                <a:ea typeface="微软雅黑" panose="020B0503020204020204" charset="-122"/>
              </a:rPr>
              <a:t>→”</a:t>
            </a:r>
            <a:r>
              <a:rPr lang="zh-CN" altLang="en-US">
                <a:latin typeface="Times New Roman" panose="02020603050405020304" pitchFamily="18" charset="0"/>
                <a:ea typeface="微软雅黑" panose="020B0503020204020204" charset="-122"/>
              </a:rPr>
              <a:t>或</a:t>
            </a:r>
            <a:r>
              <a:rPr lang="zh-CN" altLang="en-US">
                <a:latin typeface="宋体" panose="02010600030101010101" pitchFamily="2" charset="-122"/>
                <a:ea typeface="微软雅黑" panose="020B0503020204020204" charset="-122"/>
              </a:rPr>
              <a:t>“</a:t>
            </a:r>
            <a:r>
              <a:rPr lang="en-US" altLang="zh-CN">
                <a:latin typeface="宋体" panose="02010600030101010101" pitchFamily="2" charset="-122"/>
                <a:ea typeface="微软雅黑" panose="020B0503020204020204" charset="-122"/>
              </a:rPr>
              <a:t>←”</a:t>
            </a:r>
            <a:r>
              <a:rPr lang="zh-CN" altLang="en-US">
                <a:latin typeface="Times New Roman" panose="02020603050405020304" pitchFamily="18" charset="0"/>
                <a:ea typeface="微软雅黑" panose="020B0503020204020204" charset="-122"/>
              </a:rPr>
              <a:t>表示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charset="-122"/>
              </a:rPr>
              <a:t>)</a:t>
            </a:r>
            <a:r>
              <a:rPr lang="zh-CN" altLang="en-US">
                <a:latin typeface="Times New Roman" panose="02020603050405020304" pitchFamily="18" charset="0"/>
                <a:ea typeface="微软雅黑" panose="020B0503020204020204" charset="-122"/>
              </a:rPr>
              <a:t>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buSzPct val="100000"/>
            </a:pPr>
            <a:r>
              <a:rPr lang="en-US" altLang="zh-CN">
                <a:latin typeface="Times New Roman" panose="02020603050405020304" pitchFamily="18" charset="0"/>
                <a:ea typeface="微软雅黑" panose="020B0503020204020204" charset="-122"/>
              </a:rPr>
              <a:t>2.a</a:t>
            </a:r>
            <a:r>
              <a:rPr lang="zh-CN" altLang="en-US">
                <a:latin typeface="Times New Roman" panose="02020603050405020304" pitchFamily="18" charset="0"/>
                <a:ea typeface="微软雅黑" panose="020B0503020204020204" charset="-122"/>
              </a:rPr>
              <a:t>为启动上述过程必需的有机物，其名称是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charset="-122"/>
              </a:rPr>
              <a:t>___________</a:t>
            </a:r>
            <a:r>
              <a:rPr lang="zh-CN" altLang="en-US">
                <a:latin typeface="Times New Roman" panose="02020603050405020304" pitchFamily="18" charset="0"/>
                <a:ea typeface="微软雅黑" panose="020B0503020204020204" charset="-122"/>
              </a:rPr>
              <a:t>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buSzPct val="100000"/>
            </a:pPr>
            <a:r>
              <a:rPr lang="en-US" altLang="zh-CN">
                <a:latin typeface="Times New Roman" panose="02020603050405020304" pitchFamily="18" charset="0"/>
                <a:ea typeface="微软雅黑" panose="020B0503020204020204" charset="-122"/>
              </a:rPr>
              <a:t>3.b</a:t>
            </a:r>
            <a:r>
              <a:rPr lang="zh-CN" altLang="en-US">
                <a:latin typeface="Times New Roman" panose="02020603050405020304" pitchFamily="18" charset="0"/>
                <a:ea typeface="微软雅黑" panose="020B0503020204020204" charset="-122"/>
              </a:rPr>
              <a:t>和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charset="-122"/>
              </a:rPr>
              <a:t>c</a:t>
            </a:r>
            <a:r>
              <a:rPr lang="zh-CN" altLang="en-US">
                <a:latin typeface="Times New Roman" panose="02020603050405020304" pitchFamily="18" charset="0"/>
                <a:ea typeface="微软雅黑" panose="020B0503020204020204" charset="-122"/>
              </a:rPr>
              <a:t>的名称分别是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charset="-122"/>
              </a:rPr>
              <a:t>_________________</a:t>
            </a:r>
            <a:r>
              <a:rPr lang="zh-CN" altLang="en-US"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charset="-122"/>
              </a:rPr>
              <a:t>_________________</a:t>
            </a:r>
            <a:r>
              <a:rPr lang="zh-CN" altLang="en-US">
                <a:latin typeface="Times New Roman" panose="02020603050405020304" pitchFamily="18" charset="0"/>
                <a:ea typeface="微软雅黑" panose="020B0503020204020204" charset="-122"/>
              </a:rPr>
              <a:t>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buSzPct val="100000"/>
            </a:pPr>
            <a:r>
              <a:rPr lang="en-US" altLang="zh-CN">
                <a:latin typeface="Times New Roman" panose="02020603050405020304" pitchFamily="18" charset="0"/>
                <a:ea typeface="微软雅黑" panose="020B0503020204020204" charset="-122"/>
              </a:rPr>
              <a:t>4.</a:t>
            </a:r>
            <a:r>
              <a:rPr lang="zh-CN" altLang="en-US">
                <a:latin typeface="Times New Roman" panose="02020603050405020304" pitchFamily="18" charset="0"/>
                <a:ea typeface="微软雅黑" panose="020B0503020204020204" charset="-122"/>
              </a:rPr>
              <a:t>此过程中的碱基配对方式为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charset="-122"/>
              </a:rPr>
              <a:t>___________________________</a:t>
            </a:r>
            <a:r>
              <a:rPr lang="zh-CN" altLang="en-US">
                <a:latin typeface="Times New Roman" panose="02020603050405020304" pitchFamily="18" charset="0"/>
                <a:ea typeface="微软雅黑" panose="020B0503020204020204" charset="-122"/>
              </a:rPr>
              <a:t>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688" name="矩形 28687"/>
          <p:cNvSpPr/>
          <p:nvPr/>
        </p:nvSpPr>
        <p:spPr>
          <a:xfrm>
            <a:off x="3736975" y="4616450"/>
            <a:ext cx="496888" cy="454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SzPct val="100000"/>
            </a:pPr>
            <a:r>
              <a:rPr lang="en-US" altLang="zh-CN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</a:rPr>
              <a:t>←</a:t>
            </a:r>
            <a:endParaRPr lang="en-US" altLang="zh-CN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689" name="矩形 28688"/>
          <p:cNvSpPr/>
          <p:nvPr/>
        </p:nvSpPr>
        <p:spPr>
          <a:xfrm>
            <a:off x="6249988" y="5167313"/>
            <a:ext cx="1749425" cy="454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SzPct val="100000"/>
            </a:pPr>
            <a:r>
              <a:rPr lang="en-US" altLang="zh-CN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RNA</a:t>
            </a:r>
            <a:r>
              <a:rPr lang="zh-CN" altLang="en-US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聚合酶</a:t>
            </a:r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690" name="矩形 28689"/>
          <p:cNvSpPr/>
          <p:nvPr/>
        </p:nvSpPr>
        <p:spPr>
          <a:xfrm>
            <a:off x="3130550" y="5691188"/>
            <a:ext cx="5526088" cy="454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SzPct val="100000"/>
            </a:pPr>
            <a:r>
              <a:rPr lang="zh-CN" altLang="en-US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胞嘧啶脱氧核苷酸　  胞嘧啶核糖核苷酸</a:t>
            </a:r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691" name="矩形 28690"/>
          <p:cNvSpPr/>
          <p:nvPr/>
        </p:nvSpPr>
        <p:spPr>
          <a:xfrm>
            <a:off x="4392613" y="6215063"/>
            <a:ext cx="4116387" cy="454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SzPct val="100000"/>
            </a:pPr>
            <a:r>
              <a:rPr lang="en-US" altLang="zh-CN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</a:t>
            </a:r>
            <a:r>
              <a:rPr lang="en-US" altLang="zh-CN">
                <a:solidFill>
                  <a:srgbClr val="C00000"/>
                </a:solidFill>
                <a:latin typeface="Courier New" panose="02070309020205020404" pitchFamily="49" charset="0"/>
                <a:ea typeface="微软雅黑" panose="020B0503020204020204" charset="-122"/>
              </a:rPr>
              <a:t>—</a:t>
            </a:r>
            <a:r>
              <a:rPr lang="en-US" altLang="zh-CN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U</a:t>
            </a:r>
            <a:r>
              <a:rPr lang="zh-CN" altLang="en-US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en-US" altLang="zh-CN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T</a:t>
            </a:r>
            <a:r>
              <a:rPr lang="en-US" altLang="zh-CN">
                <a:solidFill>
                  <a:srgbClr val="C00000"/>
                </a:solidFill>
                <a:latin typeface="Courier New" panose="02070309020205020404" pitchFamily="49" charset="0"/>
                <a:ea typeface="微软雅黑" panose="020B0503020204020204" charset="-122"/>
              </a:rPr>
              <a:t>—</a:t>
            </a:r>
            <a:r>
              <a:rPr lang="en-US" altLang="zh-CN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</a:t>
            </a:r>
            <a:r>
              <a:rPr lang="zh-CN" altLang="en-US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en-US" altLang="zh-CN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</a:t>
            </a:r>
            <a:r>
              <a:rPr lang="en-US" altLang="zh-CN">
                <a:solidFill>
                  <a:srgbClr val="C00000"/>
                </a:solidFill>
                <a:latin typeface="Courier New" panose="02070309020205020404" pitchFamily="49" charset="0"/>
                <a:ea typeface="微软雅黑" panose="020B0503020204020204" charset="-122"/>
              </a:rPr>
              <a:t>—</a:t>
            </a:r>
            <a:r>
              <a:rPr lang="en-US" altLang="zh-CN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G</a:t>
            </a:r>
            <a:r>
              <a:rPr lang="zh-CN" altLang="en-US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en-US" altLang="zh-CN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G</a:t>
            </a:r>
            <a:r>
              <a:rPr lang="en-US" altLang="zh-CN">
                <a:solidFill>
                  <a:srgbClr val="C00000"/>
                </a:solidFill>
                <a:latin typeface="Courier New" panose="02070309020205020404" pitchFamily="49" charset="0"/>
                <a:ea typeface="微软雅黑" panose="020B0503020204020204" charset="-122"/>
              </a:rPr>
              <a:t>—</a:t>
            </a:r>
            <a:r>
              <a:rPr lang="en-US" altLang="zh-CN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</a:t>
            </a:r>
            <a:endParaRPr lang="en-US" altLang="zh-CN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0" grpId="0"/>
      <p:bldP spid="2869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9698" name="图片 29697" descr="DNA复制12"/>
          <p:cNvPicPr>
            <a:picLocks noChangeAspect="1"/>
          </p:cNvPicPr>
          <p:nvPr/>
        </p:nvPicPr>
        <p:blipFill>
          <a:blip r:embed="rId1"/>
          <a:srcRect l="2016" t="2087" r="4147" b="2649"/>
          <a:stretch>
            <a:fillRect/>
          </a:stretch>
        </p:blipFill>
        <p:spPr>
          <a:xfrm>
            <a:off x="187325" y="1312863"/>
            <a:ext cx="4222750" cy="551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图片 29698" descr="6722t06-020"/>
          <p:cNvPicPr>
            <a:picLocks noChangeAspect="1"/>
          </p:cNvPicPr>
          <p:nvPr/>
        </p:nvPicPr>
        <p:blipFill>
          <a:blip r:embed="rId2"/>
          <a:srcRect b="10242"/>
          <a:stretch>
            <a:fillRect/>
          </a:stretch>
        </p:blipFill>
        <p:spPr>
          <a:xfrm>
            <a:off x="4735513" y="1152525"/>
            <a:ext cx="4044950" cy="537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0" name="矩形 29699"/>
          <p:cNvSpPr/>
          <p:nvPr/>
        </p:nvSpPr>
        <p:spPr>
          <a:xfrm>
            <a:off x="4629150" y="636588"/>
            <a:ext cx="1027113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SzPct val="100000"/>
            </a:pPr>
            <a:r>
              <a:rPr lang="zh-CN" altLang="en-US" sz="2800" b="1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转录</a:t>
            </a:r>
            <a:endParaRPr lang="zh-CN" altLang="en-US" sz="2800" b="1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1" name="矩形 29700"/>
          <p:cNvSpPr/>
          <p:nvPr/>
        </p:nvSpPr>
        <p:spPr>
          <a:xfrm>
            <a:off x="1625600" y="650875"/>
            <a:ext cx="1839913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SzPct val="100000"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复制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2" name="矩形 29701"/>
          <p:cNvSpPr/>
          <p:nvPr/>
        </p:nvSpPr>
        <p:spPr>
          <a:xfrm>
            <a:off x="5607050" y="698500"/>
            <a:ext cx="2825750" cy="358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SzPct val="100000"/>
            </a:pPr>
            <a:r>
              <a:rPr lang="zh-CN" altLang="en-US" sz="1800" b="1">
                <a:latin typeface="黑体" panose="02010609060101010101" pitchFamily="49" charset="-122"/>
                <a:ea typeface="黑体" panose="02010609060101010101" pitchFamily="49" charset="-122"/>
              </a:rPr>
              <a:t>只解开有遗传效应的片段</a:t>
            </a:r>
            <a:endParaRPr lang="zh-CN" altLang="en-US" sz="1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3" name="矩形 29702"/>
          <p:cNvSpPr/>
          <p:nvPr/>
        </p:nvSpPr>
        <p:spPr>
          <a:xfrm>
            <a:off x="152400" y="112713"/>
            <a:ext cx="9134475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SzPct val="100000"/>
            </a:pPr>
            <a:r>
              <a:rPr lang="en-US" altLang="zh-CN" sz="32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</a:t>
            </a:r>
            <a:r>
              <a:rPr lang="zh-CN" altLang="en-US" sz="32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转录与复制的异同点</a:t>
            </a:r>
            <a:endParaRPr lang="zh-CN" altLang="en-US" sz="3200" b="1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30722" name="表格 30721"/>
          <p:cNvGraphicFramePr/>
          <p:nvPr>
            <p:custDataLst>
              <p:tags r:id="rId1"/>
            </p:custDataLst>
          </p:nvPr>
        </p:nvGraphicFramePr>
        <p:xfrm>
          <a:off x="103188" y="34925"/>
          <a:ext cx="9059862" cy="6086475"/>
        </p:xfrm>
        <a:graphic>
          <a:graphicData uri="http://schemas.openxmlformats.org/drawingml/2006/table">
            <a:tbl>
              <a:tblPr/>
              <a:tblGrid>
                <a:gridCol w="1681163"/>
                <a:gridCol w="3529012"/>
                <a:gridCol w="3786188"/>
              </a:tblGrid>
              <a:tr h="479425">
                <a:tc>
                  <a:txBody>
                    <a:bodyPr/>
                    <a:p>
                      <a:pPr algn="ctr">
                        <a:spcBef>
                          <a:spcPct val="20000"/>
                        </a:spcBef>
                        <a:buSzPct val="100000"/>
                      </a:pPr>
                      <a:endParaRPr lang="zh-CN" altLang="en-US" b="1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0" marR="0" marT="45732" marB="45732" anchor="ctr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spcBef>
                          <a:spcPct val="20000"/>
                        </a:spcBef>
                        <a:buSzPct val="100000"/>
                      </a:pPr>
                      <a:r>
                        <a:rPr lang="zh-CN" altLang="en-US" b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复  制</a:t>
                      </a:r>
                      <a:endParaRPr lang="zh-CN" altLang="en-US" b="1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0" marR="0" marT="45732" marB="45732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spcBef>
                          <a:spcPct val="20000"/>
                        </a:spcBef>
                        <a:buSzPct val="100000"/>
                      </a:pPr>
                      <a:r>
                        <a:rPr lang="zh-CN" altLang="en-US" b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转  录</a:t>
                      </a:r>
                      <a:endParaRPr lang="zh-CN" altLang="en-US" b="1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0" marR="0" marT="45732" marB="45732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p>
                      <a:pPr algn="ctr">
                        <a:spcBef>
                          <a:spcPct val="20000"/>
                        </a:spcBef>
                        <a:buSzPct val="100000"/>
                      </a:pPr>
                      <a:r>
                        <a:rPr lang="zh-CN" altLang="en-US" b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场  所</a:t>
                      </a:r>
                      <a:endParaRPr lang="zh-CN" altLang="en-US" b="1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0" marR="0" marT="45732" marB="45732" anchor="ctr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spcBef>
                          <a:spcPct val="20000"/>
                        </a:spcBef>
                        <a:buSzPct val="100000"/>
                      </a:pPr>
                      <a:r>
                        <a:rPr lang="zh-CN" altLang="en-US" b="1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真核细胞主要在细胞核</a:t>
                      </a:r>
                      <a:endParaRPr lang="zh-CN" altLang="en-US" b="1"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0" marR="0" marT="45732" marB="45732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SzPct val="100000"/>
                      </a:pPr>
                      <a:r>
                        <a:rPr lang="zh-CN" altLang="en-US" b="1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真核细胞主要在细胞核</a:t>
                      </a:r>
                      <a:endParaRPr lang="zh-CN" altLang="en-US" b="1"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0" marR="0" marT="45732" marB="45732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p>
                      <a:pPr algn="ctr">
                        <a:spcBef>
                          <a:spcPct val="20000"/>
                        </a:spcBef>
                        <a:buSzPct val="100000"/>
                      </a:pPr>
                      <a:r>
                        <a:rPr lang="zh-CN" altLang="en-US" b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解  旋</a:t>
                      </a:r>
                      <a:endParaRPr lang="zh-CN" altLang="en-US" b="1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0" marR="0" marT="45732" marB="45732" anchor="ctr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spcBef>
                          <a:spcPct val="20000"/>
                        </a:spcBef>
                        <a:buSzPct val="100000"/>
                      </a:pPr>
                      <a:r>
                        <a:rPr lang="zh-CN" altLang="en-US" b="1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完全解旋</a:t>
                      </a:r>
                      <a:endParaRPr lang="zh-CN" altLang="en-US" b="1"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0" marR="0" marT="45732" marB="45732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spcBef>
                          <a:spcPct val="20000"/>
                        </a:spcBef>
                        <a:buSzPct val="100000"/>
                      </a:pPr>
                      <a:r>
                        <a:rPr lang="zh-CN" altLang="en-US" b="1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只解有遗传效应的片段</a:t>
                      </a:r>
                      <a:endParaRPr lang="zh-CN" altLang="en-US" b="1"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0" marR="0" marT="45732" marB="45732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p>
                      <a:pPr algn="ctr">
                        <a:spcBef>
                          <a:spcPct val="20000"/>
                        </a:spcBef>
                        <a:buSzPct val="100000"/>
                      </a:pPr>
                      <a:r>
                        <a:rPr lang="zh-CN" altLang="en-US" b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模  板</a:t>
                      </a:r>
                      <a:endParaRPr lang="zh-CN" altLang="en-US" b="1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0" marR="0" marT="45732" marB="45732" anchor="ctr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spcBef>
                          <a:spcPct val="20000"/>
                        </a:spcBef>
                        <a:buSzPct val="100000"/>
                      </a:pPr>
                      <a:r>
                        <a:rPr lang="en-US" altLang="zh-CN" b="1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DNA</a:t>
                      </a:r>
                      <a:r>
                        <a:rPr lang="zh-CN" altLang="en-US" b="1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的两条链</a:t>
                      </a:r>
                      <a:endParaRPr lang="zh-CN" altLang="en-US" b="1"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0" marR="0" marT="45732" marB="45732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spcBef>
                          <a:spcPct val="20000"/>
                        </a:spcBef>
                        <a:buSzPct val="100000"/>
                      </a:pPr>
                      <a:r>
                        <a:rPr lang="zh-CN" altLang="en-US" b="1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只有</a:t>
                      </a:r>
                      <a:r>
                        <a:rPr lang="en-US" altLang="zh-CN" b="1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DNA</a:t>
                      </a:r>
                      <a:r>
                        <a:rPr lang="zh-CN" altLang="en-US" b="1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的一条链</a:t>
                      </a:r>
                      <a:endParaRPr lang="zh-CN" altLang="en-US" b="1"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0" marR="0" marT="45732" marB="45732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p>
                      <a:pPr algn="ctr">
                        <a:spcBef>
                          <a:spcPct val="20000"/>
                        </a:spcBef>
                        <a:buSzPct val="100000"/>
                      </a:pPr>
                      <a:r>
                        <a:rPr lang="zh-CN" altLang="en-US" b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原  料</a:t>
                      </a:r>
                      <a:endParaRPr lang="zh-CN" altLang="en-US" b="1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0" marR="0" marT="45732" marB="45732" anchor="ctr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spcBef>
                          <a:spcPct val="20000"/>
                        </a:spcBef>
                        <a:buSzPct val="100000"/>
                      </a:pPr>
                      <a:r>
                        <a:rPr lang="zh-CN" altLang="en-US" b="1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四种脱氧核苷酸</a:t>
                      </a:r>
                      <a:endParaRPr lang="zh-CN" altLang="en-US" b="1"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0" marR="0" marT="45732" marB="45732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spcBef>
                          <a:spcPct val="20000"/>
                        </a:spcBef>
                        <a:buSzPct val="100000"/>
                      </a:pPr>
                      <a:r>
                        <a:rPr lang="zh-CN" altLang="en-US" b="1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四种核糖核苷酸</a:t>
                      </a:r>
                      <a:endParaRPr lang="zh-CN" altLang="en-US" b="1"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0" marR="0" marT="45732" marB="45732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p>
                      <a:pPr algn="ctr">
                        <a:spcBef>
                          <a:spcPct val="20000"/>
                        </a:spcBef>
                        <a:buSzPct val="100000"/>
                      </a:pPr>
                      <a:r>
                        <a:rPr lang="zh-CN" altLang="en-US" b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酶</a:t>
                      </a:r>
                      <a:endParaRPr lang="zh-CN" altLang="en-US" b="1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0" marR="0" marT="45732" marB="45732" anchor="ctr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spcBef>
                          <a:spcPct val="20000"/>
                        </a:spcBef>
                        <a:buSzPct val="100000"/>
                      </a:pPr>
                      <a:r>
                        <a:rPr lang="zh-CN" altLang="en-US" b="1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解旋酶、</a:t>
                      </a:r>
                      <a:r>
                        <a:rPr lang="en-US" altLang="zh-CN" b="1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DNA</a:t>
                      </a:r>
                      <a:r>
                        <a:rPr lang="zh-CN" altLang="en-US" b="1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聚合酶</a:t>
                      </a:r>
                      <a:endParaRPr lang="zh-CN" altLang="en-US" b="1"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0" marR="0" marT="45732" marB="45732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spcBef>
                          <a:spcPct val="20000"/>
                        </a:spcBef>
                        <a:buSzPct val="100000"/>
                      </a:pPr>
                      <a:r>
                        <a:rPr lang="en-US" altLang="zh-CN" b="1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RNA</a:t>
                      </a:r>
                      <a:r>
                        <a:rPr lang="zh-CN" altLang="en-US" b="1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聚合酶</a:t>
                      </a:r>
                      <a:endParaRPr lang="zh-CN" altLang="en-US" b="1"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0" marR="0" marT="45732" marB="45732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p>
                      <a:pPr algn="ctr">
                        <a:spcBef>
                          <a:spcPct val="20000"/>
                        </a:spcBef>
                        <a:buSzPct val="100000"/>
                      </a:pPr>
                      <a:r>
                        <a:rPr lang="zh-CN" altLang="en-US" b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能  量</a:t>
                      </a:r>
                      <a:endParaRPr lang="zh-CN" altLang="en-US" b="1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0" marR="0" marT="45732" marB="45732" anchor="ctr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spcBef>
                          <a:spcPct val="20000"/>
                        </a:spcBef>
                        <a:buSzPct val="100000"/>
                      </a:pPr>
                      <a:r>
                        <a:rPr lang="en-US" altLang="zh-CN" b="1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ATP</a:t>
                      </a:r>
                      <a:endParaRPr lang="zh-CN" altLang="en-US" b="1"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0" marR="0" marT="45732" marB="45732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spcBef>
                          <a:spcPct val="20000"/>
                        </a:spcBef>
                        <a:buSzPct val="100000"/>
                      </a:pPr>
                      <a:r>
                        <a:rPr lang="en-US" altLang="zh-CN" b="1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ATP</a:t>
                      </a:r>
                      <a:endParaRPr lang="zh-CN" altLang="en-US" b="1"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0" marR="0" marT="45732" marB="45732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5850">
                <a:tc>
                  <a:txBody>
                    <a:bodyPr/>
                    <a:p>
                      <a:pPr algn="ctr">
                        <a:spcBef>
                          <a:spcPct val="20000"/>
                        </a:spcBef>
                        <a:buSzPct val="100000"/>
                      </a:pPr>
                      <a:r>
                        <a:rPr lang="zh-CN" altLang="en-US" b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碱基配对</a:t>
                      </a:r>
                      <a:endParaRPr lang="zh-CN" altLang="en-US" b="1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0" marR="0" marT="45732" marB="45732" anchor="ctr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spcBef>
                          <a:spcPct val="20000"/>
                        </a:spcBef>
                        <a:buSzPct val="100000"/>
                      </a:pPr>
                      <a:r>
                        <a:rPr lang="en-US" altLang="zh-CN" b="1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A</a:t>
                      </a:r>
                      <a:r>
                        <a:rPr lang="en-US" altLang="zh-CN" b="1">
                          <a:latin typeface="等线" panose="02010600030101010101" charset="-122"/>
                          <a:ea typeface="黑体" panose="02010609060101010101" pitchFamily="49" charset="-122"/>
                        </a:rPr>
                        <a:t>—</a:t>
                      </a:r>
                      <a:r>
                        <a:rPr lang="en-US" altLang="zh-CN" b="1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T  T</a:t>
                      </a:r>
                      <a:r>
                        <a:rPr lang="en-US" altLang="zh-CN" b="1">
                          <a:latin typeface="等线" panose="02010600030101010101" charset="-122"/>
                          <a:ea typeface="黑体" panose="02010609060101010101" pitchFamily="49" charset="-122"/>
                        </a:rPr>
                        <a:t>—</a:t>
                      </a:r>
                      <a:r>
                        <a:rPr lang="en-US" altLang="zh-CN" b="1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A C</a:t>
                      </a:r>
                      <a:r>
                        <a:rPr lang="en-US" altLang="zh-CN" b="1">
                          <a:latin typeface="等线" panose="02010600030101010101" charset="-122"/>
                          <a:ea typeface="黑体" panose="02010609060101010101" pitchFamily="49" charset="-122"/>
                        </a:rPr>
                        <a:t>—</a:t>
                      </a:r>
                      <a:r>
                        <a:rPr lang="en-US" altLang="zh-CN" b="1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G</a:t>
                      </a:r>
                      <a:r>
                        <a:rPr lang="en-US" altLang="zh-CN" b="1">
                          <a:solidFill>
                            <a:srgbClr val="000000"/>
                          </a:solidFill>
                          <a:latin typeface="等线" panose="02010600030101010101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lang="en-US" altLang="zh-CN" b="1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 G</a:t>
                      </a:r>
                      <a:r>
                        <a:rPr lang="en-US" altLang="zh-CN" b="1">
                          <a:latin typeface="等线" panose="02010600030101010101" charset="-122"/>
                          <a:ea typeface="黑体" panose="02010609060101010101" pitchFamily="49" charset="-122"/>
                        </a:rPr>
                        <a:t>—</a:t>
                      </a:r>
                      <a:r>
                        <a:rPr lang="en-US" altLang="zh-CN" b="1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C</a:t>
                      </a:r>
                      <a:endParaRPr lang="zh-CN" altLang="en-US" b="1"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0" marR="0" marT="45732" marB="45732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spcBef>
                          <a:spcPct val="20000"/>
                        </a:spcBef>
                        <a:buSzPct val="100000"/>
                      </a:pPr>
                      <a:r>
                        <a:rPr lang="en-US" altLang="zh-CN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A</a:t>
                      </a:r>
                      <a:r>
                        <a:rPr lang="en-US" altLang="zh-CN" b="1">
                          <a:solidFill>
                            <a:srgbClr val="FF0000"/>
                          </a:solidFill>
                          <a:latin typeface="等线" panose="02010600030101010101" charset="-122"/>
                          <a:ea typeface="黑体" panose="02010609060101010101" pitchFamily="49" charset="-122"/>
                        </a:rPr>
                        <a:t>—</a:t>
                      </a:r>
                      <a:r>
                        <a:rPr lang="en-US" altLang="zh-CN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U </a:t>
                      </a:r>
                      <a:r>
                        <a:rPr lang="en-US" altLang="zh-CN" b="1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T</a:t>
                      </a:r>
                      <a:r>
                        <a:rPr lang="en-US" altLang="zh-CN" b="1">
                          <a:latin typeface="等线" panose="02010600030101010101" charset="-122"/>
                          <a:ea typeface="黑体" panose="02010609060101010101" pitchFamily="49" charset="-122"/>
                        </a:rPr>
                        <a:t>—</a:t>
                      </a:r>
                      <a:r>
                        <a:rPr lang="en-US" altLang="zh-CN" b="1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A  G</a:t>
                      </a:r>
                      <a:r>
                        <a:rPr lang="en-US" altLang="zh-CN" b="1">
                          <a:latin typeface="等线" panose="02010600030101010101" charset="-122"/>
                          <a:ea typeface="黑体" panose="02010609060101010101" pitchFamily="49" charset="-122"/>
                        </a:rPr>
                        <a:t>—</a:t>
                      </a:r>
                      <a:r>
                        <a:rPr lang="en-US" altLang="zh-CN" b="1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C  C</a:t>
                      </a:r>
                      <a:r>
                        <a:rPr lang="en-US" altLang="zh-CN" b="1">
                          <a:latin typeface="等线" panose="02010600030101010101" charset="-122"/>
                          <a:ea typeface="黑体" panose="02010609060101010101" pitchFamily="49" charset="-122"/>
                        </a:rPr>
                        <a:t>—</a:t>
                      </a:r>
                      <a:r>
                        <a:rPr lang="en-US" altLang="zh-CN" b="1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G</a:t>
                      </a:r>
                      <a:endParaRPr lang="zh-CN" altLang="en-US" b="1"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0" marR="0" marT="45732" marB="45732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p>
                      <a:pPr algn="ctr">
                        <a:spcBef>
                          <a:spcPct val="20000"/>
                        </a:spcBef>
                        <a:buSzPct val="100000"/>
                      </a:pPr>
                      <a:r>
                        <a:rPr lang="zh-CN" altLang="en-US" b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产  物</a:t>
                      </a:r>
                      <a:endParaRPr lang="zh-CN" altLang="en-US" b="1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0" marR="0" marT="45732" marB="45732" anchor="ctr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spcBef>
                          <a:spcPct val="20000"/>
                        </a:spcBef>
                        <a:buSzPct val="100000"/>
                      </a:pPr>
                      <a:r>
                        <a:rPr lang="zh-CN" altLang="en-US" b="1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子代</a:t>
                      </a:r>
                      <a:r>
                        <a:rPr lang="en-US" altLang="zh-CN" b="1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DNA</a:t>
                      </a:r>
                      <a:endParaRPr lang="zh-CN" altLang="en-US" b="1"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0" marR="0" marT="45732" marB="45732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spcBef>
                          <a:spcPct val="20000"/>
                        </a:spcBef>
                        <a:buSzPct val="100000"/>
                      </a:pPr>
                      <a:r>
                        <a:rPr lang="en-US" altLang="zh-CN" b="1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RNA</a:t>
                      </a:r>
                      <a:endParaRPr lang="zh-CN" altLang="en-US" b="1"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0" marR="0" marT="45732" marB="45732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1746" name="矩形 31745"/>
          <p:cNvSpPr/>
          <p:nvPr/>
        </p:nvSpPr>
        <p:spPr>
          <a:xfrm>
            <a:off x="2600325" y="2000250"/>
            <a:ext cx="3822700" cy="2081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solidFill>
                  <a:srgbClr val="03807C"/>
                </a:solidFill>
                <a:effectLst>
                  <a:outerShdw dist="107763" dir="2699999" algn="br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再见</a:t>
            </a:r>
            <a:endParaRPr lang="zh-CN" altLang="en-US" sz="3600">
              <a:solidFill>
                <a:srgbClr val="03807C"/>
              </a:solidFill>
              <a:effectLst>
                <a:outerShdw dist="107763" dir="2699999" algn="br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6146" name="图片 6145" descr="3761411211588131023105.jpg"/>
          <p:cNvPicPr>
            <a:picLocks noChangeAspect="1"/>
          </p:cNvPicPr>
          <p:nvPr/>
        </p:nvPicPr>
        <p:blipFill>
          <a:blip r:embed="rId1"/>
          <a:srcRect t="2226" b="9694"/>
          <a:stretch>
            <a:fillRect/>
          </a:stretch>
        </p:blipFill>
        <p:spPr>
          <a:xfrm>
            <a:off x="0" y="0"/>
            <a:ext cx="9161463" cy="472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任意多边形 6146"/>
          <p:cNvSpPr/>
          <p:nvPr/>
        </p:nvSpPr>
        <p:spPr>
          <a:xfrm>
            <a:off x="28575" y="2339975"/>
            <a:ext cx="9134475" cy="2403475"/>
          </a:xfrm>
          <a:custGeom>
            <a:avLst/>
            <a:gdLst/>
            <a:ahLst/>
            <a:cxnLst/>
            <a:pathLst>
              <a:path w="14384" h="3784">
                <a:moveTo>
                  <a:pt x="1710" y="0"/>
                </a:moveTo>
                <a:lnTo>
                  <a:pt x="14384" y="0"/>
                </a:lnTo>
                <a:lnTo>
                  <a:pt x="14384" y="3784"/>
                </a:lnTo>
                <a:lnTo>
                  <a:pt x="0" y="3784"/>
                </a:lnTo>
                <a:lnTo>
                  <a:pt x="1710" y="0"/>
                </a:lnTo>
                <a:lnTo>
                  <a:pt x="1710" y="0"/>
                </a:lnTo>
                <a:lnTo>
                  <a:pt x="1710" y="0"/>
                </a:lnTo>
                <a:lnTo>
                  <a:pt x="1710" y="0"/>
                </a:lnTo>
                <a:lnTo>
                  <a:pt x="1710" y="0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  <a:ln w="254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8" name="直接连接符 6147"/>
          <p:cNvSpPr/>
          <p:nvPr/>
        </p:nvSpPr>
        <p:spPr>
          <a:xfrm rot="-21600000" flipH="1">
            <a:off x="-101600" y="-1304925"/>
            <a:ext cx="319088" cy="552450"/>
          </a:xfrm>
          <a:prstGeom prst="line">
            <a:avLst/>
          </a:prstGeom>
          <a:ln w="127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49" name="矩形 6148"/>
          <p:cNvSpPr/>
          <p:nvPr/>
        </p:nvSpPr>
        <p:spPr>
          <a:xfrm>
            <a:off x="695325" y="3455988"/>
            <a:ext cx="7212013" cy="14986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>
              <a:lnSpc>
                <a:spcPct val="129000"/>
              </a:lnSpc>
              <a:spcBef>
                <a:spcPct val="20000"/>
              </a:spcBef>
              <a:buSzPct val="100000"/>
            </a:pPr>
            <a:r>
              <a:rPr lang="zh-CN" altLang="en-US" sz="4000" b="1">
                <a:solidFill>
                  <a:srgbClr val="00B050"/>
                </a:solidFill>
                <a:ea typeface="微软雅黑" panose="020B0503020204020204" charset="-122"/>
                <a:sym typeface="Calibri" panose="020F0502020204030204" charset="0"/>
              </a:rPr>
              <a:t>第</a:t>
            </a:r>
            <a:r>
              <a:rPr lang="en-US" altLang="zh-CN" sz="4000" b="1">
                <a:solidFill>
                  <a:srgbClr val="00B050"/>
                </a:solidFill>
                <a:ea typeface="微软雅黑" panose="020B0503020204020204" charset="-122"/>
                <a:sym typeface="Calibri" panose="020F0502020204030204" charset="0"/>
              </a:rPr>
              <a:t>1</a:t>
            </a:r>
            <a:r>
              <a:rPr lang="zh-CN" altLang="en-US" sz="4000" b="1">
                <a:solidFill>
                  <a:srgbClr val="00B050"/>
                </a:solidFill>
                <a:ea typeface="微软雅黑" panose="020B0503020204020204" charset="-122"/>
                <a:sym typeface="Calibri" panose="020F0502020204030204" charset="0"/>
              </a:rPr>
              <a:t>节</a:t>
            </a:r>
            <a:r>
              <a:rPr lang="zh-CN" alt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charset="-122"/>
                <a:sym typeface="Calibri" panose="020F0502020204030204" charset="0"/>
              </a:rPr>
              <a:t>　基因指导蛋白质的合成</a:t>
            </a:r>
            <a:endParaRPr lang="zh-CN" altLang="en-US" sz="4000" b="1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 defTabSz="1216025">
              <a:lnSpc>
                <a:spcPct val="129000"/>
              </a:lnSpc>
              <a:spcBef>
                <a:spcPct val="20000"/>
              </a:spcBef>
              <a:buSzPct val="100000"/>
            </a:pPr>
            <a:r>
              <a:rPr lang="zh-CN" altLang="en-US" sz="3200" b="1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第一课时</a:t>
            </a:r>
            <a:endParaRPr lang="zh-CN" altLang="en-US" sz="3200" b="1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charset="-122"/>
              <a:sym typeface="Calibri" panose="020F0502020204030204" charset="0"/>
            </a:endParaRPr>
          </a:p>
        </p:txBody>
      </p:sp>
      <p:sp>
        <p:nvSpPr>
          <p:cNvPr id="6150" name="圆角矩形 6149"/>
          <p:cNvSpPr/>
          <p:nvPr/>
        </p:nvSpPr>
        <p:spPr>
          <a:xfrm>
            <a:off x="2643188" y="2700338"/>
            <a:ext cx="2079625" cy="360362"/>
          </a:xfrm>
          <a:prstGeom prst="roundRect">
            <a:avLst>
              <a:gd name="adj" fmla="val 16667"/>
            </a:avLst>
          </a:prstGeom>
          <a:solidFill>
            <a:srgbClr val="7BC14A">
              <a:alpha val="12000"/>
            </a:srgbClr>
          </a:solidFill>
          <a:ln w="3175" cap="flat" cmpd="sng">
            <a:solidFill>
              <a:srgbClr val="7BC14A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>
              <a:buSzPct val="100000"/>
            </a:pPr>
            <a:r>
              <a:rPr lang="zh-CN" altLang="en-US" sz="160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第</a:t>
            </a:r>
            <a:r>
              <a:rPr lang="en-US" altLang="zh-CN" sz="160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zh-CN" altLang="en-US" sz="160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章　基因的表达</a:t>
            </a:r>
            <a:endParaRPr lang="zh-CN" altLang="en-US" sz="160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6151" name="文本框 6150"/>
          <p:cNvSpPr txBox="1"/>
          <p:nvPr/>
        </p:nvSpPr>
        <p:spPr>
          <a:xfrm>
            <a:off x="3146425" y="5443538"/>
            <a:ext cx="2411413" cy="454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hangingPunct="0">
              <a:buSzPct val="100000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秦淮中学 高婧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170" name="矩形 7169"/>
          <p:cNvSpPr/>
          <p:nvPr/>
        </p:nvSpPr>
        <p:spPr>
          <a:xfrm>
            <a:off x="1136650" y="1149350"/>
            <a:ext cx="2878138" cy="6000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p>
            <a:pPr>
              <a:buSzPct val="100000"/>
            </a:pPr>
            <a:r>
              <a:rPr lang="zh-CN" altLang="en-US" sz="4000" b="1">
                <a:solidFill>
                  <a:srgbClr val="00B050"/>
                </a:solidFill>
                <a:ea typeface="微软雅黑" panose="020B0503020204020204" charset="-122"/>
                <a:sym typeface="Calibri" panose="020F0502020204030204" charset="0"/>
              </a:rPr>
              <a:t>课标要求</a:t>
            </a:r>
            <a:endParaRPr lang="zh-CN" altLang="en-US" sz="4000" b="1">
              <a:solidFill>
                <a:srgbClr val="00B050"/>
              </a:solidFill>
              <a:ea typeface="微软雅黑" panose="020B0503020204020204" charset="-122"/>
              <a:sym typeface="Calibri" panose="020F0502020204030204" charset="0"/>
            </a:endParaRPr>
          </a:p>
        </p:txBody>
      </p:sp>
      <p:sp>
        <p:nvSpPr>
          <p:cNvPr id="7171" name="矩形 7170"/>
          <p:cNvSpPr/>
          <p:nvPr/>
        </p:nvSpPr>
        <p:spPr>
          <a:xfrm>
            <a:off x="1198563" y="2133600"/>
            <a:ext cx="6662737" cy="2263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lnSpc>
                <a:spcPct val="300000"/>
              </a:lnSpc>
              <a:buSzPct val="100000"/>
              <a:tabLst>
                <a:tab pos="2428875" algn="l"/>
              </a:tabLst>
            </a:pPr>
            <a:r>
              <a:rPr lang="en-US" altLang="zh-CN">
                <a:latin typeface="Times New Roman" panose="02020603050405020304" pitchFamily="18" charset="0"/>
                <a:ea typeface="微软雅黑" panose="020B0503020204020204" charset="-122"/>
              </a:rPr>
              <a:t>1.</a:t>
            </a:r>
            <a:r>
              <a:rPr lang="zh-CN" altLang="en-US">
                <a:latin typeface="Times New Roman" panose="02020603050405020304" pitchFamily="18" charset="0"/>
                <a:ea typeface="微软雅黑" panose="020B0503020204020204" charset="-122"/>
              </a:rPr>
              <a:t>说出三种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charset="-122"/>
              </a:rPr>
              <a:t>RNA</a:t>
            </a:r>
            <a:r>
              <a:rPr lang="zh-CN" altLang="en-US">
                <a:latin typeface="Times New Roman" panose="02020603050405020304" pitchFamily="18" charset="0"/>
                <a:ea typeface="微软雅黑" panose="020B0503020204020204" charset="-122"/>
              </a:rPr>
              <a:t>的结构和功能。</a:t>
            </a:r>
            <a:endParaRPr lang="zh-CN" altLang="en-US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defTabSz="914400">
              <a:lnSpc>
                <a:spcPct val="300000"/>
              </a:lnSpc>
              <a:buSzPct val="100000"/>
              <a:tabLst>
                <a:tab pos="2428875" algn="l"/>
              </a:tabLst>
            </a:pPr>
            <a:r>
              <a:rPr lang="en-US" altLang="zh-CN">
                <a:latin typeface="Times New Roman" panose="02020603050405020304" pitchFamily="18" charset="0"/>
                <a:ea typeface="微软雅黑" panose="020B0503020204020204" charset="-122"/>
              </a:rPr>
              <a:t>2.</a:t>
            </a:r>
            <a:r>
              <a:rPr lang="zh-CN" altLang="en-US">
                <a:latin typeface="Times New Roman" panose="02020603050405020304" pitchFamily="18" charset="0"/>
                <a:ea typeface="微软雅黑" panose="020B0503020204020204" charset="-122"/>
              </a:rPr>
              <a:t>描述转录的过程。</a:t>
            </a:r>
            <a:endParaRPr lang="zh-CN" altLang="en-US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7172" name="直接连接符 7171"/>
          <p:cNvSpPr/>
          <p:nvPr/>
        </p:nvSpPr>
        <p:spPr>
          <a:xfrm rot="21600000">
            <a:off x="9525" y="1444625"/>
            <a:ext cx="1017588" cy="0"/>
          </a:xfrm>
          <a:prstGeom prst="line">
            <a:avLst/>
          </a:prstGeom>
          <a:ln w="38100" cap="flat" cmpd="sng">
            <a:solidFill>
              <a:srgbClr val="7BC14A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194" name="椭圆 8193"/>
          <p:cNvSpPr/>
          <p:nvPr/>
        </p:nvSpPr>
        <p:spPr>
          <a:xfrm>
            <a:off x="827088" y="620713"/>
            <a:ext cx="7488237" cy="5832475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p>
            <a:pPr eaLnBrk="0" hangingPunct="0">
              <a:buSzPct val="100000"/>
            </a:pPr>
            <a:endParaRPr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5" name="椭圆 8194"/>
          <p:cNvSpPr/>
          <p:nvPr/>
        </p:nvSpPr>
        <p:spPr>
          <a:xfrm>
            <a:off x="1547813" y="1941513"/>
            <a:ext cx="2717800" cy="2784475"/>
          </a:xfrm>
          <a:prstGeom prst="ellipse">
            <a:avLst/>
          </a:prstGeom>
          <a:solidFill>
            <a:srgbClr val="FFCC99"/>
          </a:solidFill>
          <a:ln w="38100" cap="flat" cmpd="sng">
            <a:solidFill>
              <a:srgbClr val="000000"/>
            </a:solidFill>
            <a:prstDash val="lgDash"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p>
            <a:pPr eaLnBrk="0" hangingPunct="0">
              <a:buSzPct val="100000"/>
            </a:pPr>
            <a:endParaRPr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6" name="文本框 8195"/>
          <p:cNvSpPr txBox="1"/>
          <p:nvPr/>
        </p:nvSpPr>
        <p:spPr>
          <a:xfrm>
            <a:off x="2051050" y="3048000"/>
            <a:ext cx="1751013" cy="671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lnSpc>
                <a:spcPct val="40000"/>
              </a:lnSpc>
              <a:spcBef>
                <a:spcPct val="50000"/>
              </a:spcBef>
              <a:buSzPct val="100000"/>
            </a:pP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endParaRPr lang="en-US" altLang="zh-CN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  <a:buSzPct val="100000"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（基因）</a:t>
            </a:r>
            <a:endParaRPr lang="zh-CN" altLang="en-US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97" name="文本框 8196"/>
          <p:cNvSpPr txBox="1"/>
          <p:nvPr/>
        </p:nvSpPr>
        <p:spPr>
          <a:xfrm>
            <a:off x="5940425" y="2854325"/>
            <a:ext cx="2293938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  <a:buSzPct val="100000"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蛋白质合成</a:t>
            </a:r>
            <a:endParaRPr lang="zh-CN" altLang="en-US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98" name="文本框 8197"/>
          <p:cNvSpPr txBox="1"/>
          <p:nvPr/>
        </p:nvSpPr>
        <p:spPr>
          <a:xfrm>
            <a:off x="2195513" y="3825875"/>
            <a:ext cx="15113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  <a:buSzPct val="100000"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细胞核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99" name="文本框 8198"/>
          <p:cNvSpPr txBox="1"/>
          <p:nvPr/>
        </p:nvSpPr>
        <p:spPr>
          <a:xfrm>
            <a:off x="6011863" y="3789363"/>
            <a:ext cx="1570037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  <a:buSzPct val="100000"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细胞质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直接连接符 8199"/>
          <p:cNvSpPr/>
          <p:nvPr/>
        </p:nvSpPr>
        <p:spPr>
          <a:xfrm flipH="1" flipV="1">
            <a:off x="3852863" y="4365625"/>
            <a:ext cx="382587" cy="257175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01" name="文本框 8200"/>
          <p:cNvSpPr txBox="1"/>
          <p:nvPr/>
        </p:nvSpPr>
        <p:spPr>
          <a:xfrm>
            <a:off x="3995738" y="4510088"/>
            <a:ext cx="1014412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  <a:buSzPct val="100000"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核孔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2" name="文本框 8201"/>
          <p:cNvSpPr txBox="1"/>
          <p:nvPr/>
        </p:nvSpPr>
        <p:spPr>
          <a:xfrm>
            <a:off x="4429125" y="1535113"/>
            <a:ext cx="1122363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  <a:buSzPct val="100000"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信使</a:t>
            </a:r>
            <a:endParaRPr lang="zh-CN" altLang="en-US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203" name="组合 8202"/>
          <p:cNvGrpSpPr/>
          <p:nvPr/>
        </p:nvGrpSpPr>
        <p:grpSpPr>
          <a:xfrm>
            <a:off x="3419475" y="2565400"/>
            <a:ext cx="2736850" cy="603250"/>
            <a:chOff x="2154" y="1616"/>
            <a:chExt cx="1724" cy="380"/>
          </a:xfrm>
        </p:grpSpPr>
        <p:sp>
          <p:nvSpPr>
            <p:cNvPr id="8204" name="直接连接符 8203"/>
            <p:cNvSpPr/>
            <p:nvPr/>
          </p:nvSpPr>
          <p:spPr>
            <a:xfrm>
              <a:off x="2154" y="1995"/>
              <a:ext cx="1674" cy="1"/>
            </a:xfrm>
            <a:prstGeom prst="line">
              <a:avLst/>
            </a:prstGeom>
            <a:ln w="6350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8205" name="文本框 8204"/>
            <p:cNvSpPr txBox="1"/>
            <p:nvPr/>
          </p:nvSpPr>
          <p:spPr>
            <a:xfrm>
              <a:off x="2632" y="1616"/>
              <a:ext cx="1246" cy="3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hangingPunct="0">
                <a:spcBef>
                  <a:spcPct val="50000"/>
                </a:spcBef>
                <a:buSzPct val="100000"/>
              </a:pPr>
              <a:r>
                <a:rPr lang="zh-CN" altLang="en-US" sz="32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控制？</a:t>
              </a:r>
              <a:endParaRPr lang="zh-CN" altLang="en-US" sz="32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8206" name="直接连接符 8205"/>
          <p:cNvSpPr/>
          <p:nvPr/>
        </p:nvSpPr>
        <p:spPr>
          <a:xfrm flipV="1">
            <a:off x="2987675" y="1917700"/>
            <a:ext cx="1509713" cy="1060450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07" name="直接连接符 8206"/>
          <p:cNvSpPr/>
          <p:nvPr/>
        </p:nvSpPr>
        <p:spPr>
          <a:xfrm>
            <a:off x="5438775" y="1863725"/>
            <a:ext cx="1387475" cy="1060450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08" name="文本框 8207"/>
          <p:cNvSpPr txBox="1"/>
          <p:nvPr/>
        </p:nvSpPr>
        <p:spPr>
          <a:xfrm>
            <a:off x="4043363" y="1116013"/>
            <a:ext cx="1893887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  <a:buSzPct val="100000"/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RNA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  <p:bldP spid="8202" grpId="1" animBg="1"/>
      <p:bldP spid="82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9218" name="表格 9217"/>
          <p:cNvGraphicFramePr/>
          <p:nvPr>
            <p:custDataLst>
              <p:tags r:id="rId1"/>
            </p:custDataLst>
          </p:nvPr>
        </p:nvGraphicFramePr>
        <p:xfrm>
          <a:off x="385763" y="1411288"/>
          <a:ext cx="8235950" cy="4943475"/>
        </p:xfrm>
        <a:graphic>
          <a:graphicData uri="http://schemas.openxmlformats.org/drawingml/2006/table">
            <a:tbl>
              <a:tblPr/>
              <a:tblGrid>
                <a:gridCol w="1371600"/>
                <a:gridCol w="3059113"/>
                <a:gridCol w="3757612"/>
              </a:tblGrid>
              <a:tr h="501650">
                <a:tc>
                  <a:txBody>
                    <a:bodyPr/>
                    <a:p>
                      <a:pPr algn="ctr" defTabSz="1216025">
                        <a:lnSpc>
                          <a:spcPct val="129000"/>
                        </a:lnSpc>
                        <a:buSzPct val="100000"/>
                      </a:pPr>
                      <a:r>
                        <a:rPr lang="zh-CN" altLang="en-US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种类</a:t>
                      </a:r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1216025">
                        <a:lnSpc>
                          <a:spcPct val="129000"/>
                        </a:lnSpc>
                        <a:buSzPct val="100000"/>
                      </a:pPr>
                      <a:r>
                        <a:rPr lang="en-US" altLang="zh-CN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DNA</a:t>
                      </a:r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1216025">
                        <a:lnSpc>
                          <a:spcPct val="129000"/>
                        </a:lnSpc>
                        <a:buSzPct val="100000"/>
                      </a:pPr>
                      <a:r>
                        <a:rPr lang="en-US" altLang="zh-CN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RNA</a:t>
                      </a:r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p>
                      <a:pPr algn="ctr" defTabSz="1216025">
                        <a:lnSpc>
                          <a:spcPct val="129000"/>
                        </a:lnSpc>
                        <a:buSzPct val="100000"/>
                      </a:pPr>
                      <a:r>
                        <a:rPr lang="zh-CN" altLang="en-US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基本单位</a:t>
                      </a:r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1216025">
                        <a:lnSpc>
                          <a:spcPct val="129000"/>
                        </a:lnSpc>
                        <a:buSzPct val="100000"/>
                      </a:pPr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1216025">
                        <a:lnSpc>
                          <a:spcPct val="129000"/>
                        </a:lnSpc>
                        <a:buSzPct val="100000"/>
                      </a:pPr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p>
                      <a:pPr algn="ctr" defTabSz="1216025">
                        <a:lnSpc>
                          <a:spcPct val="129000"/>
                        </a:lnSpc>
                        <a:buSzPct val="100000"/>
                      </a:pPr>
                      <a:r>
                        <a:rPr lang="zh-CN" altLang="en-US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五碳糖</a:t>
                      </a:r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1216025">
                        <a:lnSpc>
                          <a:spcPct val="129000"/>
                        </a:lnSpc>
                        <a:buSzPct val="100000"/>
                      </a:pPr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1216025">
                        <a:lnSpc>
                          <a:spcPct val="129000"/>
                        </a:lnSpc>
                        <a:buSzPct val="100000"/>
                      </a:pPr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p>
                      <a:pPr algn="ctr" defTabSz="1216025">
                        <a:lnSpc>
                          <a:spcPct val="129000"/>
                        </a:lnSpc>
                        <a:buSzPct val="100000"/>
                      </a:pPr>
                      <a:r>
                        <a:rPr lang="zh-CN" altLang="en-US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特有碱基</a:t>
                      </a:r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1216025">
                        <a:lnSpc>
                          <a:spcPct val="129000"/>
                        </a:lnSpc>
                        <a:buSzPct val="100000"/>
                      </a:pPr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1216025">
                        <a:lnSpc>
                          <a:spcPct val="129000"/>
                        </a:lnSpc>
                        <a:buSzPct val="100000"/>
                      </a:pPr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p>
                      <a:pPr algn="ctr" defTabSz="1216025">
                        <a:lnSpc>
                          <a:spcPct val="129000"/>
                        </a:lnSpc>
                        <a:buSzPct val="100000"/>
                      </a:pPr>
                      <a:r>
                        <a:rPr lang="zh-CN" altLang="en-US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共有碱基</a:t>
                      </a:r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algn="ctr" defTabSz="1216025">
                        <a:lnSpc>
                          <a:spcPct val="129000"/>
                        </a:lnSpc>
                        <a:buSzPct val="100000"/>
                      </a:pPr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46150">
                <a:tc>
                  <a:txBody>
                    <a:bodyPr/>
                    <a:p>
                      <a:pPr algn="ctr" defTabSz="1216025">
                        <a:lnSpc>
                          <a:spcPct val="129000"/>
                        </a:lnSpc>
                        <a:buSzPct val="100000"/>
                      </a:pPr>
                      <a:r>
                        <a:rPr lang="zh-CN" altLang="en-US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空间结构</a:t>
                      </a:r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  <a:p>
                      <a:pPr algn="ctr" defTabSz="1216025">
                        <a:lnSpc>
                          <a:spcPct val="129000"/>
                        </a:lnSpc>
                        <a:buSzPct val="100000"/>
                      </a:pPr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1216025">
                        <a:lnSpc>
                          <a:spcPct val="129000"/>
                        </a:lnSpc>
                        <a:buSzPct val="100000"/>
                      </a:pPr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1216025">
                        <a:lnSpc>
                          <a:spcPct val="129000"/>
                        </a:lnSpc>
                        <a:buSzPct val="100000"/>
                      </a:pPr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5575">
                <a:tc>
                  <a:txBody>
                    <a:bodyPr/>
                    <a:p>
                      <a:pPr algn="ctr" defTabSz="1216025">
                        <a:lnSpc>
                          <a:spcPct val="129000"/>
                        </a:lnSpc>
                        <a:buSzPct val="100000"/>
                      </a:pPr>
                      <a:r>
                        <a:rPr lang="zh-CN" altLang="en-US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真核细胞中的分布</a:t>
                      </a:r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  <a:p>
                      <a:pPr algn="ctr" defTabSz="1216025">
                        <a:lnSpc>
                          <a:spcPct val="129000"/>
                        </a:lnSpc>
                        <a:buSzPct val="100000"/>
                      </a:pPr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69850" defTabSz="1216025">
                        <a:lnSpc>
                          <a:spcPct val="129000"/>
                        </a:lnSpc>
                        <a:buSzPct val="100000"/>
                      </a:pPr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69850" defTabSz="1216025">
                        <a:lnSpc>
                          <a:spcPct val="129000"/>
                        </a:lnSpc>
                        <a:buSzPct val="100000"/>
                      </a:pPr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89" name="矩形 9288"/>
          <p:cNvSpPr/>
          <p:nvPr/>
        </p:nvSpPr>
        <p:spPr>
          <a:xfrm>
            <a:off x="1789113" y="1963738"/>
            <a:ext cx="2984500" cy="454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hangingPunct="0">
              <a:buSzPct val="100000"/>
            </a:pPr>
            <a:r>
              <a:rPr lang="en-US" altLang="zh-CN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种脱氧核糖核苷酸</a:t>
            </a: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9290" name="矩形 9289"/>
          <p:cNvSpPr/>
          <p:nvPr/>
        </p:nvSpPr>
        <p:spPr>
          <a:xfrm>
            <a:off x="5434013" y="1965325"/>
            <a:ext cx="2311400" cy="454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hangingPunct="0">
              <a:buSzPct val="100000"/>
            </a:pPr>
            <a:r>
              <a:rPr lang="en-US" altLang="zh-CN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种核糖核苷酸</a:t>
            </a: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9291" name="矩形 9290"/>
          <p:cNvSpPr/>
          <p:nvPr/>
        </p:nvSpPr>
        <p:spPr>
          <a:xfrm>
            <a:off x="2339975" y="2438400"/>
            <a:ext cx="4762500" cy="454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hangingPunct="0">
              <a:buSzPct val="100000"/>
            </a:pPr>
            <a:r>
              <a:rPr lang="zh-CN" altLang="en-US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脱氧核糖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9292" name="矩形 9291"/>
          <p:cNvSpPr/>
          <p:nvPr/>
        </p:nvSpPr>
        <p:spPr>
          <a:xfrm>
            <a:off x="5924550" y="2470150"/>
            <a:ext cx="4762500" cy="454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hangingPunct="0">
              <a:buSzPct val="100000"/>
            </a:pPr>
            <a:r>
              <a:rPr lang="zh-CN" altLang="en-US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核糖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9293" name="矩形 9292"/>
          <p:cNvSpPr/>
          <p:nvPr/>
        </p:nvSpPr>
        <p:spPr>
          <a:xfrm>
            <a:off x="2339975" y="2997200"/>
            <a:ext cx="4762500" cy="454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hangingPunct="0">
              <a:buSzPct val="100000"/>
            </a:pPr>
            <a:r>
              <a:rPr lang="zh-CN" altLang="en-US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胸腺嘧啶</a:t>
            </a:r>
            <a:r>
              <a:rPr lang="en-US" altLang="zh-CN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(T)</a:t>
            </a:r>
            <a:endParaRPr lang="en-US" altLang="zh-CN">
              <a:solidFill>
                <a:srgbClr val="C00000"/>
              </a:solidFill>
            </a:endParaRPr>
          </a:p>
        </p:txBody>
      </p:sp>
      <p:sp>
        <p:nvSpPr>
          <p:cNvPr id="9294" name="矩形 9293"/>
          <p:cNvSpPr/>
          <p:nvPr/>
        </p:nvSpPr>
        <p:spPr>
          <a:xfrm>
            <a:off x="5718175" y="2973388"/>
            <a:ext cx="4762500" cy="454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hangingPunct="0">
              <a:buSzPct val="100000"/>
            </a:pPr>
            <a:r>
              <a:rPr lang="zh-CN" altLang="en-US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尿嘧啶</a:t>
            </a:r>
            <a:r>
              <a:rPr lang="en-US" altLang="zh-CN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(U)</a:t>
            </a:r>
            <a:endParaRPr lang="en-US" altLang="zh-CN">
              <a:solidFill>
                <a:srgbClr val="C00000"/>
              </a:solidFill>
            </a:endParaRPr>
          </a:p>
        </p:txBody>
      </p:sp>
      <p:sp>
        <p:nvSpPr>
          <p:cNvPr id="9295" name="矩形 9294"/>
          <p:cNvSpPr/>
          <p:nvPr/>
        </p:nvSpPr>
        <p:spPr>
          <a:xfrm>
            <a:off x="2479675" y="3435350"/>
            <a:ext cx="5518150" cy="454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hangingPunct="0">
              <a:buSzPct val="100000"/>
            </a:pPr>
            <a:r>
              <a:rPr lang="zh-CN" altLang="en-US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腺嘌呤</a:t>
            </a:r>
            <a:r>
              <a:rPr lang="en-US" altLang="zh-CN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(A)</a:t>
            </a:r>
            <a:r>
              <a:rPr lang="zh-CN" altLang="en-US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、鸟嘌呤</a:t>
            </a:r>
            <a:r>
              <a:rPr lang="en-US" altLang="zh-CN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(G)</a:t>
            </a:r>
            <a:r>
              <a:rPr lang="zh-CN" altLang="en-US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、胞嘧啶</a:t>
            </a:r>
            <a:r>
              <a:rPr lang="en-US" altLang="zh-CN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(C)</a:t>
            </a:r>
            <a:endParaRPr lang="en-US" altLang="zh-CN">
              <a:solidFill>
                <a:srgbClr val="00B050"/>
              </a:solidFill>
            </a:endParaRPr>
          </a:p>
        </p:txBody>
      </p:sp>
      <p:sp>
        <p:nvSpPr>
          <p:cNvPr id="9296" name="矩形 9295"/>
          <p:cNvSpPr/>
          <p:nvPr/>
        </p:nvSpPr>
        <p:spPr>
          <a:xfrm>
            <a:off x="1860550" y="3970338"/>
            <a:ext cx="3027363" cy="815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hangingPunct="0">
              <a:buSzPct val="100000"/>
            </a:pPr>
            <a:r>
              <a:rPr lang="zh-CN" altLang="en-US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一般呈规则的双螺旋结构</a:t>
            </a: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9297" name="矩形 9296"/>
          <p:cNvSpPr/>
          <p:nvPr/>
        </p:nvSpPr>
        <p:spPr>
          <a:xfrm>
            <a:off x="5535613" y="4187825"/>
            <a:ext cx="2238375" cy="454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hangingPunct="0">
              <a:buSzPct val="100000"/>
            </a:pPr>
            <a:r>
              <a:rPr lang="zh-CN" altLang="en-US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多呈单链结构</a:t>
            </a:r>
            <a:endParaRPr lang="zh-CN" altLang="en-US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98" name="矩形 9297"/>
          <p:cNvSpPr/>
          <p:nvPr/>
        </p:nvSpPr>
        <p:spPr>
          <a:xfrm>
            <a:off x="1892300" y="4983163"/>
            <a:ext cx="2841625" cy="1177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hangingPunct="0">
              <a:buSzPct val="100000"/>
            </a:pPr>
            <a:r>
              <a:rPr lang="zh-CN" altLang="en-US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主要在细胞核中，少量在线粒体、叶绿体中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9299" name="矩形 9298"/>
          <p:cNvSpPr/>
          <p:nvPr/>
        </p:nvSpPr>
        <p:spPr>
          <a:xfrm>
            <a:off x="4945063" y="4967288"/>
            <a:ext cx="3459162" cy="1177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hangingPunct="0">
              <a:buSzPct val="100000"/>
            </a:pPr>
            <a:r>
              <a:rPr lang="zh-CN" altLang="en-US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主要在细胞质基质、线粒体、叶绿体、核糖体中，少量在细胞核中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9300" name="文本框 9299"/>
          <p:cNvSpPr txBox="1"/>
          <p:nvPr/>
        </p:nvSpPr>
        <p:spPr>
          <a:xfrm>
            <a:off x="2460625" y="673100"/>
            <a:ext cx="4694238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hangingPunct="0">
              <a:buSzPct val="100000"/>
            </a:pPr>
            <a:r>
              <a:rPr lang="en-US" altLang="zh-CN" sz="32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32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sz="32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sz="32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RNA</a:t>
            </a:r>
            <a:r>
              <a:rPr lang="zh-CN" altLang="en-US" sz="32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的区别</a:t>
            </a:r>
            <a:endParaRPr lang="zh-CN" altLang="en-US" sz="3200" b="1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301" name="组合 9300"/>
          <p:cNvGrpSpPr/>
          <p:nvPr/>
        </p:nvGrpSpPr>
        <p:grpSpPr>
          <a:xfrm>
            <a:off x="2301875" y="2428875"/>
            <a:ext cx="5246688" cy="2609850"/>
            <a:chOff x="1450" y="1530"/>
            <a:chExt cx="3305" cy="1644"/>
          </a:xfrm>
        </p:grpSpPr>
        <p:grpSp>
          <p:nvGrpSpPr>
            <p:cNvPr id="9302" name="组合 9301"/>
            <p:cNvGrpSpPr/>
            <p:nvPr/>
          </p:nvGrpSpPr>
          <p:grpSpPr>
            <a:xfrm>
              <a:off x="3339" y="1530"/>
              <a:ext cx="1416" cy="1644"/>
              <a:chOff x="3339" y="1530"/>
              <a:chExt cx="1416" cy="1644"/>
            </a:xfrm>
          </p:grpSpPr>
          <p:pic>
            <p:nvPicPr>
              <p:cNvPr id="9303" name="图片 9302" descr="1231214401588131023120.png"/>
              <p:cNvPicPr/>
              <p:nvPr/>
            </p:nvPicPr>
            <p:blipFill>
              <a:blip r:embed="rId2"/>
              <a:srcRect r="55293"/>
              <a:stretch>
                <a:fillRect/>
              </a:stretch>
            </p:blipFill>
            <p:spPr>
              <a:xfrm>
                <a:off x="3339" y="1530"/>
                <a:ext cx="1416" cy="16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9304" name="矩形 9303"/>
              <p:cNvSpPr/>
              <p:nvPr/>
            </p:nvSpPr>
            <p:spPr>
              <a:xfrm>
                <a:off x="4252" y="2703"/>
                <a:ext cx="403" cy="326"/>
              </a:xfrm>
              <a:prstGeom prst="rect">
                <a:avLst/>
              </a:prstGeom>
              <a:noFill/>
              <a:ln w="38100" cap="flat" cmpd="sng">
                <a:solidFill>
                  <a:srgbClr val="FF99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9305" name="组合 9304"/>
            <p:cNvGrpSpPr/>
            <p:nvPr/>
          </p:nvGrpSpPr>
          <p:grpSpPr>
            <a:xfrm>
              <a:off x="1450" y="1530"/>
              <a:ext cx="1512" cy="1644"/>
              <a:chOff x="1450" y="1530"/>
              <a:chExt cx="1512" cy="1644"/>
            </a:xfrm>
          </p:grpSpPr>
          <p:pic>
            <p:nvPicPr>
              <p:cNvPr id="9306" name="图片 9305" descr="1231214401588131023120.png"/>
              <p:cNvPicPr/>
              <p:nvPr/>
            </p:nvPicPr>
            <p:blipFill>
              <a:blip r:embed="rId2"/>
              <a:srcRect l="52286"/>
              <a:stretch>
                <a:fillRect/>
              </a:stretch>
            </p:blipFill>
            <p:spPr>
              <a:xfrm>
                <a:off x="1450" y="1530"/>
                <a:ext cx="1512" cy="16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9307" name="矩形 9306"/>
              <p:cNvSpPr/>
              <p:nvPr/>
            </p:nvSpPr>
            <p:spPr>
              <a:xfrm>
                <a:off x="2360" y="2706"/>
                <a:ext cx="379" cy="281"/>
              </a:xfrm>
              <a:prstGeom prst="rect">
                <a:avLst/>
              </a:prstGeom>
              <a:noFill/>
              <a:ln w="38100" cap="flat" cmpd="sng">
                <a:solidFill>
                  <a:srgbClr val="FF99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9308" name="矩形 9307"/>
          <p:cNvSpPr/>
          <p:nvPr/>
        </p:nvSpPr>
        <p:spPr>
          <a:xfrm>
            <a:off x="23813" y="-26987"/>
            <a:ext cx="9105900" cy="53975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9309" name="组合 9308"/>
          <p:cNvGrpSpPr/>
          <p:nvPr/>
        </p:nvGrpSpPr>
        <p:grpSpPr>
          <a:xfrm>
            <a:off x="3911600" y="-14287"/>
            <a:ext cx="3275013" cy="520700"/>
            <a:chOff x="2464" y="-9"/>
            <a:chExt cx="2063" cy="328"/>
          </a:xfrm>
        </p:grpSpPr>
        <p:grpSp>
          <p:nvGrpSpPr>
            <p:cNvPr id="9310" name="组合 9309"/>
            <p:cNvGrpSpPr/>
            <p:nvPr/>
          </p:nvGrpSpPr>
          <p:grpSpPr>
            <a:xfrm>
              <a:off x="2464" y="-9"/>
              <a:ext cx="2063" cy="328"/>
              <a:chOff x="2464" y="-9"/>
              <a:chExt cx="2063" cy="328"/>
            </a:xfrm>
          </p:grpSpPr>
          <p:sp>
            <p:nvSpPr>
              <p:cNvPr id="9311" name="任意多边形 9310"/>
              <p:cNvSpPr/>
              <p:nvPr/>
            </p:nvSpPr>
            <p:spPr>
              <a:xfrm>
                <a:off x="3838" y="-9"/>
                <a:ext cx="589" cy="328"/>
              </a:xfrm>
              <a:custGeom>
                <a:avLst/>
                <a:gdLst/>
                <a:ahLst/>
                <a:cxnLst/>
                <a:pathLst>
                  <a:path w="1472" h="821">
                    <a:moveTo>
                      <a:pt x="0" y="0"/>
                    </a:moveTo>
                    <a:lnTo>
                      <a:pt x="1472" y="0"/>
                    </a:lnTo>
                    <a:lnTo>
                      <a:pt x="1321" y="821"/>
                    </a:lnTo>
                    <a:lnTo>
                      <a:pt x="0" y="820"/>
                    </a:lnTo>
                    <a:cubicBezTo>
                      <a:pt x="0" y="545"/>
                      <a:pt x="0" y="271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  <a:ln w="2540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312" name="任意多边形 9311"/>
              <p:cNvSpPr/>
              <p:nvPr/>
            </p:nvSpPr>
            <p:spPr>
              <a:xfrm>
                <a:off x="4376" y="-9"/>
                <a:ext cx="100" cy="328"/>
              </a:xfrm>
              <a:custGeom>
                <a:avLst/>
                <a:gdLst/>
                <a:ahLst/>
                <a:cxnLst/>
                <a:pathLst>
                  <a:path w="250" h="821">
                    <a:moveTo>
                      <a:pt x="0" y="821"/>
                    </a:moveTo>
                    <a:lnTo>
                      <a:pt x="143" y="0"/>
                    </a:lnTo>
                    <a:lnTo>
                      <a:pt x="250" y="0"/>
                    </a:lnTo>
                    <a:lnTo>
                      <a:pt x="101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close/>
                  </a:path>
                </a:pathLst>
              </a:custGeom>
              <a:solidFill>
                <a:srgbClr val="00B050"/>
              </a:solidFill>
              <a:ln w="2540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313" name="任意多边形 9312"/>
              <p:cNvSpPr/>
              <p:nvPr/>
            </p:nvSpPr>
            <p:spPr>
              <a:xfrm>
                <a:off x="4426" y="-9"/>
                <a:ext cx="101" cy="328"/>
              </a:xfrm>
              <a:custGeom>
                <a:avLst/>
                <a:gdLst/>
                <a:ahLst/>
                <a:cxnLst/>
                <a:pathLst>
                  <a:path w="252" h="821">
                    <a:moveTo>
                      <a:pt x="0" y="821"/>
                    </a:moveTo>
                    <a:lnTo>
                      <a:pt x="146" y="0"/>
                    </a:lnTo>
                    <a:lnTo>
                      <a:pt x="252" y="0"/>
                    </a:lnTo>
                    <a:lnTo>
                      <a:pt x="105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close/>
                  </a:path>
                </a:pathLst>
              </a:custGeom>
              <a:solidFill>
                <a:srgbClr val="00B050"/>
              </a:solidFill>
              <a:ln w="2540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314" name="任意多边形 9313"/>
              <p:cNvSpPr/>
              <p:nvPr/>
            </p:nvSpPr>
            <p:spPr>
              <a:xfrm rot="-21600000" flipH="1">
                <a:off x="2556" y="-9"/>
                <a:ext cx="534" cy="328"/>
              </a:xfrm>
              <a:custGeom>
                <a:avLst/>
                <a:gdLst/>
                <a:ahLst/>
                <a:cxnLst/>
                <a:pathLst>
                  <a:path w="1335" h="821">
                    <a:moveTo>
                      <a:pt x="0" y="0"/>
                    </a:moveTo>
                    <a:lnTo>
                      <a:pt x="1335" y="0"/>
                    </a:lnTo>
                    <a:lnTo>
                      <a:pt x="1197" y="821"/>
                    </a:lnTo>
                    <a:lnTo>
                      <a:pt x="0" y="820"/>
                    </a:lnTo>
                    <a:cubicBezTo>
                      <a:pt x="0" y="545"/>
                      <a:pt x="0" y="271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  <a:ln w="2540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315" name="任意多边形 9314"/>
              <p:cNvSpPr/>
              <p:nvPr/>
            </p:nvSpPr>
            <p:spPr>
              <a:xfrm rot="-21600000" flipH="1">
                <a:off x="2510" y="-9"/>
                <a:ext cx="92" cy="328"/>
              </a:xfrm>
              <a:custGeom>
                <a:avLst/>
                <a:gdLst/>
                <a:ahLst/>
                <a:cxnLst/>
                <a:pathLst>
                  <a:path w="229" h="821">
                    <a:moveTo>
                      <a:pt x="0" y="821"/>
                    </a:moveTo>
                    <a:lnTo>
                      <a:pt x="132" y="0"/>
                    </a:lnTo>
                    <a:lnTo>
                      <a:pt x="229" y="0"/>
                    </a:lnTo>
                    <a:lnTo>
                      <a:pt x="95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close/>
                  </a:path>
                </a:pathLst>
              </a:custGeom>
              <a:solidFill>
                <a:srgbClr val="00B050"/>
              </a:solidFill>
              <a:ln w="2540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316" name="任意多边形 9315"/>
              <p:cNvSpPr/>
              <p:nvPr/>
            </p:nvSpPr>
            <p:spPr>
              <a:xfrm rot="-21600000" flipH="1">
                <a:off x="2464" y="-9"/>
                <a:ext cx="92" cy="328"/>
              </a:xfrm>
              <a:custGeom>
                <a:avLst/>
                <a:gdLst/>
                <a:ahLst/>
                <a:cxnLst/>
                <a:pathLst>
                  <a:path w="229" h="821">
                    <a:moveTo>
                      <a:pt x="0" y="821"/>
                    </a:moveTo>
                    <a:lnTo>
                      <a:pt x="133" y="0"/>
                    </a:lnTo>
                    <a:lnTo>
                      <a:pt x="229" y="0"/>
                    </a:lnTo>
                    <a:lnTo>
                      <a:pt x="96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lnTo>
                      <a:pt x="0" y="821"/>
                    </a:lnTo>
                    <a:close/>
                  </a:path>
                </a:pathLst>
              </a:custGeom>
              <a:solidFill>
                <a:srgbClr val="00B050"/>
              </a:solidFill>
              <a:ln w="25400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9317" name="矩形 9316"/>
            <p:cNvSpPr/>
            <p:nvPr/>
          </p:nvSpPr>
          <p:spPr>
            <a:xfrm>
              <a:off x="2665" y="-9"/>
              <a:ext cx="1626" cy="328"/>
            </a:xfrm>
            <a:prstGeom prst="rect">
              <a:avLst/>
            </a:prstGeom>
            <a:solidFill>
              <a:srgbClr val="00B050"/>
            </a:solidFill>
            <a:ln w="25400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9318" name="矩形 9317"/>
          <p:cNvSpPr/>
          <p:nvPr/>
        </p:nvSpPr>
        <p:spPr>
          <a:xfrm>
            <a:off x="3741738" y="11113"/>
            <a:ext cx="3673475" cy="454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SzPct val="100000"/>
            </a:pPr>
            <a:r>
              <a:rPr lang="zh-CN" altLang="en-US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基础梳理</a:t>
            </a:r>
            <a:endParaRPr lang="zh-CN" altLang="en-US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9" grpId="0" animBg="1"/>
      <p:bldP spid="9290" grpId="0" animBg="1"/>
      <p:bldP spid="9291" grpId="0" animBg="1"/>
      <p:bldP spid="9292" grpId="0" animBg="1"/>
      <p:bldP spid="9293" grpId="0" animBg="1"/>
      <p:bldP spid="9294" grpId="0" animBg="1"/>
      <p:bldP spid="9295" grpId="0" animBg="1"/>
      <p:bldP spid="9296" grpId="0" animBg="1"/>
      <p:bldP spid="9297" grpId="0" animBg="1"/>
      <p:bldP spid="9298" grpId="0" animBg="1"/>
      <p:bldP spid="92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242" name="矩形 10241"/>
          <p:cNvSpPr/>
          <p:nvPr/>
        </p:nvSpPr>
        <p:spPr>
          <a:xfrm>
            <a:off x="790575" y="779463"/>
            <a:ext cx="7999413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SzPct val="100000"/>
            </a:pPr>
            <a:r>
              <a:rPr lang="en-US" altLang="zh-CN" sz="32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32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RNA</a:t>
            </a:r>
            <a:r>
              <a:rPr lang="zh-CN" altLang="en-US" sz="32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为何适于做</a:t>
            </a:r>
            <a:r>
              <a:rPr lang="en-US" altLang="zh-CN" sz="32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sz="32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的一个信使？</a:t>
            </a:r>
            <a:endParaRPr lang="zh-CN" altLang="en-US" sz="3200" b="1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3" name="矩形 10242"/>
          <p:cNvSpPr/>
          <p:nvPr/>
        </p:nvSpPr>
        <p:spPr>
          <a:xfrm>
            <a:off x="420688" y="1544638"/>
            <a:ext cx="8062912" cy="31908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charset="0"/>
              <a:buChar char=""/>
            </a:pP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RNA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也是由核苷酸连接而成，也能储存遗传息。</a:t>
            </a:r>
            <a:endParaRPr lang="zh-CN" altLang="en-US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charset="0"/>
              <a:buChar char=""/>
            </a:pP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RNA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的关系中，也遵循碱基互补配对原则。</a:t>
            </a:r>
            <a:endParaRPr lang="zh-CN" altLang="en-US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charset="0"/>
              <a:buChar char=""/>
            </a:pP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RNA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一般为单链，比</a:t>
            </a: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短，能通过核孔，从细胞核转移到细胞质中。</a:t>
            </a:r>
            <a:endParaRPr lang="zh-CN" altLang="en-US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charset="0"/>
              <a:buChar char=""/>
            </a:pPr>
            <a:endParaRPr lang="zh-CN" altLang="en-US" b="1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23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48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6" name="文本框 11265"/>
          <p:cNvSpPr txBox="1"/>
          <p:nvPr/>
        </p:nvSpPr>
        <p:spPr>
          <a:xfrm>
            <a:off x="111125" y="582613"/>
            <a:ext cx="3600450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SzPct val="100000"/>
            </a:pPr>
            <a:r>
              <a:rPr lang="en-US" altLang="zh-CN" sz="32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32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RNA</a:t>
            </a:r>
            <a:r>
              <a:rPr lang="zh-CN" altLang="en-US" sz="32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的分类：</a:t>
            </a:r>
            <a:endParaRPr lang="zh-CN" altLang="en-US" sz="3200" b="1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67" name="文本框 11266"/>
          <p:cNvSpPr txBox="1"/>
          <p:nvPr/>
        </p:nvSpPr>
        <p:spPr>
          <a:xfrm>
            <a:off x="371475" y="4279900"/>
            <a:ext cx="5919788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SzPct val="100000"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信使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RNA</a:t>
            </a:r>
            <a:r>
              <a:rPr lang="zh-CN" altLang="en-US" sz="28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messenger RNA</a:t>
            </a:r>
            <a:r>
              <a:rPr lang="zh-CN" altLang="en-US" sz="28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8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mRNA</a:t>
            </a:r>
            <a:r>
              <a:rPr lang="zh-CN" altLang="en-US" sz="28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68" name="文本框 11267"/>
          <p:cNvSpPr txBox="1"/>
          <p:nvPr/>
        </p:nvSpPr>
        <p:spPr>
          <a:xfrm>
            <a:off x="361950" y="4895850"/>
            <a:ext cx="5807075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SzPct val="100000"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转运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RNA</a:t>
            </a:r>
            <a:r>
              <a:rPr lang="zh-CN" altLang="en-US" sz="28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transfer RNA</a:t>
            </a:r>
            <a:r>
              <a:rPr lang="zh-CN" altLang="en-US" sz="28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8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tRNA</a:t>
            </a:r>
            <a:r>
              <a:rPr lang="en-US" altLang="zh-CN" sz="28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800" b="1">
              <a:solidFill>
                <a:srgbClr val="0066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69" name="文本框 11268"/>
          <p:cNvSpPr txBox="1"/>
          <p:nvPr/>
        </p:nvSpPr>
        <p:spPr>
          <a:xfrm>
            <a:off x="304800" y="5568950"/>
            <a:ext cx="5545138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SzPct val="100000"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核糖体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RNA</a:t>
            </a:r>
            <a:r>
              <a:rPr lang="zh-CN" altLang="en-US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ribosomal RNA,</a:t>
            </a:r>
            <a:r>
              <a:rPr lang="en-US" altLang="zh-CN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rRNA </a:t>
            </a:r>
            <a:r>
              <a:rPr lang="zh-CN" altLang="en-US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270" name="图片 11269" descr="pic_2780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8950" y="58738"/>
            <a:ext cx="4714875" cy="3789362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271" name="左大括号 11270"/>
          <p:cNvSpPr/>
          <p:nvPr/>
        </p:nvSpPr>
        <p:spPr>
          <a:xfrm>
            <a:off x="168275" y="4491038"/>
            <a:ext cx="215900" cy="1439862"/>
          </a:xfrm>
          <a:prstGeom prst="leftBrace">
            <a:avLst>
              <a:gd name="adj1" fmla="val 55575"/>
              <a:gd name="adj2" fmla="val 50000"/>
            </a:avLst>
          </a:prstGeom>
          <a:noFill/>
          <a:ln w="381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>
              <a:buSzPct val="100000"/>
            </a:pPr>
            <a:endParaRPr sz="3600" b="1" u="sng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1272" name="文本框 11271"/>
          <p:cNvSpPr txBox="1"/>
          <p:nvPr/>
        </p:nvSpPr>
        <p:spPr>
          <a:xfrm>
            <a:off x="5730875" y="1011238"/>
            <a:ext cx="827088" cy="4524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hangingPunct="0">
              <a:buSzPct val="100000"/>
            </a:pP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mRNA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73" name="文本框 11272"/>
          <p:cNvSpPr txBox="1"/>
          <p:nvPr/>
        </p:nvSpPr>
        <p:spPr>
          <a:xfrm>
            <a:off x="4406900" y="3449638"/>
            <a:ext cx="827088" cy="4524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hangingPunct="0">
              <a:buSzPct val="100000"/>
            </a:pP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rRNA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74" name="文本框 11273"/>
          <p:cNvSpPr txBox="1"/>
          <p:nvPr/>
        </p:nvSpPr>
        <p:spPr>
          <a:xfrm>
            <a:off x="5783263" y="1428750"/>
            <a:ext cx="1631950" cy="2263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hangingPunct="0">
              <a:buSzPct val="100000"/>
            </a:pPr>
            <a:endParaRPr lang="en-US" altLang="zh-CN"/>
          </a:p>
          <a:p>
            <a:pPr hangingPunct="0">
              <a:buSzPct val="100000"/>
            </a:pPr>
            <a:endParaRPr lang="en-US" altLang="zh-CN"/>
          </a:p>
          <a:p>
            <a:pPr hangingPunct="0">
              <a:buSzPct val="100000"/>
            </a:pPr>
            <a:endParaRPr lang="en-US" altLang="zh-CN"/>
          </a:p>
          <a:p>
            <a:pPr hangingPunct="0">
              <a:buSzPct val="100000"/>
            </a:pPr>
            <a:endParaRPr lang="en-US" altLang="zh-CN"/>
          </a:p>
          <a:p>
            <a:pPr hangingPunct="0">
              <a:buSzPct val="100000"/>
            </a:pPr>
            <a:endParaRPr lang="en-US" altLang="zh-CN"/>
          </a:p>
          <a:p>
            <a:pPr hangingPunct="0">
              <a:buSzPct val="100000"/>
            </a:pPr>
            <a:endParaRPr lang="en-US" altLang="zh-CN"/>
          </a:p>
        </p:txBody>
      </p:sp>
      <p:pic>
        <p:nvPicPr>
          <p:cNvPr id="11275" name="图片 11274" descr="2927647251588131023120.emf"/>
          <p:cNvPicPr>
            <a:picLocks noChangeAspect="1"/>
          </p:cNvPicPr>
          <p:nvPr/>
        </p:nvPicPr>
        <p:blipFill>
          <a:blip r:embed="rId2"/>
          <a:srcRect b="9576"/>
          <a:stretch>
            <a:fillRect/>
          </a:stretch>
        </p:blipFill>
        <p:spPr>
          <a:xfrm>
            <a:off x="6524625" y="1239838"/>
            <a:ext cx="2238375" cy="2632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6" name="文本框 11275"/>
          <p:cNvSpPr txBox="1"/>
          <p:nvPr/>
        </p:nvSpPr>
        <p:spPr>
          <a:xfrm>
            <a:off x="6140450" y="3363913"/>
            <a:ext cx="827088" cy="4540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hangingPunct="0">
              <a:buSzPct val="100000"/>
            </a:pP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tRNA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77" name="矩形 11276"/>
          <p:cNvSpPr/>
          <p:nvPr/>
        </p:nvSpPr>
        <p:spPr>
          <a:xfrm>
            <a:off x="5900738" y="4279900"/>
            <a:ext cx="3309937" cy="454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SzPct val="100000"/>
            </a:pPr>
            <a:r>
              <a:rPr lang="zh-CN" altLang="en-US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蛋白质合成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的直接模板</a:t>
            </a: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78" name="矩形 11277"/>
          <p:cNvSpPr/>
          <p:nvPr/>
        </p:nvSpPr>
        <p:spPr>
          <a:xfrm>
            <a:off x="5856288" y="4889500"/>
            <a:ext cx="2911475" cy="454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SzPct val="100000"/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识别并转运</a:t>
            </a:r>
            <a:r>
              <a:rPr lang="zh-CN" altLang="en-US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氨基酸</a:t>
            </a:r>
            <a:endParaRPr lang="zh-CN" altLang="en-US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79" name="矩形 11278"/>
          <p:cNvSpPr/>
          <p:nvPr/>
        </p:nvSpPr>
        <p:spPr>
          <a:xfrm>
            <a:off x="5943600" y="5591175"/>
            <a:ext cx="2744788" cy="454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hangingPunct="0">
              <a:buSzPct val="100000"/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核糖体的组成成分</a:t>
            </a: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67" grpId="0" animBg="1"/>
      <p:bldP spid="11277" grpId="0" animBg="1"/>
      <p:bldP spid="11268" grpId="0" animBg="1"/>
      <p:bldP spid="11278" grpId="0" animBg="1"/>
      <p:bldP spid="11269" grpId="0" animBg="1"/>
      <p:bldP spid="112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12290" name="组合 12289"/>
          <p:cNvGrpSpPr/>
          <p:nvPr/>
        </p:nvGrpSpPr>
        <p:grpSpPr>
          <a:xfrm>
            <a:off x="1603375" y="2847975"/>
            <a:ext cx="6834188" cy="1073150"/>
            <a:chOff x="1010" y="1794"/>
            <a:chExt cx="4305" cy="676"/>
          </a:xfrm>
        </p:grpSpPr>
        <p:sp>
          <p:nvSpPr>
            <p:cNvPr id="12291" name="矩形 12290"/>
            <p:cNvSpPr/>
            <p:nvPr/>
          </p:nvSpPr>
          <p:spPr>
            <a:xfrm flipV="1">
              <a:off x="1010" y="1794"/>
              <a:ext cx="4305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  <p:sp>
          <p:nvSpPr>
            <p:cNvPr id="12292" name="文本框 12291"/>
            <p:cNvSpPr txBox="1"/>
            <p:nvPr/>
          </p:nvSpPr>
          <p:spPr>
            <a:xfrm>
              <a:off x="1295" y="2055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2293" name="直接连接符 12292"/>
            <p:cNvSpPr/>
            <p:nvPr/>
          </p:nvSpPr>
          <p:spPr>
            <a:xfrm flipV="1">
              <a:off x="1436" y="1900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294" name="文本框 12293"/>
            <p:cNvSpPr txBox="1"/>
            <p:nvPr/>
          </p:nvSpPr>
          <p:spPr>
            <a:xfrm>
              <a:off x="4606" y="2055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FF0000"/>
                  </a:solidFill>
                  <a:ea typeface="PMingLiU" panose="02020500000000000000" pitchFamily="18" charset="-120"/>
                </a:rPr>
                <a:t>G</a:t>
              </a:r>
              <a:r>
                <a:rPr lang="en-US" altLang="zh-CN" sz="3600">
                  <a:solidFill>
                    <a:srgbClr val="FF00FF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FF00FF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2295" name="直接连接符 12294"/>
            <p:cNvSpPr/>
            <p:nvPr/>
          </p:nvSpPr>
          <p:spPr>
            <a:xfrm flipV="1">
              <a:off x="4747" y="1900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296" name="文本框 12295"/>
            <p:cNvSpPr txBox="1"/>
            <p:nvPr/>
          </p:nvSpPr>
          <p:spPr>
            <a:xfrm>
              <a:off x="2138" y="2058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T</a:t>
              </a: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2297" name="直接连接符 12296"/>
            <p:cNvSpPr/>
            <p:nvPr/>
          </p:nvSpPr>
          <p:spPr>
            <a:xfrm flipV="1">
              <a:off x="2279" y="1904"/>
              <a:ext cx="0" cy="239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298" name="文本框 12297"/>
            <p:cNvSpPr txBox="1"/>
            <p:nvPr/>
          </p:nvSpPr>
          <p:spPr>
            <a:xfrm>
              <a:off x="1722" y="205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2299" name="直接连接符 12298"/>
            <p:cNvSpPr/>
            <p:nvPr/>
          </p:nvSpPr>
          <p:spPr>
            <a:xfrm flipV="1">
              <a:off x="1863" y="1901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00" name="文本框 12299"/>
            <p:cNvSpPr txBox="1"/>
            <p:nvPr/>
          </p:nvSpPr>
          <p:spPr>
            <a:xfrm>
              <a:off x="2561" y="205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FF00FF"/>
                  </a:solidFill>
                  <a:ea typeface="PMingLiU" panose="02020500000000000000" pitchFamily="18" charset="-120"/>
                </a:rPr>
                <a:t>C</a:t>
              </a:r>
              <a:r>
                <a:rPr lang="en-US" altLang="zh-CN" sz="3600">
                  <a:solidFill>
                    <a:srgbClr val="FF00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FF00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2301" name="直接连接符 12300"/>
            <p:cNvSpPr/>
            <p:nvPr/>
          </p:nvSpPr>
          <p:spPr>
            <a:xfrm flipV="1">
              <a:off x="2702" y="1902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02" name="文本框 12301"/>
            <p:cNvSpPr txBox="1"/>
            <p:nvPr/>
          </p:nvSpPr>
          <p:spPr>
            <a:xfrm>
              <a:off x="2987" y="2057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12303" name="直接连接符 12302"/>
            <p:cNvSpPr/>
            <p:nvPr/>
          </p:nvSpPr>
          <p:spPr>
            <a:xfrm flipV="1">
              <a:off x="3128" y="1901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04" name="文本框 12303"/>
            <p:cNvSpPr txBox="1"/>
            <p:nvPr/>
          </p:nvSpPr>
          <p:spPr>
            <a:xfrm>
              <a:off x="3383" y="2055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r>
                <a:rPr lang="en-US" altLang="zh-CN" sz="3600">
                  <a:ea typeface="PMingLiU" panose="02020500000000000000" pitchFamily="18" charset="-120"/>
                </a:rPr>
                <a:t> 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12305" name="直接连接符 12304"/>
            <p:cNvSpPr/>
            <p:nvPr/>
          </p:nvSpPr>
          <p:spPr>
            <a:xfrm flipV="1">
              <a:off x="3524" y="1900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06" name="文本框 12305"/>
            <p:cNvSpPr txBox="1"/>
            <p:nvPr/>
          </p:nvSpPr>
          <p:spPr>
            <a:xfrm>
              <a:off x="4225" y="2070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A</a:t>
              </a:r>
              <a:r>
                <a:rPr lang="en-US" altLang="zh-CN" sz="3600">
                  <a:ea typeface="PMingLiU" panose="02020500000000000000" pitchFamily="18" charset="-120"/>
                </a:rPr>
                <a:t> </a:t>
              </a:r>
              <a:endParaRPr lang="en-US" altLang="zh-CN" sz="3600">
                <a:ea typeface="PMingLiU" panose="02020500000000000000" pitchFamily="18" charset="-120"/>
              </a:endParaRPr>
            </a:p>
          </p:txBody>
        </p:sp>
        <p:sp>
          <p:nvSpPr>
            <p:cNvPr id="12307" name="直接连接符 12306"/>
            <p:cNvSpPr/>
            <p:nvPr/>
          </p:nvSpPr>
          <p:spPr>
            <a:xfrm flipV="1">
              <a:off x="4366" y="1915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08" name="文本框 12307"/>
            <p:cNvSpPr txBox="1"/>
            <p:nvPr/>
          </p:nvSpPr>
          <p:spPr>
            <a:xfrm>
              <a:off x="3844" y="2055"/>
              <a:ext cx="381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SzPct val="100000"/>
              </a:pPr>
              <a:r>
                <a:rPr lang="en-US" altLang="zh-CN" sz="3600">
                  <a:ea typeface="PMingLiU" panose="02020500000000000000" pitchFamily="18" charset="-120"/>
                </a:rPr>
                <a:t>T</a:t>
              </a:r>
              <a:r>
                <a:rPr lang="en-US" altLang="zh-CN" sz="3600">
                  <a:solidFill>
                    <a:srgbClr val="993300"/>
                  </a:solidFill>
                  <a:ea typeface="PMingLiU" panose="02020500000000000000" pitchFamily="18" charset="-120"/>
                </a:rPr>
                <a:t> </a:t>
              </a:r>
              <a:endParaRPr lang="en-US" altLang="zh-CN" sz="3600">
                <a:solidFill>
                  <a:srgbClr val="99330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2309" name="直接连接符 12308"/>
            <p:cNvSpPr/>
            <p:nvPr/>
          </p:nvSpPr>
          <p:spPr>
            <a:xfrm flipV="1">
              <a:off x="3985" y="1900"/>
              <a:ext cx="0" cy="24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2310" name="组合 12309"/>
          <p:cNvGrpSpPr/>
          <p:nvPr/>
        </p:nvGrpSpPr>
        <p:grpSpPr>
          <a:xfrm>
            <a:off x="1603375" y="4071938"/>
            <a:ext cx="6834188" cy="1079500"/>
            <a:chOff x="1010" y="2565"/>
            <a:chExt cx="4305" cy="680"/>
          </a:xfrm>
        </p:grpSpPr>
        <p:sp>
          <p:nvSpPr>
            <p:cNvPr id="12311" name="矩形 12310"/>
            <p:cNvSpPr/>
            <p:nvPr/>
          </p:nvSpPr>
          <p:spPr>
            <a:xfrm>
              <a:off x="1010" y="3125"/>
              <a:ext cx="4305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hangingPunct="0">
                <a:buSzPct val="100000"/>
              </a:pPr>
            </a:p>
          </p:txBody>
        </p:sp>
        <p:grpSp>
          <p:nvGrpSpPr>
            <p:cNvPr id="12312" name="组合 12311"/>
            <p:cNvGrpSpPr/>
            <p:nvPr/>
          </p:nvGrpSpPr>
          <p:grpSpPr>
            <a:xfrm>
              <a:off x="1295" y="2580"/>
              <a:ext cx="381" cy="559"/>
              <a:chOff x="1295" y="2580"/>
              <a:chExt cx="381" cy="559"/>
            </a:xfrm>
          </p:grpSpPr>
          <p:sp>
            <p:nvSpPr>
              <p:cNvPr id="12313" name="文本框 12312"/>
              <p:cNvSpPr txBox="1"/>
              <p:nvPr/>
            </p:nvSpPr>
            <p:spPr>
              <a:xfrm>
                <a:off x="1295" y="2580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ea typeface="PMingLiU" panose="02020500000000000000" pitchFamily="18" charset="-120"/>
                  </a:rPr>
                  <a:t>T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2314" name="直接连接符 12313"/>
              <p:cNvSpPr/>
              <p:nvPr/>
            </p:nvSpPr>
            <p:spPr>
              <a:xfrm>
                <a:off x="1436" y="2899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15" name="组合 12314"/>
            <p:cNvGrpSpPr/>
            <p:nvPr/>
          </p:nvGrpSpPr>
          <p:grpSpPr>
            <a:xfrm>
              <a:off x="4606" y="2580"/>
              <a:ext cx="381" cy="559"/>
              <a:chOff x="4606" y="2580"/>
              <a:chExt cx="381" cy="559"/>
            </a:xfrm>
          </p:grpSpPr>
          <p:sp>
            <p:nvSpPr>
              <p:cNvPr id="12316" name="文本框 12315"/>
              <p:cNvSpPr txBox="1"/>
              <p:nvPr/>
            </p:nvSpPr>
            <p:spPr>
              <a:xfrm>
                <a:off x="4606" y="2580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FF"/>
                    </a:solidFill>
                    <a:ea typeface="PMingLiU" panose="02020500000000000000" pitchFamily="18" charset="-120"/>
                  </a:rPr>
                  <a:t>C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2317" name="直接连接符 12316"/>
              <p:cNvSpPr/>
              <p:nvPr/>
            </p:nvSpPr>
            <p:spPr>
              <a:xfrm>
                <a:off x="4747" y="2899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18" name="组合 12317"/>
            <p:cNvGrpSpPr/>
            <p:nvPr/>
          </p:nvGrpSpPr>
          <p:grpSpPr>
            <a:xfrm>
              <a:off x="2138" y="2577"/>
              <a:ext cx="381" cy="558"/>
              <a:chOff x="2138" y="2577"/>
              <a:chExt cx="381" cy="558"/>
            </a:xfrm>
          </p:grpSpPr>
          <p:sp>
            <p:nvSpPr>
              <p:cNvPr id="12319" name="文本框 12318"/>
              <p:cNvSpPr txBox="1"/>
              <p:nvPr/>
            </p:nvSpPr>
            <p:spPr>
              <a:xfrm>
                <a:off x="2138" y="2577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993300"/>
                    </a:solidFill>
                    <a:ea typeface="PMingLiU" panose="02020500000000000000" pitchFamily="18" charset="-120"/>
                  </a:rPr>
                  <a:t>A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12320" name="直接连接符 12319"/>
              <p:cNvSpPr/>
              <p:nvPr/>
            </p:nvSpPr>
            <p:spPr>
              <a:xfrm>
                <a:off x="2279" y="2896"/>
                <a:ext cx="0" cy="239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21" name="组合 12320"/>
            <p:cNvGrpSpPr/>
            <p:nvPr/>
          </p:nvGrpSpPr>
          <p:grpSpPr>
            <a:xfrm>
              <a:off x="1722" y="2578"/>
              <a:ext cx="381" cy="560"/>
              <a:chOff x="1722" y="2578"/>
              <a:chExt cx="381" cy="560"/>
            </a:xfrm>
          </p:grpSpPr>
          <p:sp>
            <p:nvSpPr>
              <p:cNvPr id="12322" name="文本框 12321"/>
              <p:cNvSpPr txBox="1"/>
              <p:nvPr/>
            </p:nvSpPr>
            <p:spPr>
              <a:xfrm>
                <a:off x="1722" y="2578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ea typeface="PMingLiU" panose="02020500000000000000" pitchFamily="18" charset="-120"/>
                  </a:rPr>
                  <a:t>T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2323" name="直接连接符 12322"/>
              <p:cNvSpPr/>
              <p:nvPr/>
            </p:nvSpPr>
            <p:spPr>
              <a:xfrm>
                <a:off x="1863" y="2898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24" name="组合 12323"/>
            <p:cNvGrpSpPr/>
            <p:nvPr/>
          </p:nvGrpSpPr>
          <p:grpSpPr>
            <a:xfrm>
              <a:off x="2561" y="2578"/>
              <a:ext cx="381" cy="559"/>
              <a:chOff x="2561" y="2578"/>
              <a:chExt cx="381" cy="559"/>
            </a:xfrm>
          </p:grpSpPr>
          <p:sp>
            <p:nvSpPr>
              <p:cNvPr id="12325" name="文本框 12324"/>
              <p:cNvSpPr txBox="1"/>
              <p:nvPr/>
            </p:nvSpPr>
            <p:spPr>
              <a:xfrm>
                <a:off x="2561" y="2578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G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2326" name="直接连接符 12325"/>
              <p:cNvSpPr/>
              <p:nvPr/>
            </p:nvSpPr>
            <p:spPr>
              <a:xfrm>
                <a:off x="2702" y="2897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27" name="组合 12326"/>
            <p:cNvGrpSpPr/>
            <p:nvPr/>
          </p:nvGrpSpPr>
          <p:grpSpPr>
            <a:xfrm>
              <a:off x="2987" y="2578"/>
              <a:ext cx="381" cy="560"/>
              <a:chOff x="2987" y="2578"/>
              <a:chExt cx="381" cy="560"/>
            </a:xfrm>
          </p:grpSpPr>
          <p:sp>
            <p:nvSpPr>
              <p:cNvPr id="12328" name="文本框 12327"/>
              <p:cNvSpPr txBox="1"/>
              <p:nvPr/>
            </p:nvSpPr>
            <p:spPr>
              <a:xfrm>
                <a:off x="2987" y="2578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993300"/>
                    </a:solidFill>
                    <a:ea typeface="PMingLiU" panose="02020500000000000000" pitchFamily="18" charset="-120"/>
                  </a:rPr>
                  <a:t>A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12329" name="直接连接符 12328"/>
              <p:cNvSpPr/>
              <p:nvPr/>
            </p:nvSpPr>
            <p:spPr>
              <a:xfrm>
                <a:off x="3128" y="2898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30" name="组合 12329"/>
            <p:cNvGrpSpPr/>
            <p:nvPr/>
          </p:nvGrpSpPr>
          <p:grpSpPr>
            <a:xfrm>
              <a:off x="3383" y="2580"/>
              <a:ext cx="381" cy="559"/>
              <a:chOff x="3383" y="2580"/>
              <a:chExt cx="381" cy="559"/>
            </a:xfrm>
          </p:grpSpPr>
          <p:sp>
            <p:nvSpPr>
              <p:cNvPr id="12331" name="文本框 12330"/>
              <p:cNvSpPr txBox="1"/>
              <p:nvPr/>
            </p:nvSpPr>
            <p:spPr>
              <a:xfrm>
                <a:off x="3383" y="2580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ea typeface="PMingLiU" panose="02020500000000000000" pitchFamily="18" charset="-120"/>
                  </a:rPr>
                  <a:t>T</a:t>
                </a:r>
                <a:endParaRPr lang="en-US" altLang="zh-CN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2332" name="直接连接符 12331"/>
              <p:cNvSpPr/>
              <p:nvPr/>
            </p:nvSpPr>
            <p:spPr>
              <a:xfrm>
                <a:off x="3524" y="2899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33" name="组合 12332"/>
            <p:cNvGrpSpPr/>
            <p:nvPr/>
          </p:nvGrpSpPr>
          <p:grpSpPr>
            <a:xfrm>
              <a:off x="4225" y="2565"/>
              <a:ext cx="381" cy="559"/>
              <a:chOff x="4225" y="2565"/>
              <a:chExt cx="381" cy="559"/>
            </a:xfrm>
          </p:grpSpPr>
          <p:sp>
            <p:nvSpPr>
              <p:cNvPr id="12334" name="文本框 12333"/>
              <p:cNvSpPr txBox="1"/>
              <p:nvPr/>
            </p:nvSpPr>
            <p:spPr>
              <a:xfrm>
                <a:off x="4225" y="2565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ea typeface="PMingLiU" panose="02020500000000000000" pitchFamily="18" charset="-120"/>
                  </a:rPr>
                  <a:t>T 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12335" name="直接连接符 12334"/>
              <p:cNvSpPr/>
              <p:nvPr/>
            </p:nvSpPr>
            <p:spPr>
              <a:xfrm>
                <a:off x="4366" y="2884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36" name="组合 12335"/>
            <p:cNvGrpSpPr/>
            <p:nvPr/>
          </p:nvGrpSpPr>
          <p:grpSpPr>
            <a:xfrm>
              <a:off x="3844" y="2580"/>
              <a:ext cx="381" cy="559"/>
              <a:chOff x="3844" y="2580"/>
              <a:chExt cx="381" cy="559"/>
            </a:xfrm>
          </p:grpSpPr>
          <p:sp>
            <p:nvSpPr>
              <p:cNvPr id="12337" name="文本框 12336"/>
              <p:cNvSpPr txBox="1"/>
              <p:nvPr/>
            </p:nvSpPr>
            <p:spPr>
              <a:xfrm>
                <a:off x="3844" y="2580"/>
                <a:ext cx="38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  <a:buSzPct val="100000"/>
                </a:pPr>
                <a:r>
                  <a:rPr lang="en-US" altLang="zh-CN" sz="3600">
                    <a:solidFill>
                      <a:srgbClr val="993300"/>
                    </a:solidFill>
                    <a:ea typeface="PMingLiU" panose="02020500000000000000" pitchFamily="18" charset="-120"/>
                  </a:rPr>
                  <a:t>A</a:t>
                </a:r>
                <a:endParaRPr lang="en-US" altLang="zh-CN" sz="3600">
                  <a:ea typeface="PMingLiU" panose="02020500000000000000" pitchFamily="18" charset="-120"/>
                </a:endParaRPr>
              </a:p>
            </p:txBody>
          </p:sp>
          <p:sp>
            <p:nvSpPr>
              <p:cNvPr id="12338" name="直接连接符 12337"/>
              <p:cNvSpPr/>
              <p:nvPr/>
            </p:nvSpPr>
            <p:spPr>
              <a:xfrm>
                <a:off x="3985" y="2899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12339" name="矩形 12338"/>
          <p:cNvSpPr/>
          <p:nvPr/>
        </p:nvSpPr>
        <p:spPr>
          <a:xfrm>
            <a:off x="407988" y="808038"/>
            <a:ext cx="6850062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hangingPunct="0">
              <a:buSzPct val="100000"/>
            </a:pPr>
            <a:r>
              <a:rPr lang="en-US" altLang="zh-CN" sz="32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32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转录的过程</a:t>
            </a:r>
            <a:endParaRPr lang="zh-CN" altLang="en-US" sz="3200" b="1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40" name="矩形 12339"/>
          <p:cNvSpPr/>
          <p:nvPr/>
        </p:nvSpPr>
        <p:spPr>
          <a:xfrm>
            <a:off x="1579563" y="2017713"/>
            <a:ext cx="7004050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SzPct val="100000"/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DNA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解旋，以一条链为模板合成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RNA</a:t>
            </a:r>
            <a:endParaRPr lang="en-US" altLang="zh-CN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TABLE_BEAUTIFY" val="{492006b4-47bd-44dc-971e-4805620cac78}"/>
</p:tagLst>
</file>

<file path=ppt/tags/tag2.xml><?xml version="1.0" encoding="utf-8"?>
<p:tagLst xmlns:p="http://schemas.openxmlformats.org/presentationml/2006/main">
  <p:tag name="KSO_WM_UNIT_TABLE_BEAUTIFY" val="{c846a58d-a3df-4da3-8fc1-1d7c7b805f73}"/>
</p:tagLst>
</file>

<file path=ppt/theme/theme1.xml><?xml version="1.0" encoding="utf-8"?>
<a:theme xmlns:a="http://schemas.openxmlformats.org/drawingml/2006/main" name="青春">
  <a:themeElements>
    <a:clrScheme name="">
      <a:dk1>
        <a:srgbClr val="000000"/>
      </a:dk1>
      <a:lt1>
        <a:srgbClr val="FFFFFF"/>
      </a:lt1>
      <a:dk2>
        <a:srgbClr val="000000"/>
      </a:dk2>
      <a:lt2>
        <a:srgbClr val="BE6428"/>
      </a:lt2>
      <a:accent1>
        <a:srgbClr val="F8E706"/>
      </a:accent1>
      <a:accent2>
        <a:srgbClr val="006666"/>
      </a:accent2>
      <a:accent3>
        <a:srgbClr val="FFFFFF"/>
      </a:accent3>
      <a:accent4>
        <a:srgbClr val="000000"/>
      </a:accent4>
      <a:accent5>
        <a:srgbClr val="FBF1AA"/>
      </a:accent5>
      <a:accent6>
        <a:srgbClr val="005B5B"/>
      </a:accent6>
      <a:hlink>
        <a:srgbClr val="6E7D58"/>
      </a:hlink>
      <a:folHlink>
        <a:srgbClr val="99CC00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FCCFF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FFE2FF"/>
        </a:accent5>
        <a:accent6>
          <a:srgbClr val="2DB7B7"/>
        </a:accent6>
        <a:hlink>
          <a:srgbClr val="9933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BE6428"/>
        </a:lt2>
        <a:accent1>
          <a:srgbClr val="F8E706"/>
        </a:accent1>
        <a:accent2>
          <a:srgbClr val="006666"/>
        </a:accent2>
        <a:accent3>
          <a:srgbClr val="FFFFFF"/>
        </a:accent3>
        <a:accent4>
          <a:srgbClr val="000000"/>
        </a:accent4>
        <a:accent5>
          <a:srgbClr val="FBF1AA"/>
        </a:accent5>
        <a:accent6>
          <a:srgbClr val="005B5B"/>
        </a:accent6>
        <a:hlink>
          <a:srgbClr val="6E7D5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1866</Words>
  <Application>WPS 演示</Application>
  <PresentationFormat/>
  <Paragraphs>877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51" baseType="lpstr">
      <vt:lpstr>Arial</vt:lpstr>
      <vt:lpstr>宋体</vt:lpstr>
      <vt:lpstr>Wingdings</vt:lpstr>
      <vt:lpstr>Times New Roman</vt:lpstr>
      <vt:lpstr>Webdings</vt:lpstr>
      <vt:lpstr>Calibri</vt:lpstr>
      <vt:lpstr>等线</vt:lpstr>
      <vt:lpstr>华文中宋</vt:lpstr>
      <vt:lpstr>黑体</vt:lpstr>
      <vt:lpstr>微软雅黑</vt:lpstr>
      <vt:lpstr>Courier New</vt:lpstr>
      <vt:lpstr>Wingdings 2</vt:lpstr>
      <vt:lpstr>楷体_GB2312</vt:lpstr>
      <vt:lpstr>新宋体</vt:lpstr>
      <vt:lpstr>华文新魏</vt:lpstr>
      <vt:lpstr>PMingLiU</vt:lpstr>
      <vt:lpstr>Helvetica</vt:lpstr>
      <vt:lpstr>Arial Black</vt:lpstr>
      <vt:lpstr>华文楷体</vt:lpstr>
      <vt:lpstr>楷体</vt:lpstr>
      <vt:lpstr>仿宋</vt:lpstr>
      <vt:lpstr>Arial Unicode MS</vt:lpstr>
      <vt:lpstr>青春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</dc:creator>
  <cp:lastModifiedBy>Administrator</cp:lastModifiedBy>
  <cp:revision>2</cp:revision>
  <dcterms:created xsi:type="dcterms:W3CDTF">2020-04-23T01:20:50Z</dcterms:created>
  <dcterms:modified xsi:type="dcterms:W3CDTF">2020-06-30T12:19:42Z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