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 ContentType="application/msword"/>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5-->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55" r:id="rId2"/>
  </p:sldMasterIdLst>
  <p:notesMasterIdLst>
    <p:notesMasterId r:id="rId3"/>
  </p:notesMasterIdLst>
  <p:sldIdLst>
    <p:sldId id="585" r:id="rId4"/>
    <p:sldId id="859" r:id="rId5"/>
    <p:sldId id="752" r:id="rId6"/>
    <p:sldId id="821" r:id="rId7"/>
    <p:sldId id="822" r:id="rId8"/>
    <p:sldId id="823" r:id="rId9"/>
    <p:sldId id="824" r:id="rId10"/>
    <p:sldId id="825" r:id="rId11"/>
    <p:sldId id="826" r:id="rId12"/>
    <p:sldId id="834" r:id="rId13"/>
    <p:sldId id="835" r:id="rId14"/>
    <p:sldId id="837" r:id="rId15"/>
    <p:sldId id="836" r:id="rId16"/>
    <p:sldId id="838" r:id="rId17"/>
    <p:sldId id="853" r:id="rId18"/>
    <p:sldId id="854" r:id="rId19"/>
    <p:sldId id="827" r:id="rId20"/>
    <p:sldId id="828" r:id="rId21"/>
    <p:sldId id="829" r:id="rId22"/>
    <p:sldId id="830" r:id="rId23"/>
    <p:sldId id="831" r:id="rId24"/>
    <p:sldId id="832" r:id="rId25"/>
    <p:sldId id="860" r:id="rId26"/>
    <p:sldId id="833" r:id="rId27"/>
    <p:sldId id="839" r:id="rId28"/>
    <p:sldId id="840" r:id="rId29"/>
    <p:sldId id="841" r:id="rId30"/>
    <p:sldId id="842" r:id="rId31"/>
    <p:sldId id="843" r:id="rId32"/>
    <p:sldId id="844" r:id="rId33"/>
    <p:sldId id="845" r:id="rId34"/>
    <p:sldId id="846" r:id="rId35"/>
    <p:sldId id="847" r:id="rId36"/>
    <p:sldId id="848" r:id="rId37"/>
    <p:sldId id="849" r:id="rId38"/>
    <p:sldId id="850" r:id="rId39"/>
    <p:sldId id="851" r:id="rId40"/>
    <p:sldId id="852" r:id="rId41"/>
    <p:sldId id="817" r:id="rId42"/>
    <p:sldId id="818" r:id="rId43"/>
    <p:sldId id="819" r:id="rId44"/>
    <p:sldId id="855" r:id="rId45"/>
    <p:sldId id="856" r:id="rId46"/>
    <p:sldId id="857" r:id="rId47"/>
    <p:sldId id="858" r:id="rId48"/>
    <p:sldId id="805" r:id="rId49"/>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4906">
          <p15:clr>
            <a:srgbClr val="A4A3A4"/>
          </p15:clr>
        </p15:guide>
        <p15:guide id="2" pos="2797">
          <p15:clr>
            <a:srgbClr val="A4A3A4"/>
          </p15:clr>
        </p15:guide>
        <p15:guide id="3" pos="3840">
          <p15:clr>
            <a:srgbClr val="A4A3A4"/>
          </p15:clr>
        </p15:guide>
        <p15:guide id="4" orient="horz" pos="2160">
          <p15:clr>
            <a:srgbClr val="A4A3A4"/>
          </p15:clr>
        </p15:guide>
        <p15:guide id="5" orient="horz" pos="1003">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1920" autoAdjust="0"/>
  </p:normalViewPr>
  <p:slideViewPr>
    <p:cSldViewPr snapToGrid="0" showGuides="1">
      <p:cViewPr>
        <p:scale>
          <a:sx n="100" d="100"/>
          <a:sy n="100" d="100"/>
        </p:scale>
        <p:origin x="36" y="-78"/>
      </p:cViewPr>
      <p:guideLst>
        <p:guide orient="horz" pos="2160"/>
        <p:guide orient="horz" pos="1003"/>
        <p:guide pos="4906"/>
        <p:guide pos="2797"/>
        <p:guide pos="3840"/>
      </p:guideLst>
    </p:cSldViewPr>
  </p:slideViewPr>
  <p:notesTextViewPr>
    <p:cViewPr>
      <p:scale>
        <a:sx n="3" d="2"/>
        <a:sy n="3" d="2"/>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tags" Target="tags/tag1.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9.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43.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44.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45.emf" /><Relationship Id="rId2" Type="http://schemas.openxmlformats.org/officeDocument/2006/relationships/image" Target="../media/image46.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47.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48.emf" /><Relationship Id="rId2" Type="http://schemas.openxmlformats.org/officeDocument/2006/relationships/image" Target="../media/image49.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50.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51.emf" /><Relationship Id="rId2" Type="http://schemas.openxmlformats.org/officeDocument/2006/relationships/image" Target="../media/image52.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53.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66.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67.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34.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68.emf" /><Relationship Id="rId2" Type="http://schemas.openxmlformats.org/officeDocument/2006/relationships/image" Target="../media/image69.emf" /><Relationship Id="rId3" Type="http://schemas.openxmlformats.org/officeDocument/2006/relationships/image" Target="../media/image70.emf" /><Relationship Id="rId4" Type="http://schemas.openxmlformats.org/officeDocument/2006/relationships/image" Target="../media/image71.emf" /><Relationship Id="rId5" Type="http://schemas.openxmlformats.org/officeDocument/2006/relationships/image" Target="../media/image72.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73.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74.emf" /><Relationship Id="rId2" Type="http://schemas.openxmlformats.org/officeDocument/2006/relationships/image" Target="../media/image75.emf"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76.emf" /></Relationships>
</file>

<file path=ppt/drawings/_rels/vmlDrawing24.vml.rels>&#65279;<?xml version="1.0" encoding="utf-8" standalone="yes"?><Relationships xmlns="http://schemas.openxmlformats.org/package/2006/relationships"><Relationship Id="rId1" Type="http://schemas.openxmlformats.org/officeDocument/2006/relationships/image" Target="../media/image77.emf" /><Relationship Id="rId2" Type="http://schemas.openxmlformats.org/officeDocument/2006/relationships/image" Target="../media/image78.emf" /><Relationship Id="rId3" Type="http://schemas.openxmlformats.org/officeDocument/2006/relationships/image" Target="../media/image79.emf" /></Relationships>
</file>

<file path=ppt/drawings/_rels/vmlDrawing25.vml.rels>&#65279;<?xml version="1.0" encoding="utf-8" standalone="yes"?><Relationships xmlns="http://schemas.openxmlformats.org/package/2006/relationships"><Relationship Id="rId1" Type="http://schemas.openxmlformats.org/officeDocument/2006/relationships/image" Target="../media/image86.emf" /></Relationships>
</file>

<file path=ppt/drawings/_rels/vmlDrawing26.vml.rels>&#65279;<?xml version="1.0" encoding="utf-8" standalone="yes"?><Relationships xmlns="http://schemas.openxmlformats.org/package/2006/relationships"><Relationship Id="rId1" Type="http://schemas.openxmlformats.org/officeDocument/2006/relationships/image" Target="../media/image87.emf" /><Relationship Id="rId2" Type="http://schemas.openxmlformats.org/officeDocument/2006/relationships/image" Target="../media/image88.emf" /></Relationships>
</file>

<file path=ppt/drawings/_rels/vmlDrawing27.vml.rels>&#65279;<?xml version="1.0" encoding="utf-8" standalone="yes"?><Relationships xmlns="http://schemas.openxmlformats.org/package/2006/relationships"><Relationship Id="rId1" Type="http://schemas.openxmlformats.org/officeDocument/2006/relationships/image" Target="../media/image89.emf" /></Relationships>
</file>

<file path=ppt/drawings/_rels/vmlDrawing28.vml.rels>&#65279;<?xml version="1.0" encoding="utf-8" standalone="yes"?><Relationships xmlns="http://schemas.openxmlformats.org/package/2006/relationships"><Relationship Id="rId1" Type="http://schemas.openxmlformats.org/officeDocument/2006/relationships/image" Target="../media/image90.emf" /></Relationships>
</file>

<file path=ppt/drawings/_rels/vmlDrawing29.vml.rels>&#65279;<?xml version="1.0" encoding="utf-8" standalone="yes"?><Relationships xmlns="http://schemas.openxmlformats.org/package/2006/relationships"><Relationship Id="rId1" Type="http://schemas.openxmlformats.org/officeDocument/2006/relationships/image" Target="../media/image91.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5.emf" /></Relationships>
</file>

<file path=ppt/drawings/_rels/vmlDrawing30.vml.rels>&#65279;<?xml version="1.0" encoding="utf-8" standalone="yes"?><Relationships xmlns="http://schemas.openxmlformats.org/package/2006/relationships"><Relationship Id="rId1" Type="http://schemas.openxmlformats.org/officeDocument/2006/relationships/image" Target="../media/image92.emf" /></Relationships>
</file>

<file path=ppt/drawings/_rels/vmlDrawing31.vml.rels>&#65279;<?xml version="1.0" encoding="utf-8" standalone="yes"?><Relationships xmlns="http://schemas.openxmlformats.org/package/2006/relationships"><Relationship Id="rId1" Type="http://schemas.openxmlformats.org/officeDocument/2006/relationships/image" Target="../media/image93.emf" /><Relationship Id="rId2" Type="http://schemas.openxmlformats.org/officeDocument/2006/relationships/image" Target="../media/image94.emf" /></Relationships>
</file>

<file path=ppt/drawings/_rels/vmlDrawing32.vml.rels>&#65279;<?xml version="1.0" encoding="utf-8" standalone="yes"?><Relationships xmlns="http://schemas.openxmlformats.org/package/2006/relationships"><Relationship Id="rId1" Type="http://schemas.openxmlformats.org/officeDocument/2006/relationships/image" Target="../media/image95.emf" /><Relationship Id="rId2" Type="http://schemas.openxmlformats.org/officeDocument/2006/relationships/image" Target="../media/image96.emf" /></Relationships>
</file>

<file path=ppt/drawings/_rels/vmlDrawing33.vml.rels>&#65279;<?xml version="1.0" encoding="utf-8" standalone="yes"?><Relationships xmlns="http://schemas.openxmlformats.org/package/2006/relationships"><Relationship Id="rId1" Type="http://schemas.openxmlformats.org/officeDocument/2006/relationships/image" Target="../media/image97.emf" /></Relationships>
</file>

<file path=ppt/drawings/_rels/vmlDrawing34.vml.rels>&#65279;<?xml version="1.0" encoding="utf-8" standalone="yes"?><Relationships xmlns="http://schemas.openxmlformats.org/package/2006/relationships"><Relationship Id="rId1" Type="http://schemas.openxmlformats.org/officeDocument/2006/relationships/image" Target="../media/image98.emf" /><Relationship Id="rId2" Type="http://schemas.openxmlformats.org/officeDocument/2006/relationships/image" Target="../media/image99.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36.emf" /><Relationship Id="rId2" Type="http://schemas.openxmlformats.org/officeDocument/2006/relationships/image" Target="../media/image37.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38.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39.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40.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41.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42.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9E4C1-D3A5-43D2-971C-709C6D848150}" type="datetimeFigureOut">
              <a:rPr lang="zh-CN" altLang="en-US" smtClean="0"/>
              <a:t>2020/5/27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4F384-1D1D-4AAD-AE68-D802FD718032}" type="slidenum">
              <a:rPr lang="zh-CN" altLang="en-US" smtClean="0"/>
              <a:t>‹#›</a:t>
            </a:fld>
            <a:endParaRPr lang="zh-CN" altLang="en-US"/>
          </a:p>
        </p:txBody>
      </p:sp>
    </p:spTree>
    <p:extLst>
      <p:ext uri="{BB962C8B-B14F-4D97-AF65-F5344CB8AC3E}">
        <p14:creationId xmlns:p14="http://schemas.microsoft.com/office/powerpoint/2010/main" val="296952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页">
    <p:bg>
      <p:bgPr>
        <a:solidFill>
          <a:srgbClr val="FFFFF5"/>
        </a:solidFill>
        <a:effectLst/>
      </p:bgPr>
    </p:bg>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本讲内容&amp;金句">
    <p:bg>
      <p:bgPr>
        <a:solidFill>
          <a:srgbClr val="FFFFF5"/>
        </a:solidFill>
        <a:effectLst/>
      </p:bgPr>
    </p:bg>
    <p:spTree>
      <p:nvGrpSpPr>
        <p:cNvPr id="1" name=""/>
        <p:cNvGrpSpPr/>
        <p:nvPr/>
      </p:nvGrpSpPr>
      <p:grpSpPr>
        <a:xfrm>
          <a:off x="0" y="0"/>
          <a:ext cx="0" cy="0"/>
        </a:xfrm>
      </p:grpSpPr>
      <p:pic>
        <p:nvPicPr>
          <p:cNvPr id="9" name="图片 36"/>
          <p:cNvPicPr>
            <a:picLocks noChangeAspect="1" noChangeArrowheads="1"/>
          </p:cNvPicPr>
          <p:nvPr userDrawn="1"/>
        </p:nvPicPr>
        <p:blipFill>
          <a:blip r:embed="rId1">
            <a:extLst>
              <a:ext uri="{28A0092B-C50C-407E-A947-70E740481C1C}">
                <a14:useLocalDpi xmlns:a14="http://schemas.microsoft.com/office/drawing/2010/main" val="0"/>
              </a:ext>
            </a:extLst>
          </a:blip>
          <a:srcRect l="247" t="-1" r="0" b="909"/>
          <a:stretch>
            <a:fillRect/>
          </a:stretch>
        </p:blipFill>
        <p:spPr bwMode="auto">
          <a:xfrm>
            <a:off x="0" y="6165850"/>
            <a:ext cx="1219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2" descr="图片包含 轮廓&#10;&#10;已生成高可信度的说明"/>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3287713" cy="1441450"/>
          </a:xfrm>
          <a:prstGeom prst="rect">
            <a:avLst/>
          </a:prstGeom>
          <a:noFill/>
          <a:ln>
            <a:noFill/>
          </a:ln>
        </p:spPr>
      </p:pic>
      <p:grpSp>
        <p:nvGrpSpPr>
          <p:cNvPr id="2" name="Group 9"/>
          <p:cNvGrpSpPr/>
          <p:nvPr userDrawn="1"/>
        </p:nvGrpSpPr>
        <p:grpSpPr>
          <a:xfrm>
            <a:off x="10775315" y="51435"/>
            <a:ext cx="1416685" cy="473075"/>
            <a:chExt cx="1135203" cy="341359"/>
          </a:xfrm>
        </p:grpSpPr>
        <p:pic>
          <p:nvPicPr>
            <p:cNvPr id="7" name="image3.png"/>
            <p:cNvPicPr/>
            <p:nvPr/>
          </p:nvPicPr>
          <p:blipFill>
            <a:blip r:embed="rId3"/>
            <a:stretch>
              <a:fillRect/>
            </a:stretch>
          </p:blipFill>
          <p:spPr>
            <a:xfrm>
              <a:off x="281542" y="0"/>
              <a:ext cx="490406" cy="177474"/>
            </a:xfrm>
            <a:prstGeom prst="rect">
              <a:avLst/>
            </a:prstGeom>
            <a:ln w="12700" cap="flat">
              <a:noFill/>
              <a:miter lim="400000"/>
            </a:ln>
            <a:effectLst/>
          </p:spPr>
        </p:pic>
        <p:pic>
          <p:nvPicPr>
            <p:cNvPr id="8" name="image4.png"/>
            <p:cNvPicPr/>
            <p:nvPr/>
          </p:nvPicPr>
          <p:blipFill>
            <a:blip r:embed="rId4"/>
            <a:stretch>
              <a:fillRect/>
            </a:stretch>
          </p:blipFill>
          <p:spPr>
            <a:xfrm>
              <a:off x="0" y="187459"/>
              <a:ext cx="1135204" cy="153901"/>
            </a:xfrm>
            <a:prstGeom prst="rect">
              <a:avLst/>
            </a:prstGeom>
            <a:ln w="12700" cap="flat">
              <a:noFill/>
              <a:miter lim="400000"/>
            </a:ln>
            <a:effectLst/>
          </p:spPr>
        </p:pic>
      </p:grpSp>
    </p:spTree>
  </p:cSld>
  <p:clrMapOvr>
    <a:masterClrMapping/>
  </p:clrMapOvr>
  <p:transition/>
  <p:timing/>
  <p:hf hdr="0" ftr="0" dt="0"/>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xfrm>
      </p:grpSpPr>
      <p:cxnSp>
        <p:nvCxnSpPr>
          <p:cNvPr id="41" name="直接箭头连接符 79"/>
          <p:cNvCxnSpPr/>
          <p:nvPr userDrawn="1"/>
        </p:nvCxnSpPr>
        <p:spPr bwMode="auto">
          <a:xfrm>
            <a:off x="4945380" y="258274"/>
            <a:ext cx="6911260"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0874" y="6582976"/>
            <a:ext cx="754939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9"/>
          <p:cNvGrpSpPr/>
          <p:nvPr userDrawn="1"/>
        </p:nvGrpSpPr>
        <p:grpSpPr>
          <a:xfrm>
            <a:off x="10792460" y="-12700"/>
            <a:ext cx="1351915" cy="538480"/>
            <a:chExt cx="1135203" cy="341359"/>
          </a:xfrm>
        </p:grpSpPr>
        <p:pic>
          <p:nvPicPr>
            <p:cNvPr id="7" name="image3.png"/>
            <p:cNvPicPr/>
            <p:nvPr/>
          </p:nvPicPr>
          <p:blipFill>
            <a:blip r:embed="rId1"/>
            <a:stretch>
              <a:fillRect/>
            </a:stretch>
          </p:blipFill>
          <p:spPr>
            <a:xfrm>
              <a:off x="281542" y="0"/>
              <a:ext cx="490406" cy="177474"/>
            </a:xfrm>
            <a:prstGeom prst="rect">
              <a:avLst/>
            </a:prstGeom>
            <a:ln w="12700" cap="flat">
              <a:noFill/>
              <a:miter lim="400000"/>
            </a:ln>
            <a:effectLst/>
          </p:spPr>
        </p:pic>
        <p:pic>
          <p:nvPicPr>
            <p:cNvPr id="8" name="image4.png"/>
            <p:cNvPicPr/>
            <p:nvPr/>
          </p:nvPicPr>
          <p:blipFill>
            <a:blip r:embed="rId2"/>
            <a:stretch>
              <a:fillRect/>
            </a:stretch>
          </p:blipFill>
          <p:spPr>
            <a:xfrm>
              <a:off x="0" y="187459"/>
              <a:ext cx="1135204" cy="153901"/>
            </a:xfrm>
            <a:prstGeom prst="rect">
              <a:avLst/>
            </a:prstGeom>
            <a:ln w="12700" cap="flat">
              <a:noFill/>
              <a:miter lim="400000"/>
            </a:ln>
            <a:effectLst/>
          </p:spPr>
        </p:pic>
      </p:gr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小结">
    <p:bg>
      <p:bgPr>
        <a:solidFill>
          <a:srgbClr val="FFFFF5"/>
        </a:solidFill>
        <a:effectLst/>
      </p:bgPr>
    </p:bg>
    <p:spTree>
      <p:nvGrpSpPr>
        <p:cNvPr id="1" name=""/>
        <p:cNvGrpSpPr/>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2020/5/27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习语版式">
    <p:spTree>
      <p:nvGrpSpPr>
        <p:cNvPr id="1" name=""/>
        <p:cNvGrpSpPr/>
        <p:nvPr/>
      </p:nvGrpSpPr>
      <p:grpSpPr>
        <a:xfrm>
          <a:off x="0" y="0"/>
          <a:ext cx="0" cy="0"/>
        </a:xfrm>
      </p:grpSpPr>
      <p:sp>
        <p:nvSpPr>
          <p:cNvPr id="3" name="矩形 2"/>
          <p:cNvSpPr/>
          <p:nvPr userDrawn="1"/>
        </p:nvSpPr>
        <p:spPr>
          <a:xfrm>
            <a:off x="0" y="0"/>
            <a:ext cx="12192000" cy="6858000"/>
          </a:xfrm>
          <a:prstGeom prst="rect">
            <a:avLst/>
          </a:prstGeom>
          <a:gradFill>
            <a:gsLst>
              <a:gs pos="48000">
                <a:srgbClr val="ED4F0C"/>
              </a:gs>
              <a:gs pos="100000">
                <a:srgbClr val="E10813"/>
              </a:gs>
              <a:gs pos="0">
                <a:srgbClr val="FFC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背景02">
    <p:bg>
      <p:bgPr>
        <a:solidFill>
          <a:srgbClr val="FFFFF5"/>
        </a:solidFill>
        <a:effectLst/>
      </p:bgPr>
    </p:bg>
    <p:spTree>
      <p:nvGrpSpPr>
        <p:cNvPr id="1" name=""/>
        <p:cNvGrpSpPr/>
        <p:nvPr/>
      </p:nvGrpSpPr>
      <p:grpSpPr>
        <a:xfrm>
          <a:off x="0" y="0"/>
          <a:ext cx="0" cy="0"/>
        </a:xfrm>
      </p:grpSpPr>
      <p:sp>
        <p:nvSpPr>
          <p:cNvPr id="3" name="矩形 2"/>
          <p:cNvSpPr/>
          <p:nvPr userDrawn="1"/>
        </p:nvSpPr>
        <p:spPr>
          <a:xfrm flipH="1">
            <a:off x="0" y="0"/>
            <a:ext cx="12192000" cy="6858000"/>
          </a:xfrm>
          <a:prstGeom prst="rect">
            <a:avLst/>
          </a:prstGeom>
          <a:gradFill>
            <a:gsLst>
              <a:gs pos="40000">
                <a:srgbClr val="E1250F"/>
              </a:gs>
              <a:gs pos="0">
                <a:srgbClr val="E10813"/>
              </a:gs>
              <a:gs pos="100000">
                <a:srgbClr val="FFC0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本讲内容&amp;金句">
    <p:bg>
      <p:bgPr>
        <a:solidFill>
          <a:srgbClr val="FFFFF5"/>
        </a:solidFill>
        <a:effectLst/>
      </p:bgPr>
    </p:bg>
    <p:spTree>
      <p:nvGrpSpPr>
        <p:cNvPr id="1" name=""/>
        <p:cNvGrpSpPr/>
        <p:nvPr/>
      </p:nvGrpSpPr>
      <p:grpSpPr>
        <a:xfrm>
          <a:off x="0" y="0"/>
          <a:ext cx="0" cy="0"/>
        </a:xfrm>
      </p:grpSpPr>
      <p:pic>
        <p:nvPicPr>
          <p:cNvPr id="9" name="图片 36"/>
          <p:cNvPicPr>
            <a:picLocks noChangeAspect="1" noChangeArrowheads="1"/>
          </p:cNvPicPr>
          <p:nvPr userDrawn="1"/>
        </p:nvPicPr>
        <p:blipFill>
          <a:blip r:embed="rId1">
            <a:extLst>
              <a:ext uri="{28A0092B-C50C-407E-A947-70E740481C1C}">
                <a14:useLocalDpi xmlns:a14="http://schemas.microsoft.com/office/drawing/2010/main" val="0"/>
              </a:ext>
            </a:extLst>
          </a:blip>
          <a:srcRect l="247" t="-1" r="0" b="909"/>
          <a:stretch>
            <a:fillRect/>
          </a:stretch>
        </p:blipFill>
        <p:spPr bwMode="auto">
          <a:xfrm>
            <a:off x="0" y="6165850"/>
            <a:ext cx="1219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2" descr="图片包含 轮廓&#10;&#10;已生成高可信度的说明"/>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3287713" cy="1441450"/>
          </a:xfrm>
          <a:prstGeom prst="rect">
            <a:avLst/>
          </a:prstGeom>
          <a:noFill/>
          <a:ln>
            <a:noFill/>
          </a:ln>
        </p:spPr>
      </p:pic>
    </p:spTree>
  </p:cSld>
  <p:clrMapOvr>
    <a:masterClrMapping/>
  </p:clrMapOvr>
  <p:transition/>
  <p:timing/>
  <p:hf hdr="0" ftr="0" dt="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xfrm>
      </p:grpSpPr>
      <p:cxnSp>
        <p:nvCxnSpPr>
          <p:cNvPr id="41" name="直接箭头连接符 79"/>
          <p:cNvCxnSpPr/>
          <p:nvPr userDrawn="1"/>
        </p:nvCxnSpPr>
        <p:spPr bwMode="auto">
          <a:xfrm>
            <a:off x="4945380" y="258274"/>
            <a:ext cx="6911260"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0874" y="6582976"/>
            <a:ext cx="754939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小结">
    <p:bg>
      <p:bgPr>
        <a:solidFill>
          <a:srgbClr val="FFFFF5"/>
        </a:solidFill>
        <a:effectLst/>
      </p:bgPr>
    </p:bg>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页">
    <p:bg>
      <p:bgPr>
        <a:solidFill>
          <a:srgbClr val="FFFFF5"/>
        </a:solidFill>
        <a:effectLst/>
      </p:bgPr>
    </p:bg>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习语版式">
    <p:spTree>
      <p:nvGrpSpPr>
        <p:cNvPr id="1" name=""/>
        <p:cNvGrpSpPr/>
        <p:nvPr/>
      </p:nvGrpSpPr>
      <p:grpSpPr>
        <a:xfrm>
          <a:off x="0" y="0"/>
          <a:ext cx="0" cy="0"/>
        </a:xfrm>
      </p:grpSpPr>
      <p:sp>
        <p:nvSpPr>
          <p:cNvPr id="3" name="矩形 2"/>
          <p:cNvSpPr/>
          <p:nvPr userDrawn="1"/>
        </p:nvSpPr>
        <p:spPr>
          <a:xfrm>
            <a:off x="0" y="0"/>
            <a:ext cx="12192000" cy="6858000"/>
          </a:xfrm>
          <a:prstGeom prst="rect">
            <a:avLst/>
          </a:prstGeom>
          <a:gradFill>
            <a:gsLst>
              <a:gs pos="48000">
                <a:srgbClr val="ED4F0C"/>
              </a:gs>
              <a:gs pos="100000">
                <a:srgbClr val="E10813"/>
              </a:gs>
              <a:gs pos="0">
                <a:srgbClr val="FFC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背景02">
    <p:bg>
      <p:bgPr>
        <a:solidFill>
          <a:srgbClr val="FFFFF5"/>
        </a:solidFill>
        <a:effectLst/>
      </p:bgPr>
    </p:bg>
    <p:spTree>
      <p:nvGrpSpPr>
        <p:cNvPr id="1" name=""/>
        <p:cNvGrpSpPr/>
        <p:nvPr/>
      </p:nvGrpSpPr>
      <p:grpSpPr>
        <a:xfrm>
          <a:off x="0" y="0"/>
          <a:ext cx="0" cy="0"/>
        </a:xfrm>
      </p:grpSpPr>
      <p:sp>
        <p:nvSpPr>
          <p:cNvPr id="3" name="矩形 2"/>
          <p:cNvSpPr/>
          <p:nvPr userDrawn="1"/>
        </p:nvSpPr>
        <p:spPr>
          <a:xfrm flipH="1">
            <a:off x="0" y="0"/>
            <a:ext cx="12192000" cy="6858000"/>
          </a:xfrm>
          <a:prstGeom prst="rect">
            <a:avLst/>
          </a:prstGeom>
          <a:gradFill>
            <a:gsLst>
              <a:gs pos="40000">
                <a:srgbClr val="E1250F"/>
              </a:gs>
              <a:gs pos="0">
                <a:srgbClr val="E10813"/>
              </a:gs>
              <a:gs pos="100000">
                <a:srgbClr val="FFC0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5"/>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5"/>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8.doc" TargetMode="Internal" /><Relationship Id="rId3" Type="http://schemas.openxmlformats.org/officeDocument/2006/relationships/image" Target="../media/image40.emf" /><Relationship Id="rId4" Type="http://schemas.openxmlformats.org/officeDocument/2006/relationships/vmlDrawing" Target="../drawings/vmlDrawing7.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9.doc" TargetMode="Internal" /><Relationship Id="rId3" Type="http://schemas.openxmlformats.org/officeDocument/2006/relationships/image" Target="../media/image41.emf" /><Relationship Id="rId4" Type="http://schemas.openxmlformats.org/officeDocument/2006/relationships/vmlDrawing" Target="../drawings/vmlDrawing8.v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0.doc" TargetMode="Internal" /><Relationship Id="rId3" Type="http://schemas.openxmlformats.org/officeDocument/2006/relationships/image" Target="../media/image42.emf" /><Relationship Id="rId4" Type="http://schemas.openxmlformats.org/officeDocument/2006/relationships/vmlDrawing" Target="../drawings/vmlDrawing9.v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1.doc" TargetMode="Internal" /><Relationship Id="rId3" Type="http://schemas.openxmlformats.org/officeDocument/2006/relationships/image" Target="../media/image43.emf" /><Relationship Id="rId4" Type="http://schemas.openxmlformats.org/officeDocument/2006/relationships/vmlDrawing" Target="../drawings/vmlDrawing10.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2.doc" TargetMode="Internal" /><Relationship Id="rId3" Type="http://schemas.openxmlformats.org/officeDocument/2006/relationships/image" Target="../media/image44.emf" /><Relationship Id="rId4" Type="http://schemas.openxmlformats.org/officeDocument/2006/relationships/vmlDrawing" Target="../drawings/vmlDrawing11.v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3.doc" TargetMode="Internal" /><Relationship Id="rId3" Type="http://schemas.openxmlformats.org/officeDocument/2006/relationships/image" Target="../media/image45.emf" /><Relationship Id="rId4" Type="http://schemas.openxmlformats.org/officeDocument/2006/relationships/oleObject" Target="../embeddings/Microsoft_Word_97_-_2003___14.doc" TargetMode="Internal" /><Relationship Id="rId5" Type="http://schemas.openxmlformats.org/officeDocument/2006/relationships/image" Target="../media/image46.emf" /><Relationship Id="rId6" Type="http://schemas.openxmlformats.org/officeDocument/2006/relationships/vmlDrawing" Target="../drawings/vmlDrawing12.v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5.doc" TargetMode="Internal" /><Relationship Id="rId3" Type="http://schemas.openxmlformats.org/officeDocument/2006/relationships/image" Target="../media/image47.emf" /><Relationship Id="rId4" Type="http://schemas.openxmlformats.org/officeDocument/2006/relationships/vmlDrawing" Target="../drawings/vmlDrawing13.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png" /><Relationship Id="rId3" Type="http://schemas.openxmlformats.org/officeDocument/2006/relationships/slide" Target="slide4.xml" TargetMode="Internal"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slide" Target="slide8.xml" TargetMode="Internal" /><Relationship Id="rId7"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6.doc" TargetMode="Internal" /><Relationship Id="rId3" Type="http://schemas.openxmlformats.org/officeDocument/2006/relationships/image" Target="../media/image48.emf" /><Relationship Id="rId4" Type="http://schemas.openxmlformats.org/officeDocument/2006/relationships/oleObject" Target="../embeddings/Microsoft_Word_97_-_2003___17.doc" TargetMode="Internal" /><Relationship Id="rId5" Type="http://schemas.openxmlformats.org/officeDocument/2006/relationships/image" Target="../media/image49.emf" /><Relationship Id="rId6" Type="http://schemas.openxmlformats.org/officeDocument/2006/relationships/vmlDrawing" Target="../drawings/vmlDrawing14.v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8.doc" TargetMode="Internal" /><Relationship Id="rId3" Type="http://schemas.openxmlformats.org/officeDocument/2006/relationships/image" Target="../media/image50.emf" /><Relationship Id="rId4" Type="http://schemas.openxmlformats.org/officeDocument/2006/relationships/vmlDrawing" Target="../drawings/vmlDrawing15.v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19.doc" TargetMode="Internal" /><Relationship Id="rId3" Type="http://schemas.openxmlformats.org/officeDocument/2006/relationships/image" Target="../media/image51.emf" /><Relationship Id="rId4" Type="http://schemas.openxmlformats.org/officeDocument/2006/relationships/oleObject" Target="../embeddings/Microsoft_Word_97_-_2003___20.doc" TargetMode="Internal" /><Relationship Id="rId5" Type="http://schemas.openxmlformats.org/officeDocument/2006/relationships/image" Target="../media/image52.emf" /><Relationship Id="rId6" Type="http://schemas.openxmlformats.org/officeDocument/2006/relationships/vmlDrawing" Target="../drawings/vmlDrawing16.v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5.png" /><Relationship Id="rId3" Type="http://schemas.openxmlformats.org/officeDocument/2006/relationships/slide" Target="slide4.xml" TargetMode="Internal"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slide" Target="slide8.xml" TargetMode="Internal" /><Relationship Id="rId7"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60.png" /><Relationship Id="rId11" Type="http://schemas.openxmlformats.org/officeDocument/2006/relationships/image" Target="../media/image61.png" /><Relationship Id="rId12" Type="http://schemas.openxmlformats.org/officeDocument/2006/relationships/image" Target="../media/image62.png" /><Relationship Id="rId13" Type="http://schemas.openxmlformats.org/officeDocument/2006/relationships/image" Target="../media/image63.png" /><Relationship Id="rId14" Type="http://schemas.openxmlformats.org/officeDocument/2006/relationships/image" Target="../media/image64.png" /><Relationship Id="rId15" Type="http://schemas.openxmlformats.org/officeDocument/2006/relationships/image" Target="../media/image65.png" /><Relationship Id="rId16" Type="http://schemas.openxmlformats.org/officeDocument/2006/relationships/vmlDrawing" Target="../drawings/vmlDrawing17.vml" /><Relationship Id="rId2" Type="http://schemas.openxmlformats.org/officeDocument/2006/relationships/oleObject" Target="../embeddings/Microsoft_Word_97_-_2003___21.doc" TargetMode="Internal" /><Relationship Id="rId3" Type="http://schemas.openxmlformats.org/officeDocument/2006/relationships/image" Target="../media/image53.emf" /><Relationship Id="rId4" Type="http://schemas.openxmlformats.org/officeDocument/2006/relationships/image" Target="../media/image54.png" /><Relationship Id="rId5" Type="http://schemas.openxmlformats.org/officeDocument/2006/relationships/image" Target="../media/image55.png" /><Relationship Id="rId6" Type="http://schemas.openxmlformats.org/officeDocument/2006/relationships/image" Target="../media/image56.png" /><Relationship Id="rId7" Type="http://schemas.openxmlformats.org/officeDocument/2006/relationships/image" Target="../media/image57.png" /><Relationship Id="rId8" Type="http://schemas.openxmlformats.org/officeDocument/2006/relationships/image" Target="../media/image58.png" /><Relationship Id="rId9" Type="http://schemas.openxmlformats.org/officeDocument/2006/relationships/image" Target="../media/image5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22.doc" TargetMode="Internal" /><Relationship Id="rId3" Type="http://schemas.openxmlformats.org/officeDocument/2006/relationships/image" Target="../media/image66.emf" /><Relationship Id="rId4" Type="http://schemas.openxmlformats.org/officeDocument/2006/relationships/vmlDrawing" Target="../drawings/vmlDrawing18.v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23.doc" TargetMode="Internal" /><Relationship Id="rId3" Type="http://schemas.openxmlformats.org/officeDocument/2006/relationships/image" Target="../media/image67.emf" /><Relationship Id="rId4" Type="http://schemas.openxmlformats.org/officeDocument/2006/relationships/vmlDrawing" Target="../drawings/vmlDrawing19.v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oleObject" Target="../embeddings/Microsoft_Word_97_-_2003___28.doc" TargetMode="Internal" /><Relationship Id="rId11" Type="http://schemas.openxmlformats.org/officeDocument/2006/relationships/image" Target="../media/image72.emf" /><Relationship Id="rId12" Type="http://schemas.openxmlformats.org/officeDocument/2006/relationships/vmlDrawing" Target="../drawings/vmlDrawing20.vml" /><Relationship Id="rId2" Type="http://schemas.openxmlformats.org/officeDocument/2006/relationships/oleObject" Target="../embeddings/Microsoft_Word_97_-_2003___24.doc" TargetMode="Internal" /><Relationship Id="rId3" Type="http://schemas.openxmlformats.org/officeDocument/2006/relationships/image" Target="../media/image68.emf" /><Relationship Id="rId4" Type="http://schemas.openxmlformats.org/officeDocument/2006/relationships/oleObject" Target="../embeddings/Microsoft_Word_97_-_2003___25.doc" TargetMode="Internal" /><Relationship Id="rId5" Type="http://schemas.openxmlformats.org/officeDocument/2006/relationships/image" Target="../media/image69.emf" /><Relationship Id="rId6" Type="http://schemas.openxmlformats.org/officeDocument/2006/relationships/oleObject" Target="../embeddings/Microsoft_Word_97_-_2003___26.doc" TargetMode="Internal" /><Relationship Id="rId7" Type="http://schemas.openxmlformats.org/officeDocument/2006/relationships/image" Target="../media/image70.emf" /><Relationship Id="rId8" Type="http://schemas.openxmlformats.org/officeDocument/2006/relationships/oleObject" Target="../embeddings/Microsoft_Word_97_-_2003___27.doc" TargetMode="Internal" /><Relationship Id="rId9" Type="http://schemas.openxmlformats.org/officeDocument/2006/relationships/image" Target="../media/image71.emf"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29.doc" TargetMode="Internal" /><Relationship Id="rId3" Type="http://schemas.openxmlformats.org/officeDocument/2006/relationships/image" Target="../media/image73.emf" /><Relationship Id="rId4" Type="http://schemas.openxmlformats.org/officeDocument/2006/relationships/vmlDrawing" Target="../drawings/vmlDrawing21.v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30.doc" TargetMode="Internal" /><Relationship Id="rId3" Type="http://schemas.openxmlformats.org/officeDocument/2006/relationships/image" Target="../media/image74.emf" /><Relationship Id="rId4" Type="http://schemas.openxmlformats.org/officeDocument/2006/relationships/oleObject" Target="../embeddings/Microsoft_Word_97_-_2003___31.doc" TargetMode="Internal" /><Relationship Id="rId5" Type="http://schemas.openxmlformats.org/officeDocument/2006/relationships/image" Target="../media/image75.emf" /><Relationship Id="rId6" Type="http://schemas.openxmlformats.org/officeDocument/2006/relationships/vmlDrawing" Target="../drawings/vmlDrawing22.v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32.doc" TargetMode="Internal" /><Relationship Id="rId3" Type="http://schemas.openxmlformats.org/officeDocument/2006/relationships/image" Target="../media/image76.emf" /><Relationship Id="rId4" Type="http://schemas.openxmlformats.org/officeDocument/2006/relationships/vmlDrawing" Target="../drawings/vmlDrawing23.v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82.png" /><Relationship Id="rId11" Type="http://schemas.openxmlformats.org/officeDocument/2006/relationships/image" Target="../media/image83.png" /><Relationship Id="rId12" Type="http://schemas.openxmlformats.org/officeDocument/2006/relationships/image" Target="../media/image84.png" /><Relationship Id="rId13" Type="http://schemas.openxmlformats.org/officeDocument/2006/relationships/image" Target="../media/image85.png" /><Relationship Id="rId14" Type="http://schemas.openxmlformats.org/officeDocument/2006/relationships/vmlDrawing" Target="../drawings/vmlDrawing24.vml" /><Relationship Id="rId2" Type="http://schemas.openxmlformats.org/officeDocument/2006/relationships/oleObject" Target="../embeddings/Microsoft_Word_97_-_2003___33.doc" TargetMode="Internal" /><Relationship Id="rId3" Type="http://schemas.openxmlformats.org/officeDocument/2006/relationships/image" Target="../media/image77.emf" /><Relationship Id="rId4" Type="http://schemas.openxmlformats.org/officeDocument/2006/relationships/oleObject" Target="../embeddings/Microsoft_Word_97_-_2003___34.doc" TargetMode="Internal" /><Relationship Id="rId5" Type="http://schemas.openxmlformats.org/officeDocument/2006/relationships/image" Target="../media/image78.emf" /><Relationship Id="rId6" Type="http://schemas.openxmlformats.org/officeDocument/2006/relationships/oleObject" Target="../embeddings/Microsoft_Word_97_-_2003___35.doc" TargetMode="Internal" /><Relationship Id="rId7" Type="http://schemas.openxmlformats.org/officeDocument/2006/relationships/image" Target="../media/image79.emf" /><Relationship Id="rId8" Type="http://schemas.openxmlformats.org/officeDocument/2006/relationships/image" Target="../media/image80.png" /><Relationship Id="rId9" Type="http://schemas.openxmlformats.org/officeDocument/2006/relationships/image" Target="../media/image81.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36.doc" TargetMode="Internal" /><Relationship Id="rId3" Type="http://schemas.openxmlformats.org/officeDocument/2006/relationships/image" Target="../media/image86.emf" /><Relationship Id="rId4" Type="http://schemas.openxmlformats.org/officeDocument/2006/relationships/vmlDrawing" Target="../drawings/vmlDrawing25.v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37.doc" TargetMode="Internal" /><Relationship Id="rId3" Type="http://schemas.openxmlformats.org/officeDocument/2006/relationships/image" Target="../media/image87.emf" /><Relationship Id="rId4" Type="http://schemas.openxmlformats.org/officeDocument/2006/relationships/oleObject" Target="../embeddings/Microsoft_Word_97_-_2003___38.doc" TargetMode="Internal" /><Relationship Id="rId5" Type="http://schemas.openxmlformats.org/officeDocument/2006/relationships/image" Target="../media/image88.emf" /><Relationship Id="rId6" Type="http://schemas.openxmlformats.org/officeDocument/2006/relationships/vmlDrawing" Target="../drawings/vmlDrawing26.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39.doc" TargetMode="Internal" /><Relationship Id="rId3" Type="http://schemas.openxmlformats.org/officeDocument/2006/relationships/image" Target="../media/image89.emf" /><Relationship Id="rId4" Type="http://schemas.openxmlformats.org/officeDocument/2006/relationships/vmlDrawing" Target="../drawings/vmlDrawing27.v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0.doc" TargetMode="Internal" /><Relationship Id="rId3" Type="http://schemas.openxmlformats.org/officeDocument/2006/relationships/image" Target="../media/image90.emf" /><Relationship Id="rId4" Type="http://schemas.openxmlformats.org/officeDocument/2006/relationships/vmlDrawing" Target="../drawings/vmlDrawing28.v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1.doc" TargetMode="Internal" /><Relationship Id="rId3" Type="http://schemas.openxmlformats.org/officeDocument/2006/relationships/image" Target="../media/image91.emf" /><Relationship Id="rId4" Type="http://schemas.openxmlformats.org/officeDocument/2006/relationships/vmlDrawing" Target="../drawings/vmlDrawing29.v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2.doc" TargetMode="Internal" /><Relationship Id="rId3" Type="http://schemas.openxmlformats.org/officeDocument/2006/relationships/image" Target="../media/image92.emf" /><Relationship Id="rId4" Type="http://schemas.openxmlformats.org/officeDocument/2006/relationships/vmlDrawing" Target="../drawings/vmlDrawing30.v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16.png" /><Relationship Id="rId11" Type="http://schemas.openxmlformats.org/officeDocument/2006/relationships/image" Target="../media/image17.png" /><Relationship Id="rId12" Type="http://schemas.openxmlformats.org/officeDocument/2006/relationships/image" Target="../media/image18.png" /><Relationship Id="rId13" Type="http://schemas.openxmlformats.org/officeDocument/2006/relationships/image" Target="../media/image19.png" /><Relationship Id="rId14" Type="http://schemas.openxmlformats.org/officeDocument/2006/relationships/image" Target="../media/image20.png" /><Relationship Id="rId15" Type="http://schemas.openxmlformats.org/officeDocument/2006/relationships/image" Target="../media/image21.png" /><Relationship Id="rId16" Type="http://schemas.openxmlformats.org/officeDocument/2006/relationships/image" Target="../media/image22.png" /><Relationship Id="rId17" Type="http://schemas.openxmlformats.org/officeDocument/2006/relationships/image" Target="../media/image23.png" /><Relationship Id="rId18" Type="http://schemas.openxmlformats.org/officeDocument/2006/relationships/image" Target="../media/image24.png" /><Relationship Id="rId19" Type="http://schemas.openxmlformats.org/officeDocument/2006/relationships/image" Target="../media/image25.png" /><Relationship Id="rId2" Type="http://schemas.openxmlformats.org/officeDocument/2006/relationships/oleObject" Target="../embeddings/Microsoft_Word_97_-_2003___1.doc" TargetMode="Internal" /><Relationship Id="rId20" Type="http://schemas.openxmlformats.org/officeDocument/2006/relationships/image" Target="../media/image26.png" /><Relationship Id="rId21" Type="http://schemas.openxmlformats.org/officeDocument/2006/relationships/image" Target="../media/image27.png" /><Relationship Id="rId22" Type="http://schemas.openxmlformats.org/officeDocument/2006/relationships/image" Target="../media/image28.png" /><Relationship Id="rId23" Type="http://schemas.openxmlformats.org/officeDocument/2006/relationships/image" Target="../media/image29.png" /><Relationship Id="rId24" Type="http://schemas.openxmlformats.org/officeDocument/2006/relationships/image" Target="../media/image30.png" /><Relationship Id="rId25" Type="http://schemas.openxmlformats.org/officeDocument/2006/relationships/image" Target="../media/image31.png" /><Relationship Id="rId26" Type="http://schemas.openxmlformats.org/officeDocument/2006/relationships/image" Target="../media/image32.png" /><Relationship Id="rId27" Type="http://schemas.openxmlformats.org/officeDocument/2006/relationships/image" Target="../media/image33.png" /><Relationship Id="rId28" Type="http://schemas.openxmlformats.org/officeDocument/2006/relationships/vmlDrawing" Target="../drawings/vmlDrawing1.vml" /><Relationship Id="rId3" Type="http://schemas.openxmlformats.org/officeDocument/2006/relationships/image" Target="../media/image9.emf"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png"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image" Target="../media/image15.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3.doc" TargetMode="Internal" /><Relationship Id="rId3" Type="http://schemas.openxmlformats.org/officeDocument/2006/relationships/image" Target="../media/image93.emf" /><Relationship Id="rId4" Type="http://schemas.openxmlformats.org/officeDocument/2006/relationships/oleObject" Target="../embeddings/Microsoft_Word_97_-_2003___44.doc" TargetMode="Internal" /><Relationship Id="rId5" Type="http://schemas.openxmlformats.org/officeDocument/2006/relationships/image" Target="../media/image94.emf" /><Relationship Id="rId6" Type="http://schemas.openxmlformats.org/officeDocument/2006/relationships/vmlDrawing" Target="../drawings/vmlDrawing31.v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5.doc" TargetMode="Internal" /><Relationship Id="rId3" Type="http://schemas.openxmlformats.org/officeDocument/2006/relationships/image" Target="../media/image95.emf" /><Relationship Id="rId4" Type="http://schemas.openxmlformats.org/officeDocument/2006/relationships/oleObject" Target="../embeddings/Microsoft_Word_97_-_2003___46.doc" TargetMode="Internal" /><Relationship Id="rId5" Type="http://schemas.openxmlformats.org/officeDocument/2006/relationships/image" Target="../media/image96.emf" /><Relationship Id="rId6" Type="http://schemas.openxmlformats.org/officeDocument/2006/relationships/vmlDrawing" Target="../drawings/vmlDrawing32.v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7.doc" TargetMode="Internal" /><Relationship Id="rId3" Type="http://schemas.openxmlformats.org/officeDocument/2006/relationships/image" Target="../media/image97.emf" /><Relationship Id="rId4" Type="http://schemas.openxmlformats.org/officeDocument/2006/relationships/vmlDrawing" Target="../drawings/vmlDrawing33.v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8.doc" TargetMode="Internal" /><Relationship Id="rId3" Type="http://schemas.openxmlformats.org/officeDocument/2006/relationships/image" Target="../media/image98.emf" /><Relationship Id="rId4" Type="http://schemas.openxmlformats.org/officeDocument/2006/relationships/oleObject" Target="../embeddings/Microsoft_Word_97_-_2003___49.doc" TargetMode="Internal" /><Relationship Id="rId5" Type="http://schemas.openxmlformats.org/officeDocument/2006/relationships/image" Target="../media/image99.emf" /><Relationship Id="rId6" Type="http://schemas.openxmlformats.org/officeDocument/2006/relationships/vmlDrawing" Target="../drawings/vmlDrawing34.v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100.png" /><Relationship Id="rId3" Type="http://schemas.openxmlformats.org/officeDocument/2006/relationships/image" Target="../media/image10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2.doc" TargetMode="Internal" /><Relationship Id="rId3" Type="http://schemas.openxmlformats.org/officeDocument/2006/relationships/image" Target="../media/image34.emf" /><Relationship Id="rId4" Type="http://schemas.openxmlformats.org/officeDocument/2006/relationships/vmlDrawing" Target="../drawings/vmlDrawing2.v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3.doc" TargetMode="Internal" /><Relationship Id="rId3" Type="http://schemas.openxmlformats.org/officeDocument/2006/relationships/image" Target="../media/image35.emf" /><Relationship Id="rId4" Type="http://schemas.openxmlformats.org/officeDocument/2006/relationships/vmlDrawing" Target="../drawings/vmlDrawing3.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4.doc" TargetMode="Internal" /><Relationship Id="rId3" Type="http://schemas.openxmlformats.org/officeDocument/2006/relationships/image" Target="../media/image36.emf" /><Relationship Id="rId4" Type="http://schemas.openxmlformats.org/officeDocument/2006/relationships/oleObject" Target="../embeddings/Microsoft_Word_97_-_2003___5.doc" TargetMode="Internal" /><Relationship Id="rId5" Type="http://schemas.openxmlformats.org/officeDocument/2006/relationships/image" Target="../media/image37.emf" /><Relationship Id="rId6" Type="http://schemas.openxmlformats.org/officeDocument/2006/relationships/vmlDrawing" Target="../drawings/vmlDrawing4.v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6.doc" TargetMode="Internal" /><Relationship Id="rId3" Type="http://schemas.openxmlformats.org/officeDocument/2006/relationships/image" Target="../media/image38.emf" /><Relationship Id="rId4" Type="http://schemas.openxmlformats.org/officeDocument/2006/relationships/vmlDrawing" Target="../drawings/vmlDrawing5.v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oleObject" Target="../embeddings/Microsoft_Word_97_-_2003___7.doc" TargetMode="Internal" /><Relationship Id="rId3" Type="http://schemas.openxmlformats.org/officeDocument/2006/relationships/image" Target="../media/image39.emf" /><Relationship Id="rId4" Type="http://schemas.openxmlformats.org/officeDocument/2006/relationships/vmlDrawing" Target="../drawings/vmlDrawing6.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组合 2"/>
          <p:cNvGrpSpPr/>
          <p:nvPr/>
        </p:nvGrpSpPr>
        <p:grpSpPr>
          <a:xfrm>
            <a:off x="3658235" y="2192655"/>
            <a:ext cx="4657090" cy="540385"/>
            <a:chOff x="3339" y="2019"/>
            <a:chExt cx="7334" cy="851"/>
          </a:xfrm>
        </p:grpSpPr>
        <p:sp>
          <p:nvSpPr>
            <p:cNvPr id="66" name="Shape 66"/>
            <p:cNvSpPr/>
            <p:nvPr/>
          </p:nvSpPr>
          <p:spPr>
            <a:xfrm>
              <a:off x="4590" y="2019"/>
              <a:ext cx="5219" cy="772"/>
            </a:xfrm>
            <a:prstGeom prst="rect">
              <a:avLst/>
            </a:prstGeom>
            <a:ln w="12700">
              <a:miter lim="400000"/>
            </a:ln>
          </p:spPr>
          <p:txBody>
            <a:bodyPr lIns="45718" tIns="45718" rIns="45718" bIns="45718">
              <a:spAutoFit/>
            </a:bodyPr>
            <a:lstStyle>
              <a:lvl1pPr>
                <a:defRPr sz="4800" baseline="-25000">
                  <a:solidFill>
                    <a:srgbClr val="B61C2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gn="ctr">
                <a:defRPr sz="1800" baseline="0">
                  <a:solidFill>
                    <a:srgbClr val="000000"/>
                  </a:solidFill>
                </a:defRPr>
              </a:pPr>
              <a:r>
                <a:rPr sz="4000" baseline="-25000">
                  <a:solidFill>
                    <a:srgbClr val="B61C22"/>
                  </a:solidFill>
                </a:rPr>
                <a:t>学科网 精品资源</a:t>
              </a:r>
            </a:p>
          </p:txBody>
        </p:sp>
        <p:sp>
          <p:nvSpPr>
            <p:cNvPr id="68" name="Shape 68"/>
            <p:cNvSpPr/>
            <p:nvPr/>
          </p:nvSpPr>
          <p:spPr>
            <a:xfrm flipV="1">
              <a:off x="3339" y="2870"/>
              <a:ext cx="1075" cy="0"/>
            </a:xfrm>
            <a:prstGeom prst="line">
              <a:avLst/>
            </a:prstGeom>
            <a:ln w="12700">
              <a:solidFill>
                <a:srgbClr val="B41F28"/>
              </a:solidFill>
            </a:ln>
          </p:spPr>
          <p:txBody>
            <a:bodyPr lIns="0" tIns="0" rIns="0" bIns="0"/>
            <a:lstStyle/>
            <a:p>
              <a:pPr lvl="0" defTabSz="457200">
                <a:defRPr sz="1200"/>
              </a:pPr>
              <a:endParaRPr/>
            </a:p>
          </p:txBody>
        </p:sp>
        <p:sp>
          <p:nvSpPr>
            <p:cNvPr id="69" name="Shape 69"/>
            <p:cNvSpPr/>
            <p:nvPr/>
          </p:nvSpPr>
          <p:spPr>
            <a:xfrm flipV="1">
              <a:off x="9599" y="2870"/>
              <a:ext cx="1075" cy="0"/>
            </a:xfrm>
            <a:prstGeom prst="line">
              <a:avLst/>
            </a:prstGeom>
            <a:ln w="12700">
              <a:solidFill>
                <a:srgbClr val="B41F28"/>
              </a:solidFill>
            </a:ln>
          </p:spPr>
          <p:txBody>
            <a:bodyPr lIns="0" tIns="0" rIns="0" bIns="0"/>
            <a:lstStyle/>
            <a:p>
              <a:pPr lvl="0" defTabSz="457200">
                <a:defRPr sz="1200"/>
              </a:pPr>
              <a:endParaRPr/>
            </a:p>
          </p:txBody>
        </p:sp>
      </p:grpSp>
      <p:sp>
        <p:nvSpPr>
          <p:cNvPr id="4" name="圆角矩形 3"/>
          <p:cNvSpPr/>
          <p:nvPr/>
        </p:nvSpPr>
        <p:spPr>
          <a:xfrm>
            <a:off x="2880995" y="3100070"/>
            <a:ext cx="6552565" cy="1112520"/>
          </a:xfrm>
          <a:prstGeom prst="roundRect">
            <a:avLst/>
          </a:prstGeom>
          <a:solidFill>
            <a:srgbClr val="AF202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37560" y="3333750"/>
            <a:ext cx="5639435" cy="645160"/>
          </a:xfrm>
          <a:prstGeom prst="rect">
            <a:avLst/>
          </a:prstGeom>
          <a:noFill/>
        </p:spPr>
        <p:txBody>
          <a:bodyPr wrap="square" rtlCol="0">
            <a:spAutoFit/>
          </a:bodyPr>
          <a:lstStyle/>
          <a:p>
            <a:pPr algn="ctr"/>
            <a:r>
              <a:rPr lang="zh-CN" altLang="en-US" sz="3600" b="1" smtClean="0">
                <a:solidFill>
                  <a:schemeClr val="bg1"/>
                </a:solidFill>
              </a:rPr>
              <a:t>第四单元 </a:t>
            </a:r>
            <a:r>
              <a:rPr lang="en-US" altLang="zh-CN" sz="3600" b="1" smtClean="0">
                <a:solidFill>
                  <a:schemeClr val="bg1"/>
                </a:solidFill>
              </a:rPr>
              <a:t> </a:t>
            </a:r>
            <a:r>
              <a:rPr lang="zh-CN" altLang="en-US" sz="3600" b="1" smtClean="0">
                <a:solidFill>
                  <a:schemeClr val="bg1"/>
                </a:solidFill>
              </a:rPr>
              <a:t>当代国际社会</a:t>
            </a:r>
            <a:r>
              <a:rPr lang="en-US" altLang="zh-CN" sz="3600" b="1" smtClean="0">
                <a:solidFill>
                  <a:schemeClr val="bg1"/>
                </a:solidFill>
              </a:rPr>
              <a:t> </a:t>
            </a:r>
            <a:endParaRPr lang="en-US" altLang="zh-CN" sz="3600" b="1">
              <a:solidFill>
                <a:schemeClr val="bg1"/>
              </a:solidFill>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0722" name="Object 123"/>
          <p:cNvGraphicFramePr>
            <a:graphicFrameLocks noChangeAspect="1"/>
          </p:cNvGraphicFramePr>
          <p:nvPr>
            <p:extLst>
              <p:ext uri="{D42A27DB-BD31-4B8C-83A1-F6EECF244321}">
                <p14:modId xmlns:p14="http://schemas.microsoft.com/office/powerpoint/2010/main" val="537217533"/>
              </p:ext>
            </p:extLst>
          </p:nvPr>
        </p:nvGraphicFramePr>
        <p:xfrm>
          <a:off x="2136299" y="258155"/>
          <a:ext cx="6012140" cy="1631270"/>
        </p:xfrm>
        <a:graphic>
          <a:graphicData uri="http://schemas.openxmlformats.org/presentationml/2006/ole">
            <mc:AlternateContent>
              <mc:Choice xmlns:v="urn:schemas-microsoft-com:vml" Requires="v">
                <p:oleObj spid="_x0000_s1045"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136299" y="258155"/>
                        <a:ext cx="6012140" cy="1631270"/>
                      </a:xfrm>
                      <a:prstGeom prst="rect">
                        <a:avLst/>
                      </a:prstGeom>
                      <a:noFill/>
                      <a:ln>
                        <a:noFill/>
                      </a:ln>
                      <a:effectLst/>
                    </p:spPr>
                  </p:pic>
                </p:oleObj>
              </mc:Fallback>
            </mc:AlternateContent>
          </a:graphicData>
        </a:graphic>
      </p:graphicFrame>
      <p:sp>
        <p:nvSpPr>
          <p:cNvPr id="807047" name="Rectangle 135"/>
          <p:cNvSpPr>
            <a:spLocks noChangeArrowheads="1"/>
          </p:cNvSpPr>
          <p:nvPr/>
        </p:nvSpPr>
        <p:spPr bwMode="auto">
          <a:xfrm>
            <a:off x="452967" y="1187450"/>
            <a:ext cx="1898651" cy="1041400"/>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含义</a:t>
            </a:r>
            <a:endParaRPr lang="zh-CN" altLang="en-US" b="0"/>
          </a:p>
        </p:txBody>
      </p:sp>
      <p:sp>
        <p:nvSpPr>
          <p:cNvPr id="807063" name="Line 151"/>
          <p:cNvSpPr>
            <a:spLocks noChangeShapeType="1"/>
          </p:cNvSpPr>
          <p:nvPr/>
        </p:nvSpPr>
        <p:spPr bwMode="auto">
          <a:xfrm>
            <a:off x="452968" y="2228850"/>
            <a:ext cx="113072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07065" name="Line 153"/>
          <p:cNvSpPr>
            <a:spLocks noChangeShapeType="1"/>
          </p:cNvSpPr>
          <p:nvPr/>
        </p:nvSpPr>
        <p:spPr bwMode="auto">
          <a:xfrm flipH="1">
            <a:off x="2351617" y="1187451"/>
            <a:ext cx="0" cy="4257675"/>
          </a:xfrm>
          <a:prstGeom prst="line">
            <a:avLst/>
          </a:prstGeom>
          <a:noFill/>
          <a:ln w="19050">
            <a:solidFill>
              <a:schemeClr val="tx1"/>
            </a:solidFill>
            <a:round/>
          </a:ln>
          <a:effectLst/>
        </p:spPr>
        <p:txBody>
          <a:bodyPr lIns="90000" tIns="46800" rIns="90000" bIns="46800" anchor="ctr"/>
          <a:lstStyle/>
          <a:p>
            <a:endParaRPr lang="zh-CN" altLang="en-US"/>
          </a:p>
        </p:txBody>
      </p:sp>
      <p:sp>
        <p:nvSpPr>
          <p:cNvPr id="807069" name="Line 157"/>
          <p:cNvSpPr>
            <a:spLocks noChangeShapeType="1"/>
          </p:cNvSpPr>
          <p:nvPr/>
        </p:nvSpPr>
        <p:spPr bwMode="auto">
          <a:xfrm>
            <a:off x="452968" y="2795588"/>
            <a:ext cx="113072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07077" name="Line 165"/>
          <p:cNvSpPr>
            <a:spLocks noChangeShapeType="1"/>
          </p:cNvSpPr>
          <p:nvPr/>
        </p:nvSpPr>
        <p:spPr bwMode="auto">
          <a:xfrm>
            <a:off x="452968" y="3362325"/>
            <a:ext cx="113072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07085" name="Line 173"/>
          <p:cNvSpPr>
            <a:spLocks noChangeShapeType="1"/>
          </p:cNvSpPr>
          <p:nvPr/>
        </p:nvSpPr>
        <p:spPr bwMode="auto">
          <a:xfrm>
            <a:off x="452968" y="3929063"/>
            <a:ext cx="113072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07057" name="Line 145"/>
          <p:cNvSpPr>
            <a:spLocks noChangeShapeType="1"/>
          </p:cNvSpPr>
          <p:nvPr/>
        </p:nvSpPr>
        <p:spPr bwMode="auto">
          <a:xfrm>
            <a:off x="452968" y="1187450"/>
            <a:ext cx="11307233"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07059" name="Line 147"/>
          <p:cNvSpPr>
            <a:spLocks noChangeShapeType="1"/>
          </p:cNvSpPr>
          <p:nvPr/>
        </p:nvSpPr>
        <p:spPr bwMode="auto">
          <a:xfrm flipH="1">
            <a:off x="452967" y="1187451"/>
            <a:ext cx="0" cy="425767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07060" name="Line 148"/>
          <p:cNvSpPr>
            <a:spLocks noChangeShapeType="1"/>
          </p:cNvSpPr>
          <p:nvPr/>
        </p:nvSpPr>
        <p:spPr bwMode="auto">
          <a:xfrm flipH="1">
            <a:off x="11760200" y="1187451"/>
            <a:ext cx="0" cy="425767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07058" name="Line 146"/>
          <p:cNvSpPr>
            <a:spLocks noChangeShapeType="1"/>
          </p:cNvSpPr>
          <p:nvPr/>
        </p:nvSpPr>
        <p:spPr bwMode="auto">
          <a:xfrm>
            <a:off x="452968" y="5445125"/>
            <a:ext cx="11307233"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07125" name="Rectangle 213"/>
          <p:cNvSpPr>
            <a:spLocks noChangeArrowheads="1"/>
          </p:cNvSpPr>
          <p:nvPr/>
        </p:nvSpPr>
        <p:spPr bwMode="auto">
          <a:xfrm>
            <a:off x="2351618" y="3929063"/>
            <a:ext cx="9408583" cy="1516062"/>
          </a:xfrm>
          <a:prstGeom prst="rect">
            <a:avLst/>
          </a:prstGeom>
          <a:noFill/>
          <a:ln w="19050" algn="ctr">
            <a:noFill/>
            <a:prstDash val="dash"/>
            <a:miter lim="800000"/>
          </a:ln>
          <a:effectLst/>
        </p:spPr>
        <p:txBody>
          <a:bodyPr lIns="90000" tIns="46800" rIns="90000" bIns="46800" anchor="ctr"/>
          <a:lstStyle/>
          <a:p>
            <a:pP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国家利益        。维护国家利益是主权国家对外活动的出发点和落脚点。国家间的共同利益是国家合作的基础，而利益对立则是引起国家冲突的根源</a:t>
            </a:r>
            <a:endParaRPr lang="zh-CN" altLang="en-US" b="0"/>
          </a:p>
        </p:txBody>
      </p:sp>
      <p:sp>
        <p:nvSpPr>
          <p:cNvPr id="807126" name="Rectangle 214"/>
          <p:cNvSpPr>
            <a:spLocks noChangeArrowheads="1"/>
          </p:cNvSpPr>
          <p:nvPr/>
        </p:nvSpPr>
        <p:spPr bwMode="auto">
          <a:xfrm>
            <a:off x="452967" y="3929063"/>
            <a:ext cx="1898651" cy="1516062"/>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决定性因素　</a:t>
            </a:r>
            <a:endParaRPr lang="zh-CN" altLang="en-US" b="0"/>
          </a:p>
        </p:txBody>
      </p:sp>
      <p:sp>
        <p:nvSpPr>
          <p:cNvPr id="807127" name="Rectangle 215"/>
          <p:cNvSpPr>
            <a:spLocks noChangeArrowheads="1"/>
          </p:cNvSpPr>
          <p:nvPr/>
        </p:nvSpPr>
        <p:spPr bwMode="auto">
          <a:xfrm>
            <a:off x="2351618" y="3362325"/>
            <a:ext cx="9408583" cy="566738"/>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是一种利益关系</a:t>
            </a:r>
            <a:endParaRPr lang="zh-CN" altLang="en-US" b="0"/>
          </a:p>
        </p:txBody>
      </p:sp>
      <p:sp>
        <p:nvSpPr>
          <p:cNvPr id="807128" name="Rectangle 216"/>
          <p:cNvSpPr>
            <a:spLocks noChangeArrowheads="1"/>
          </p:cNvSpPr>
          <p:nvPr/>
        </p:nvSpPr>
        <p:spPr bwMode="auto">
          <a:xfrm>
            <a:off x="452967" y="3362325"/>
            <a:ext cx="1898651" cy="566738"/>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实质</a:t>
            </a:r>
            <a:endParaRPr lang="zh-CN" altLang="en-US" b="0"/>
          </a:p>
        </p:txBody>
      </p:sp>
      <p:sp>
        <p:nvSpPr>
          <p:cNvPr id="807129" name="Rectangle 217"/>
          <p:cNvSpPr>
            <a:spLocks noChangeArrowheads="1"/>
          </p:cNvSpPr>
          <p:nvPr/>
        </p:nvSpPr>
        <p:spPr bwMode="auto">
          <a:xfrm>
            <a:off x="2351618" y="2795589"/>
            <a:ext cx="9408583" cy="566737"/>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竞争、合作与冲突</a:t>
            </a:r>
            <a:endParaRPr lang="zh-CN" altLang="en-US" b="0"/>
          </a:p>
        </p:txBody>
      </p:sp>
      <p:sp>
        <p:nvSpPr>
          <p:cNvPr id="807130" name="Rectangle 218"/>
          <p:cNvSpPr>
            <a:spLocks noChangeArrowheads="1"/>
          </p:cNvSpPr>
          <p:nvPr/>
        </p:nvSpPr>
        <p:spPr bwMode="auto">
          <a:xfrm>
            <a:off x="452967" y="2795589"/>
            <a:ext cx="1898651" cy="566737"/>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基本形式</a:t>
            </a:r>
            <a:endParaRPr lang="zh-CN" altLang="en-US" b="0"/>
          </a:p>
        </p:txBody>
      </p:sp>
      <p:sp>
        <p:nvSpPr>
          <p:cNvPr id="807131" name="Rectangle 219"/>
          <p:cNvSpPr>
            <a:spLocks noChangeArrowheads="1"/>
          </p:cNvSpPr>
          <p:nvPr/>
        </p:nvSpPr>
        <p:spPr bwMode="auto">
          <a:xfrm>
            <a:off x="2351618" y="2228850"/>
            <a:ext cx="9408583" cy="566738"/>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包括政治、经济、文化、军事关系等</a:t>
            </a:r>
            <a:endParaRPr lang="zh-CN" altLang="en-US" b="0"/>
          </a:p>
        </p:txBody>
      </p:sp>
      <p:sp>
        <p:nvSpPr>
          <p:cNvPr id="807132" name="Rectangle 220"/>
          <p:cNvSpPr>
            <a:spLocks noChangeArrowheads="1"/>
          </p:cNvSpPr>
          <p:nvPr/>
        </p:nvSpPr>
        <p:spPr bwMode="auto">
          <a:xfrm>
            <a:off x="452967" y="2228850"/>
            <a:ext cx="1898651" cy="566738"/>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内容</a:t>
            </a:r>
            <a:endParaRPr lang="zh-CN" altLang="en-US" b="0"/>
          </a:p>
        </p:txBody>
      </p:sp>
      <p:sp>
        <p:nvSpPr>
          <p:cNvPr id="807133" name="Rectangle 221"/>
          <p:cNvSpPr>
            <a:spLocks noChangeArrowheads="1"/>
          </p:cNvSpPr>
          <p:nvPr/>
        </p:nvSpPr>
        <p:spPr bwMode="auto">
          <a:xfrm>
            <a:off x="2351618" y="960947"/>
            <a:ext cx="9408583" cy="1041400"/>
          </a:xfrm>
          <a:prstGeom prst="rect">
            <a:avLst/>
          </a:prstGeom>
          <a:noFill/>
          <a:ln w="19050" algn="ctr">
            <a:noFill/>
            <a:prstDash val="dash"/>
            <a:miter lim="800000"/>
          </a:ln>
          <a:effectLst/>
        </p:spPr>
        <p:txBody>
          <a:bodyPr lIns="90000" tIns="46800" rIns="90000" bIns="46800" anchor="ctr"/>
          <a:lstStyle/>
          <a:p>
            <a:pPr algn="just"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国家之间、国际组织之间以及国家与国际组织之间的关系</a:t>
            </a:r>
            <a:endParaRPr lang="zh-CN" altLang="en-US" b="0"/>
          </a:p>
        </p:txBody>
      </p:sp>
      <p:sp>
        <p:nvSpPr>
          <p:cNvPr id="807134" name="Rectangle 222"/>
          <p:cNvSpPr>
            <a:spLocks noChangeArrowheads="1"/>
          </p:cNvSpPr>
          <p:nvPr/>
        </p:nvSpPr>
        <p:spPr bwMode="auto">
          <a:xfrm>
            <a:off x="4176185" y="4011613"/>
            <a:ext cx="534418" cy="463846"/>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400">
                <a:solidFill>
                  <a:schemeClr val="bg1"/>
                </a:solidFill>
                <a:latin typeface="IPAPANNEW" pitchFamily="2" charset="0"/>
                <a:ea typeface="黑体" pitchFamily="2" charset="-122"/>
                <a:cs typeface="Times New Roman" panose="02020603050405020304" pitchFamily="18" charset="0"/>
              </a:rPr>
              <a:t>[1]</a:t>
            </a:r>
            <a:endParaRPr lang="zh-CN" altLang="en-US" sz="2400">
              <a:solidFill>
                <a:schemeClr val="bg1"/>
              </a:solidFill>
              <a:latin typeface="IPAPANNEW" pitchFamily="2" charset="0"/>
              <a:ea typeface="黑体" panose="02010609060101010101" pitchFamily="2" charset="-122"/>
              <a:cs typeface="Times New Roman" panose="02020603050405020304" pitchFamily="18" charset="0"/>
            </a:endParaRPr>
          </a:p>
        </p:txBody>
      </p:sp>
      <p:sp>
        <p:nvSpPr>
          <p:cNvPr id="23" name="矩形 2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7047"/>
                                        </p:tgtEl>
                                        <p:attrNameLst>
                                          <p:attrName>style.visibility</p:attrName>
                                        </p:attrNameLst>
                                      </p:cBhvr>
                                      <p:to>
                                        <p:strVal val="visible"/>
                                      </p:to>
                                    </p:set>
                                    <p:anim calcmode="lin" valueType="num">
                                      <p:cBhvr>
                                        <p:cTn id="7" dur="500" fill="hold"/>
                                        <p:tgtEl>
                                          <p:spTgt spid="807047"/>
                                        </p:tgtEl>
                                        <p:attrNameLst>
                                          <p:attrName>ppt_w</p:attrName>
                                        </p:attrNameLst>
                                      </p:cBhvr>
                                      <p:tavLst>
                                        <p:tav tm="0">
                                          <p:val>
                                            <p:fltVal val="0"/>
                                          </p:val>
                                        </p:tav>
                                        <p:tav tm="100000">
                                          <p:val>
                                            <p:strVal val="#ppt_w"/>
                                          </p:val>
                                        </p:tav>
                                      </p:tavLst>
                                    </p:anim>
                                    <p:anim calcmode="lin" valueType="num">
                                      <p:cBhvr>
                                        <p:cTn id="8" dur="500" fill="hold"/>
                                        <p:tgtEl>
                                          <p:spTgt spid="807047"/>
                                        </p:tgtEl>
                                        <p:attrNameLst>
                                          <p:attrName>ppt_h</p:attrName>
                                        </p:attrNameLst>
                                      </p:cBhvr>
                                      <p:tavLst>
                                        <p:tav tm="0">
                                          <p:val>
                                            <p:fltVal val="0"/>
                                          </p:val>
                                        </p:tav>
                                        <p:tav tm="100000">
                                          <p:val>
                                            <p:strVal val="#ppt_h"/>
                                          </p:val>
                                        </p:tav>
                                      </p:tavLst>
                                    </p:anim>
                                    <p:animEffect transition="in" filter="fade">
                                      <p:cBhvr>
                                        <p:cTn id="9" dur="500"/>
                                        <p:tgtEl>
                                          <p:spTgt spid="80704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07063"/>
                                        </p:tgtEl>
                                        <p:attrNameLst>
                                          <p:attrName>style.visibility</p:attrName>
                                        </p:attrNameLst>
                                      </p:cBhvr>
                                      <p:to>
                                        <p:strVal val="visible"/>
                                      </p:to>
                                    </p:set>
                                    <p:anim calcmode="lin" valueType="num">
                                      <p:cBhvr>
                                        <p:cTn id="12" dur="500" fill="hold"/>
                                        <p:tgtEl>
                                          <p:spTgt spid="807063"/>
                                        </p:tgtEl>
                                        <p:attrNameLst>
                                          <p:attrName>ppt_w</p:attrName>
                                        </p:attrNameLst>
                                      </p:cBhvr>
                                      <p:tavLst>
                                        <p:tav tm="0">
                                          <p:val>
                                            <p:fltVal val="0"/>
                                          </p:val>
                                        </p:tav>
                                        <p:tav tm="100000">
                                          <p:val>
                                            <p:strVal val="#ppt_w"/>
                                          </p:val>
                                        </p:tav>
                                      </p:tavLst>
                                    </p:anim>
                                    <p:anim calcmode="lin" valueType="num">
                                      <p:cBhvr>
                                        <p:cTn id="13" dur="500" fill="hold"/>
                                        <p:tgtEl>
                                          <p:spTgt spid="807063"/>
                                        </p:tgtEl>
                                        <p:attrNameLst>
                                          <p:attrName>ppt_h</p:attrName>
                                        </p:attrNameLst>
                                      </p:cBhvr>
                                      <p:tavLst>
                                        <p:tav tm="0">
                                          <p:val>
                                            <p:fltVal val="0"/>
                                          </p:val>
                                        </p:tav>
                                        <p:tav tm="100000">
                                          <p:val>
                                            <p:strVal val="#ppt_h"/>
                                          </p:val>
                                        </p:tav>
                                      </p:tavLst>
                                    </p:anim>
                                    <p:animEffect transition="in" filter="fade">
                                      <p:cBhvr>
                                        <p:cTn id="14" dur="500"/>
                                        <p:tgtEl>
                                          <p:spTgt spid="80706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07065"/>
                                        </p:tgtEl>
                                        <p:attrNameLst>
                                          <p:attrName>style.visibility</p:attrName>
                                        </p:attrNameLst>
                                      </p:cBhvr>
                                      <p:to>
                                        <p:strVal val="visible"/>
                                      </p:to>
                                    </p:set>
                                    <p:anim calcmode="lin" valueType="num">
                                      <p:cBhvr>
                                        <p:cTn id="17" dur="500" fill="hold"/>
                                        <p:tgtEl>
                                          <p:spTgt spid="807065"/>
                                        </p:tgtEl>
                                        <p:attrNameLst>
                                          <p:attrName>ppt_w</p:attrName>
                                        </p:attrNameLst>
                                      </p:cBhvr>
                                      <p:tavLst>
                                        <p:tav tm="0">
                                          <p:val>
                                            <p:fltVal val="0"/>
                                          </p:val>
                                        </p:tav>
                                        <p:tav tm="100000">
                                          <p:val>
                                            <p:strVal val="#ppt_w"/>
                                          </p:val>
                                        </p:tav>
                                      </p:tavLst>
                                    </p:anim>
                                    <p:anim calcmode="lin" valueType="num">
                                      <p:cBhvr>
                                        <p:cTn id="18" dur="500" fill="hold"/>
                                        <p:tgtEl>
                                          <p:spTgt spid="807065"/>
                                        </p:tgtEl>
                                        <p:attrNameLst>
                                          <p:attrName>ppt_h</p:attrName>
                                        </p:attrNameLst>
                                      </p:cBhvr>
                                      <p:tavLst>
                                        <p:tav tm="0">
                                          <p:val>
                                            <p:fltVal val="0"/>
                                          </p:val>
                                        </p:tav>
                                        <p:tav tm="100000">
                                          <p:val>
                                            <p:strVal val="#ppt_h"/>
                                          </p:val>
                                        </p:tav>
                                      </p:tavLst>
                                    </p:anim>
                                    <p:animEffect transition="in" filter="fade">
                                      <p:cBhvr>
                                        <p:cTn id="19" dur="500"/>
                                        <p:tgtEl>
                                          <p:spTgt spid="8070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07069"/>
                                        </p:tgtEl>
                                        <p:attrNameLst>
                                          <p:attrName>style.visibility</p:attrName>
                                        </p:attrNameLst>
                                      </p:cBhvr>
                                      <p:to>
                                        <p:strVal val="visible"/>
                                      </p:to>
                                    </p:set>
                                    <p:anim calcmode="lin" valueType="num">
                                      <p:cBhvr>
                                        <p:cTn id="22" dur="500" fill="hold"/>
                                        <p:tgtEl>
                                          <p:spTgt spid="807069"/>
                                        </p:tgtEl>
                                        <p:attrNameLst>
                                          <p:attrName>ppt_w</p:attrName>
                                        </p:attrNameLst>
                                      </p:cBhvr>
                                      <p:tavLst>
                                        <p:tav tm="0">
                                          <p:val>
                                            <p:fltVal val="0"/>
                                          </p:val>
                                        </p:tav>
                                        <p:tav tm="100000">
                                          <p:val>
                                            <p:strVal val="#ppt_w"/>
                                          </p:val>
                                        </p:tav>
                                      </p:tavLst>
                                    </p:anim>
                                    <p:anim calcmode="lin" valueType="num">
                                      <p:cBhvr>
                                        <p:cTn id="23" dur="500" fill="hold"/>
                                        <p:tgtEl>
                                          <p:spTgt spid="807069"/>
                                        </p:tgtEl>
                                        <p:attrNameLst>
                                          <p:attrName>ppt_h</p:attrName>
                                        </p:attrNameLst>
                                      </p:cBhvr>
                                      <p:tavLst>
                                        <p:tav tm="0">
                                          <p:val>
                                            <p:fltVal val="0"/>
                                          </p:val>
                                        </p:tav>
                                        <p:tav tm="100000">
                                          <p:val>
                                            <p:strVal val="#ppt_h"/>
                                          </p:val>
                                        </p:tav>
                                      </p:tavLst>
                                    </p:anim>
                                    <p:animEffect transition="in" filter="fade">
                                      <p:cBhvr>
                                        <p:cTn id="24" dur="500"/>
                                        <p:tgtEl>
                                          <p:spTgt spid="80706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07077"/>
                                        </p:tgtEl>
                                        <p:attrNameLst>
                                          <p:attrName>style.visibility</p:attrName>
                                        </p:attrNameLst>
                                      </p:cBhvr>
                                      <p:to>
                                        <p:strVal val="visible"/>
                                      </p:to>
                                    </p:set>
                                    <p:anim calcmode="lin" valueType="num">
                                      <p:cBhvr>
                                        <p:cTn id="27" dur="500" fill="hold"/>
                                        <p:tgtEl>
                                          <p:spTgt spid="807077"/>
                                        </p:tgtEl>
                                        <p:attrNameLst>
                                          <p:attrName>ppt_w</p:attrName>
                                        </p:attrNameLst>
                                      </p:cBhvr>
                                      <p:tavLst>
                                        <p:tav tm="0">
                                          <p:val>
                                            <p:fltVal val="0"/>
                                          </p:val>
                                        </p:tav>
                                        <p:tav tm="100000">
                                          <p:val>
                                            <p:strVal val="#ppt_w"/>
                                          </p:val>
                                        </p:tav>
                                      </p:tavLst>
                                    </p:anim>
                                    <p:anim calcmode="lin" valueType="num">
                                      <p:cBhvr>
                                        <p:cTn id="28" dur="500" fill="hold"/>
                                        <p:tgtEl>
                                          <p:spTgt spid="807077"/>
                                        </p:tgtEl>
                                        <p:attrNameLst>
                                          <p:attrName>ppt_h</p:attrName>
                                        </p:attrNameLst>
                                      </p:cBhvr>
                                      <p:tavLst>
                                        <p:tav tm="0">
                                          <p:val>
                                            <p:fltVal val="0"/>
                                          </p:val>
                                        </p:tav>
                                        <p:tav tm="100000">
                                          <p:val>
                                            <p:strVal val="#ppt_h"/>
                                          </p:val>
                                        </p:tav>
                                      </p:tavLst>
                                    </p:anim>
                                    <p:animEffect transition="in" filter="fade">
                                      <p:cBhvr>
                                        <p:cTn id="29" dur="500"/>
                                        <p:tgtEl>
                                          <p:spTgt spid="80707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807085"/>
                                        </p:tgtEl>
                                        <p:attrNameLst>
                                          <p:attrName>style.visibility</p:attrName>
                                        </p:attrNameLst>
                                      </p:cBhvr>
                                      <p:to>
                                        <p:strVal val="visible"/>
                                      </p:to>
                                    </p:set>
                                    <p:anim calcmode="lin" valueType="num">
                                      <p:cBhvr>
                                        <p:cTn id="32" dur="500" fill="hold"/>
                                        <p:tgtEl>
                                          <p:spTgt spid="807085"/>
                                        </p:tgtEl>
                                        <p:attrNameLst>
                                          <p:attrName>ppt_w</p:attrName>
                                        </p:attrNameLst>
                                      </p:cBhvr>
                                      <p:tavLst>
                                        <p:tav tm="0">
                                          <p:val>
                                            <p:fltVal val="0"/>
                                          </p:val>
                                        </p:tav>
                                        <p:tav tm="100000">
                                          <p:val>
                                            <p:strVal val="#ppt_w"/>
                                          </p:val>
                                        </p:tav>
                                      </p:tavLst>
                                    </p:anim>
                                    <p:anim calcmode="lin" valueType="num">
                                      <p:cBhvr>
                                        <p:cTn id="33" dur="500" fill="hold"/>
                                        <p:tgtEl>
                                          <p:spTgt spid="807085"/>
                                        </p:tgtEl>
                                        <p:attrNameLst>
                                          <p:attrName>ppt_h</p:attrName>
                                        </p:attrNameLst>
                                      </p:cBhvr>
                                      <p:tavLst>
                                        <p:tav tm="0">
                                          <p:val>
                                            <p:fltVal val="0"/>
                                          </p:val>
                                        </p:tav>
                                        <p:tav tm="100000">
                                          <p:val>
                                            <p:strVal val="#ppt_h"/>
                                          </p:val>
                                        </p:tav>
                                      </p:tavLst>
                                    </p:anim>
                                    <p:animEffect transition="in" filter="fade">
                                      <p:cBhvr>
                                        <p:cTn id="34" dur="500"/>
                                        <p:tgtEl>
                                          <p:spTgt spid="80708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07057"/>
                                        </p:tgtEl>
                                        <p:attrNameLst>
                                          <p:attrName>style.visibility</p:attrName>
                                        </p:attrNameLst>
                                      </p:cBhvr>
                                      <p:to>
                                        <p:strVal val="visible"/>
                                      </p:to>
                                    </p:set>
                                    <p:anim calcmode="lin" valueType="num">
                                      <p:cBhvr>
                                        <p:cTn id="37" dur="500" fill="hold"/>
                                        <p:tgtEl>
                                          <p:spTgt spid="807057"/>
                                        </p:tgtEl>
                                        <p:attrNameLst>
                                          <p:attrName>ppt_w</p:attrName>
                                        </p:attrNameLst>
                                      </p:cBhvr>
                                      <p:tavLst>
                                        <p:tav tm="0">
                                          <p:val>
                                            <p:fltVal val="0"/>
                                          </p:val>
                                        </p:tav>
                                        <p:tav tm="100000">
                                          <p:val>
                                            <p:strVal val="#ppt_w"/>
                                          </p:val>
                                        </p:tav>
                                      </p:tavLst>
                                    </p:anim>
                                    <p:anim calcmode="lin" valueType="num">
                                      <p:cBhvr>
                                        <p:cTn id="38" dur="500" fill="hold"/>
                                        <p:tgtEl>
                                          <p:spTgt spid="807057"/>
                                        </p:tgtEl>
                                        <p:attrNameLst>
                                          <p:attrName>ppt_h</p:attrName>
                                        </p:attrNameLst>
                                      </p:cBhvr>
                                      <p:tavLst>
                                        <p:tav tm="0">
                                          <p:val>
                                            <p:fltVal val="0"/>
                                          </p:val>
                                        </p:tav>
                                        <p:tav tm="100000">
                                          <p:val>
                                            <p:strVal val="#ppt_h"/>
                                          </p:val>
                                        </p:tav>
                                      </p:tavLst>
                                    </p:anim>
                                    <p:animEffect transition="in" filter="fade">
                                      <p:cBhvr>
                                        <p:cTn id="39" dur="500"/>
                                        <p:tgtEl>
                                          <p:spTgt spid="80705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807059"/>
                                        </p:tgtEl>
                                        <p:attrNameLst>
                                          <p:attrName>style.visibility</p:attrName>
                                        </p:attrNameLst>
                                      </p:cBhvr>
                                      <p:to>
                                        <p:strVal val="visible"/>
                                      </p:to>
                                    </p:set>
                                    <p:anim calcmode="lin" valueType="num">
                                      <p:cBhvr>
                                        <p:cTn id="42" dur="500" fill="hold"/>
                                        <p:tgtEl>
                                          <p:spTgt spid="807059"/>
                                        </p:tgtEl>
                                        <p:attrNameLst>
                                          <p:attrName>ppt_w</p:attrName>
                                        </p:attrNameLst>
                                      </p:cBhvr>
                                      <p:tavLst>
                                        <p:tav tm="0">
                                          <p:val>
                                            <p:fltVal val="0"/>
                                          </p:val>
                                        </p:tav>
                                        <p:tav tm="100000">
                                          <p:val>
                                            <p:strVal val="#ppt_w"/>
                                          </p:val>
                                        </p:tav>
                                      </p:tavLst>
                                    </p:anim>
                                    <p:anim calcmode="lin" valueType="num">
                                      <p:cBhvr>
                                        <p:cTn id="43" dur="500" fill="hold"/>
                                        <p:tgtEl>
                                          <p:spTgt spid="807059"/>
                                        </p:tgtEl>
                                        <p:attrNameLst>
                                          <p:attrName>ppt_h</p:attrName>
                                        </p:attrNameLst>
                                      </p:cBhvr>
                                      <p:tavLst>
                                        <p:tav tm="0">
                                          <p:val>
                                            <p:fltVal val="0"/>
                                          </p:val>
                                        </p:tav>
                                        <p:tav tm="100000">
                                          <p:val>
                                            <p:strVal val="#ppt_h"/>
                                          </p:val>
                                        </p:tav>
                                      </p:tavLst>
                                    </p:anim>
                                    <p:animEffect transition="in" filter="fade">
                                      <p:cBhvr>
                                        <p:cTn id="44" dur="500"/>
                                        <p:tgtEl>
                                          <p:spTgt spid="807059"/>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807060"/>
                                        </p:tgtEl>
                                        <p:attrNameLst>
                                          <p:attrName>style.visibility</p:attrName>
                                        </p:attrNameLst>
                                      </p:cBhvr>
                                      <p:to>
                                        <p:strVal val="visible"/>
                                      </p:to>
                                    </p:set>
                                    <p:anim calcmode="lin" valueType="num">
                                      <p:cBhvr>
                                        <p:cTn id="47" dur="500" fill="hold"/>
                                        <p:tgtEl>
                                          <p:spTgt spid="807060"/>
                                        </p:tgtEl>
                                        <p:attrNameLst>
                                          <p:attrName>ppt_w</p:attrName>
                                        </p:attrNameLst>
                                      </p:cBhvr>
                                      <p:tavLst>
                                        <p:tav tm="0">
                                          <p:val>
                                            <p:fltVal val="0"/>
                                          </p:val>
                                        </p:tav>
                                        <p:tav tm="100000">
                                          <p:val>
                                            <p:strVal val="#ppt_w"/>
                                          </p:val>
                                        </p:tav>
                                      </p:tavLst>
                                    </p:anim>
                                    <p:anim calcmode="lin" valueType="num">
                                      <p:cBhvr>
                                        <p:cTn id="48" dur="500" fill="hold"/>
                                        <p:tgtEl>
                                          <p:spTgt spid="807060"/>
                                        </p:tgtEl>
                                        <p:attrNameLst>
                                          <p:attrName>ppt_h</p:attrName>
                                        </p:attrNameLst>
                                      </p:cBhvr>
                                      <p:tavLst>
                                        <p:tav tm="0">
                                          <p:val>
                                            <p:fltVal val="0"/>
                                          </p:val>
                                        </p:tav>
                                        <p:tav tm="100000">
                                          <p:val>
                                            <p:strVal val="#ppt_h"/>
                                          </p:val>
                                        </p:tav>
                                      </p:tavLst>
                                    </p:anim>
                                    <p:animEffect transition="in" filter="fade">
                                      <p:cBhvr>
                                        <p:cTn id="49" dur="500"/>
                                        <p:tgtEl>
                                          <p:spTgt spid="807060"/>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807058"/>
                                        </p:tgtEl>
                                        <p:attrNameLst>
                                          <p:attrName>style.visibility</p:attrName>
                                        </p:attrNameLst>
                                      </p:cBhvr>
                                      <p:to>
                                        <p:strVal val="visible"/>
                                      </p:to>
                                    </p:set>
                                    <p:anim calcmode="lin" valueType="num">
                                      <p:cBhvr>
                                        <p:cTn id="52" dur="500" fill="hold"/>
                                        <p:tgtEl>
                                          <p:spTgt spid="807058"/>
                                        </p:tgtEl>
                                        <p:attrNameLst>
                                          <p:attrName>ppt_w</p:attrName>
                                        </p:attrNameLst>
                                      </p:cBhvr>
                                      <p:tavLst>
                                        <p:tav tm="0">
                                          <p:val>
                                            <p:fltVal val="0"/>
                                          </p:val>
                                        </p:tav>
                                        <p:tav tm="100000">
                                          <p:val>
                                            <p:strVal val="#ppt_w"/>
                                          </p:val>
                                        </p:tav>
                                      </p:tavLst>
                                    </p:anim>
                                    <p:anim calcmode="lin" valueType="num">
                                      <p:cBhvr>
                                        <p:cTn id="53" dur="500" fill="hold"/>
                                        <p:tgtEl>
                                          <p:spTgt spid="807058"/>
                                        </p:tgtEl>
                                        <p:attrNameLst>
                                          <p:attrName>ppt_h</p:attrName>
                                        </p:attrNameLst>
                                      </p:cBhvr>
                                      <p:tavLst>
                                        <p:tav tm="0">
                                          <p:val>
                                            <p:fltVal val="0"/>
                                          </p:val>
                                        </p:tav>
                                        <p:tav tm="100000">
                                          <p:val>
                                            <p:strVal val="#ppt_h"/>
                                          </p:val>
                                        </p:tav>
                                      </p:tavLst>
                                    </p:anim>
                                    <p:animEffect transition="in" filter="fade">
                                      <p:cBhvr>
                                        <p:cTn id="54" dur="500"/>
                                        <p:tgtEl>
                                          <p:spTgt spid="807058"/>
                                        </p:tgtEl>
                                      </p:cBhvr>
                                    </p:animEffect>
                                  </p:childTnLst>
                                </p:cTn>
                              </p:par>
                            </p:childTnLst>
                          </p:cTn>
                        </p:par>
                      </p:childTnLst>
                    </p:cTn>
                  </p:par>
                  <p:par>
                    <p:cTn id="55" fill="hold" nodeType="clickPar">
                      <p:stCondLst>
                        <p:cond delay="indefinite"/>
                      </p:stCondLst>
                      <p:childTnLst>
                        <p:par>
                          <p:cTn id="56" fill="hold" nodeType="after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807133"/>
                                        </p:tgtEl>
                                        <p:attrNameLst>
                                          <p:attrName>style.visibility</p:attrName>
                                        </p:attrNameLst>
                                      </p:cBhvr>
                                      <p:to>
                                        <p:strVal val="visible"/>
                                      </p:to>
                                    </p:set>
                                    <p:anim calcmode="lin" valueType="num">
                                      <p:cBhvr>
                                        <p:cTn id="59" dur="500" fill="hold"/>
                                        <p:tgtEl>
                                          <p:spTgt spid="807133"/>
                                        </p:tgtEl>
                                        <p:attrNameLst>
                                          <p:attrName>ppt_w</p:attrName>
                                        </p:attrNameLst>
                                      </p:cBhvr>
                                      <p:tavLst>
                                        <p:tav tm="0">
                                          <p:val>
                                            <p:fltVal val="0"/>
                                          </p:val>
                                        </p:tav>
                                        <p:tav tm="100000">
                                          <p:val>
                                            <p:strVal val="#ppt_w"/>
                                          </p:val>
                                        </p:tav>
                                      </p:tavLst>
                                    </p:anim>
                                    <p:anim calcmode="lin" valueType="num">
                                      <p:cBhvr>
                                        <p:cTn id="60" dur="500" fill="hold"/>
                                        <p:tgtEl>
                                          <p:spTgt spid="807133"/>
                                        </p:tgtEl>
                                        <p:attrNameLst>
                                          <p:attrName>ppt_h</p:attrName>
                                        </p:attrNameLst>
                                      </p:cBhvr>
                                      <p:tavLst>
                                        <p:tav tm="0">
                                          <p:val>
                                            <p:fltVal val="0"/>
                                          </p:val>
                                        </p:tav>
                                        <p:tav tm="100000">
                                          <p:val>
                                            <p:strVal val="#ppt_h"/>
                                          </p:val>
                                        </p:tav>
                                      </p:tavLst>
                                    </p:anim>
                                    <p:animEffect transition="in" filter="fade">
                                      <p:cBhvr>
                                        <p:cTn id="61" dur="500"/>
                                        <p:tgtEl>
                                          <p:spTgt spid="807133"/>
                                        </p:tgtEl>
                                      </p:cBhvr>
                                    </p:animEffect>
                                  </p:childTnLst>
                                </p:cTn>
                              </p:par>
                            </p:childTnLst>
                          </p:cTn>
                        </p:par>
                      </p:childTnLst>
                    </p:cTn>
                  </p:par>
                  <p:par>
                    <p:cTn id="62" fill="hold" nodeType="clickPar">
                      <p:stCondLst>
                        <p:cond delay="indefinite"/>
                      </p:stCondLst>
                      <p:childTnLst>
                        <p:par>
                          <p:cTn id="63" fill="hold" nodeType="after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807132"/>
                                        </p:tgtEl>
                                        <p:attrNameLst>
                                          <p:attrName>style.visibility</p:attrName>
                                        </p:attrNameLst>
                                      </p:cBhvr>
                                      <p:to>
                                        <p:strVal val="visible"/>
                                      </p:to>
                                    </p:set>
                                    <p:anim calcmode="lin" valueType="num">
                                      <p:cBhvr>
                                        <p:cTn id="66" dur="500" fill="hold"/>
                                        <p:tgtEl>
                                          <p:spTgt spid="807132"/>
                                        </p:tgtEl>
                                        <p:attrNameLst>
                                          <p:attrName>ppt_w</p:attrName>
                                        </p:attrNameLst>
                                      </p:cBhvr>
                                      <p:tavLst>
                                        <p:tav tm="0">
                                          <p:val>
                                            <p:fltVal val="0"/>
                                          </p:val>
                                        </p:tav>
                                        <p:tav tm="100000">
                                          <p:val>
                                            <p:strVal val="#ppt_w"/>
                                          </p:val>
                                        </p:tav>
                                      </p:tavLst>
                                    </p:anim>
                                    <p:anim calcmode="lin" valueType="num">
                                      <p:cBhvr>
                                        <p:cTn id="67" dur="500" fill="hold"/>
                                        <p:tgtEl>
                                          <p:spTgt spid="807132"/>
                                        </p:tgtEl>
                                        <p:attrNameLst>
                                          <p:attrName>ppt_h</p:attrName>
                                        </p:attrNameLst>
                                      </p:cBhvr>
                                      <p:tavLst>
                                        <p:tav tm="0">
                                          <p:val>
                                            <p:fltVal val="0"/>
                                          </p:val>
                                        </p:tav>
                                        <p:tav tm="100000">
                                          <p:val>
                                            <p:strVal val="#ppt_h"/>
                                          </p:val>
                                        </p:tav>
                                      </p:tavLst>
                                    </p:anim>
                                    <p:animEffect transition="in" filter="fade">
                                      <p:cBhvr>
                                        <p:cTn id="68" dur="500"/>
                                        <p:tgtEl>
                                          <p:spTgt spid="807132"/>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807131"/>
                                        </p:tgtEl>
                                        <p:attrNameLst>
                                          <p:attrName>style.visibility</p:attrName>
                                        </p:attrNameLst>
                                      </p:cBhvr>
                                      <p:to>
                                        <p:strVal val="visible"/>
                                      </p:to>
                                    </p:set>
                                    <p:anim calcmode="lin" valueType="num">
                                      <p:cBhvr>
                                        <p:cTn id="73" dur="500" fill="hold"/>
                                        <p:tgtEl>
                                          <p:spTgt spid="807131"/>
                                        </p:tgtEl>
                                        <p:attrNameLst>
                                          <p:attrName>ppt_w</p:attrName>
                                        </p:attrNameLst>
                                      </p:cBhvr>
                                      <p:tavLst>
                                        <p:tav tm="0">
                                          <p:val>
                                            <p:fltVal val="0"/>
                                          </p:val>
                                        </p:tav>
                                        <p:tav tm="100000">
                                          <p:val>
                                            <p:strVal val="#ppt_w"/>
                                          </p:val>
                                        </p:tav>
                                      </p:tavLst>
                                    </p:anim>
                                    <p:anim calcmode="lin" valueType="num">
                                      <p:cBhvr>
                                        <p:cTn id="74" dur="500" fill="hold"/>
                                        <p:tgtEl>
                                          <p:spTgt spid="807131"/>
                                        </p:tgtEl>
                                        <p:attrNameLst>
                                          <p:attrName>ppt_h</p:attrName>
                                        </p:attrNameLst>
                                      </p:cBhvr>
                                      <p:tavLst>
                                        <p:tav tm="0">
                                          <p:val>
                                            <p:fltVal val="0"/>
                                          </p:val>
                                        </p:tav>
                                        <p:tav tm="100000">
                                          <p:val>
                                            <p:strVal val="#ppt_h"/>
                                          </p:val>
                                        </p:tav>
                                      </p:tavLst>
                                    </p:anim>
                                    <p:animEffect transition="in" filter="fade">
                                      <p:cBhvr>
                                        <p:cTn id="75" dur="500"/>
                                        <p:tgtEl>
                                          <p:spTgt spid="807131"/>
                                        </p:tgtEl>
                                      </p:cBhvr>
                                    </p:animEffect>
                                  </p:childTnLst>
                                </p:cTn>
                              </p:par>
                            </p:childTnLst>
                          </p:cTn>
                        </p:par>
                      </p:childTnLst>
                    </p:cTn>
                  </p:par>
                  <p:par>
                    <p:cTn id="76" fill="hold" nodeType="clickPar">
                      <p:stCondLst>
                        <p:cond delay="indefinite"/>
                      </p:stCondLst>
                      <p:childTnLst>
                        <p:par>
                          <p:cTn id="77" fill="hold" nodeType="after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807130"/>
                                        </p:tgtEl>
                                        <p:attrNameLst>
                                          <p:attrName>style.visibility</p:attrName>
                                        </p:attrNameLst>
                                      </p:cBhvr>
                                      <p:to>
                                        <p:strVal val="visible"/>
                                      </p:to>
                                    </p:set>
                                    <p:anim calcmode="lin" valueType="num">
                                      <p:cBhvr>
                                        <p:cTn id="80" dur="500" fill="hold"/>
                                        <p:tgtEl>
                                          <p:spTgt spid="807130"/>
                                        </p:tgtEl>
                                        <p:attrNameLst>
                                          <p:attrName>ppt_w</p:attrName>
                                        </p:attrNameLst>
                                      </p:cBhvr>
                                      <p:tavLst>
                                        <p:tav tm="0">
                                          <p:val>
                                            <p:fltVal val="0"/>
                                          </p:val>
                                        </p:tav>
                                        <p:tav tm="100000">
                                          <p:val>
                                            <p:strVal val="#ppt_w"/>
                                          </p:val>
                                        </p:tav>
                                      </p:tavLst>
                                    </p:anim>
                                    <p:anim calcmode="lin" valueType="num">
                                      <p:cBhvr>
                                        <p:cTn id="81" dur="500" fill="hold"/>
                                        <p:tgtEl>
                                          <p:spTgt spid="807130"/>
                                        </p:tgtEl>
                                        <p:attrNameLst>
                                          <p:attrName>ppt_h</p:attrName>
                                        </p:attrNameLst>
                                      </p:cBhvr>
                                      <p:tavLst>
                                        <p:tav tm="0">
                                          <p:val>
                                            <p:fltVal val="0"/>
                                          </p:val>
                                        </p:tav>
                                        <p:tav tm="100000">
                                          <p:val>
                                            <p:strVal val="#ppt_h"/>
                                          </p:val>
                                        </p:tav>
                                      </p:tavLst>
                                    </p:anim>
                                    <p:animEffect transition="in" filter="fade">
                                      <p:cBhvr>
                                        <p:cTn id="82" dur="500"/>
                                        <p:tgtEl>
                                          <p:spTgt spid="807130"/>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807129"/>
                                        </p:tgtEl>
                                        <p:attrNameLst>
                                          <p:attrName>style.visibility</p:attrName>
                                        </p:attrNameLst>
                                      </p:cBhvr>
                                      <p:to>
                                        <p:strVal val="visible"/>
                                      </p:to>
                                    </p:set>
                                    <p:anim calcmode="lin" valueType="num">
                                      <p:cBhvr>
                                        <p:cTn id="87" dur="500" fill="hold"/>
                                        <p:tgtEl>
                                          <p:spTgt spid="807129"/>
                                        </p:tgtEl>
                                        <p:attrNameLst>
                                          <p:attrName>ppt_w</p:attrName>
                                        </p:attrNameLst>
                                      </p:cBhvr>
                                      <p:tavLst>
                                        <p:tav tm="0">
                                          <p:val>
                                            <p:fltVal val="0"/>
                                          </p:val>
                                        </p:tav>
                                        <p:tav tm="100000">
                                          <p:val>
                                            <p:strVal val="#ppt_w"/>
                                          </p:val>
                                        </p:tav>
                                      </p:tavLst>
                                    </p:anim>
                                    <p:anim calcmode="lin" valueType="num">
                                      <p:cBhvr>
                                        <p:cTn id="88" dur="500" fill="hold"/>
                                        <p:tgtEl>
                                          <p:spTgt spid="807129"/>
                                        </p:tgtEl>
                                        <p:attrNameLst>
                                          <p:attrName>ppt_h</p:attrName>
                                        </p:attrNameLst>
                                      </p:cBhvr>
                                      <p:tavLst>
                                        <p:tav tm="0">
                                          <p:val>
                                            <p:fltVal val="0"/>
                                          </p:val>
                                        </p:tav>
                                        <p:tav tm="100000">
                                          <p:val>
                                            <p:strVal val="#ppt_h"/>
                                          </p:val>
                                        </p:tav>
                                      </p:tavLst>
                                    </p:anim>
                                    <p:animEffect transition="in" filter="fade">
                                      <p:cBhvr>
                                        <p:cTn id="89" dur="500"/>
                                        <p:tgtEl>
                                          <p:spTgt spid="807129"/>
                                        </p:tgtEl>
                                      </p:cBhvr>
                                    </p:animEffect>
                                  </p:childTnLst>
                                </p:cTn>
                              </p:par>
                            </p:childTnLst>
                          </p:cTn>
                        </p:par>
                      </p:childTnLst>
                    </p:cTn>
                  </p:par>
                  <p:par>
                    <p:cTn id="90" fill="hold" nodeType="clickPar">
                      <p:stCondLst>
                        <p:cond delay="indefinite"/>
                      </p:stCondLst>
                      <p:childTnLst>
                        <p:par>
                          <p:cTn id="91" fill="hold" nodeType="after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807128"/>
                                        </p:tgtEl>
                                        <p:attrNameLst>
                                          <p:attrName>style.visibility</p:attrName>
                                        </p:attrNameLst>
                                      </p:cBhvr>
                                      <p:to>
                                        <p:strVal val="visible"/>
                                      </p:to>
                                    </p:set>
                                    <p:anim calcmode="lin" valueType="num">
                                      <p:cBhvr>
                                        <p:cTn id="94" dur="500" fill="hold"/>
                                        <p:tgtEl>
                                          <p:spTgt spid="807128"/>
                                        </p:tgtEl>
                                        <p:attrNameLst>
                                          <p:attrName>ppt_w</p:attrName>
                                        </p:attrNameLst>
                                      </p:cBhvr>
                                      <p:tavLst>
                                        <p:tav tm="0">
                                          <p:val>
                                            <p:fltVal val="0"/>
                                          </p:val>
                                        </p:tav>
                                        <p:tav tm="100000">
                                          <p:val>
                                            <p:strVal val="#ppt_w"/>
                                          </p:val>
                                        </p:tav>
                                      </p:tavLst>
                                    </p:anim>
                                    <p:anim calcmode="lin" valueType="num">
                                      <p:cBhvr>
                                        <p:cTn id="95" dur="500" fill="hold"/>
                                        <p:tgtEl>
                                          <p:spTgt spid="807128"/>
                                        </p:tgtEl>
                                        <p:attrNameLst>
                                          <p:attrName>ppt_h</p:attrName>
                                        </p:attrNameLst>
                                      </p:cBhvr>
                                      <p:tavLst>
                                        <p:tav tm="0">
                                          <p:val>
                                            <p:fltVal val="0"/>
                                          </p:val>
                                        </p:tav>
                                        <p:tav tm="100000">
                                          <p:val>
                                            <p:strVal val="#ppt_h"/>
                                          </p:val>
                                        </p:tav>
                                      </p:tavLst>
                                    </p:anim>
                                    <p:animEffect transition="in" filter="fade">
                                      <p:cBhvr>
                                        <p:cTn id="96" dur="500"/>
                                        <p:tgtEl>
                                          <p:spTgt spid="807128"/>
                                        </p:tgtEl>
                                      </p:cBhvr>
                                    </p:animEffect>
                                  </p:childTnLst>
                                </p:cTn>
                              </p:par>
                            </p:childTnLst>
                          </p:cTn>
                        </p:par>
                      </p:childTnLst>
                    </p:cTn>
                  </p:par>
                  <p:par>
                    <p:cTn id="97" fill="hold" nodeType="clickPar">
                      <p:stCondLst>
                        <p:cond delay="indefinite"/>
                      </p:stCondLst>
                      <p:childTnLst>
                        <p:par>
                          <p:cTn id="98" fill="hold" nodeType="afterGroup">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807127"/>
                                        </p:tgtEl>
                                        <p:attrNameLst>
                                          <p:attrName>style.visibility</p:attrName>
                                        </p:attrNameLst>
                                      </p:cBhvr>
                                      <p:to>
                                        <p:strVal val="visible"/>
                                      </p:to>
                                    </p:set>
                                    <p:anim calcmode="lin" valueType="num">
                                      <p:cBhvr>
                                        <p:cTn id="101" dur="500" fill="hold"/>
                                        <p:tgtEl>
                                          <p:spTgt spid="807127"/>
                                        </p:tgtEl>
                                        <p:attrNameLst>
                                          <p:attrName>ppt_w</p:attrName>
                                        </p:attrNameLst>
                                      </p:cBhvr>
                                      <p:tavLst>
                                        <p:tav tm="0">
                                          <p:val>
                                            <p:fltVal val="0"/>
                                          </p:val>
                                        </p:tav>
                                        <p:tav tm="100000">
                                          <p:val>
                                            <p:strVal val="#ppt_w"/>
                                          </p:val>
                                        </p:tav>
                                      </p:tavLst>
                                    </p:anim>
                                    <p:anim calcmode="lin" valueType="num">
                                      <p:cBhvr>
                                        <p:cTn id="102" dur="500" fill="hold"/>
                                        <p:tgtEl>
                                          <p:spTgt spid="807127"/>
                                        </p:tgtEl>
                                        <p:attrNameLst>
                                          <p:attrName>ppt_h</p:attrName>
                                        </p:attrNameLst>
                                      </p:cBhvr>
                                      <p:tavLst>
                                        <p:tav tm="0">
                                          <p:val>
                                            <p:fltVal val="0"/>
                                          </p:val>
                                        </p:tav>
                                        <p:tav tm="100000">
                                          <p:val>
                                            <p:strVal val="#ppt_h"/>
                                          </p:val>
                                        </p:tav>
                                      </p:tavLst>
                                    </p:anim>
                                    <p:animEffect transition="in" filter="fade">
                                      <p:cBhvr>
                                        <p:cTn id="103" dur="500"/>
                                        <p:tgtEl>
                                          <p:spTgt spid="807127"/>
                                        </p:tgtEl>
                                      </p:cBhvr>
                                    </p:animEffect>
                                  </p:childTnLst>
                                </p:cTn>
                              </p:par>
                            </p:childTnLst>
                          </p:cTn>
                        </p:par>
                      </p:childTnLst>
                    </p:cTn>
                  </p:par>
                  <p:par>
                    <p:cTn id="104" fill="hold" nodeType="clickPar">
                      <p:stCondLst>
                        <p:cond delay="indefinite"/>
                      </p:stCondLst>
                      <p:childTnLst>
                        <p:par>
                          <p:cTn id="105" fill="hold" nodeType="after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807126"/>
                                        </p:tgtEl>
                                        <p:attrNameLst>
                                          <p:attrName>style.visibility</p:attrName>
                                        </p:attrNameLst>
                                      </p:cBhvr>
                                      <p:to>
                                        <p:strVal val="visible"/>
                                      </p:to>
                                    </p:set>
                                    <p:anim calcmode="lin" valueType="num">
                                      <p:cBhvr>
                                        <p:cTn id="108" dur="500" fill="hold"/>
                                        <p:tgtEl>
                                          <p:spTgt spid="807126"/>
                                        </p:tgtEl>
                                        <p:attrNameLst>
                                          <p:attrName>ppt_w</p:attrName>
                                        </p:attrNameLst>
                                      </p:cBhvr>
                                      <p:tavLst>
                                        <p:tav tm="0">
                                          <p:val>
                                            <p:fltVal val="0"/>
                                          </p:val>
                                        </p:tav>
                                        <p:tav tm="100000">
                                          <p:val>
                                            <p:strVal val="#ppt_w"/>
                                          </p:val>
                                        </p:tav>
                                      </p:tavLst>
                                    </p:anim>
                                    <p:anim calcmode="lin" valueType="num">
                                      <p:cBhvr>
                                        <p:cTn id="109" dur="500" fill="hold"/>
                                        <p:tgtEl>
                                          <p:spTgt spid="807126"/>
                                        </p:tgtEl>
                                        <p:attrNameLst>
                                          <p:attrName>ppt_h</p:attrName>
                                        </p:attrNameLst>
                                      </p:cBhvr>
                                      <p:tavLst>
                                        <p:tav tm="0">
                                          <p:val>
                                            <p:fltVal val="0"/>
                                          </p:val>
                                        </p:tav>
                                        <p:tav tm="100000">
                                          <p:val>
                                            <p:strVal val="#ppt_h"/>
                                          </p:val>
                                        </p:tav>
                                      </p:tavLst>
                                    </p:anim>
                                    <p:animEffect transition="in" filter="fade">
                                      <p:cBhvr>
                                        <p:cTn id="110" dur="500"/>
                                        <p:tgtEl>
                                          <p:spTgt spid="807126"/>
                                        </p:tgtEl>
                                      </p:cBhvr>
                                    </p:animEffect>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807125"/>
                                        </p:tgtEl>
                                        <p:attrNameLst>
                                          <p:attrName>style.visibility</p:attrName>
                                        </p:attrNameLst>
                                      </p:cBhvr>
                                      <p:to>
                                        <p:strVal val="visible"/>
                                      </p:to>
                                    </p:set>
                                    <p:anim calcmode="lin" valueType="num">
                                      <p:cBhvr>
                                        <p:cTn id="115" dur="500" fill="hold"/>
                                        <p:tgtEl>
                                          <p:spTgt spid="807125"/>
                                        </p:tgtEl>
                                        <p:attrNameLst>
                                          <p:attrName>ppt_w</p:attrName>
                                        </p:attrNameLst>
                                      </p:cBhvr>
                                      <p:tavLst>
                                        <p:tav tm="0">
                                          <p:val>
                                            <p:fltVal val="0"/>
                                          </p:val>
                                        </p:tav>
                                        <p:tav tm="100000">
                                          <p:val>
                                            <p:strVal val="#ppt_w"/>
                                          </p:val>
                                        </p:tav>
                                      </p:tavLst>
                                    </p:anim>
                                    <p:anim calcmode="lin" valueType="num">
                                      <p:cBhvr>
                                        <p:cTn id="116" dur="500" fill="hold"/>
                                        <p:tgtEl>
                                          <p:spTgt spid="807125"/>
                                        </p:tgtEl>
                                        <p:attrNameLst>
                                          <p:attrName>ppt_h</p:attrName>
                                        </p:attrNameLst>
                                      </p:cBhvr>
                                      <p:tavLst>
                                        <p:tav tm="0">
                                          <p:val>
                                            <p:fltVal val="0"/>
                                          </p:val>
                                        </p:tav>
                                        <p:tav tm="100000">
                                          <p:val>
                                            <p:strVal val="#ppt_h"/>
                                          </p:val>
                                        </p:tav>
                                      </p:tavLst>
                                    </p:anim>
                                    <p:animEffect transition="in" filter="fade">
                                      <p:cBhvr>
                                        <p:cTn id="117" dur="500"/>
                                        <p:tgtEl>
                                          <p:spTgt spid="807125"/>
                                        </p:tgtEl>
                                      </p:cBhvr>
                                    </p:animEffect>
                                  </p:childTnLst>
                                </p:cTn>
                              </p:par>
                              <p:par>
                                <p:cTn id="118" presetID="53" presetClass="entr" presetSubtype="0" fill="hold" grpId="0" nodeType="withEffect">
                                  <p:stCondLst>
                                    <p:cond delay="0"/>
                                  </p:stCondLst>
                                  <p:childTnLst>
                                    <p:set>
                                      <p:cBhvr>
                                        <p:cTn id="119" dur="1" fill="hold">
                                          <p:stCondLst>
                                            <p:cond delay="0"/>
                                          </p:stCondLst>
                                        </p:cTn>
                                        <p:tgtEl>
                                          <p:spTgt spid="807134"/>
                                        </p:tgtEl>
                                        <p:attrNameLst>
                                          <p:attrName>style.visibility</p:attrName>
                                        </p:attrNameLst>
                                      </p:cBhvr>
                                      <p:to>
                                        <p:strVal val="visible"/>
                                      </p:to>
                                    </p:set>
                                    <p:anim calcmode="lin" valueType="num">
                                      <p:cBhvr>
                                        <p:cTn id="120" dur="500" fill="hold"/>
                                        <p:tgtEl>
                                          <p:spTgt spid="807134"/>
                                        </p:tgtEl>
                                        <p:attrNameLst>
                                          <p:attrName>ppt_w</p:attrName>
                                        </p:attrNameLst>
                                      </p:cBhvr>
                                      <p:tavLst>
                                        <p:tav tm="0">
                                          <p:val>
                                            <p:fltVal val="0"/>
                                          </p:val>
                                        </p:tav>
                                        <p:tav tm="100000">
                                          <p:val>
                                            <p:strVal val="#ppt_w"/>
                                          </p:val>
                                        </p:tav>
                                      </p:tavLst>
                                    </p:anim>
                                    <p:anim calcmode="lin" valueType="num">
                                      <p:cBhvr>
                                        <p:cTn id="121" dur="500" fill="hold"/>
                                        <p:tgtEl>
                                          <p:spTgt spid="807134"/>
                                        </p:tgtEl>
                                        <p:attrNameLst>
                                          <p:attrName>ppt_h</p:attrName>
                                        </p:attrNameLst>
                                      </p:cBhvr>
                                      <p:tavLst>
                                        <p:tav tm="0">
                                          <p:val>
                                            <p:fltVal val="0"/>
                                          </p:val>
                                        </p:tav>
                                        <p:tav tm="100000">
                                          <p:val>
                                            <p:strVal val="#ppt_h"/>
                                          </p:val>
                                        </p:tav>
                                      </p:tavLst>
                                    </p:anim>
                                    <p:animEffect transition="in" filter="fade">
                                      <p:cBhvr>
                                        <p:cTn id="122" dur="500"/>
                                        <p:tgtEl>
                                          <p:spTgt spid="807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047" grpId="0"/>
      <p:bldP spid="807063" grpId="0"/>
      <p:bldP spid="807065" grpId="0"/>
      <p:bldP spid="807069" grpId="0"/>
      <p:bldP spid="807077" grpId="0"/>
      <p:bldP spid="807085" grpId="0"/>
      <p:bldP spid="807057" grpId="0"/>
      <p:bldP spid="807059" grpId="0"/>
      <p:bldP spid="807060" grpId="0"/>
      <p:bldP spid="807058" grpId="0"/>
      <p:bldP spid="807125" grpId="0"/>
      <p:bldP spid="807126" grpId="0"/>
      <p:bldP spid="807127" grpId="0"/>
      <p:bldP spid="807128" grpId="0"/>
      <p:bldP spid="807129" grpId="0"/>
      <p:bldP spid="807130" grpId="0"/>
      <p:bldP spid="807131" grpId="0"/>
      <p:bldP spid="807132" grpId="0"/>
      <p:bldP spid="807133" grpId="0"/>
      <p:bldP spid="80713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1746" name="Object 4"/>
          <p:cNvGraphicFramePr>
            <a:graphicFrameLocks noChangeAspect="1"/>
          </p:cNvGraphicFramePr>
          <p:nvPr>
            <p:extLst>
              <p:ext uri="{D42A27DB-BD31-4B8C-83A1-F6EECF244321}">
                <p14:modId xmlns:p14="http://schemas.microsoft.com/office/powerpoint/2010/main" val="3229957290"/>
              </p:ext>
            </p:extLst>
          </p:nvPr>
        </p:nvGraphicFramePr>
        <p:xfrm>
          <a:off x="527052" y="760563"/>
          <a:ext cx="10941049" cy="5889625"/>
        </p:xfrm>
        <a:graphic>
          <a:graphicData uri="http://schemas.openxmlformats.org/presentationml/2006/ole">
            <mc:AlternateContent>
              <mc:Choice xmlns:v="urn:schemas-microsoft-com:vml" Requires="v">
                <p:oleObj spid="_x0000_s1046"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27052" y="760563"/>
                        <a:ext cx="10941049" cy="5889625"/>
                      </a:xfrm>
                      <a:prstGeom prst="rect">
                        <a:avLst/>
                      </a:prstGeom>
                      <a:noFill/>
                      <a:ln>
                        <a:noFill/>
                      </a:ln>
                      <a:effectLst/>
                    </p:spPr>
                  </p:pic>
                </p:oleObj>
              </mc:Fallback>
            </mc:AlternateContent>
          </a:graphicData>
        </a:graphic>
      </p:graphicFrame>
      <p:sp>
        <p:nvSpPr>
          <p:cNvPr id="3" name="矩形 2"/>
          <p:cNvSpPr/>
          <p:nvPr/>
        </p:nvSpPr>
        <p:spPr>
          <a:xfrm>
            <a:off x="47237" y="18669"/>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9743606"/>
              </p:ext>
            </p:extLst>
          </p:nvPr>
        </p:nvGraphicFramePr>
        <p:xfrm>
          <a:off x="2286607" y="94651"/>
          <a:ext cx="8377237" cy="777875"/>
        </p:xfrm>
        <a:graphic>
          <a:graphicData uri="http://schemas.openxmlformats.org/presentationml/2006/ole">
            <mc:AlternateContent>
              <mc:Choice xmlns:v="urn:schemas-microsoft-com:vml" Requires="v">
                <p:oleObj spid="_x0000_s1047"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286607" y="94651"/>
                        <a:ext cx="8377237" cy="777875"/>
                      </a:xfrm>
                      <a:prstGeom prst="rect">
                        <a:avLst/>
                      </a:prstGeom>
                      <a:noFill/>
                      <a:ln>
                        <a:noFill/>
                      </a:ln>
                      <a:effectLst/>
                    </p:spPr>
                  </p:pic>
                </p:oleObj>
              </mc:Fallback>
            </mc:AlternateContent>
          </a:graphicData>
        </a:graphic>
      </p:graphicFrame>
      <p:sp>
        <p:nvSpPr>
          <p:cNvPr id="1028106" name="Rectangle 10"/>
          <p:cNvSpPr>
            <a:spLocks noChangeArrowheads="1"/>
          </p:cNvSpPr>
          <p:nvPr/>
        </p:nvSpPr>
        <p:spPr bwMode="auto">
          <a:xfrm>
            <a:off x="59267" y="701676"/>
            <a:ext cx="2015067" cy="82232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400">
                <a:latin typeface="Times New Roman" pitchFamily="18" charset="0"/>
                <a:cs typeface="Times New Roman" panose="02020603050405020304" pitchFamily="18" charset="0"/>
              </a:rPr>
              <a:t>内容</a:t>
            </a:r>
          </a:p>
          <a:p>
            <a:pPr algn="ctr" eaLnBrk="1" hangingPunct="1">
              <a:buFont typeface="Arial"/>
              <a:buNone/>
              <a:tabLst>
                <a:tab pos="2400300"/>
              </a:tabLst>
            </a:pPr>
            <a:r>
              <a:rPr lang="en-US" altLang="zh-CN" sz="2400">
                <a:latin typeface="Times New Roman" pitchFamily="18" charset="0"/>
                <a:cs typeface="Times New Roman" panose="02020603050405020304" pitchFamily="18" charset="0"/>
              </a:rPr>
              <a:t>(</a:t>
            </a:r>
            <a:r>
              <a:rPr lang="zh-CN" altLang="en-US" sz="2400">
                <a:latin typeface="Times New Roman" pitchFamily="18" charset="0"/>
                <a:ea typeface="楷体_GB2312" pitchFamily="49" charset="-122"/>
                <a:cs typeface="Times New Roman" panose="02020603050405020304" pitchFamily="18" charset="0"/>
              </a:rPr>
              <a:t>是什么</a:t>
            </a:r>
            <a:r>
              <a:rPr lang="en-US" altLang="zh-CN" sz="2400">
                <a:latin typeface="Times New Roman" pitchFamily="18" charset="0"/>
                <a:cs typeface="Times New Roman" panose="02020603050405020304" pitchFamily="18" charset="0"/>
              </a:rPr>
              <a:t>)</a:t>
            </a:r>
            <a:endParaRPr lang="en-US" altLang="zh-CN" b="0"/>
          </a:p>
        </p:txBody>
      </p:sp>
      <p:sp>
        <p:nvSpPr>
          <p:cNvPr id="1028118" name="Line 22"/>
          <p:cNvSpPr>
            <a:spLocks noChangeShapeType="1"/>
          </p:cNvSpPr>
          <p:nvPr/>
        </p:nvSpPr>
        <p:spPr bwMode="auto">
          <a:xfrm>
            <a:off x="241300" y="1524000"/>
            <a:ext cx="1171151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28120" name="Line 24"/>
          <p:cNvSpPr>
            <a:spLocks noChangeShapeType="1"/>
          </p:cNvSpPr>
          <p:nvPr/>
        </p:nvSpPr>
        <p:spPr bwMode="auto">
          <a:xfrm flipH="1">
            <a:off x="1873251" y="701675"/>
            <a:ext cx="0" cy="575310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28124" name="Line 28"/>
          <p:cNvSpPr>
            <a:spLocks noChangeShapeType="1"/>
          </p:cNvSpPr>
          <p:nvPr/>
        </p:nvSpPr>
        <p:spPr bwMode="auto">
          <a:xfrm>
            <a:off x="241300" y="3441700"/>
            <a:ext cx="1171151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28112" name="Line 16"/>
          <p:cNvSpPr>
            <a:spLocks noChangeShapeType="1"/>
          </p:cNvSpPr>
          <p:nvPr/>
        </p:nvSpPr>
        <p:spPr bwMode="auto">
          <a:xfrm>
            <a:off x="241300" y="701675"/>
            <a:ext cx="1171151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28114" name="Line 18"/>
          <p:cNvSpPr>
            <a:spLocks noChangeShapeType="1"/>
          </p:cNvSpPr>
          <p:nvPr/>
        </p:nvSpPr>
        <p:spPr bwMode="auto">
          <a:xfrm flipH="1">
            <a:off x="241300" y="701675"/>
            <a:ext cx="0" cy="57531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28115" name="Line 19"/>
          <p:cNvSpPr>
            <a:spLocks noChangeShapeType="1"/>
          </p:cNvSpPr>
          <p:nvPr/>
        </p:nvSpPr>
        <p:spPr bwMode="auto">
          <a:xfrm flipH="1">
            <a:off x="11952817" y="701675"/>
            <a:ext cx="0" cy="57531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28113" name="Line 17"/>
          <p:cNvSpPr>
            <a:spLocks noChangeShapeType="1"/>
          </p:cNvSpPr>
          <p:nvPr/>
        </p:nvSpPr>
        <p:spPr bwMode="auto">
          <a:xfrm>
            <a:off x="241300" y="6454775"/>
            <a:ext cx="1171151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28155" name="Rectangle 59"/>
          <p:cNvSpPr>
            <a:spLocks noChangeArrowheads="1"/>
          </p:cNvSpPr>
          <p:nvPr/>
        </p:nvSpPr>
        <p:spPr bwMode="auto">
          <a:xfrm>
            <a:off x="1873251" y="3441701"/>
            <a:ext cx="10079567" cy="30130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400">
                <a:latin typeface="宋体" charset="-122"/>
              </a:rPr>
              <a:t>①</a:t>
            </a:r>
            <a:r>
              <a:rPr lang="zh-CN" altLang="en-US" sz="2400">
                <a:latin typeface="Times New Roman" pitchFamily="18" charset="0"/>
                <a:cs typeface="Times New Roman" panose="02020603050405020304" pitchFamily="18" charset="0"/>
              </a:rPr>
              <a:t>在维护自身利益的同时，兼顾他国合理关切，在谋求本国发展中促进各国共同发展；积极推进世界和平与发展，推动构建人类命运共同体，推动建设持久和平、共同繁荣的和谐世界。</a:t>
            </a:r>
            <a:endParaRPr lang="zh-CN" altLang="en-US" sz="1000">
              <a:cs typeface="Times New Roman" panose="02020603050405020304" pitchFamily="18" charset="0"/>
            </a:endParaRPr>
          </a:p>
          <a:p>
            <a:pPr>
              <a:tabLst>
                <a:tab pos="2400300"/>
              </a:tabLst>
            </a:pPr>
            <a:r>
              <a:rPr lang="zh-CN" altLang="en-US" sz="2400">
                <a:latin typeface="宋体" charset="-122"/>
              </a:rPr>
              <a:t>②</a:t>
            </a:r>
            <a:r>
              <a:rPr lang="zh-CN" altLang="en-US" sz="2400">
                <a:latin typeface="Times New Roman" pitchFamily="18" charset="0"/>
                <a:cs typeface="Times New Roman" panose="02020603050405020304" pitchFamily="18" charset="0"/>
              </a:rPr>
              <a:t>适应多极化趋势，努力提高我国的综合国力。</a:t>
            </a:r>
            <a:endParaRPr lang="zh-CN" altLang="en-US" sz="1000">
              <a:cs typeface="Times New Roman" panose="02020603050405020304" pitchFamily="18" charset="0"/>
            </a:endParaRPr>
          </a:p>
          <a:p>
            <a:pPr>
              <a:tabLst>
                <a:tab pos="2400300"/>
              </a:tabLst>
            </a:pPr>
            <a:r>
              <a:rPr lang="zh-CN" altLang="en-US" sz="2400">
                <a:latin typeface="宋体" charset="-122"/>
              </a:rPr>
              <a:t>③</a:t>
            </a:r>
            <a:r>
              <a:rPr lang="zh-CN" altLang="en-US" sz="2400">
                <a:latin typeface="Times New Roman" pitchFamily="18" charset="0"/>
                <a:cs typeface="Times New Roman" panose="02020603050405020304" pitchFamily="18" charset="0"/>
              </a:rPr>
              <a:t>坚持独立自主的和平外交政策，坚持和平发展道路。</a:t>
            </a:r>
            <a:endParaRPr lang="zh-CN" altLang="en-US" sz="1000">
              <a:cs typeface="Times New Roman" panose="02020603050405020304" pitchFamily="18" charset="0"/>
            </a:endParaRPr>
          </a:p>
          <a:p>
            <a:pPr>
              <a:tabLst>
                <a:tab pos="2400300"/>
              </a:tabLst>
            </a:pPr>
            <a:r>
              <a:rPr lang="zh-CN" altLang="en-US" sz="2400">
                <a:latin typeface="宋体" charset="-122"/>
              </a:rPr>
              <a:t>④</a:t>
            </a:r>
            <a:r>
              <a:rPr lang="zh-CN" altLang="en-US" sz="2400">
                <a:latin typeface="Times New Roman" pitchFamily="18" charset="0"/>
                <a:cs typeface="Times New Roman" panose="02020603050405020304" pitchFamily="18" charset="0"/>
              </a:rPr>
              <a:t>公民要自觉履行维护国家安全、荣誉和利益的政治义务，同损害国家利益的现象作斗争</a:t>
            </a:r>
            <a:endParaRPr lang="zh-CN" altLang="en-US" b="0"/>
          </a:p>
        </p:txBody>
      </p:sp>
      <p:sp>
        <p:nvSpPr>
          <p:cNvPr id="1028156" name="Rectangle 60"/>
          <p:cNvSpPr>
            <a:spLocks noChangeArrowheads="1"/>
          </p:cNvSpPr>
          <p:nvPr/>
        </p:nvSpPr>
        <p:spPr bwMode="auto">
          <a:xfrm>
            <a:off x="38100" y="3441701"/>
            <a:ext cx="2015067" cy="30130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400">
                <a:latin typeface="Times New Roman" pitchFamily="18" charset="0"/>
                <a:cs typeface="Times New Roman" panose="02020603050405020304" pitchFamily="18" charset="0"/>
              </a:rPr>
              <a:t>措施</a:t>
            </a:r>
          </a:p>
          <a:p>
            <a:pPr algn="ctr" eaLnBrk="1" hangingPunct="1">
              <a:buFont typeface="Arial"/>
              <a:buNone/>
              <a:tabLst>
                <a:tab pos="2400300"/>
              </a:tabLst>
            </a:pPr>
            <a:r>
              <a:rPr lang="en-US" altLang="zh-CN" sz="2400">
                <a:latin typeface="Times New Roman" pitchFamily="18" charset="0"/>
                <a:cs typeface="Times New Roman" panose="02020603050405020304" pitchFamily="18" charset="0"/>
              </a:rPr>
              <a:t>(</a:t>
            </a:r>
            <a:r>
              <a:rPr lang="zh-CN" altLang="en-US" sz="2400">
                <a:latin typeface="Times New Roman" pitchFamily="18" charset="0"/>
                <a:ea typeface="楷体_GB2312" pitchFamily="49" charset="-122"/>
                <a:cs typeface="Times New Roman" panose="02020603050405020304" pitchFamily="18" charset="0"/>
              </a:rPr>
              <a:t>怎样做</a:t>
            </a:r>
            <a:r>
              <a:rPr lang="en-US" altLang="zh-CN" sz="2400">
                <a:latin typeface="Times New Roman" pitchFamily="18" charset="0"/>
                <a:cs typeface="Times New Roman" panose="02020603050405020304" pitchFamily="18" charset="0"/>
              </a:rPr>
              <a:t>)</a:t>
            </a:r>
            <a:endParaRPr lang="en-US" altLang="zh-CN" b="0"/>
          </a:p>
        </p:txBody>
      </p:sp>
      <p:sp>
        <p:nvSpPr>
          <p:cNvPr id="1028157" name="Rectangle 61"/>
          <p:cNvSpPr>
            <a:spLocks noChangeArrowheads="1"/>
          </p:cNvSpPr>
          <p:nvPr/>
        </p:nvSpPr>
        <p:spPr bwMode="auto">
          <a:xfrm>
            <a:off x="1873251" y="1524000"/>
            <a:ext cx="10079567" cy="1917700"/>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400">
                <a:latin typeface="宋体" charset="-122"/>
              </a:rPr>
              <a:t>①</a:t>
            </a:r>
            <a:r>
              <a:rPr lang="zh-CN" altLang="en-US" sz="2400">
                <a:latin typeface="Times New Roman" pitchFamily="18" charset="0"/>
                <a:cs typeface="Times New Roman" panose="02020603050405020304" pitchFamily="18" charset="0"/>
              </a:rPr>
              <a:t>维护国家利益是主权国家对外活动的出发点和落脚点，是国际关系的决定性因素。</a:t>
            </a:r>
            <a:endParaRPr lang="zh-CN" altLang="en-US" sz="1000">
              <a:cs typeface="Times New Roman" panose="02020603050405020304" pitchFamily="18" charset="0"/>
            </a:endParaRPr>
          </a:p>
          <a:p>
            <a:pPr>
              <a:tabLst>
                <a:tab pos="2400300"/>
              </a:tabLst>
            </a:pPr>
            <a:r>
              <a:rPr lang="zh-CN" altLang="en-US" sz="2400">
                <a:latin typeface="宋体" charset="-122"/>
              </a:rPr>
              <a:t>②</a:t>
            </a:r>
            <a:r>
              <a:rPr lang="zh-CN" altLang="en-US" sz="2400">
                <a:latin typeface="Times New Roman" pitchFamily="18" charset="0"/>
                <a:cs typeface="Times New Roman" panose="02020603050405020304" pitchFamily="18" charset="0"/>
              </a:rPr>
              <a:t>我国是人民当家作主的社会主义国家，国家利益与人民的根本利益相一致。维护我国的国家利益就是维护广大人民的根本利益，是完全正当的、正义的</a:t>
            </a:r>
            <a:endParaRPr lang="zh-CN" altLang="en-US" b="0"/>
          </a:p>
        </p:txBody>
      </p:sp>
      <p:sp>
        <p:nvSpPr>
          <p:cNvPr id="1028158" name="Rectangle 62"/>
          <p:cNvSpPr>
            <a:spLocks noChangeArrowheads="1"/>
          </p:cNvSpPr>
          <p:nvPr/>
        </p:nvSpPr>
        <p:spPr bwMode="auto">
          <a:xfrm>
            <a:off x="133351" y="1524000"/>
            <a:ext cx="1919816" cy="1917700"/>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400">
                <a:latin typeface="Times New Roman" pitchFamily="18" charset="0"/>
                <a:cs typeface="Times New Roman" panose="02020603050405020304" pitchFamily="18" charset="0"/>
              </a:rPr>
              <a:t>原因</a:t>
            </a:r>
          </a:p>
          <a:p>
            <a:pPr algn="ctr" eaLnBrk="1" hangingPunct="1">
              <a:buFont typeface="Arial"/>
              <a:buNone/>
              <a:tabLst>
                <a:tab pos="2400300"/>
              </a:tabLst>
            </a:pPr>
            <a:r>
              <a:rPr lang="en-US" altLang="zh-CN" sz="2400">
                <a:latin typeface="Times New Roman" pitchFamily="18" charset="0"/>
                <a:cs typeface="Times New Roman" panose="02020603050405020304" pitchFamily="18" charset="0"/>
              </a:rPr>
              <a:t>(</a:t>
            </a:r>
            <a:r>
              <a:rPr lang="zh-CN" altLang="en-US" sz="2400">
                <a:latin typeface="Times New Roman" pitchFamily="18" charset="0"/>
                <a:ea typeface="楷体_GB2312" pitchFamily="49" charset="-122"/>
                <a:cs typeface="Times New Roman" panose="02020603050405020304" pitchFamily="18" charset="0"/>
              </a:rPr>
              <a:t>为什么</a:t>
            </a:r>
            <a:r>
              <a:rPr lang="en-US" altLang="zh-CN" sz="2400">
                <a:latin typeface="Times New Roman" pitchFamily="18" charset="0"/>
                <a:cs typeface="Times New Roman" panose="02020603050405020304" pitchFamily="18" charset="0"/>
              </a:rPr>
              <a:t>)</a:t>
            </a:r>
            <a:endParaRPr lang="en-US" altLang="zh-CN" b="0"/>
          </a:p>
        </p:txBody>
      </p:sp>
      <p:sp>
        <p:nvSpPr>
          <p:cNvPr id="1028159" name="Rectangle 63"/>
          <p:cNvSpPr>
            <a:spLocks noChangeArrowheads="1"/>
          </p:cNvSpPr>
          <p:nvPr/>
        </p:nvSpPr>
        <p:spPr bwMode="auto">
          <a:xfrm>
            <a:off x="1856472" y="701675"/>
            <a:ext cx="10079567" cy="82232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400">
                <a:latin typeface="Times New Roman" pitchFamily="18" charset="0"/>
                <a:cs typeface="Times New Roman" panose="02020603050405020304" pitchFamily="18" charset="0"/>
              </a:rPr>
              <a:t>我国坚持总体国家安全观 </a:t>
            </a:r>
            <a:r>
              <a:rPr lang="zh-CN" altLang="en-US" sz="2400" smtClean="0">
                <a:latin typeface="Times New Roman" pitchFamily="18" charset="0"/>
                <a:cs typeface="Times New Roman" panose="02020603050405020304" pitchFamily="18" charset="0"/>
              </a:rPr>
              <a:t>   </a:t>
            </a:r>
            <a:r>
              <a:rPr lang="zh-CN" altLang="en-US" sz="2400">
                <a:latin typeface="Times New Roman" pitchFamily="18" charset="0"/>
                <a:cs typeface="Times New Roman" panose="02020603050405020304" pitchFamily="18" charset="0"/>
              </a:rPr>
              <a:t>，坚持国家利益至上，坚决维护国家主权、安全、发展利益</a:t>
            </a:r>
            <a:endParaRPr lang="zh-CN" altLang="en-US" b="0"/>
          </a:p>
        </p:txBody>
      </p:sp>
      <p:sp>
        <p:nvSpPr>
          <p:cNvPr id="1028160" name="Rectangle 64"/>
          <p:cNvSpPr>
            <a:spLocks noChangeArrowheads="1"/>
          </p:cNvSpPr>
          <p:nvPr/>
        </p:nvSpPr>
        <p:spPr bwMode="auto">
          <a:xfrm>
            <a:off x="5332718" y="599202"/>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[2]</a:t>
            </a:r>
            <a:endParaRPr lang="zh-CN" altLang="en-US" sz="2000">
              <a:solidFill>
                <a:schemeClr val="bg1"/>
              </a:solidFill>
              <a:latin typeface="IPAPANNEW" pitchFamily="2" charset="0"/>
              <a:ea typeface="黑体" pitchFamily="2" charset="-122"/>
              <a:cs typeface="Times New Roman" panose="02020603050405020304" pitchFamily="18" charset="0"/>
            </a:endParaRPr>
          </a:p>
        </p:txBody>
      </p:sp>
      <p:sp>
        <p:nvSpPr>
          <p:cNvPr id="17" name="矩形 16"/>
          <p:cNvSpPr/>
          <p:nvPr/>
        </p:nvSpPr>
        <p:spPr>
          <a:xfrm>
            <a:off x="116267" y="9465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8106"/>
                                        </p:tgtEl>
                                        <p:attrNameLst>
                                          <p:attrName>style.visibility</p:attrName>
                                        </p:attrNameLst>
                                      </p:cBhvr>
                                      <p:to>
                                        <p:strVal val="visible"/>
                                      </p:to>
                                    </p:set>
                                    <p:animEffect transition="in" filter="blinds(horizontal)">
                                      <p:cBhvr>
                                        <p:cTn id="7" dur="500"/>
                                        <p:tgtEl>
                                          <p:spTgt spid="10281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8118"/>
                                        </p:tgtEl>
                                        <p:attrNameLst>
                                          <p:attrName>style.visibility</p:attrName>
                                        </p:attrNameLst>
                                      </p:cBhvr>
                                      <p:to>
                                        <p:strVal val="visible"/>
                                      </p:to>
                                    </p:set>
                                    <p:animEffect transition="in" filter="blinds(horizontal)">
                                      <p:cBhvr>
                                        <p:cTn id="10" dur="500"/>
                                        <p:tgtEl>
                                          <p:spTgt spid="10281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8120"/>
                                        </p:tgtEl>
                                        <p:attrNameLst>
                                          <p:attrName>style.visibility</p:attrName>
                                        </p:attrNameLst>
                                      </p:cBhvr>
                                      <p:to>
                                        <p:strVal val="visible"/>
                                      </p:to>
                                    </p:set>
                                    <p:animEffect transition="in" filter="blinds(horizontal)">
                                      <p:cBhvr>
                                        <p:cTn id="13" dur="500"/>
                                        <p:tgtEl>
                                          <p:spTgt spid="10281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28124"/>
                                        </p:tgtEl>
                                        <p:attrNameLst>
                                          <p:attrName>style.visibility</p:attrName>
                                        </p:attrNameLst>
                                      </p:cBhvr>
                                      <p:to>
                                        <p:strVal val="visible"/>
                                      </p:to>
                                    </p:set>
                                    <p:animEffect transition="in" filter="blinds(horizontal)">
                                      <p:cBhvr>
                                        <p:cTn id="16" dur="500"/>
                                        <p:tgtEl>
                                          <p:spTgt spid="10281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28112"/>
                                        </p:tgtEl>
                                        <p:attrNameLst>
                                          <p:attrName>style.visibility</p:attrName>
                                        </p:attrNameLst>
                                      </p:cBhvr>
                                      <p:to>
                                        <p:strVal val="visible"/>
                                      </p:to>
                                    </p:set>
                                    <p:animEffect transition="in" filter="blinds(horizontal)">
                                      <p:cBhvr>
                                        <p:cTn id="19" dur="500"/>
                                        <p:tgtEl>
                                          <p:spTgt spid="10281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28114"/>
                                        </p:tgtEl>
                                        <p:attrNameLst>
                                          <p:attrName>style.visibility</p:attrName>
                                        </p:attrNameLst>
                                      </p:cBhvr>
                                      <p:to>
                                        <p:strVal val="visible"/>
                                      </p:to>
                                    </p:set>
                                    <p:animEffect transition="in" filter="blinds(horizontal)">
                                      <p:cBhvr>
                                        <p:cTn id="22" dur="500"/>
                                        <p:tgtEl>
                                          <p:spTgt spid="10281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28115"/>
                                        </p:tgtEl>
                                        <p:attrNameLst>
                                          <p:attrName>style.visibility</p:attrName>
                                        </p:attrNameLst>
                                      </p:cBhvr>
                                      <p:to>
                                        <p:strVal val="visible"/>
                                      </p:to>
                                    </p:set>
                                    <p:animEffect transition="in" filter="blinds(horizontal)">
                                      <p:cBhvr>
                                        <p:cTn id="25" dur="500"/>
                                        <p:tgtEl>
                                          <p:spTgt spid="10281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28113"/>
                                        </p:tgtEl>
                                        <p:attrNameLst>
                                          <p:attrName>style.visibility</p:attrName>
                                        </p:attrNameLst>
                                      </p:cBhvr>
                                      <p:to>
                                        <p:strVal val="visible"/>
                                      </p:to>
                                    </p:set>
                                    <p:animEffect transition="in" filter="blinds(horizontal)">
                                      <p:cBhvr>
                                        <p:cTn id="28" dur="500"/>
                                        <p:tgtEl>
                                          <p:spTgt spid="102811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28159"/>
                                        </p:tgtEl>
                                        <p:attrNameLst>
                                          <p:attrName>style.visibility</p:attrName>
                                        </p:attrNameLst>
                                      </p:cBhvr>
                                      <p:to>
                                        <p:strVal val="visible"/>
                                      </p:to>
                                    </p:set>
                                    <p:animEffect transition="in" filter="blinds(horizontal)">
                                      <p:cBhvr>
                                        <p:cTn id="33" dur="500"/>
                                        <p:tgtEl>
                                          <p:spTgt spid="102815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28160"/>
                                        </p:tgtEl>
                                        <p:attrNameLst>
                                          <p:attrName>style.visibility</p:attrName>
                                        </p:attrNameLst>
                                      </p:cBhvr>
                                      <p:to>
                                        <p:strVal val="visible"/>
                                      </p:to>
                                    </p:set>
                                    <p:animEffect transition="in" filter="blinds(horizontal)">
                                      <p:cBhvr>
                                        <p:cTn id="36" dur="500"/>
                                        <p:tgtEl>
                                          <p:spTgt spid="1028160"/>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28158"/>
                                        </p:tgtEl>
                                        <p:attrNameLst>
                                          <p:attrName>style.visibility</p:attrName>
                                        </p:attrNameLst>
                                      </p:cBhvr>
                                      <p:to>
                                        <p:strVal val="visible"/>
                                      </p:to>
                                    </p:set>
                                    <p:animEffect transition="in" filter="blinds(horizontal)">
                                      <p:cBhvr>
                                        <p:cTn id="41" dur="500"/>
                                        <p:tgtEl>
                                          <p:spTgt spid="1028158"/>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28157"/>
                                        </p:tgtEl>
                                        <p:attrNameLst>
                                          <p:attrName>style.visibility</p:attrName>
                                        </p:attrNameLst>
                                      </p:cBhvr>
                                      <p:to>
                                        <p:strVal val="visible"/>
                                      </p:to>
                                    </p:set>
                                    <p:animEffect transition="in" filter="blinds(horizontal)">
                                      <p:cBhvr>
                                        <p:cTn id="46" dur="500"/>
                                        <p:tgtEl>
                                          <p:spTgt spid="1028157"/>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28156"/>
                                        </p:tgtEl>
                                        <p:attrNameLst>
                                          <p:attrName>style.visibility</p:attrName>
                                        </p:attrNameLst>
                                      </p:cBhvr>
                                      <p:to>
                                        <p:strVal val="visible"/>
                                      </p:to>
                                    </p:set>
                                    <p:animEffect transition="in" filter="blinds(horizontal)">
                                      <p:cBhvr>
                                        <p:cTn id="51" dur="500"/>
                                        <p:tgtEl>
                                          <p:spTgt spid="1028156"/>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28155"/>
                                        </p:tgtEl>
                                        <p:attrNameLst>
                                          <p:attrName>style.visibility</p:attrName>
                                        </p:attrNameLst>
                                      </p:cBhvr>
                                      <p:to>
                                        <p:strVal val="visible"/>
                                      </p:to>
                                    </p:set>
                                    <p:animEffect transition="in" filter="blinds(horizontal)">
                                      <p:cBhvr>
                                        <p:cTn id="56" dur="500"/>
                                        <p:tgtEl>
                                          <p:spTgt spid="1028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6" grpId="0"/>
      <p:bldP spid="1028118" grpId="0"/>
      <p:bldP spid="1028120" grpId="0"/>
      <p:bldP spid="1028124" grpId="0"/>
      <p:bldP spid="1028112" grpId="0"/>
      <p:bldP spid="1028114" grpId="0"/>
      <p:bldP spid="1028115" grpId="0"/>
      <p:bldP spid="1028113" grpId="0"/>
      <p:bldP spid="1028155" grpId="0"/>
      <p:bldP spid="1028156" grpId="0"/>
      <p:bldP spid="1028157" grpId="0"/>
      <p:bldP spid="1028158" grpId="0"/>
      <p:bldP spid="1028159" grpId="0"/>
      <p:bldP spid="102816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3794" name="Object 4"/>
          <p:cNvGraphicFramePr>
            <a:graphicFrameLocks noChangeAspect="1"/>
          </p:cNvGraphicFramePr>
          <p:nvPr/>
        </p:nvGraphicFramePr>
        <p:xfrm>
          <a:off x="594785" y="1989138"/>
          <a:ext cx="11002433" cy="2368550"/>
        </p:xfrm>
        <a:graphic>
          <a:graphicData uri="http://schemas.openxmlformats.org/presentationml/2006/ole">
            <mc:AlternateContent>
              <mc:Choice xmlns:v="urn:schemas-microsoft-com:vml" Requires="v">
                <p:oleObj spid="_x0000_s1048"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4785" y="1989138"/>
                        <a:ext cx="11002433" cy="2368550"/>
                      </a:xfrm>
                      <a:prstGeom prst="rect">
                        <a:avLst/>
                      </a:prstGeom>
                      <a:noFill/>
                      <a:ln>
                        <a:noFill/>
                      </a:ln>
                      <a:effectLst/>
                    </p:spPr>
                  </p:pic>
                </p:oleObj>
              </mc:Fallback>
            </mc:AlternateContent>
          </a:graphicData>
        </a:graphic>
      </p:graphicFrame>
      <p:sp>
        <p:nvSpPr>
          <p:cNvPr id="3" name="矩形 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49" name="Rectangle 1"/>
          <p:cNvSpPr>
            <a:spLocks noChangeArrowheads="1"/>
          </p:cNvSpPr>
          <p:nvPr/>
        </p:nvSpPr>
        <p:spPr bwMode="auto">
          <a:xfrm>
            <a:off x="-142613" y="283838"/>
            <a:ext cx="12046591" cy="6063198"/>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indent="268288" fontAlgn="ctr">
              <a:spcBef>
                <a:spcPct val="0"/>
              </a:spcBef>
              <a:spcAft>
                <a:spcPct val="0"/>
              </a:spcAft>
            </a:pPr>
            <a:endParaRPr lang="zh-CN" altLang="en-US"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marR="0" lvl="0" indent="720000" algn="l" defTabSz="914400" rtl="0" eaLnBrk="1" fontAlgn="ctr" latinLnBrk="0" hangingPunct="1">
              <a:lnSpc>
                <a:spcPct val="150000"/>
              </a:lnSpc>
              <a:spcBef>
                <a:spcPct val="0"/>
              </a:spcBef>
              <a:spcAft>
                <a:spcPct val="0"/>
              </a:spcAft>
              <a:buClrTx/>
              <a:buSzTx/>
              <a:buFontTx/>
              <a:buNone/>
            </a:pPr>
            <a:r>
              <a:rPr lang="en-US" altLang="zh-CN" sz="2400" kern="100" smtClean="0">
                <a:latin typeface="微软雅黑" panose="020b0503020204020204" pitchFamily="34" charset="-122"/>
                <a:ea typeface="微软雅黑" panose="020b0503020204020204" pitchFamily="34" charset="-122"/>
                <a:cs typeface="Times New Roman" panose="02020603050405020304"/>
              </a:rPr>
              <a:t>1</a:t>
            </a:r>
            <a:r>
              <a:rPr lang="zh-CN" altLang="en-US" sz="2400" kern="100" smtClean="0">
                <a:latin typeface="微软雅黑" panose="020b0503020204020204" pitchFamily="34" charset="-122"/>
                <a:ea typeface="微软雅黑" panose="020b0503020204020204" pitchFamily="34" charset="-122"/>
                <a:cs typeface="Times New Roman" panose="02020603050405020304"/>
              </a:rPr>
              <a:t>、国际组织是国际社会最基本的成员</a:t>
            </a:r>
            <a:endParaRPr lang="en-US" altLang="zh-CN" sz="2400" kern="100" smtClean="0">
              <a:latin typeface="微软雅黑" pitchFamily="34" charset="-122"/>
              <a:ea typeface="微软雅黑" pitchFamily="34" charset="-122"/>
              <a:cs typeface="Times New Roman"/>
            </a:endParaRPr>
          </a:p>
          <a:p>
            <a:pPr lvl="0" indent="720000" fontAlgn="ctr">
              <a:lnSpc>
                <a:spcPct val="150000"/>
              </a:lnSpc>
              <a:spcBef>
                <a:spcPct val="0"/>
              </a:spcBef>
              <a:spcAft>
                <a:spcPct val="0"/>
              </a:spcAft>
            </a:pPr>
            <a:r>
              <a:rPr lang="zh-CN" altLang="en-US" sz="2400" b="1" kern="100" smtClean="0">
                <a:solidFill>
                  <a:srgbClr val="0000FF"/>
                </a:solidFill>
                <a:latin typeface="微软雅黑" panose="020b0503020204020204" pitchFamily="34" charset="-122"/>
                <a:ea typeface="微软雅黑" panose="020b0503020204020204" pitchFamily="34" charset="-122"/>
                <a:cs typeface="Times New Roman" panose="02020603050405020304"/>
              </a:rPr>
              <a:t>分析：</a:t>
            </a:r>
            <a:r>
              <a:rPr lang="zh-CN" altLang="en-US"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错误，主权国家是国际社会最基本的成员</a:t>
            </a:r>
          </a:p>
          <a:p>
            <a:pPr marL="0" marR="0" lvl="0" indent="720000" algn="l" defTabSz="914400" rtl="0" eaLnBrk="0" fontAlgn="ctr" latinLnBrk="0" hangingPunct="0">
              <a:lnSpc>
                <a:spcPct val="150000"/>
              </a:lnSpc>
              <a:spcBef>
                <a:spcPct val="0"/>
              </a:spcBef>
              <a:spcAft>
                <a:spcPct val="0"/>
              </a:spcAft>
              <a:buClrTx/>
              <a:buSzTx/>
              <a:buFontTx/>
              <a:buNone/>
            </a:pPr>
            <a:r>
              <a:rPr lang="en-US" altLang="zh-CN" sz="2400" kern="100" smtClean="0">
                <a:latin typeface="微软雅黑" panose="020b0503020204020204" pitchFamily="34" charset="-122"/>
                <a:ea typeface="微软雅黑" panose="020b0503020204020204" pitchFamily="34" charset="-122"/>
                <a:cs typeface="Times New Roman" panose="02020603050405020304"/>
              </a:rPr>
              <a:t>2</a:t>
            </a:r>
            <a:r>
              <a:rPr lang="zh-CN" altLang="en-US" sz="2400" kern="100" smtClean="0">
                <a:latin typeface="微软雅黑" panose="020b0503020204020204" pitchFamily="34" charset="-122"/>
                <a:ea typeface="微软雅黑" panose="020b0503020204020204" pitchFamily="34" charset="-122"/>
                <a:cs typeface="Times New Roman" panose="02020603050405020304"/>
              </a:rPr>
              <a:t>、领土是一个国家存在的最重要因素</a:t>
            </a:r>
            <a:endParaRPr lang="en-US" altLang="zh-CN" sz="2400" kern="100" smtClean="0">
              <a:latin typeface="微软雅黑" panose="020b0503020204020204" pitchFamily="34" charset="-122"/>
              <a:ea typeface="微软雅黑" panose="020b0503020204020204" pitchFamily="34" charset="-122"/>
              <a:cs typeface="Times New Roman" panose="02020603050405020304"/>
            </a:endParaRPr>
          </a:p>
          <a:p>
            <a:pPr indent="720000" fontAlgn="ctr">
              <a:lnSpc>
                <a:spcPct val="150000"/>
              </a:lnSpc>
              <a:spcBef>
                <a:spcPct val="0"/>
              </a:spcBef>
              <a:spcAft>
                <a:spcPct val="0"/>
              </a:spcAft>
            </a:pPr>
            <a:r>
              <a:rPr lang="zh-CN" altLang="en-US" sz="2400" b="1" kern="100" smtClean="0">
                <a:solidFill>
                  <a:srgbClr val="0000FF"/>
                </a:solidFill>
                <a:latin typeface="微软雅黑" panose="020b0503020204020204" pitchFamily="34" charset="-122"/>
                <a:ea typeface="微软雅黑" panose="020b0503020204020204" pitchFamily="34" charset="-122"/>
                <a:cs typeface="Times New Roman" panose="02020603050405020304"/>
              </a:rPr>
              <a:t>分析：</a:t>
            </a:r>
            <a:r>
              <a:rPr lang="zh-CN" altLang="en-US"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主权是一个国家存在的最重要因素</a:t>
            </a:r>
            <a:endParaRPr lang="en-US" altLang="zh-CN" sz="2400" kern="100" smtClean="0">
              <a:solidFill>
                <a:srgbClr val="002060"/>
              </a:solidFill>
              <a:latin typeface="微软雅黑" pitchFamily="34" charset="-122"/>
              <a:ea typeface="微软雅黑" pitchFamily="34" charset="-122"/>
              <a:cs typeface="Times New Roman"/>
            </a:endParaRPr>
          </a:p>
          <a:p>
            <a:pPr indent="720000" fontAlgn="ctr">
              <a:lnSpc>
                <a:spcPct val="150000"/>
              </a:lnSpc>
              <a:spcBef>
                <a:spcPct val="0"/>
              </a:spcBef>
              <a:spcAft>
                <a:spcPct val="0"/>
              </a:spcAft>
            </a:pPr>
            <a:r>
              <a:rPr lang="en-US" altLang="zh-CN" sz="2400" kern="100" smtClean="0">
                <a:latin typeface="微软雅黑" panose="020b0503020204020204" pitchFamily="34" charset="-122"/>
                <a:ea typeface="微软雅黑" panose="020b0503020204020204" pitchFamily="34" charset="-122"/>
                <a:cs typeface="Times New Roman" panose="02020603050405020304"/>
              </a:rPr>
              <a:t>3</a:t>
            </a:r>
            <a:r>
              <a:rPr lang="zh-CN" altLang="en-US" sz="2400" kern="100" smtClean="0">
                <a:latin typeface="微软雅黑" panose="020b0503020204020204" pitchFamily="34" charset="-122"/>
                <a:ea typeface="微软雅黑" panose="020b0503020204020204" pitchFamily="34" charset="-122"/>
                <a:cs typeface="Times New Roman" panose="02020603050405020304"/>
              </a:rPr>
              <a:t>、国际组织在国际事务中都发挥着积极作用</a:t>
            </a:r>
            <a:endParaRPr lang="en-US" altLang="zh-CN" sz="2400" kern="100" smtClean="0">
              <a:latin typeface="微软雅黑" panose="020b0503020204020204" pitchFamily="34" charset="-122"/>
              <a:ea typeface="微软雅黑" panose="020b0503020204020204" pitchFamily="34" charset="-122"/>
              <a:cs typeface="Times New Roman" panose="02020603050405020304"/>
            </a:endParaRPr>
          </a:p>
          <a:p>
            <a:pPr marR="0" lvl="0" indent="720000" fontAlgn="ctr">
              <a:lnSpc>
                <a:spcPct val="150000"/>
              </a:lnSpc>
              <a:spcBef>
                <a:spcPct val="0"/>
              </a:spcBef>
              <a:spcAft>
                <a:spcPct val="0"/>
              </a:spcAft>
              <a:buClrTx/>
              <a:buSzTx/>
              <a:buFontTx/>
              <a:buNone/>
            </a:pPr>
            <a:r>
              <a:rPr lang="zh-CN" altLang="en-US" sz="2400" b="1" kern="100" smtClean="0">
                <a:solidFill>
                  <a:srgbClr val="0000FF"/>
                </a:solidFill>
                <a:latin typeface="微软雅黑" panose="020b0503020204020204" pitchFamily="34" charset="-122"/>
                <a:ea typeface="微软雅黑" panose="020b0503020204020204" pitchFamily="34" charset="-122"/>
                <a:cs typeface="Times New Roman" panose="02020603050405020304"/>
              </a:rPr>
              <a:t>分析：</a:t>
            </a:r>
            <a:r>
              <a:rPr lang="zh-CN" altLang="en-US"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各个国际组织宗旨、性质不同，职能和作用各不相同，国际组织的作用要具          体问题具体分析</a:t>
            </a:r>
            <a:endParaRPr lang="en-US" altLang="zh-CN"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endParaRPr>
          </a:p>
          <a:p>
            <a:pPr marR="0" lvl="0" indent="720000" fontAlgn="ctr">
              <a:lnSpc>
                <a:spcPct val="150000"/>
              </a:lnSpc>
              <a:spcBef>
                <a:spcPct val="0"/>
              </a:spcBef>
              <a:spcAft>
                <a:spcPct val="0"/>
              </a:spcAft>
              <a:buClrTx/>
              <a:buSzTx/>
              <a:buFontTx/>
              <a:buNone/>
            </a:pPr>
            <a:r>
              <a:rPr lang="en-US" altLang="zh-CN" sz="2400" kern="100" smtClean="0">
                <a:latin typeface="微软雅黑" panose="020b0503020204020204" pitchFamily="34" charset="-122"/>
                <a:ea typeface="微软雅黑" panose="020b0503020204020204" pitchFamily="34" charset="-122"/>
                <a:cs typeface="Times New Roman" panose="02020603050405020304"/>
              </a:rPr>
              <a:t>4</a:t>
            </a:r>
            <a:r>
              <a:rPr lang="zh-CN" altLang="en-US" sz="2400" kern="100" smtClean="0">
                <a:latin typeface="微软雅黑" panose="020b0503020204020204" pitchFamily="34" charset="-122"/>
                <a:ea typeface="微软雅黑" panose="020b0503020204020204" pitchFamily="34" charset="-122"/>
                <a:cs typeface="Times New Roman" panose="02020603050405020304"/>
              </a:rPr>
              <a:t>、我国必须全力支持和参与联合国的各项活动</a:t>
            </a:r>
            <a:endParaRPr lang="en-US" altLang="zh-CN" sz="2400" kern="100" smtClean="0">
              <a:latin typeface="微软雅黑" panose="020b0503020204020204" pitchFamily="34" charset="-122"/>
              <a:ea typeface="微软雅黑" panose="020b0503020204020204" pitchFamily="34" charset="-122"/>
              <a:cs typeface="Times New Roman" panose="02020603050405020304"/>
            </a:endParaRPr>
          </a:p>
          <a:p>
            <a:pPr indent="720000" fontAlgn="ctr">
              <a:lnSpc>
                <a:spcPct val="150000"/>
              </a:lnSpc>
              <a:spcBef>
                <a:spcPct val="0"/>
              </a:spcBef>
              <a:spcAft>
                <a:spcPct val="0"/>
              </a:spcAft>
            </a:pPr>
            <a:r>
              <a:rPr lang="zh-CN" altLang="en-US" sz="2400" b="1" kern="100" smtClean="0">
                <a:solidFill>
                  <a:srgbClr val="0000FF"/>
                </a:solidFill>
                <a:latin typeface="微软雅黑" panose="020b0503020204020204" pitchFamily="34" charset="-122"/>
                <a:ea typeface="微软雅黑" panose="020b0503020204020204" pitchFamily="34" charset="-122"/>
                <a:cs typeface="Times New Roman" panose="02020603050405020304"/>
              </a:rPr>
              <a:t>分析：</a:t>
            </a:r>
            <a:r>
              <a:rPr lang="zh-CN" altLang="en-US"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我国支持按</a:t>
            </a:r>
            <a:r>
              <a:rPr lang="en-US" altLang="zh-CN"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a:t>
            </a:r>
            <a:r>
              <a:rPr lang="zh-CN" altLang="en-US"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联合国宪章</a:t>
            </a:r>
            <a:r>
              <a:rPr lang="en-US" altLang="zh-CN"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a:t>
            </a:r>
            <a:r>
              <a:rPr lang="zh-CN" altLang="en-US" sz="2400" kern="100" smtClean="0">
                <a:solidFill>
                  <a:srgbClr val="002060"/>
                </a:solidFill>
                <a:latin typeface="微软雅黑" panose="020b0503020204020204" pitchFamily="34" charset="-122"/>
                <a:ea typeface="微软雅黑" panose="020b0503020204020204" pitchFamily="34" charset="-122"/>
                <a:cs typeface="Times New Roman" panose="02020603050405020304"/>
              </a:rPr>
              <a:t>精神所进行的各项工作，积极参与联合国及其专     门机构有利于世界和平与发展的活动</a:t>
            </a:r>
          </a:p>
        </p:txBody>
      </p:sp>
      <p:sp>
        <p:nvSpPr>
          <p:cNvPr id="3" name="矩形 2"/>
          <p:cNvSpPr/>
          <p:nvPr/>
        </p:nvSpPr>
        <p:spPr>
          <a:xfrm>
            <a:off x="72403" y="81986"/>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易</a:t>
            </a:r>
            <a:r>
              <a:rPr lang="zh-CN" altLang="en-US" sz="2800" b="1" smtClean="0">
                <a:solidFill>
                  <a:prstClr val="black"/>
                </a:solidFill>
              </a:rPr>
              <a:t>错明辨 </a:t>
            </a:r>
            <a:endParaRPr lang="zh-CN" altLang="en-US"/>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514586" y="765498"/>
            <a:ext cx="11161240" cy="49244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5.</a:t>
            </a:r>
            <a:r>
              <a:rPr lang="zh-CN" altLang="en-US" sz="2600" kern="100" smtClean="0">
                <a:latin typeface="Times New Roman" charset="0"/>
                <a:ea typeface="微软雅黑" panose="020b0503020204020204" charset="-122"/>
                <a:cs typeface="Courier New" panose="02070309020205020404"/>
              </a:rPr>
              <a:t>国际关系就是国家与国家之间的关系</a:t>
            </a:r>
            <a:endParaRPr lang="zh-CN" altLang="zh-CN" sz="1050" kern="100">
              <a:latin typeface="宋体" pitchFamily="2" charset="-122"/>
              <a:cs typeface="Courier New"/>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国际关系是国家之间，国际组织之间以及国家与国际组织之间的关系，其中最主要的是国家与国家之间的关系</a:t>
            </a:r>
            <a:endParaRPr lang="zh-CN" altLang="zh-CN" sz="1050" kern="100">
              <a:solidFill>
                <a:srgbClr val="002060"/>
              </a:solidFill>
              <a:latin typeface="宋体" pitchFamily="2" charset="-122"/>
              <a:cs typeface="Courier New"/>
            </a:endParaRPr>
          </a:p>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6.</a:t>
            </a:r>
            <a:r>
              <a:rPr lang="zh-CN" altLang="en-US" sz="2600" kern="100" smtClean="0">
                <a:latin typeface="Times New Roman" charset="0"/>
                <a:ea typeface="微软雅黑" panose="020b0503020204020204" charset="-122"/>
                <a:cs typeface="Courier New" panose="02070309020205020404"/>
              </a:rPr>
              <a:t>国家利益正在从冲突对立走向趋同</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spc="60">
                <a:solidFill>
                  <a:srgbClr val="002060"/>
                </a:solidFill>
                <a:latin typeface="Times New Roman" charset="0"/>
                <a:ea typeface="微软雅黑" panose="020b0503020204020204" charset="-122"/>
                <a:cs typeface="Times New Roman" panose="02020603050405020304"/>
              </a:rPr>
              <a:t>错误</a:t>
            </a:r>
            <a:r>
              <a:rPr lang="zh-CN" altLang="zh-CN" sz="2600" kern="100" spc="60" smtClean="0">
                <a:solidFill>
                  <a:srgbClr val="002060"/>
                </a:solidFill>
                <a:latin typeface="Times New Roman" charset="0"/>
                <a:ea typeface="微软雅黑" panose="020b0503020204020204" charset="-122"/>
                <a:cs typeface="Times New Roman" panose="02020603050405020304"/>
              </a:rPr>
              <a:t>。</a:t>
            </a:r>
            <a:r>
              <a:rPr lang="zh-CN" altLang="en-US" sz="2600" kern="100" spc="60" smtClean="0">
                <a:solidFill>
                  <a:srgbClr val="002060"/>
                </a:solidFill>
                <a:latin typeface="Times New Roman" charset="0"/>
                <a:ea typeface="微软雅黑" panose="020b0503020204020204" charset="-122"/>
                <a:cs typeface="Times New Roman" panose="02020603050405020304"/>
              </a:rPr>
              <a:t>国家之间存在复杂的关系，既存在某些共同利益，也存在利益的差别乃至对立</a:t>
            </a:r>
            <a:endParaRPr lang="en-US" altLang="zh-CN" sz="2600" kern="100" spc="60" smtClean="0">
              <a:solidFill>
                <a:srgbClr val="002060"/>
              </a:solidFill>
              <a:latin typeface="Times New Roman" panose="02020603050405020304" charset="0"/>
              <a:ea typeface="微软雅黑" panose="020b0503020204020204" charset="-122"/>
              <a:cs typeface="Times New Roman"/>
            </a:endParaRPr>
          </a:p>
          <a:p>
            <a:pPr algn="just">
              <a:lnSpc>
                <a:spcPct val="150000"/>
              </a:lnSpc>
              <a:spcAft>
                <a:spcPct val="0"/>
              </a:spcAft>
            </a:pPr>
            <a:r>
              <a:rPr lang="en-US" altLang="zh-CN" sz="2600" kern="100" spc="60" smtClean="0">
                <a:solidFill>
                  <a:srgbClr val="002060"/>
                </a:solidFill>
                <a:latin typeface="Times New Roman" charset="0"/>
                <a:ea typeface="微软雅黑" panose="020b0503020204020204" charset="-122"/>
                <a:cs typeface="Times New Roman" panose="02020603050405020304"/>
              </a:rPr>
              <a:t>7</a:t>
            </a:r>
            <a:r>
              <a:rPr lang="en-US" altLang="zh-CN" sz="2600" kern="100" smtClean="0">
                <a:latin typeface="Times New Roman" charset="0"/>
                <a:ea typeface="微软雅黑" panose="020b0503020204020204" charset="-122"/>
                <a:cs typeface="Courier New" panose="02070309020205020404"/>
              </a:rPr>
              <a:t>.</a:t>
            </a:r>
            <a:r>
              <a:rPr lang="zh-CN" altLang="en-US" sz="2600" kern="100" smtClean="0">
                <a:latin typeface="Times New Roman" charset="0"/>
                <a:ea typeface="微软雅黑" panose="020b0503020204020204" charset="-122"/>
                <a:cs typeface="Courier New" panose="02070309020205020404"/>
              </a:rPr>
              <a:t>国家</a:t>
            </a:r>
            <a:r>
              <a:rPr lang="zh-CN" altLang="en-US" sz="2600" kern="100">
                <a:latin typeface="Times New Roman" charset="0"/>
                <a:ea typeface="微软雅黑" panose="020b0503020204020204" charset="-122"/>
                <a:cs typeface="Courier New" panose="02070309020205020404"/>
              </a:rPr>
              <a:t>在维护自身利益的同时，也要尊重其他国家利益</a:t>
            </a:r>
            <a:r>
              <a:rPr lang="en-US" altLang="zh-CN" sz="2600" kern="100" spc="60" smtClean="0">
                <a:solidFill>
                  <a:srgbClr val="002060"/>
                </a:solidFill>
                <a:latin typeface="Times New Roman" charset="0"/>
                <a:ea typeface="微软雅黑" panose="020b0503020204020204" charset="-122"/>
                <a:cs typeface="Times New Roman" panose="02020603050405020304"/>
              </a:rPr>
              <a:t>.</a:t>
            </a:r>
          </a:p>
          <a:p>
            <a:pPr algn="just">
              <a:lnSpc>
                <a:spcPct val="150000"/>
              </a:lnSpc>
              <a:spcAft>
                <a:spcPct val="0"/>
              </a:spcAft>
            </a:pPr>
            <a:r>
              <a:rPr lang="zh-CN" altLang="en-US" sz="2600" b="1" kern="100" smtClean="0">
                <a:solidFill>
                  <a:srgbClr val="0000FF"/>
                </a:solidFill>
                <a:latin typeface="Times New Roman" charset="0"/>
                <a:ea typeface="微软雅黑" panose="020b0503020204020204" charset="-122"/>
                <a:cs typeface="Times New Roman" panose="02020603050405020304"/>
              </a:rPr>
              <a:t>分析：</a:t>
            </a:r>
            <a:r>
              <a:rPr lang="zh-CN" altLang="en-US" sz="2600" kern="100" spc="60" smtClean="0">
                <a:solidFill>
                  <a:srgbClr val="002060"/>
                </a:solidFill>
                <a:latin typeface="Times New Roman" charset="0"/>
                <a:ea typeface="微软雅黑" panose="020b0503020204020204" charset="-122"/>
                <a:cs typeface="Times New Roman" panose="02020603050405020304"/>
              </a:rPr>
              <a:t>错误。任何国家在维护自身利益的同时，也要兼顾其他国家利益</a:t>
            </a:r>
            <a:endParaRPr lang="zh-CN" altLang="zh-CN" sz="2600" kern="100" spc="60">
              <a:solidFill>
                <a:srgbClr val="002060"/>
              </a:solidFill>
              <a:latin typeface="Times New Roman" panose="02020603050405020304" charset="0"/>
              <a:ea typeface="微软雅黑" panose="020b0503020204020204" charset="-122"/>
              <a:cs typeface="Times New Roman"/>
            </a:endParaRPr>
          </a:p>
        </p:txBody>
      </p:sp>
      <p:sp>
        <p:nvSpPr>
          <p:cNvPr id="4" name="矩形 3"/>
          <p:cNvSpPr/>
          <p:nvPr/>
        </p:nvSpPr>
        <p:spPr>
          <a:xfrm>
            <a:off x="72403" y="81986"/>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易</a:t>
            </a:r>
            <a:r>
              <a:rPr lang="zh-CN" altLang="en-US" sz="2800" b="1" smtClean="0">
                <a:solidFill>
                  <a:prstClr val="black"/>
                </a:solidFill>
              </a:rPr>
              <a:t>错明辨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xit" presetSubtype="0" fill="hold" grpId="0" nodeType="clickEffect">
                                  <p:stCondLst>
                                    <p:cond delay="0"/>
                                  </p:stCondLst>
                                  <p:childTnLst>
                                    <p:animEffect transition="out" filter="fade">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xEl>
                                              <p:pRg st="3" end="3"/>
                                            </p:txEl>
                                          </p:spTgt>
                                        </p:tgtEl>
                                      </p:cBhvr>
                                    </p:animEffect>
                                    <p:set>
                                      <p:cBhvr>
                                        <p:cTn id="30" dur="1" fill="hold">
                                          <p:stCondLst>
                                            <p:cond delay="499"/>
                                          </p:stCondLst>
                                        </p:cTn>
                                        <p:tgtEl>
                                          <p:spTgt spid="3">
                                            <p:txEl>
                                              <p:pRg st="3" end="3"/>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5" end="5"/>
                                            </p:txEl>
                                          </p:spTgt>
                                        </p:tgtEl>
                                      </p:cBhvr>
                                    </p:animEffect>
                                    <p:set>
                                      <p:cBhvr>
                                        <p:cTn id="36"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514586" y="765498"/>
            <a:ext cx="11161240" cy="372407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8.</a:t>
            </a:r>
            <a:r>
              <a:rPr lang="zh-CN" altLang="en-US" sz="2600" kern="100" smtClean="0">
                <a:latin typeface="Times New Roman" charset="0"/>
                <a:ea typeface="微软雅黑" panose="020b0503020204020204" charset="-122"/>
                <a:cs typeface="Courier New" panose="02070309020205020404"/>
              </a:rPr>
              <a:t>国家利益与本国人民的根本利益都是一致的</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在资本主义国家，国家利益与资产阶级的根本利益一致：在社会主义国家，国家利益与本国人民的根本利益都是一致的</a:t>
            </a:r>
            <a:endParaRPr lang="zh-CN" altLang="zh-CN" sz="2600" kern="100">
              <a:solidFill>
                <a:srgbClr val="002060"/>
              </a:solidFill>
              <a:latin typeface="Times New Roman" panose="02020603050405020304" charset="0"/>
              <a:ea typeface="微软雅黑" panose="020b0503020204020204" charset="-122"/>
              <a:cs typeface="Times New Roman"/>
            </a:endParaRPr>
          </a:p>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9.</a:t>
            </a:r>
            <a:r>
              <a:rPr lang="zh-CN" altLang="en-US" sz="2600" kern="100" smtClean="0">
                <a:latin typeface="Times New Roman" charset="0"/>
                <a:ea typeface="微软雅黑" panose="020b0503020204020204" charset="-122"/>
                <a:cs typeface="Courier New" panose="02070309020205020404"/>
              </a:rPr>
              <a:t>在当代国际社会中，我国必须首先坚定地维护各国人民的共同利益</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spc="60">
                <a:solidFill>
                  <a:srgbClr val="002060"/>
                </a:solidFill>
                <a:latin typeface="Times New Roman" charset="0"/>
                <a:ea typeface="微软雅黑" panose="020b0503020204020204" charset="-122"/>
                <a:cs typeface="Times New Roman" panose="02020603050405020304"/>
              </a:rPr>
              <a:t>错误</a:t>
            </a:r>
            <a:r>
              <a:rPr lang="zh-CN" altLang="zh-CN" sz="2600" kern="100" spc="60" smtClean="0">
                <a:solidFill>
                  <a:srgbClr val="002060"/>
                </a:solidFill>
                <a:latin typeface="Times New Roman" charset="0"/>
                <a:ea typeface="微软雅黑" panose="020b0503020204020204" charset="-122"/>
                <a:cs typeface="Times New Roman" panose="02020603050405020304"/>
              </a:rPr>
              <a:t>。</a:t>
            </a:r>
            <a:r>
              <a:rPr lang="zh-CN" altLang="en-US" sz="2600" kern="100" spc="60" smtClean="0">
                <a:solidFill>
                  <a:srgbClr val="002060"/>
                </a:solidFill>
                <a:latin typeface="Times New Roman" charset="0"/>
                <a:ea typeface="微软雅黑" panose="020b0503020204020204" charset="-122"/>
                <a:cs typeface="Times New Roman" panose="02020603050405020304"/>
              </a:rPr>
              <a:t>在当代国际社会中，我国必须首先维护自己国家的利益，维护我国的国家利益就是维护广大人民的根本利益</a:t>
            </a:r>
            <a:endParaRPr lang="en-US" altLang="zh-CN" sz="2600" kern="100" spc="60" smtClean="0">
              <a:solidFill>
                <a:srgbClr val="002060"/>
              </a:solidFill>
              <a:latin typeface="Times New Roman" charset="0"/>
              <a:ea typeface="微软雅黑" panose="020b0503020204020204" charset="-122"/>
              <a:cs typeface="Times New Roman" panose="02020603050405020304"/>
            </a:endParaRPr>
          </a:p>
        </p:txBody>
      </p:sp>
      <p:sp>
        <p:nvSpPr>
          <p:cNvPr id="4" name="矩形 3"/>
          <p:cNvSpPr/>
          <p:nvPr/>
        </p:nvSpPr>
        <p:spPr>
          <a:xfrm>
            <a:off x="72403" y="81986"/>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易</a:t>
            </a:r>
            <a:r>
              <a:rPr lang="zh-CN" altLang="en-US" sz="2800" b="1" smtClean="0">
                <a:solidFill>
                  <a:prstClr val="black"/>
                </a:solidFill>
              </a:rPr>
              <a:t>错明辨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xEl>
                                              <p:pRg st="3" end="3"/>
                                            </p:txEl>
                                          </p:spTgt>
                                        </p:tgtEl>
                                      </p:cBhvr>
                                    </p:animEffect>
                                    <p:set>
                                      <p:cBhvr>
                                        <p:cTn id="2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1506" name="Object 4"/>
          <p:cNvGraphicFramePr>
            <a:graphicFrameLocks noChangeAspect="1"/>
          </p:cNvGraphicFramePr>
          <p:nvPr>
            <p:extLst>
              <p:ext uri="{D42A27DB-BD31-4B8C-83A1-F6EECF244321}">
                <p14:modId xmlns:p14="http://schemas.microsoft.com/office/powerpoint/2010/main" val="2639903817"/>
              </p:ext>
            </p:extLst>
          </p:nvPr>
        </p:nvGraphicFramePr>
        <p:xfrm>
          <a:off x="1811135" y="220581"/>
          <a:ext cx="9515475" cy="6719968"/>
        </p:xfrm>
        <a:graphic>
          <a:graphicData uri="http://schemas.openxmlformats.org/presentationml/2006/ole">
            <mc:AlternateContent>
              <mc:Choice xmlns:v="urn:schemas-microsoft-com:vml" Requires="v">
                <p:oleObj spid="_x0000_s1049"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1811135" y="220581"/>
                        <a:ext cx="9515475" cy="6719968"/>
                      </a:xfrm>
                      <a:prstGeom prst="rect">
                        <a:avLst/>
                      </a:prstGeom>
                      <a:noFill/>
                      <a:ln>
                        <a:noFill/>
                      </a:ln>
                      <a:effectLst/>
                    </p:spPr>
                  </p:pic>
                </p:oleObj>
              </mc:Fallback>
            </mc:AlternateContent>
          </a:graphicData>
        </a:graphic>
      </p:graphicFrame>
      <p:sp>
        <p:nvSpPr>
          <p:cNvPr id="4" name="矩形 3"/>
          <p:cNvSpPr/>
          <p:nvPr/>
        </p:nvSpPr>
        <p:spPr>
          <a:xfrm>
            <a:off x="47237" y="12859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2530" name="Object 3"/>
          <p:cNvGraphicFramePr>
            <a:graphicFrameLocks noChangeAspect="1"/>
          </p:cNvGraphicFramePr>
          <p:nvPr/>
        </p:nvGraphicFramePr>
        <p:xfrm>
          <a:off x="592667" y="1092200"/>
          <a:ext cx="10941051" cy="4713288"/>
        </p:xfrm>
        <a:graphic>
          <a:graphicData uri="http://schemas.openxmlformats.org/presentationml/2006/ole">
            <mc:AlternateContent>
              <mc:Choice xmlns:v="urn:schemas-microsoft-com:vml" Requires="v">
                <p:oleObj spid="_x0000_s1050"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2667" y="1092200"/>
                        <a:ext cx="10941051" cy="4713288"/>
                      </a:xfrm>
                      <a:prstGeom prst="rect">
                        <a:avLst/>
                      </a:prstGeom>
                      <a:noFill/>
                      <a:ln>
                        <a:noFill/>
                      </a:ln>
                      <a:effectLst/>
                    </p:spPr>
                  </p:pic>
                </p:oleObj>
              </mc:Fallback>
            </mc:AlternateContent>
          </a:graphicData>
        </a:graphic>
      </p:graphicFrame>
      <p:graphicFrame>
        <p:nvGraphicFramePr>
          <p:cNvPr id="1001476" name="Object 4"/>
          <p:cNvGraphicFramePr>
            <a:graphicFrameLocks noChangeAspect="1"/>
          </p:cNvGraphicFramePr>
          <p:nvPr/>
        </p:nvGraphicFramePr>
        <p:xfrm>
          <a:off x="603251" y="5259389"/>
          <a:ext cx="7025216" cy="395287"/>
        </p:xfrm>
        <a:graphic>
          <a:graphicData uri="http://schemas.openxmlformats.org/presentationml/2006/ole">
            <mc:AlternateContent>
              <mc:Choice xmlns:v="urn:schemas-microsoft-com:vml" Requires="v">
                <p:oleObj spid="_x0000_s1051"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603251" y="5259389"/>
                        <a:ext cx="7025216" cy="395287"/>
                      </a:xfrm>
                      <a:prstGeom prst="rect">
                        <a:avLst/>
                      </a:prstGeom>
                      <a:noFill/>
                      <a:ln>
                        <a:noFill/>
                      </a:ln>
                      <a:effectLst/>
                    </p:spPr>
                  </p:pic>
                </p:oleObj>
              </mc:Fallback>
            </mc:AlternateContent>
          </a:graphicData>
        </a:graphic>
      </p:graphicFrame>
      <p:sp>
        <p:nvSpPr>
          <p:cNvPr id="4" name="矩形 3"/>
          <p:cNvSpPr/>
          <p:nvPr/>
        </p:nvSpPr>
        <p:spPr>
          <a:xfrm>
            <a:off x="47237" y="12859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1476"/>
                                        </p:tgtEl>
                                        <p:attrNameLst>
                                          <p:attrName>style.visibility</p:attrName>
                                        </p:attrNameLst>
                                      </p:cBhvr>
                                      <p:to>
                                        <p:strVal val="visible"/>
                                      </p:to>
                                    </p:set>
                                    <p:animEffect transition="in" filter="blinds(horizontal)">
                                      <p:cBhvr>
                                        <p:cTn id="7" dur="500"/>
                                        <p:tgtEl>
                                          <p:spTgt spid="100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3554" name="Object 2"/>
          <p:cNvGraphicFramePr>
            <a:graphicFrameLocks noChangeAspect="1"/>
          </p:cNvGraphicFramePr>
          <p:nvPr/>
        </p:nvGraphicFramePr>
        <p:xfrm>
          <a:off x="421218" y="758825"/>
          <a:ext cx="11434233" cy="5478463"/>
        </p:xfrm>
        <a:graphic>
          <a:graphicData uri="http://schemas.openxmlformats.org/presentationml/2006/ole">
            <mc:AlternateContent>
              <mc:Choice xmlns:v="urn:schemas-microsoft-com:vml" Requires="v">
                <p:oleObj spid="_x0000_s1052"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21218" y="758825"/>
                        <a:ext cx="11434233" cy="5478463"/>
                      </a:xfrm>
                      <a:prstGeom prst="rect">
                        <a:avLst/>
                      </a:prstGeom>
                      <a:noFill/>
                      <a:ln>
                        <a:noFill/>
                      </a:ln>
                      <a:effectLst/>
                    </p:spPr>
                  </p:pic>
                </p:oleObj>
              </mc:Fallback>
            </mc:AlternateContent>
          </a:graphicData>
        </a:graphic>
      </p:graphicFrame>
      <p:sp>
        <p:nvSpPr>
          <p:cNvPr id="3" name="矩形 2"/>
          <p:cNvSpPr/>
          <p:nvPr/>
        </p:nvSpPr>
        <p:spPr>
          <a:xfrm>
            <a:off x="47237" y="12859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712024" y="837506"/>
            <a:ext cx="2031325" cy="646331"/>
          </a:xfrm>
          <a:prstGeom prst="rect">
            <a:avLst/>
          </a:prstGeom>
        </p:spPr>
        <p:txBody>
          <a:bodyPr wrap="none">
            <a:spAutoFit/>
          </a:bodyPr>
          <a:lstStyle/>
          <a:p>
            <a:pPr defTabSz="913765" fontAlgn="base">
              <a:spcBef>
                <a:spcPct val="0"/>
              </a:spcBef>
              <a:spcAft>
                <a:spcPct val="0"/>
              </a:spcAft>
            </a:pPr>
            <a:r>
              <a:rPr lang="zh-CN" altLang="en-US" sz="3600" b="1">
                <a:latin typeface="微软雅黑" panose="020b0503020204020204" charset="-122"/>
                <a:ea typeface="微软雅黑" panose="020b0503020204020204" charset="-122"/>
                <a:cs typeface="方正苏新诗柳楷简体-yolan" panose="02000000000000000000" pitchFamily="2" charset="-122"/>
              </a:rPr>
              <a:t>内容索引</a:t>
            </a:r>
            <a:endParaRPr lang="en-US" altLang="zh-CN" sz="3600" b="1">
              <a:latin typeface="微软雅黑" panose="020b0503020204020204" charset="-122"/>
              <a:ea typeface="微软雅黑" panose="020b0503020204020204" charset="-122"/>
              <a:cs typeface="方正苏新诗柳楷简体-yolan" panose="02000000000000000000" pitchFamily="2" charset="-122"/>
            </a:endParaRPr>
          </a:p>
        </p:txBody>
      </p:sp>
      <p:pic>
        <p:nvPicPr>
          <p:cNvPr id="7" name="图片 6">
            <a:hlinkClick r:id="rId3"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978" y="2869703"/>
            <a:ext cx="743714" cy="760478"/>
          </a:xfrm>
          <a:prstGeom prst="rect">
            <a:avLst/>
          </a:prstGeom>
        </p:spPr>
      </p:pic>
      <p:grpSp>
        <p:nvGrpSpPr>
          <p:cNvPr id="8" name="组合 7"/>
          <p:cNvGrpSpPr/>
          <p:nvPr/>
        </p:nvGrpSpPr>
        <p:grpSpPr>
          <a:xfrm>
            <a:off x="4042978" y="2869703"/>
            <a:ext cx="4211910" cy="760478"/>
            <a:chOff x="3467472" y="2623735"/>
            <a:chExt cx="4211910" cy="760478"/>
          </a:xfrm>
        </p:grpSpPr>
        <p:pic>
          <p:nvPicPr>
            <p:cNvPr id="9" name="图片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898" y="2623735"/>
              <a:ext cx="3494484" cy="760478"/>
            </a:xfrm>
            <a:prstGeom prst="rect">
              <a:avLst/>
            </a:prstGeom>
          </p:spPr>
        </p:pic>
        <p:pic>
          <p:nvPicPr>
            <p:cNvPr id="10" name="图片 9">
              <a:hlinkClick r:id="rId3"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472" y="2623735"/>
              <a:ext cx="743714" cy="760478"/>
            </a:xfrm>
            <a:prstGeom prst="rect">
              <a:avLst/>
            </a:prstGeom>
          </p:spPr>
        </p:pic>
      </p:grpSp>
      <p:sp>
        <p:nvSpPr>
          <p:cNvPr id="11" name="TextBox 10"/>
          <p:cNvSpPr txBox="1"/>
          <p:nvPr/>
        </p:nvSpPr>
        <p:spPr>
          <a:xfrm>
            <a:off x="4890783" y="2969703"/>
            <a:ext cx="3397540" cy="523220"/>
          </a:xfrm>
          <a:prstGeom prst="rect">
            <a:avLst/>
          </a:prstGeom>
          <a:noFill/>
        </p:spPr>
        <p:txBody>
          <a:bodyPr wrap="square" rtlCol="0">
            <a:spAutoFit/>
          </a:bodyPr>
          <a:lstStyle/>
          <a:p>
            <a:r>
              <a:rPr lang="zh-CN" altLang="en-US" sz="2800" b="1" smtClean="0"/>
              <a:t>主干构建   核心突破</a:t>
            </a:r>
            <a:endParaRPr lang="zh-CN" altLang="en-US" sz="2800" b="1"/>
          </a:p>
        </p:txBody>
      </p:sp>
      <p:grpSp>
        <p:nvGrpSpPr>
          <p:cNvPr id="12" name="组合 11"/>
          <p:cNvGrpSpPr/>
          <p:nvPr/>
        </p:nvGrpSpPr>
        <p:grpSpPr>
          <a:xfrm>
            <a:off x="4042421" y="3932519"/>
            <a:ext cx="4213025" cy="793419"/>
            <a:chOff x="3467472" y="3708326"/>
            <a:chExt cx="4213025" cy="793419"/>
          </a:xfrm>
        </p:grpSpPr>
        <p:pic>
          <p:nvPicPr>
            <p:cNvPr id="13" name="图片 12">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897" y="3708326"/>
              <a:ext cx="3495600" cy="793419"/>
            </a:xfrm>
            <a:prstGeom prst="rect">
              <a:avLst/>
            </a:prstGeom>
          </p:spPr>
        </p:pic>
        <p:pic>
          <p:nvPicPr>
            <p:cNvPr id="14" name="图片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472" y="3708326"/>
              <a:ext cx="743714" cy="760478"/>
            </a:xfrm>
            <a:prstGeom prst="rect">
              <a:avLst/>
            </a:prstGeom>
          </p:spPr>
        </p:pic>
      </p:grpSp>
      <p:sp>
        <p:nvSpPr>
          <p:cNvPr id="15" name="TextBox 14"/>
          <p:cNvSpPr txBox="1"/>
          <p:nvPr/>
        </p:nvSpPr>
        <p:spPr>
          <a:xfrm>
            <a:off x="4899171" y="4009938"/>
            <a:ext cx="3741490" cy="523220"/>
          </a:xfrm>
          <a:prstGeom prst="rect">
            <a:avLst/>
          </a:prstGeom>
          <a:noFill/>
        </p:spPr>
        <p:txBody>
          <a:bodyPr wrap="square" rtlCol="0">
            <a:spAutoFit/>
          </a:bodyPr>
          <a:lstStyle/>
          <a:p>
            <a:r>
              <a:rPr lang="zh-CN" altLang="en-US" sz="2800" b="1"/>
              <a:t>易错明辨   真题精炼</a:t>
            </a:r>
          </a:p>
        </p:txBody>
      </p:sp>
    </p:spTree>
    <p:extLst>
      <p:ext uri="{BB962C8B-B14F-4D97-AF65-F5344CB8AC3E}">
        <p14:creationId xmlns:p14="http://schemas.microsoft.com/office/powerpoint/2010/main" val="327947868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4578" name="Object 2"/>
          <p:cNvGraphicFramePr>
            <a:graphicFrameLocks noChangeAspect="1"/>
          </p:cNvGraphicFramePr>
          <p:nvPr/>
        </p:nvGraphicFramePr>
        <p:xfrm>
          <a:off x="594785" y="1341439"/>
          <a:ext cx="11002433" cy="2962275"/>
        </p:xfrm>
        <a:graphic>
          <a:graphicData uri="http://schemas.openxmlformats.org/presentationml/2006/ole">
            <mc:AlternateContent>
              <mc:Choice xmlns:v="urn:schemas-microsoft-com:vml" Requires="v">
                <p:oleObj spid="_x0000_s1053"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4785" y="1341439"/>
                        <a:ext cx="11002433" cy="2962275"/>
                      </a:xfrm>
                      <a:prstGeom prst="rect">
                        <a:avLst/>
                      </a:prstGeom>
                      <a:noFill/>
                      <a:ln>
                        <a:noFill/>
                      </a:ln>
                      <a:effectLst/>
                    </p:spPr>
                  </p:pic>
                </p:oleObj>
              </mc:Fallback>
            </mc:AlternateContent>
          </a:graphicData>
        </a:graphic>
      </p:graphicFrame>
      <p:graphicFrame>
        <p:nvGraphicFramePr>
          <p:cNvPr id="1003523" name="Object 3"/>
          <p:cNvGraphicFramePr>
            <a:graphicFrameLocks noChangeAspect="1"/>
          </p:cNvGraphicFramePr>
          <p:nvPr/>
        </p:nvGraphicFramePr>
        <p:xfrm>
          <a:off x="596901" y="4337050"/>
          <a:ext cx="7025217" cy="395288"/>
        </p:xfrm>
        <a:graphic>
          <a:graphicData uri="http://schemas.openxmlformats.org/presentationml/2006/ole">
            <mc:AlternateContent>
              <mc:Choice xmlns:v="urn:schemas-microsoft-com:vml" Requires="v">
                <p:oleObj spid="_x0000_s1054"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596901" y="4337050"/>
                        <a:ext cx="7025217" cy="395288"/>
                      </a:xfrm>
                      <a:prstGeom prst="rect">
                        <a:avLst/>
                      </a:prstGeom>
                      <a:noFill/>
                      <a:ln>
                        <a:noFill/>
                      </a:ln>
                      <a:effectLst/>
                    </p:spPr>
                  </p:pic>
                </p:oleObj>
              </mc:Fallback>
            </mc:AlternateContent>
          </a:graphicData>
        </a:graphic>
      </p:graphicFrame>
      <p:sp>
        <p:nvSpPr>
          <p:cNvPr id="4" name="矩形 3"/>
          <p:cNvSpPr/>
          <p:nvPr/>
        </p:nvSpPr>
        <p:spPr>
          <a:xfrm>
            <a:off x="47237" y="12859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23"/>
                                        </p:tgtEl>
                                        <p:attrNameLst>
                                          <p:attrName>style.visibility</p:attrName>
                                        </p:attrNameLst>
                                      </p:cBhvr>
                                      <p:to>
                                        <p:strVal val="visible"/>
                                      </p:to>
                                    </p:set>
                                    <p:animEffect transition="in" filter="blinds(horizontal)">
                                      <p:cBhvr>
                                        <p:cTn id="7" dur="500"/>
                                        <p:tgtEl>
                                          <p:spTgt spid="1003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3296453936"/>
              </p:ext>
            </p:extLst>
          </p:nvPr>
        </p:nvGraphicFramePr>
        <p:xfrm>
          <a:off x="409574" y="529269"/>
          <a:ext cx="10733839" cy="6575405"/>
        </p:xfrm>
        <a:graphic>
          <a:graphicData uri="http://schemas.openxmlformats.org/presentationml/2006/ole">
            <mc:AlternateContent>
              <mc:Choice xmlns:v="urn:schemas-microsoft-com:vml" Requires="v">
                <p:oleObj spid="_x0000_s1055" name="Document" r:id="rId2" progId="Word.Document.8">
                  <p:embed/>
                </p:oleObj>
              </mc:Choice>
              <mc:Fallback>
                <p:oleObj name="Document"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409574" y="529269"/>
                        <a:ext cx="10733839" cy="6575405"/>
                      </a:xfrm>
                      <a:prstGeom prst="rect">
                        <a:avLst/>
                      </a:prstGeom>
                      <a:noFill/>
                      <a:ln>
                        <a:noFill/>
                      </a:ln>
                      <a:effectLst/>
                    </p:spPr>
                  </p:pic>
                </p:oleObj>
              </mc:Fallback>
            </mc:AlternateContent>
          </a:graphicData>
        </a:graphic>
      </p:graphicFrame>
      <p:sp>
        <p:nvSpPr>
          <p:cNvPr id="3" name="矩形 2"/>
          <p:cNvSpPr/>
          <p:nvPr/>
        </p:nvSpPr>
        <p:spPr>
          <a:xfrm>
            <a:off x="47236" y="-443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7650" name="Object 2"/>
          <p:cNvGraphicFramePr>
            <a:graphicFrameLocks noChangeAspect="1"/>
          </p:cNvGraphicFramePr>
          <p:nvPr/>
        </p:nvGraphicFramePr>
        <p:xfrm>
          <a:off x="605368" y="1195388"/>
          <a:ext cx="11002433" cy="3554412"/>
        </p:xfrm>
        <a:graphic>
          <a:graphicData uri="http://schemas.openxmlformats.org/presentationml/2006/ole">
            <mc:AlternateContent>
              <mc:Choice xmlns:v="urn:schemas-microsoft-com:vml" Requires="v">
                <p:oleObj spid="_x0000_s1056"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605368" y="1195388"/>
                        <a:ext cx="11002433" cy="3554412"/>
                      </a:xfrm>
                      <a:prstGeom prst="rect">
                        <a:avLst/>
                      </a:prstGeom>
                      <a:noFill/>
                      <a:ln>
                        <a:noFill/>
                      </a:ln>
                      <a:effectLst/>
                    </p:spPr>
                  </p:pic>
                </p:oleObj>
              </mc:Fallback>
            </mc:AlternateContent>
          </a:graphicData>
        </a:graphic>
      </p:graphicFrame>
      <p:graphicFrame>
        <p:nvGraphicFramePr>
          <p:cNvPr id="1014787" name="Object 3"/>
          <p:cNvGraphicFramePr>
            <a:graphicFrameLocks noChangeAspect="1"/>
          </p:cNvGraphicFramePr>
          <p:nvPr/>
        </p:nvGraphicFramePr>
        <p:xfrm>
          <a:off x="569384" y="4760914"/>
          <a:ext cx="7025216" cy="395287"/>
        </p:xfrm>
        <a:graphic>
          <a:graphicData uri="http://schemas.openxmlformats.org/presentationml/2006/ole">
            <mc:AlternateContent>
              <mc:Choice xmlns:v="urn:schemas-microsoft-com:vml" Requires="v">
                <p:oleObj spid="_x0000_s1057"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569384" y="4760914"/>
                        <a:ext cx="7025216" cy="395287"/>
                      </a:xfrm>
                      <a:prstGeom prst="rect">
                        <a:avLst/>
                      </a:prstGeom>
                      <a:noFill/>
                      <a:ln>
                        <a:noFill/>
                      </a:ln>
                      <a:effectLst/>
                    </p:spPr>
                  </p:pic>
                </p:oleObj>
              </mc:Fallback>
            </mc:AlternateContent>
          </a:graphicData>
        </a:graphic>
      </p:graphicFrame>
      <p:sp>
        <p:nvSpPr>
          <p:cNvPr id="4" name="矩形 3"/>
          <p:cNvSpPr/>
          <p:nvPr/>
        </p:nvSpPr>
        <p:spPr>
          <a:xfrm>
            <a:off x="47237" y="12859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4787"/>
                                        </p:tgtEl>
                                        <p:attrNameLst>
                                          <p:attrName>style.visibility</p:attrName>
                                        </p:attrNameLst>
                                      </p:cBhvr>
                                      <p:to>
                                        <p:strVal val="visible"/>
                                      </p:to>
                                    </p:set>
                                    <p:animEffect transition="in" filter="blinds(horizontal)">
                                      <p:cBhvr>
                                        <p:cTn id="7" dur="500"/>
                                        <p:tgtEl>
                                          <p:spTgt spid="101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712024" y="837506"/>
            <a:ext cx="2031325" cy="646331"/>
          </a:xfrm>
          <a:prstGeom prst="rect">
            <a:avLst/>
          </a:prstGeom>
        </p:spPr>
        <p:txBody>
          <a:bodyPr wrap="none">
            <a:spAutoFit/>
          </a:bodyPr>
          <a:lstStyle/>
          <a:p>
            <a:pPr defTabSz="913765" fontAlgn="base">
              <a:spcBef>
                <a:spcPct val="0"/>
              </a:spcBef>
              <a:spcAft>
                <a:spcPct val="0"/>
              </a:spcAft>
            </a:pPr>
            <a:r>
              <a:rPr lang="zh-CN" altLang="en-US" sz="3600" b="1">
                <a:latin typeface="微软雅黑" panose="020b0503020204020204" charset="-122"/>
                <a:ea typeface="微软雅黑" panose="020b0503020204020204" charset="-122"/>
                <a:cs typeface="方正苏新诗柳楷简体-yolan" panose="02000000000000000000" pitchFamily="2" charset="-122"/>
              </a:rPr>
              <a:t>内容索引</a:t>
            </a:r>
            <a:endParaRPr lang="en-US" altLang="zh-CN" sz="3600" b="1">
              <a:latin typeface="微软雅黑" panose="020b0503020204020204" charset="-122"/>
              <a:ea typeface="微软雅黑" panose="020b0503020204020204" charset="-122"/>
              <a:cs typeface="方正苏新诗柳楷简体-yolan" panose="02000000000000000000" pitchFamily="2" charset="-122"/>
            </a:endParaRPr>
          </a:p>
        </p:txBody>
      </p:sp>
      <p:pic>
        <p:nvPicPr>
          <p:cNvPr id="7" name="图片 6">
            <a:hlinkClick r:id="rId3"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978" y="2869703"/>
            <a:ext cx="743714" cy="760478"/>
          </a:xfrm>
          <a:prstGeom prst="rect">
            <a:avLst/>
          </a:prstGeom>
        </p:spPr>
      </p:pic>
      <p:grpSp>
        <p:nvGrpSpPr>
          <p:cNvPr id="8" name="组合 7"/>
          <p:cNvGrpSpPr/>
          <p:nvPr/>
        </p:nvGrpSpPr>
        <p:grpSpPr>
          <a:xfrm>
            <a:off x="4042978" y="2869703"/>
            <a:ext cx="4211910" cy="760478"/>
            <a:chOff x="3467472" y="2623735"/>
            <a:chExt cx="4211910" cy="760478"/>
          </a:xfrm>
        </p:grpSpPr>
        <p:pic>
          <p:nvPicPr>
            <p:cNvPr id="9" name="图片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898" y="2623735"/>
              <a:ext cx="3494484" cy="760478"/>
            </a:xfrm>
            <a:prstGeom prst="rect">
              <a:avLst/>
            </a:prstGeom>
          </p:spPr>
        </p:pic>
        <p:pic>
          <p:nvPicPr>
            <p:cNvPr id="10" name="图片 9">
              <a:hlinkClick r:id="rId3"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472" y="2623735"/>
              <a:ext cx="743714" cy="760478"/>
            </a:xfrm>
            <a:prstGeom prst="rect">
              <a:avLst/>
            </a:prstGeom>
          </p:spPr>
        </p:pic>
      </p:grpSp>
      <p:sp>
        <p:nvSpPr>
          <p:cNvPr id="11" name="TextBox 10"/>
          <p:cNvSpPr txBox="1"/>
          <p:nvPr/>
        </p:nvSpPr>
        <p:spPr>
          <a:xfrm>
            <a:off x="4890783" y="2969703"/>
            <a:ext cx="3397540" cy="523220"/>
          </a:xfrm>
          <a:prstGeom prst="rect">
            <a:avLst/>
          </a:prstGeom>
          <a:noFill/>
        </p:spPr>
        <p:txBody>
          <a:bodyPr wrap="square" rtlCol="0">
            <a:spAutoFit/>
          </a:bodyPr>
          <a:lstStyle/>
          <a:p>
            <a:r>
              <a:rPr lang="zh-CN" altLang="en-US" sz="2800" b="1" smtClean="0"/>
              <a:t>主干构建   核心突破</a:t>
            </a:r>
            <a:endParaRPr lang="zh-CN" altLang="en-US" sz="2800" b="1"/>
          </a:p>
        </p:txBody>
      </p:sp>
      <p:grpSp>
        <p:nvGrpSpPr>
          <p:cNvPr id="12" name="组合 11"/>
          <p:cNvGrpSpPr/>
          <p:nvPr/>
        </p:nvGrpSpPr>
        <p:grpSpPr>
          <a:xfrm>
            <a:off x="4042421" y="3932519"/>
            <a:ext cx="4213025" cy="793419"/>
            <a:chOff x="3467472" y="3708326"/>
            <a:chExt cx="4213025" cy="793419"/>
          </a:xfrm>
        </p:grpSpPr>
        <p:pic>
          <p:nvPicPr>
            <p:cNvPr id="13" name="图片 12">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4897" y="3708326"/>
              <a:ext cx="3495600" cy="793419"/>
            </a:xfrm>
            <a:prstGeom prst="rect">
              <a:avLst/>
            </a:prstGeom>
          </p:spPr>
        </p:pic>
        <p:pic>
          <p:nvPicPr>
            <p:cNvPr id="14" name="图片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7472" y="3708326"/>
              <a:ext cx="743714" cy="760478"/>
            </a:xfrm>
            <a:prstGeom prst="rect">
              <a:avLst/>
            </a:prstGeom>
          </p:spPr>
        </p:pic>
      </p:grpSp>
      <p:sp>
        <p:nvSpPr>
          <p:cNvPr id="15" name="TextBox 14"/>
          <p:cNvSpPr txBox="1"/>
          <p:nvPr/>
        </p:nvSpPr>
        <p:spPr>
          <a:xfrm>
            <a:off x="4899171" y="4009938"/>
            <a:ext cx="3741490" cy="523220"/>
          </a:xfrm>
          <a:prstGeom prst="rect">
            <a:avLst/>
          </a:prstGeom>
          <a:noFill/>
        </p:spPr>
        <p:txBody>
          <a:bodyPr wrap="square" rtlCol="0">
            <a:spAutoFit/>
          </a:bodyPr>
          <a:lstStyle/>
          <a:p>
            <a:r>
              <a:rPr lang="zh-CN" altLang="en-US" sz="2800" b="1"/>
              <a:t>易错明辨   真题精炼</a:t>
            </a:r>
          </a:p>
        </p:txBody>
      </p:sp>
    </p:spTree>
    <p:extLst>
      <p:ext uri="{BB962C8B-B14F-4D97-AF65-F5344CB8AC3E}">
        <p14:creationId xmlns:p14="http://schemas.microsoft.com/office/powerpoint/2010/main" val="3002033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组合 2"/>
          <p:cNvGrpSpPr/>
          <p:nvPr/>
        </p:nvGrpSpPr>
        <p:grpSpPr>
          <a:xfrm>
            <a:off x="3927775" y="2621292"/>
            <a:ext cx="4334862" cy="504056"/>
            <a:chOff x="4093459" y="2621292"/>
            <a:chExt cx="4334862" cy="504056"/>
          </a:xfrm>
        </p:grpSpPr>
        <p:sp>
          <p:nvSpPr>
            <p:cNvPr id="5" name="副标题 3"/>
            <p:cNvSpPr txBox="1"/>
            <p:nvPr/>
          </p:nvSpPr>
          <p:spPr>
            <a:xfrm>
              <a:off x="5064694" y="2621292"/>
              <a:ext cx="3363627" cy="504056"/>
            </a:xfrm>
            <a:prstGeom prst="rect">
              <a:avLst/>
            </a:prstGeom>
          </p:spPr>
          <p:txBody>
            <a:bodyPr anchor="ctr">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zh-CN" altLang="zh-CN" sz="2000" smtClean="0">
                  <a:latin typeface="+mj-ea"/>
                  <a:ea typeface="+mj-ea"/>
                </a:rPr>
                <a:t>第</a:t>
              </a:r>
              <a:r>
                <a:rPr lang="zh-CN" altLang="en-US" sz="2000" smtClean="0">
                  <a:latin typeface="+mj-ea"/>
                  <a:ea typeface="+mj-ea"/>
                </a:rPr>
                <a:t>四</a:t>
              </a:r>
              <a:r>
                <a:rPr lang="zh-CN" altLang="zh-CN" sz="2000" smtClean="0">
                  <a:latin typeface="+mj-ea"/>
                  <a:ea typeface="+mj-ea"/>
                </a:rPr>
                <a:t>单元</a:t>
              </a:r>
              <a:r>
                <a:rPr lang="zh-CN" altLang="zh-CN" sz="2000">
                  <a:latin typeface="+mj-ea"/>
                  <a:ea typeface="+mj-ea"/>
                </a:rPr>
                <a:t>　</a:t>
              </a:r>
              <a:r>
                <a:rPr lang="zh-CN" altLang="en-US" sz="2000" smtClean="0">
                  <a:latin typeface="+mj-ea"/>
                  <a:ea typeface="+mj-ea"/>
                </a:rPr>
                <a:t>走近国际社会</a:t>
              </a:r>
              <a:endParaRPr lang="zh-CN" altLang="en-US" sz="2000">
                <a:latin typeface="+mj-ea"/>
                <a:ea typeface="+mj-ea"/>
              </a:endParaRPr>
            </a:p>
          </p:txBody>
        </p:sp>
        <p:sp>
          <p:nvSpPr>
            <p:cNvPr id="6" name="副标题 3"/>
            <p:cNvSpPr txBox="1"/>
            <p:nvPr/>
          </p:nvSpPr>
          <p:spPr>
            <a:xfrm>
              <a:off x="4093459" y="2621292"/>
              <a:ext cx="971236" cy="504056"/>
            </a:xfrm>
            <a:prstGeom prst="rect">
              <a:avLst/>
            </a:prstGeom>
          </p:spPr>
          <p:txBody>
            <a:bodyPr anchor="ctr">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zh-CN" altLang="en-US" sz="2000">
                  <a:latin typeface="+mj-ea"/>
                  <a:ea typeface="+mj-ea"/>
                </a:rPr>
                <a:t>必修</a:t>
              </a:r>
              <a:r>
                <a:rPr lang="en-US" altLang="zh-CN" sz="2000">
                  <a:latin typeface="Times New Roman" pitchFamily="18" charset="0"/>
                  <a:ea typeface="Times New Roman" pitchFamily="18" charset="0"/>
                  <a:cs typeface="Times New Roman" panose="02020603050405020304" pitchFamily="18" charset="0"/>
                </a:rPr>
                <a:t>2</a:t>
              </a:r>
              <a:endParaRPr lang="zh-CN" altLang="en-US" sz="2000">
                <a:latin typeface="+mj-ea"/>
                <a:ea typeface="+mj-ea"/>
              </a:endParaRPr>
            </a:p>
          </p:txBody>
        </p:sp>
        <p:sp>
          <p:nvSpPr>
            <p:cNvPr id="7" name="矩形 6"/>
            <p:cNvSpPr/>
            <p:nvPr/>
          </p:nvSpPr>
          <p:spPr>
            <a:xfrm flipH="1">
              <a:off x="4958244" y="2693065"/>
              <a:ext cx="18000"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sp>
        <p:nvSpPr>
          <p:cNvPr id="8" name="标题 2"/>
          <p:cNvSpPr txBox="1"/>
          <p:nvPr/>
        </p:nvSpPr>
        <p:spPr>
          <a:xfrm>
            <a:off x="1311992" y="3513464"/>
            <a:ext cx="9566429" cy="683910"/>
          </a:xfrm>
          <a:prstGeom prst="rect">
            <a:avLst/>
          </a:prstGeom>
        </p:spPr>
        <p:txBody>
          <a:bodyPr>
            <a:noAutofit/>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tabLst>
                <a:tab pos="2250440"/>
              </a:tabLst>
            </a:pPr>
            <a:r>
              <a:rPr lang="zh-CN" altLang="zh-CN" sz="4400" b="1" kern="100" smtClean="0">
                <a:latin typeface="+mj-ea"/>
                <a:cs typeface="Times New Roman" panose="02020603050405020304"/>
              </a:rPr>
              <a:t>第</a:t>
            </a:r>
            <a:r>
              <a:rPr lang="en-US" altLang="zh-CN" sz="4400" b="1" kern="100" smtClean="0">
                <a:latin typeface="+mj-ea"/>
                <a:cs typeface="Times New Roman" panose="02020603050405020304"/>
              </a:rPr>
              <a:t>10</a:t>
            </a:r>
            <a:r>
              <a:rPr lang="zh-CN" altLang="zh-CN" sz="4400" b="1" kern="100" smtClean="0">
                <a:latin typeface="+mj-ea"/>
                <a:cs typeface="Times New Roman" panose="02020603050405020304"/>
              </a:rPr>
              <a:t>课</a:t>
            </a:r>
            <a:r>
              <a:rPr lang="zh-CN" altLang="zh-CN" sz="4400" b="1" kern="100">
                <a:latin typeface="+mj-ea"/>
                <a:cs typeface="Times New Roman" panose="02020603050405020304"/>
              </a:rPr>
              <a:t>　</a:t>
            </a:r>
            <a:r>
              <a:rPr lang="zh-CN" altLang="en-US" sz="4400" smtClean="0">
                <a:ea typeface="方正准圆_GBK" pitchFamily="65" charset="-122"/>
              </a:rPr>
              <a:t>维护世界和平</a:t>
            </a:r>
            <a:r>
              <a:rPr lang="en-US" altLang="zh-CN" sz="4400" smtClean="0">
                <a:ea typeface="方正准圆_GBK" pitchFamily="65" charset="-122"/>
              </a:rPr>
              <a:t>  </a:t>
            </a:r>
            <a:r>
              <a:rPr lang="zh-CN" altLang="en-US" sz="4400" smtClean="0">
                <a:ea typeface="方正准圆_GBK" pitchFamily="65" charset="-122"/>
              </a:rPr>
              <a:t>促进共同发展</a:t>
            </a:r>
          </a:p>
          <a:p>
            <a:pPr>
              <a:tabLst>
                <a:tab pos="2250440"/>
              </a:tabLst>
            </a:pPr>
            <a:endParaRPr lang="zh-CN" altLang="en-US" sz="4400" b="1" kern="100">
              <a:latin typeface="+mj-ea"/>
              <a:cs typeface="Times New Roman" panose="02020603050405020304"/>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0242" name="Object 8"/>
          <p:cNvGraphicFramePr>
            <a:graphicFrameLocks noChangeAspect="1"/>
          </p:cNvGraphicFramePr>
          <p:nvPr/>
        </p:nvGraphicFramePr>
        <p:xfrm>
          <a:off x="1181100" y="115888"/>
          <a:ext cx="9791700" cy="1047750"/>
        </p:xfrm>
        <a:graphic>
          <a:graphicData uri="http://schemas.openxmlformats.org/presentationml/2006/ole">
            <mc:AlternateContent>
              <mc:Choice xmlns:v="urn:schemas-microsoft-com:vml" Requires="v">
                <p:oleObj spid="_x0000_s1058" name="Document" r:id="rId2" progId="Word.Document.8">
                  <p:embed/>
                </p:oleObj>
              </mc:Choice>
              <mc:Fallback>
                <p:oleObj name="Document"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181100" y="115888"/>
                        <a:ext cx="9791700" cy="1047750"/>
                      </a:xfrm>
                      <a:prstGeom prst="rect">
                        <a:avLst/>
                      </a:prstGeom>
                      <a:noFill/>
                      <a:ln>
                        <a:noFill/>
                      </a:ln>
                      <a:effectLst/>
                    </p:spPr>
                  </p:pic>
                </p:oleObj>
              </mc:Fallback>
            </mc:AlternateContent>
          </a:graphicData>
        </a:graphic>
      </p:graphicFrame>
      <p:pic>
        <p:nvPicPr>
          <p:cNvPr id="10243" name="Picture 36"/>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336552" y="706438"/>
            <a:ext cx="11626849" cy="5746750"/>
          </a:xfrm>
          <a:prstGeom prst="rect">
            <a:avLst/>
          </a:prstGeom>
          <a:noFill/>
          <a:ln w="19050" algn="ctr">
            <a:noFill/>
            <a:prstDash val="dash"/>
            <a:miter lim="800000"/>
          </a:ln>
          <a:effectLst/>
        </p:spPr>
      </p:pic>
      <p:pic>
        <p:nvPicPr>
          <p:cNvPr id="765989" name="Picture 37"/>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6426201" y="628651"/>
            <a:ext cx="1858433" cy="373063"/>
          </a:xfrm>
          <a:prstGeom prst="rect">
            <a:avLst/>
          </a:prstGeom>
          <a:noFill/>
          <a:ln w="19050" algn="ctr">
            <a:noFill/>
            <a:prstDash val="dash"/>
            <a:miter lim="800000"/>
          </a:ln>
          <a:effectLst/>
        </p:spPr>
      </p:pic>
      <p:pic>
        <p:nvPicPr>
          <p:cNvPr id="765990" name="Picture 38"/>
          <p:cNvPicPr>
            <a:picLocks noChangeAspect="1" noChangeArrowheads="1"/>
          </p:cNvPicPr>
          <p:nvPr/>
        </p:nvPicPr>
        <p:blipFill>
          <a:blip r:embed="rId6">
            <a:clrChange>
              <a:clrFrom>
                <a:srgbClr val="FFFFFF"/>
              </a:clrFrom>
              <a:clrTo>
                <a:srgbClr val="FFFFFF">
                  <a:alpha val="0"/>
                </a:srgbClr>
              </a:clrTo>
            </a:clrChange>
          </a:blip>
          <a:stretch>
            <a:fillRect/>
          </a:stretch>
        </p:blipFill>
        <p:spPr bwMode="auto">
          <a:xfrm>
            <a:off x="6980767" y="1004889"/>
            <a:ext cx="1483784" cy="306387"/>
          </a:xfrm>
          <a:prstGeom prst="rect">
            <a:avLst/>
          </a:prstGeom>
          <a:noFill/>
          <a:ln w="19050" algn="ctr">
            <a:noFill/>
            <a:prstDash val="dash"/>
            <a:miter lim="800000"/>
          </a:ln>
          <a:effectLst/>
        </p:spPr>
      </p:pic>
      <p:pic>
        <p:nvPicPr>
          <p:cNvPr id="765991" name="Picture 39"/>
          <p:cNvPicPr>
            <a:picLocks noChangeAspect="1" noChangeArrowheads="1"/>
          </p:cNvPicPr>
          <p:nvPr/>
        </p:nvPicPr>
        <p:blipFill>
          <a:blip r:embed="rId7">
            <a:clrChange>
              <a:clrFrom>
                <a:srgbClr val="FFFFFF"/>
              </a:clrFrom>
              <a:clrTo>
                <a:srgbClr val="FFFFFF">
                  <a:alpha val="0"/>
                </a:srgbClr>
              </a:clrTo>
            </a:clrChange>
          </a:blip>
          <a:stretch>
            <a:fillRect/>
          </a:stretch>
        </p:blipFill>
        <p:spPr bwMode="auto">
          <a:xfrm>
            <a:off x="8322733" y="1357314"/>
            <a:ext cx="2319867" cy="312737"/>
          </a:xfrm>
          <a:prstGeom prst="rect">
            <a:avLst/>
          </a:prstGeom>
          <a:noFill/>
          <a:ln w="19050" algn="ctr">
            <a:noFill/>
            <a:prstDash val="dash"/>
            <a:miter lim="800000"/>
          </a:ln>
          <a:effectLst/>
        </p:spPr>
      </p:pic>
      <p:pic>
        <p:nvPicPr>
          <p:cNvPr id="765992" name="Picture 40"/>
          <p:cNvPicPr>
            <a:picLocks noChangeAspect="1" noChangeArrowheads="1"/>
          </p:cNvPicPr>
          <p:nvPr/>
        </p:nvPicPr>
        <p:blipFill>
          <a:blip r:embed="rId8">
            <a:clrChange>
              <a:clrFrom>
                <a:srgbClr val="FFFFFF"/>
              </a:clrFrom>
              <a:clrTo>
                <a:srgbClr val="FFFFFF">
                  <a:alpha val="0"/>
                </a:srgbClr>
              </a:clrTo>
            </a:clrChange>
          </a:blip>
          <a:stretch>
            <a:fillRect/>
          </a:stretch>
        </p:blipFill>
        <p:spPr bwMode="auto">
          <a:xfrm>
            <a:off x="6426201" y="2419351"/>
            <a:ext cx="1866900" cy="333375"/>
          </a:xfrm>
          <a:prstGeom prst="rect">
            <a:avLst/>
          </a:prstGeom>
          <a:noFill/>
          <a:ln w="19050" algn="ctr">
            <a:noFill/>
            <a:prstDash val="dash"/>
            <a:miter lim="800000"/>
          </a:ln>
          <a:effectLst/>
        </p:spPr>
      </p:pic>
      <p:pic>
        <p:nvPicPr>
          <p:cNvPr id="765993" name="Picture 41"/>
          <p:cNvPicPr>
            <a:picLocks noChangeAspect="1" noChangeArrowheads="1"/>
          </p:cNvPicPr>
          <p:nvPr/>
        </p:nvPicPr>
        <p:blipFill>
          <a:blip r:embed="rId9">
            <a:clrChange>
              <a:clrFrom>
                <a:srgbClr val="FFFFFF"/>
              </a:clrFrom>
              <a:clrTo>
                <a:srgbClr val="FFFFFF">
                  <a:alpha val="0"/>
                </a:srgbClr>
              </a:clrTo>
            </a:clrChange>
          </a:blip>
          <a:stretch>
            <a:fillRect/>
          </a:stretch>
        </p:blipFill>
        <p:spPr bwMode="auto">
          <a:xfrm>
            <a:off x="6625167" y="2835275"/>
            <a:ext cx="2203451" cy="393700"/>
          </a:xfrm>
          <a:prstGeom prst="rect">
            <a:avLst/>
          </a:prstGeom>
          <a:noFill/>
          <a:ln w="19050" algn="ctr">
            <a:noFill/>
            <a:prstDash val="dash"/>
            <a:miter lim="800000"/>
          </a:ln>
          <a:effectLst/>
        </p:spPr>
      </p:pic>
      <p:pic>
        <p:nvPicPr>
          <p:cNvPr id="765994" name="Picture 42"/>
          <p:cNvPicPr>
            <a:picLocks noChangeAspect="1" noChangeArrowheads="1"/>
          </p:cNvPicPr>
          <p:nvPr/>
        </p:nvPicPr>
        <p:blipFill>
          <a:blip r:embed="rId10">
            <a:clrChange>
              <a:clrFrom>
                <a:srgbClr val="FFFFFF"/>
              </a:clrFrom>
              <a:clrTo>
                <a:srgbClr val="FFFFFF">
                  <a:alpha val="0"/>
                </a:srgbClr>
              </a:clrTo>
            </a:clrChange>
          </a:blip>
          <a:stretch>
            <a:fillRect/>
          </a:stretch>
        </p:blipFill>
        <p:spPr bwMode="auto">
          <a:xfrm>
            <a:off x="6477001" y="3725863"/>
            <a:ext cx="1403351" cy="379412"/>
          </a:xfrm>
          <a:prstGeom prst="rect">
            <a:avLst/>
          </a:prstGeom>
          <a:noFill/>
          <a:ln w="19050" algn="ctr">
            <a:noFill/>
            <a:prstDash val="dash"/>
            <a:miter lim="800000"/>
          </a:ln>
          <a:effectLst/>
        </p:spPr>
      </p:pic>
      <p:pic>
        <p:nvPicPr>
          <p:cNvPr id="765995" name="Picture 43"/>
          <p:cNvPicPr>
            <a:picLocks noChangeAspect="1" noChangeArrowheads="1"/>
          </p:cNvPicPr>
          <p:nvPr/>
        </p:nvPicPr>
        <p:blipFill>
          <a:blip r:embed="rId11">
            <a:clrChange>
              <a:clrFrom>
                <a:srgbClr val="FFFFFF"/>
              </a:clrFrom>
              <a:clrTo>
                <a:srgbClr val="FFFFFF">
                  <a:alpha val="0"/>
                </a:srgbClr>
              </a:clrTo>
            </a:clrChange>
          </a:blip>
          <a:stretch>
            <a:fillRect/>
          </a:stretch>
        </p:blipFill>
        <p:spPr bwMode="auto">
          <a:xfrm>
            <a:off x="8409517" y="3716338"/>
            <a:ext cx="1394883" cy="393700"/>
          </a:xfrm>
          <a:prstGeom prst="rect">
            <a:avLst/>
          </a:prstGeom>
          <a:noFill/>
          <a:ln w="19050" algn="ctr">
            <a:noFill/>
            <a:prstDash val="dash"/>
            <a:miter lim="800000"/>
          </a:ln>
          <a:effectLst/>
        </p:spPr>
      </p:pic>
      <p:pic>
        <p:nvPicPr>
          <p:cNvPr id="765996" name="Picture 44"/>
          <p:cNvPicPr>
            <a:picLocks noChangeAspect="1" noChangeArrowheads="1"/>
          </p:cNvPicPr>
          <p:nvPr/>
        </p:nvPicPr>
        <p:blipFill>
          <a:blip r:embed="rId12">
            <a:clrChange>
              <a:clrFrom>
                <a:srgbClr val="FFFFFF"/>
              </a:clrFrom>
              <a:clrTo>
                <a:srgbClr val="FFFFFF">
                  <a:alpha val="0"/>
                </a:srgbClr>
              </a:clrTo>
            </a:clrChange>
          </a:blip>
          <a:stretch>
            <a:fillRect/>
          </a:stretch>
        </p:blipFill>
        <p:spPr bwMode="auto">
          <a:xfrm>
            <a:off x="7046384" y="4149726"/>
            <a:ext cx="1386416" cy="333375"/>
          </a:xfrm>
          <a:prstGeom prst="rect">
            <a:avLst/>
          </a:prstGeom>
          <a:noFill/>
          <a:ln w="19050" algn="ctr">
            <a:noFill/>
            <a:prstDash val="dash"/>
            <a:miter lim="800000"/>
          </a:ln>
          <a:effectLst/>
        </p:spPr>
      </p:pic>
      <p:pic>
        <p:nvPicPr>
          <p:cNvPr id="765997" name="Picture 45"/>
          <p:cNvPicPr>
            <a:picLocks noChangeAspect="1" noChangeArrowheads="1"/>
          </p:cNvPicPr>
          <p:nvPr/>
        </p:nvPicPr>
        <p:blipFill>
          <a:blip r:embed="rId13">
            <a:clrChange>
              <a:clrFrom>
                <a:srgbClr val="FFFFFF"/>
              </a:clrFrom>
              <a:clrTo>
                <a:srgbClr val="FFFFFF">
                  <a:alpha val="0"/>
                </a:srgbClr>
              </a:clrTo>
            </a:clrChange>
          </a:blip>
          <a:stretch>
            <a:fillRect/>
          </a:stretch>
        </p:blipFill>
        <p:spPr bwMode="auto">
          <a:xfrm>
            <a:off x="6987117" y="4564064"/>
            <a:ext cx="1447800" cy="333375"/>
          </a:xfrm>
          <a:prstGeom prst="rect">
            <a:avLst/>
          </a:prstGeom>
          <a:noFill/>
          <a:ln w="19050" algn="ctr">
            <a:noFill/>
            <a:prstDash val="dash"/>
            <a:miter lim="800000"/>
          </a:ln>
          <a:effectLst/>
        </p:spPr>
      </p:pic>
      <p:pic>
        <p:nvPicPr>
          <p:cNvPr id="765998" name="Picture 46"/>
          <p:cNvPicPr>
            <a:picLocks noChangeAspect="1" noChangeArrowheads="1"/>
          </p:cNvPicPr>
          <p:nvPr/>
        </p:nvPicPr>
        <p:blipFill>
          <a:blip r:embed="rId14">
            <a:clrChange>
              <a:clrFrom>
                <a:srgbClr val="FFFFFF"/>
              </a:clrFrom>
              <a:clrTo>
                <a:srgbClr val="FFFFFF">
                  <a:alpha val="0"/>
                </a:srgbClr>
              </a:clrTo>
            </a:clrChange>
          </a:blip>
          <a:stretch>
            <a:fillRect/>
          </a:stretch>
        </p:blipFill>
        <p:spPr bwMode="auto">
          <a:xfrm>
            <a:off x="10253134" y="4868864"/>
            <a:ext cx="941917" cy="346075"/>
          </a:xfrm>
          <a:prstGeom prst="rect">
            <a:avLst/>
          </a:prstGeom>
          <a:noFill/>
          <a:ln w="19050" algn="ctr">
            <a:noFill/>
            <a:prstDash val="dash"/>
            <a:miter lim="800000"/>
          </a:ln>
          <a:effectLst/>
        </p:spPr>
      </p:pic>
      <p:pic>
        <p:nvPicPr>
          <p:cNvPr id="765999" name="Picture 47"/>
          <p:cNvPicPr>
            <a:picLocks noChangeAspect="1" noChangeArrowheads="1"/>
          </p:cNvPicPr>
          <p:nvPr/>
        </p:nvPicPr>
        <p:blipFill>
          <a:blip r:embed="rId15">
            <a:clrChange>
              <a:clrFrom>
                <a:srgbClr val="FFFFFF"/>
              </a:clrFrom>
              <a:clrTo>
                <a:srgbClr val="FFFFFF">
                  <a:alpha val="0"/>
                </a:srgbClr>
              </a:clrTo>
            </a:clrChange>
          </a:blip>
          <a:stretch>
            <a:fillRect/>
          </a:stretch>
        </p:blipFill>
        <p:spPr bwMode="auto">
          <a:xfrm>
            <a:off x="7006167" y="5588001"/>
            <a:ext cx="1413933" cy="360363"/>
          </a:xfrm>
          <a:prstGeom prst="rect">
            <a:avLst/>
          </a:prstGeom>
          <a:noFill/>
          <a:ln w="19050" algn="ctr">
            <a:noFill/>
            <a:prstDash val="dash"/>
            <a:miter lim="800000"/>
          </a:ln>
          <a:effectLst/>
        </p:spPr>
      </p:pic>
      <p:sp>
        <p:nvSpPr>
          <p:cNvPr id="15" name="矩形 14"/>
          <p:cNvSpPr/>
          <p:nvPr/>
        </p:nvSpPr>
        <p:spPr>
          <a:xfrm>
            <a:off x="47237" y="94944"/>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主干构建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5989"/>
                                        </p:tgtEl>
                                        <p:attrNameLst>
                                          <p:attrName>style.visibility</p:attrName>
                                        </p:attrNameLst>
                                      </p:cBhvr>
                                      <p:to>
                                        <p:strVal val="visible"/>
                                      </p:to>
                                    </p:set>
                                    <p:animEffect transition="in" filter="blinds(horizontal)">
                                      <p:cBhvr>
                                        <p:cTn id="7" dur="500"/>
                                        <p:tgtEl>
                                          <p:spTgt spid="76598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5990"/>
                                        </p:tgtEl>
                                        <p:attrNameLst>
                                          <p:attrName>style.visibility</p:attrName>
                                        </p:attrNameLst>
                                      </p:cBhvr>
                                      <p:to>
                                        <p:strVal val="visible"/>
                                      </p:to>
                                    </p:set>
                                    <p:animEffect transition="in" filter="blinds(horizontal)">
                                      <p:cBhvr>
                                        <p:cTn id="12" dur="500"/>
                                        <p:tgtEl>
                                          <p:spTgt spid="76599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5991"/>
                                        </p:tgtEl>
                                        <p:attrNameLst>
                                          <p:attrName>style.visibility</p:attrName>
                                        </p:attrNameLst>
                                      </p:cBhvr>
                                      <p:to>
                                        <p:strVal val="visible"/>
                                      </p:to>
                                    </p:set>
                                    <p:animEffect transition="in" filter="blinds(horizontal)">
                                      <p:cBhvr>
                                        <p:cTn id="17" dur="500"/>
                                        <p:tgtEl>
                                          <p:spTgt spid="76599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65992"/>
                                        </p:tgtEl>
                                        <p:attrNameLst>
                                          <p:attrName>style.visibility</p:attrName>
                                        </p:attrNameLst>
                                      </p:cBhvr>
                                      <p:to>
                                        <p:strVal val="visible"/>
                                      </p:to>
                                    </p:set>
                                    <p:animEffect transition="in" filter="blinds(horizontal)">
                                      <p:cBhvr>
                                        <p:cTn id="22" dur="500"/>
                                        <p:tgtEl>
                                          <p:spTgt spid="76599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5993"/>
                                        </p:tgtEl>
                                        <p:attrNameLst>
                                          <p:attrName>style.visibility</p:attrName>
                                        </p:attrNameLst>
                                      </p:cBhvr>
                                      <p:to>
                                        <p:strVal val="visible"/>
                                      </p:to>
                                    </p:set>
                                    <p:animEffect transition="in" filter="blinds(horizontal)">
                                      <p:cBhvr>
                                        <p:cTn id="27" dur="500"/>
                                        <p:tgtEl>
                                          <p:spTgt spid="765993"/>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65994"/>
                                        </p:tgtEl>
                                        <p:attrNameLst>
                                          <p:attrName>style.visibility</p:attrName>
                                        </p:attrNameLst>
                                      </p:cBhvr>
                                      <p:to>
                                        <p:strVal val="visible"/>
                                      </p:to>
                                    </p:set>
                                    <p:animEffect transition="in" filter="blinds(horizontal)">
                                      <p:cBhvr>
                                        <p:cTn id="32" dur="500"/>
                                        <p:tgtEl>
                                          <p:spTgt spid="765994"/>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5995"/>
                                        </p:tgtEl>
                                        <p:attrNameLst>
                                          <p:attrName>style.visibility</p:attrName>
                                        </p:attrNameLst>
                                      </p:cBhvr>
                                      <p:to>
                                        <p:strVal val="visible"/>
                                      </p:to>
                                    </p:set>
                                    <p:animEffect transition="in" filter="blinds(horizontal)">
                                      <p:cBhvr>
                                        <p:cTn id="37" dur="500"/>
                                        <p:tgtEl>
                                          <p:spTgt spid="765995"/>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65996"/>
                                        </p:tgtEl>
                                        <p:attrNameLst>
                                          <p:attrName>style.visibility</p:attrName>
                                        </p:attrNameLst>
                                      </p:cBhvr>
                                      <p:to>
                                        <p:strVal val="visible"/>
                                      </p:to>
                                    </p:set>
                                    <p:animEffect transition="in" filter="blinds(horizontal)">
                                      <p:cBhvr>
                                        <p:cTn id="42" dur="500"/>
                                        <p:tgtEl>
                                          <p:spTgt spid="765996"/>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65997"/>
                                        </p:tgtEl>
                                        <p:attrNameLst>
                                          <p:attrName>style.visibility</p:attrName>
                                        </p:attrNameLst>
                                      </p:cBhvr>
                                      <p:to>
                                        <p:strVal val="visible"/>
                                      </p:to>
                                    </p:set>
                                    <p:animEffect transition="in" filter="blinds(horizontal)">
                                      <p:cBhvr>
                                        <p:cTn id="47" dur="500"/>
                                        <p:tgtEl>
                                          <p:spTgt spid="765997"/>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65998"/>
                                        </p:tgtEl>
                                        <p:attrNameLst>
                                          <p:attrName>style.visibility</p:attrName>
                                        </p:attrNameLst>
                                      </p:cBhvr>
                                      <p:to>
                                        <p:strVal val="visible"/>
                                      </p:to>
                                    </p:set>
                                    <p:animEffect transition="in" filter="blinds(horizontal)">
                                      <p:cBhvr>
                                        <p:cTn id="52" dur="500"/>
                                        <p:tgtEl>
                                          <p:spTgt spid="765998"/>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65999"/>
                                        </p:tgtEl>
                                        <p:attrNameLst>
                                          <p:attrName>style.visibility</p:attrName>
                                        </p:attrNameLst>
                                      </p:cBhvr>
                                      <p:to>
                                        <p:strVal val="visible"/>
                                      </p:to>
                                    </p:set>
                                    <p:animEffect transition="in" filter="blinds(horizontal)">
                                      <p:cBhvr>
                                        <p:cTn id="57" dur="500"/>
                                        <p:tgtEl>
                                          <p:spTgt spid="765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4338" name="Object 10"/>
          <p:cNvGraphicFramePr>
            <a:graphicFrameLocks noChangeAspect="1"/>
          </p:cNvGraphicFramePr>
          <p:nvPr>
            <p:extLst>
              <p:ext uri="{D42A27DB-BD31-4B8C-83A1-F6EECF244321}">
                <p14:modId xmlns:p14="http://schemas.microsoft.com/office/powerpoint/2010/main" val="3604926279"/>
              </p:ext>
            </p:extLst>
          </p:nvPr>
        </p:nvGraphicFramePr>
        <p:xfrm>
          <a:off x="1933575" y="128588"/>
          <a:ext cx="5076825" cy="781050"/>
        </p:xfrm>
        <a:graphic>
          <a:graphicData uri="http://schemas.openxmlformats.org/presentationml/2006/ole">
            <mc:AlternateContent>
              <mc:Choice xmlns:v="urn:schemas-microsoft-com:vml" Requires="v">
                <p:oleObj spid="_x0000_s1059"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1933575" y="128588"/>
                        <a:ext cx="5076825" cy="781050"/>
                      </a:xfrm>
                      <a:prstGeom prst="rect">
                        <a:avLst/>
                      </a:prstGeom>
                      <a:noFill/>
                      <a:ln>
                        <a:noFill/>
                      </a:ln>
                      <a:effectLst/>
                    </p:spPr>
                  </p:pic>
                </p:oleObj>
              </mc:Fallback>
            </mc:AlternateContent>
          </a:graphicData>
        </a:graphic>
      </p:graphicFrame>
      <p:sp>
        <p:nvSpPr>
          <p:cNvPr id="841930" name="Rectangle 202"/>
          <p:cNvSpPr>
            <a:spLocks noChangeArrowheads="1"/>
          </p:cNvSpPr>
          <p:nvPr/>
        </p:nvSpPr>
        <p:spPr bwMode="auto">
          <a:xfrm>
            <a:off x="6650567" y="654051"/>
            <a:ext cx="5281084" cy="3968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发展问题</a:t>
            </a:r>
            <a:endParaRPr lang="en-US" altLang="zh-CN" sz="2000" b="0"/>
          </a:p>
        </p:txBody>
      </p:sp>
      <p:sp>
        <p:nvSpPr>
          <p:cNvPr id="841929" name="Rectangle 201"/>
          <p:cNvSpPr>
            <a:spLocks noChangeArrowheads="1"/>
          </p:cNvSpPr>
          <p:nvPr/>
        </p:nvSpPr>
        <p:spPr bwMode="auto">
          <a:xfrm>
            <a:off x="1466851" y="654051"/>
            <a:ext cx="5183716" cy="3968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和平问题</a:t>
            </a:r>
            <a:endParaRPr lang="en-US" altLang="zh-CN" sz="2000" b="0"/>
          </a:p>
        </p:txBody>
      </p:sp>
      <p:sp>
        <p:nvSpPr>
          <p:cNvPr id="841928" name="Rectangle 200"/>
          <p:cNvSpPr>
            <a:spLocks noChangeArrowheads="1"/>
          </p:cNvSpPr>
          <p:nvPr/>
        </p:nvSpPr>
        <p:spPr bwMode="auto">
          <a:xfrm>
            <a:off x="412751" y="654051"/>
            <a:ext cx="1054100" cy="396875"/>
          </a:xfrm>
          <a:prstGeom prst="rect">
            <a:avLst/>
          </a:prstGeom>
          <a:noFill/>
          <a:ln w="19050" algn="ctr">
            <a:noFill/>
            <a:prstDash val="dash"/>
            <a:miter lim="800000"/>
          </a:ln>
          <a:effectLst/>
        </p:spPr>
        <p:txBody>
          <a:bodyPr lIns="90000" tIns="46800" rIns="90000" bIns="46800" anchor="ctr"/>
          <a:lstStyle/>
          <a:p>
            <a:pPr eaLnBrk="1" hangingPunct="1">
              <a:spcBef>
                <a:spcPct val="20000"/>
              </a:spcBef>
              <a:buClr>
                <a:schemeClr val="bg2"/>
              </a:buClr>
              <a:buSzPct val="75000"/>
              <a:buFont typeface="Wingdings" pitchFamily="2" charset="2"/>
              <a:buNone/>
            </a:pPr>
            <a:endParaRPr lang="zh-CN" altLang="en-US" sz="2000" b="0"/>
          </a:p>
        </p:txBody>
      </p:sp>
      <p:sp>
        <p:nvSpPr>
          <p:cNvPr id="841955" name="Line 227"/>
          <p:cNvSpPr>
            <a:spLocks noChangeShapeType="1"/>
          </p:cNvSpPr>
          <p:nvPr/>
        </p:nvSpPr>
        <p:spPr bwMode="auto">
          <a:xfrm>
            <a:off x="412751" y="1050925"/>
            <a:ext cx="115189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957" name="Line 229"/>
          <p:cNvSpPr>
            <a:spLocks noChangeShapeType="1"/>
          </p:cNvSpPr>
          <p:nvPr/>
        </p:nvSpPr>
        <p:spPr bwMode="auto">
          <a:xfrm flipH="1">
            <a:off x="1466851" y="654050"/>
            <a:ext cx="0" cy="5862638"/>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960" name="Line 232"/>
          <p:cNvSpPr>
            <a:spLocks noChangeShapeType="1"/>
          </p:cNvSpPr>
          <p:nvPr/>
        </p:nvSpPr>
        <p:spPr bwMode="auto">
          <a:xfrm flipH="1">
            <a:off x="6650567" y="654050"/>
            <a:ext cx="0" cy="372110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964" name="Line 236"/>
          <p:cNvSpPr>
            <a:spLocks noChangeShapeType="1"/>
          </p:cNvSpPr>
          <p:nvPr/>
        </p:nvSpPr>
        <p:spPr bwMode="auto">
          <a:xfrm>
            <a:off x="412751" y="1752600"/>
            <a:ext cx="115189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977" name="Line 249"/>
          <p:cNvSpPr>
            <a:spLocks noChangeShapeType="1"/>
          </p:cNvSpPr>
          <p:nvPr/>
        </p:nvSpPr>
        <p:spPr bwMode="auto">
          <a:xfrm>
            <a:off x="412751" y="3063875"/>
            <a:ext cx="115189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990" name="Line 262"/>
          <p:cNvSpPr>
            <a:spLocks noChangeShapeType="1"/>
          </p:cNvSpPr>
          <p:nvPr/>
        </p:nvSpPr>
        <p:spPr bwMode="auto">
          <a:xfrm>
            <a:off x="412751" y="4375150"/>
            <a:ext cx="115189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2003" name="Line 275"/>
          <p:cNvSpPr>
            <a:spLocks noChangeShapeType="1"/>
          </p:cNvSpPr>
          <p:nvPr/>
        </p:nvSpPr>
        <p:spPr bwMode="auto">
          <a:xfrm>
            <a:off x="412751" y="5113338"/>
            <a:ext cx="115189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2014" name="Line 286"/>
          <p:cNvSpPr>
            <a:spLocks noChangeShapeType="1"/>
          </p:cNvSpPr>
          <p:nvPr/>
        </p:nvSpPr>
        <p:spPr bwMode="auto">
          <a:xfrm>
            <a:off x="412751" y="5815013"/>
            <a:ext cx="115189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949" name="Line 221"/>
          <p:cNvSpPr>
            <a:spLocks noChangeShapeType="1"/>
          </p:cNvSpPr>
          <p:nvPr/>
        </p:nvSpPr>
        <p:spPr bwMode="auto">
          <a:xfrm>
            <a:off x="412751" y="654050"/>
            <a:ext cx="11518900"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951" name="Line 223"/>
          <p:cNvSpPr>
            <a:spLocks noChangeShapeType="1"/>
          </p:cNvSpPr>
          <p:nvPr/>
        </p:nvSpPr>
        <p:spPr bwMode="auto">
          <a:xfrm flipH="1">
            <a:off x="412751" y="654050"/>
            <a:ext cx="0" cy="5862638"/>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952" name="Line 224"/>
          <p:cNvSpPr>
            <a:spLocks noChangeShapeType="1"/>
          </p:cNvSpPr>
          <p:nvPr/>
        </p:nvSpPr>
        <p:spPr bwMode="auto">
          <a:xfrm flipH="1">
            <a:off x="11931651" y="654050"/>
            <a:ext cx="0" cy="5862638"/>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950" name="Line 222"/>
          <p:cNvSpPr>
            <a:spLocks noChangeShapeType="1"/>
          </p:cNvSpPr>
          <p:nvPr/>
        </p:nvSpPr>
        <p:spPr bwMode="auto">
          <a:xfrm>
            <a:off x="412751" y="6516688"/>
            <a:ext cx="11518900"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2080" name="Line 352"/>
          <p:cNvSpPr>
            <a:spLocks noChangeShapeType="1"/>
          </p:cNvSpPr>
          <p:nvPr/>
        </p:nvSpPr>
        <p:spPr bwMode="auto">
          <a:xfrm>
            <a:off x="412751" y="654051"/>
            <a:ext cx="1054100" cy="396875"/>
          </a:xfrm>
          <a:prstGeom prst="line">
            <a:avLst/>
          </a:prstGeom>
          <a:noFill/>
          <a:ln w="19050" cap="rnd">
            <a:solidFill>
              <a:schemeClr val="tx1"/>
            </a:solidFill>
            <a:round/>
          </a:ln>
          <a:effectLst/>
        </p:spPr>
        <p:txBody>
          <a:bodyPr lIns="90000" tIns="46800" rIns="90000" bIns="46800" anchor="ctr"/>
          <a:lstStyle/>
          <a:p>
            <a:endParaRPr lang="zh-CN" altLang="en-US"/>
          </a:p>
        </p:txBody>
      </p:sp>
      <p:sp>
        <p:nvSpPr>
          <p:cNvPr id="842082" name="Rectangle 354"/>
          <p:cNvSpPr>
            <a:spLocks noChangeArrowheads="1"/>
          </p:cNvSpPr>
          <p:nvPr/>
        </p:nvSpPr>
        <p:spPr bwMode="auto">
          <a:xfrm>
            <a:off x="4751917" y="661989"/>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[2]</a:t>
            </a:r>
            <a:endParaRPr lang="zh-CN" altLang="en-US" sz="2000">
              <a:solidFill>
                <a:schemeClr val="bg1"/>
              </a:solidFill>
              <a:latin typeface="IPAPANNEW" pitchFamily="2" charset="0"/>
              <a:ea typeface="黑体" pitchFamily="2" charset="-122"/>
              <a:cs typeface="Times New Roman" panose="02020603050405020304" pitchFamily="18" charset="0"/>
            </a:endParaRPr>
          </a:p>
        </p:txBody>
      </p:sp>
      <p:sp>
        <p:nvSpPr>
          <p:cNvPr id="842083" name="Rectangle 355"/>
          <p:cNvSpPr>
            <a:spLocks noChangeArrowheads="1"/>
          </p:cNvSpPr>
          <p:nvPr/>
        </p:nvSpPr>
        <p:spPr bwMode="auto">
          <a:xfrm>
            <a:off x="10030884" y="661989"/>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[3]</a:t>
            </a:r>
            <a:endParaRPr lang="zh-CN" altLang="en-US" sz="2000">
              <a:solidFill>
                <a:schemeClr val="bg1"/>
              </a:solidFill>
              <a:latin typeface="IPAPANNEW" pitchFamily="2" charset="0"/>
              <a:ea typeface="黑体" pitchFamily="2" charset="-122"/>
              <a:cs typeface="Times New Roman" panose="02020603050405020304" pitchFamily="18" charset="0"/>
            </a:endParaRPr>
          </a:p>
        </p:txBody>
      </p:sp>
      <p:sp>
        <p:nvSpPr>
          <p:cNvPr id="842085" name="Rectangle 357"/>
          <p:cNvSpPr>
            <a:spLocks noChangeArrowheads="1"/>
          </p:cNvSpPr>
          <p:nvPr/>
        </p:nvSpPr>
        <p:spPr bwMode="auto">
          <a:xfrm>
            <a:off x="1466851" y="5815014"/>
            <a:ext cx="10464800" cy="7016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必须坚决反对霸权主义和强权政治，建立以和平共处五项原则为基础的有利于世界和平与发展的国际新秩序</a:t>
            </a:r>
            <a:endParaRPr lang="zh-CN" altLang="en-US" sz="2000" b="0"/>
          </a:p>
        </p:txBody>
      </p:sp>
      <p:sp>
        <p:nvSpPr>
          <p:cNvPr id="842086" name="Rectangle 358"/>
          <p:cNvSpPr>
            <a:spLocks noChangeArrowheads="1"/>
          </p:cNvSpPr>
          <p:nvPr/>
        </p:nvSpPr>
        <p:spPr bwMode="auto">
          <a:xfrm>
            <a:off x="412751" y="5815014"/>
            <a:ext cx="1054100" cy="7016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解决途径</a:t>
            </a:r>
            <a:endParaRPr lang="zh-CN" altLang="en-US" sz="2000" b="0"/>
          </a:p>
        </p:txBody>
      </p:sp>
      <p:sp>
        <p:nvSpPr>
          <p:cNvPr id="842087" name="Rectangle 359"/>
          <p:cNvSpPr>
            <a:spLocks noChangeArrowheads="1"/>
          </p:cNvSpPr>
          <p:nvPr/>
        </p:nvSpPr>
        <p:spPr bwMode="auto">
          <a:xfrm>
            <a:off x="1466851" y="5113339"/>
            <a:ext cx="10464800" cy="7016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霸权主义和强权政治</a:t>
            </a:r>
            <a:endParaRPr lang="en-US" altLang="zh-CN" sz="2000" b="0"/>
          </a:p>
        </p:txBody>
      </p:sp>
      <p:sp>
        <p:nvSpPr>
          <p:cNvPr id="842088" name="Rectangle 360"/>
          <p:cNvSpPr>
            <a:spLocks noChangeArrowheads="1"/>
          </p:cNvSpPr>
          <p:nvPr/>
        </p:nvSpPr>
        <p:spPr bwMode="auto">
          <a:xfrm>
            <a:off x="412751" y="5113339"/>
            <a:ext cx="1054100" cy="7016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主要障碍</a:t>
            </a:r>
            <a:endParaRPr lang="zh-CN" altLang="en-US" sz="2000" b="0"/>
          </a:p>
        </p:txBody>
      </p:sp>
      <p:sp>
        <p:nvSpPr>
          <p:cNvPr id="842089" name="Rectangle 361"/>
          <p:cNvSpPr>
            <a:spLocks noChangeArrowheads="1"/>
          </p:cNvSpPr>
          <p:nvPr/>
        </p:nvSpPr>
        <p:spPr bwMode="auto">
          <a:xfrm>
            <a:off x="1466851" y="4375150"/>
            <a:ext cx="10464800" cy="738188"/>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二者相互依存、相互促进、相互制约。和平是发展的前提条件，发展经济是维护世界和平的重要基础。在和平中发展，以发展促和平</a:t>
            </a:r>
            <a:endParaRPr lang="zh-CN" altLang="en-US" sz="2000" b="0"/>
          </a:p>
        </p:txBody>
      </p:sp>
      <p:sp>
        <p:nvSpPr>
          <p:cNvPr id="842090" name="Rectangle 362"/>
          <p:cNvSpPr>
            <a:spLocks noChangeArrowheads="1"/>
          </p:cNvSpPr>
          <p:nvPr/>
        </p:nvSpPr>
        <p:spPr bwMode="auto">
          <a:xfrm>
            <a:off x="412751" y="4375150"/>
            <a:ext cx="1054100" cy="738188"/>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关系</a:t>
            </a:r>
            <a:endParaRPr lang="zh-CN" altLang="en-US" sz="2000" b="0"/>
          </a:p>
        </p:txBody>
      </p:sp>
      <p:sp>
        <p:nvSpPr>
          <p:cNvPr id="842091" name="Rectangle 363"/>
          <p:cNvSpPr>
            <a:spLocks noChangeArrowheads="1"/>
          </p:cNvSpPr>
          <p:nvPr/>
        </p:nvSpPr>
        <p:spPr bwMode="auto">
          <a:xfrm>
            <a:off x="6650567" y="3063875"/>
            <a:ext cx="5281084" cy="13112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世界经济有了很大的发展，发展中国家和发达国家的贫富差距越来越大，全球发展的最突出问题是南北发展不平衡</a:t>
            </a:r>
            <a:endParaRPr lang="zh-CN" altLang="en-US" sz="2000" b="0"/>
          </a:p>
        </p:txBody>
      </p:sp>
      <p:sp>
        <p:nvSpPr>
          <p:cNvPr id="842092" name="Rectangle 364"/>
          <p:cNvSpPr>
            <a:spLocks noChangeArrowheads="1"/>
          </p:cNvSpPr>
          <p:nvPr/>
        </p:nvSpPr>
        <p:spPr bwMode="auto">
          <a:xfrm>
            <a:off x="1466851" y="3063875"/>
            <a:ext cx="5183716" cy="13112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求和平、谋发展、促合作，已成为不可阻挡的时代潮流，但当今世界仍很不安宁</a:t>
            </a:r>
            <a:endParaRPr lang="zh-CN" altLang="en-US" sz="2000" b="0"/>
          </a:p>
        </p:txBody>
      </p:sp>
      <p:sp>
        <p:nvSpPr>
          <p:cNvPr id="842093" name="Rectangle 365"/>
          <p:cNvSpPr>
            <a:spLocks noChangeArrowheads="1"/>
          </p:cNvSpPr>
          <p:nvPr/>
        </p:nvSpPr>
        <p:spPr bwMode="auto">
          <a:xfrm>
            <a:off x="412751" y="3063875"/>
            <a:ext cx="1054100" cy="13112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现状</a:t>
            </a:r>
            <a:endParaRPr lang="zh-CN" altLang="en-US" sz="2000" b="0"/>
          </a:p>
        </p:txBody>
      </p:sp>
      <p:sp>
        <p:nvSpPr>
          <p:cNvPr id="842094" name="Rectangle 366"/>
          <p:cNvSpPr>
            <a:spLocks noChangeArrowheads="1"/>
          </p:cNvSpPr>
          <p:nvPr/>
        </p:nvSpPr>
        <p:spPr bwMode="auto">
          <a:xfrm>
            <a:off x="6650567" y="1752601"/>
            <a:ext cx="5281084" cy="1311275"/>
          </a:xfrm>
          <a:prstGeom prst="rect">
            <a:avLst/>
          </a:prstGeom>
          <a:noFill/>
          <a:ln w="19050" algn="ctr">
            <a:noFill/>
            <a:prstDash val="dash"/>
            <a:miter lim="800000"/>
          </a:ln>
          <a:effectLst/>
        </p:spPr>
        <p:txBody>
          <a:bodyPr lIns="90000" tIns="46800" rIns="90000" bIns="46800" anchor="ctr"/>
          <a:lstStyle/>
          <a:p>
            <a:pPr algn="just" eaLnBrk="1" hangingPunct="1">
              <a:buFont typeface="Arial"/>
              <a:buNone/>
              <a:tabLst>
                <a:tab pos="2400300"/>
              </a:tabLst>
            </a:pPr>
            <a:r>
              <a:rPr lang="zh-CN" altLang="en-US" sz="2000">
                <a:latin typeface="Times New Roman" pitchFamily="18" charset="0"/>
                <a:cs typeface="Times New Roman" panose="02020603050405020304" pitchFamily="18" charset="0"/>
              </a:rPr>
              <a:t>发展经济是维护世界和平的重要基础</a:t>
            </a:r>
            <a:endParaRPr lang="zh-CN" altLang="en-US" sz="2000" b="0"/>
          </a:p>
        </p:txBody>
      </p:sp>
      <p:sp>
        <p:nvSpPr>
          <p:cNvPr id="842095" name="Rectangle 367"/>
          <p:cNvSpPr>
            <a:spLocks noChangeArrowheads="1"/>
          </p:cNvSpPr>
          <p:nvPr/>
        </p:nvSpPr>
        <p:spPr bwMode="auto">
          <a:xfrm>
            <a:off x="1466851" y="1752601"/>
            <a:ext cx="5183716" cy="13112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世界和平是人类社会存在和发展的基本条件，维护世界和平将给各国经济发展和其他全球性问题的解决创造必要的前提</a:t>
            </a:r>
            <a:endParaRPr lang="zh-CN" altLang="en-US" sz="2000" b="0"/>
          </a:p>
        </p:txBody>
      </p:sp>
      <p:sp>
        <p:nvSpPr>
          <p:cNvPr id="842096" name="Rectangle 368"/>
          <p:cNvSpPr>
            <a:spLocks noChangeArrowheads="1"/>
          </p:cNvSpPr>
          <p:nvPr/>
        </p:nvSpPr>
        <p:spPr bwMode="auto">
          <a:xfrm>
            <a:off x="412751" y="1752601"/>
            <a:ext cx="1054100" cy="13112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重要性</a:t>
            </a:r>
            <a:endParaRPr lang="zh-CN" altLang="en-US" sz="2000" b="0"/>
          </a:p>
        </p:txBody>
      </p:sp>
      <p:sp>
        <p:nvSpPr>
          <p:cNvPr id="842097" name="Rectangle 369"/>
          <p:cNvSpPr>
            <a:spLocks noChangeArrowheads="1"/>
          </p:cNvSpPr>
          <p:nvPr/>
        </p:nvSpPr>
        <p:spPr bwMode="auto">
          <a:xfrm>
            <a:off x="6650567" y="1050926"/>
            <a:ext cx="5281084" cy="7016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世界经济的发展，特别是发展中国家经济的发展问题</a:t>
            </a:r>
            <a:endParaRPr lang="zh-CN" altLang="en-US" sz="2000" b="0"/>
          </a:p>
        </p:txBody>
      </p:sp>
      <p:sp>
        <p:nvSpPr>
          <p:cNvPr id="842098" name="Rectangle 370"/>
          <p:cNvSpPr>
            <a:spLocks noChangeArrowheads="1"/>
          </p:cNvSpPr>
          <p:nvPr/>
        </p:nvSpPr>
        <p:spPr bwMode="auto">
          <a:xfrm>
            <a:off x="1466851" y="1050926"/>
            <a:ext cx="5183716" cy="701675"/>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000">
                <a:latin typeface="Times New Roman" pitchFamily="18" charset="0"/>
                <a:cs typeface="Times New Roman" panose="02020603050405020304" pitchFamily="18" charset="0"/>
              </a:rPr>
              <a:t>维护世界和平、防止新的世界战争的问题</a:t>
            </a:r>
            <a:endParaRPr lang="zh-CN" altLang="en-US" sz="2000" b="0"/>
          </a:p>
        </p:txBody>
      </p:sp>
      <p:sp>
        <p:nvSpPr>
          <p:cNvPr id="842099" name="Rectangle 371"/>
          <p:cNvSpPr>
            <a:spLocks noChangeArrowheads="1"/>
          </p:cNvSpPr>
          <p:nvPr/>
        </p:nvSpPr>
        <p:spPr bwMode="auto">
          <a:xfrm>
            <a:off x="412751" y="1050926"/>
            <a:ext cx="1054100" cy="701675"/>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000">
                <a:latin typeface="Times New Roman" pitchFamily="18" charset="0"/>
                <a:cs typeface="Times New Roman" panose="02020603050405020304" pitchFamily="18" charset="0"/>
              </a:rPr>
              <a:t>含义</a:t>
            </a:r>
            <a:endParaRPr lang="zh-CN" altLang="en-US" sz="2000" b="0"/>
          </a:p>
        </p:txBody>
      </p:sp>
      <p:sp>
        <p:nvSpPr>
          <p:cNvPr id="842100" name="Rectangle 372"/>
          <p:cNvSpPr>
            <a:spLocks noChangeArrowheads="1"/>
          </p:cNvSpPr>
          <p:nvPr/>
        </p:nvSpPr>
        <p:spPr bwMode="auto">
          <a:xfrm>
            <a:off x="8293100" y="5292726"/>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[4]</a:t>
            </a:r>
            <a:endParaRPr lang="zh-CN" altLang="en-US" sz="2000">
              <a:solidFill>
                <a:schemeClr val="bg1"/>
              </a:solidFill>
              <a:latin typeface="IPAPANNEW" pitchFamily="2" charset="0"/>
              <a:ea typeface="黑体" pitchFamily="2" charset="-122"/>
              <a:cs typeface="Times New Roman" panose="02020603050405020304" pitchFamily="18" charset="0"/>
            </a:endParaRPr>
          </a:p>
        </p:txBody>
      </p:sp>
      <p:sp>
        <p:nvSpPr>
          <p:cNvPr id="37" name="矩形 36"/>
          <p:cNvSpPr/>
          <p:nvPr/>
        </p:nvSpPr>
        <p:spPr>
          <a:xfrm>
            <a:off x="79629" y="101649"/>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1930"/>
                                        </p:tgtEl>
                                        <p:attrNameLst>
                                          <p:attrName>style.visibility</p:attrName>
                                        </p:attrNameLst>
                                      </p:cBhvr>
                                      <p:to>
                                        <p:strVal val="visible"/>
                                      </p:to>
                                    </p:set>
                                    <p:animEffect transition="in" filter="blinds(horizontal)">
                                      <p:cBhvr>
                                        <p:cTn id="7" dur="500"/>
                                        <p:tgtEl>
                                          <p:spTgt spid="8419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1929"/>
                                        </p:tgtEl>
                                        <p:attrNameLst>
                                          <p:attrName>style.visibility</p:attrName>
                                        </p:attrNameLst>
                                      </p:cBhvr>
                                      <p:to>
                                        <p:strVal val="visible"/>
                                      </p:to>
                                    </p:set>
                                    <p:animEffect transition="in" filter="blinds(horizontal)">
                                      <p:cBhvr>
                                        <p:cTn id="10" dur="500"/>
                                        <p:tgtEl>
                                          <p:spTgt spid="8419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41928"/>
                                        </p:tgtEl>
                                        <p:attrNameLst>
                                          <p:attrName>style.visibility</p:attrName>
                                        </p:attrNameLst>
                                      </p:cBhvr>
                                      <p:to>
                                        <p:strVal val="visible"/>
                                      </p:to>
                                    </p:set>
                                    <p:animEffect transition="in" filter="blinds(horizontal)">
                                      <p:cBhvr>
                                        <p:cTn id="13" dur="500"/>
                                        <p:tgtEl>
                                          <p:spTgt spid="84192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41955"/>
                                        </p:tgtEl>
                                        <p:attrNameLst>
                                          <p:attrName>style.visibility</p:attrName>
                                        </p:attrNameLst>
                                      </p:cBhvr>
                                      <p:to>
                                        <p:strVal val="visible"/>
                                      </p:to>
                                    </p:set>
                                    <p:animEffect transition="in" filter="blinds(horizontal)">
                                      <p:cBhvr>
                                        <p:cTn id="16" dur="500"/>
                                        <p:tgtEl>
                                          <p:spTgt spid="8419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41957"/>
                                        </p:tgtEl>
                                        <p:attrNameLst>
                                          <p:attrName>style.visibility</p:attrName>
                                        </p:attrNameLst>
                                      </p:cBhvr>
                                      <p:to>
                                        <p:strVal val="visible"/>
                                      </p:to>
                                    </p:set>
                                    <p:animEffect transition="in" filter="blinds(horizontal)">
                                      <p:cBhvr>
                                        <p:cTn id="19" dur="500"/>
                                        <p:tgtEl>
                                          <p:spTgt spid="84195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41960"/>
                                        </p:tgtEl>
                                        <p:attrNameLst>
                                          <p:attrName>style.visibility</p:attrName>
                                        </p:attrNameLst>
                                      </p:cBhvr>
                                      <p:to>
                                        <p:strVal val="visible"/>
                                      </p:to>
                                    </p:set>
                                    <p:animEffect transition="in" filter="blinds(horizontal)">
                                      <p:cBhvr>
                                        <p:cTn id="22" dur="500"/>
                                        <p:tgtEl>
                                          <p:spTgt spid="84196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41964"/>
                                        </p:tgtEl>
                                        <p:attrNameLst>
                                          <p:attrName>style.visibility</p:attrName>
                                        </p:attrNameLst>
                                      </p:cBhvr>
                                      <p:to>
                                        <p:strVal val="visible"/>
                                      </p:to>
                                    </p:set>
                                    <p:animEffect transition="in" filter="blinds(horizontal)">
                                      <p:cBhvr>
                                        <p:cTn id="25" dur="500"/>
                                        <p:tgtEl>
                                          <p:spTgt spid="84196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41977"/>
                                        </p:tgtEl>
                                        <p:attrNameLst>
                                          <p:attrName>style.visibility</p:attrName>
                                        </p:attrNameLst>
                                      </p:cBhvr>
                                      <p:to>
                                        <p:strVal val="visible"/>
                                      </p:to>
                                    </p:set>
                                    <p:animEffect transition="in" filter="blinds(horizontal)">
                                      <p:cBhvr>
                                        <p:cTn id="28" dur="500"/>
                                        <p:tgtEl>
                                          <p:spTgt spid="84197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1990"/>
                                        </p:tgtEl>
                                        <p:attrNameLst>
                                          <p:attrName>style.visibility</p:attrName>
                                        </p:attrNameLst>
                                      </p:cBhvr>
                                      <p:to>
                                        <p:strVal val="visible"/>
                                      </p:to>
                                    </p:set>
                                    <p:animEffect transition="in" filter="blinds(horizontal)">
                                      <p:cBhvr>
                                        <p:cTn id="31" dur="500"/>
                                        <p:tgtEl>
                                          <p:spTgt spid="84199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42003"/>
                                        </p:tgtEl>
                                        <p:attrNameLst>
                                          <p:attrName>style.visibility</p:attrName>
                                        </p:attrNameLst>
                                      </p:cBhvr>
                                      <p:to>
                                        <p:strVal val="visible"/>
                                      </p:to>
                                    </p:set>
                                    <p:animEffect transition="in" filter="blinds(horizontal)">
                                      <p:cBhvr>
                                        <p:cTn id="34" dur="500"/>
                                        <p:tgtEl>
                                          <p:spTgt spid="84200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42014"/>
                                        </p:tgtEl>
                                        <p:attrNameLst>
                                          <p:attrName>style.visibility</p:attrName>
                                        </p:attrNameLst>
                                      </p:cBhvr>
                                      <p:to>
                                        <p:strVal val="visible"/>
                                      </p:to>
                                    </p:set>
                                    <p:animEffect transition="in" filter="blinds(horizontal)">
                                      <p:cBhvr>
                                        <p:cTn id="37" dur="500"/>
                                        <p:tgtEl>
                                          <p:spTgt spid="84201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41949"/>
                                        </p:tgtEl>
                                        <p:attrNameLst>
                                          <p:attrName>style.visibility</p:attrName>
                                        </p:attrNameLst>
                                      </p:cBhvr>
                                      <p:to>
                                        <p:strVal val="visible"/>
                                      </p:to>
                                    </p:set>
                                    <p:animEffect transition="in" filter="blinds(horizontal)">
                                      <p:cBhvr>
                                        <p:cTn id="40" dur="500"/>
                                        <p:tgtEl>
                                          <p:spTgt spid="84194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41951"/>
                                        </p:tgtEl>
                                        <p:attrNameLst>
                                          <p:attrName>style.visibility</p:attrName>
                                        </p:attrNameLst>
                                      </p:cBhvr>
                                      <p:to>
                                        <p:strVal val="visible"/>
                                      </p:to>
                                    </p:set>
                                    <p:animEffect transition="in" filter="blinds(horizontal)">
                                      <p:cBhvr>
                                        <p:cTn id="43" dur="500"/>
                                        <p:tgtEl>
                                          <p:spTgt spid="84195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41952"/>
                                        </p:tgtEl>
                                        <p:attrNameLst>
                                          <p:attrName>style.visibility</p:attrName>
                                        </p:attrNameLst>
                                      </p:cBhvr>
                                      <p:to>
                                        <p:strVal val="visible"/>
                                      </p:to>
                                    </p:set>
                                    <p:animEffect transition="in" filter="blinds(horizontal)">
                                      <p:cBhvr>
                                        <p:cTn id="46" dur="500"/>
                                        <p:tgtEl>
                                          <p:spTgt spid="84195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41950"/>
                                        </p:tgtEl>
                                        <p:attrNameLst>
                                          <p:attrName>style.visibility</p:attrName>
                                        </p:attrNameLst>
                                      </p:cBhvr>
                                      <p:to>
                                        <p:strVal val="visible"/>
                                      </p:to>
                                    </p:set>
                                    <p:animEffect transition="in" filter="blinds(horizontal)">
                                      <p:cBhvr>
                                        <p:cTn id="49" dur="500"/>
                                        <p:tgtEl>
                                          <p:spTgt spid="8419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42080"/>
                                        </p:tgtEl>
                                        <p:attrNameLst>
                                          <p:attrName>style.visibility</p:attrName>
                                        </p:attrNameLst>
                                      </p:cBhvr>
                                      <p:to>
                                        <p:strVal val="visible"/>
                                      </p:to>
                                    </p:set>
                                    <p:animEffect transition="in" filter="blinds(horizontal)">
                                      <p:cBhvr>
                                        <p:cTn id="52" dur="500"/>
                                        <p:tgtEl>
                                          <p:spTgt spid="84208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42082"/>
                                        </p:tgtEl>
                                        <p:attrNameLst>
                                          <p:attrName>style.visibility</p:attrName>
                                        </p:attrNameLst>
                                      </p:cBhvr>
                                      <p:to>
                                        <p:strVal val="visible"/>
                                      </p:to>
                                    </p:set>
                                    <p:animEffect transition="in" filter="blinds(horizontal)">
                                      <p:cBhvr>
                                        <p:cTn id="55" dur="500"/>
                                        <p:tgtEl>
                                          <p:spTgt spid="84208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42083"/>
                                        </p:tgtEl>
                                        <p:attrNameLst>
                                          <p:attrName>style.visibility</p:attrName>
                                        </p:attrNameLst>
                                      </p:cBhvr>
                                      <p:to>
                                        <p:strVal val="visible"/>
                                      </p:to>
                                    </p:set>
                                    <p:animEffect transition="in" filter="blinds(horizontal)">
                                      <p:cBhvr>
                                        <p:cTn id="58" dur="500"/>
                                        <p:tgtEl>
                                          <p:spTgt spid="842083"/>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42099"/>
                                        </p:tgtEl>
                                        <p:attrNameLst>
                                          <p:attrName>style.visibility</p:attrName>
                                        </p:attrNameLst>
                                      </p:cBhvr>
                                      <p:to>
                                        <p:strVal val="visible"/>
                                      </p:to>
                                    </p:set>
                                    <p:animEffect transition="in" filter="blinds(horizontal)">
                                      <p:cBhvr>
                                        <p:cTn id="63" dur="500"/>
                                        <p:tgtEl>
                                          <p:spTgt spid="842099"/>
                                        </p:tgtEl>
                                      </p:cBhvr>
                                    </p:animEffect>
                                  </p:childTnLst>
                                </p:cTn>
                              </p:par>
                            </p:childTnLst>
                          </p:cTn>
                        </p:par>
                      </p:childTnLst>
                    </p:cTn>
                  </p:par>
                  <p:par>
                    <p:cTn id="64" fill="hold" nodeType="clickPar">
                      <p:stCondLst>
                        <p:cond delay="indefinite"/>
                      </p:stCondLst>
                      <p:childTnLst>
                        <p:par>
                          <p:cTn id="65" fill="hold" nodeType="after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42098"/>
                                        </p:tgtEl>
                                        <p:attrNameLst>
                                          <p:attrName>style.visibility</p:attrName>
                                        </p:attrNameLst>
                                      </p:cBhvr>
                                      <p:to>
                                        <p:strVal val="visible"/>
                                      </p:to>
                                    </p:set>
                                    <p:animEffect transition="in" filter="blinds(horizontal)">
                                      <p:cBhvr>
                                        <p:cTn id="68" dur="500"/>
                                        <p:tgtEl>
                                          <p:spTgt spid="842098"/>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42097"/>
                                        </p:tgtEl>
                                        <p:attrNameLst>
                                          <p:attrName>style.visibility</p:attrName>
                                        </p:attrNameLst>
                                      </p:cBhvr>
                                      <p:to>
                                        <p:strVal val="visible"/>
                                      </p:to>
                                    </p:set>
                                    <p:animEffect transition="in" filter="blinds(horizontal)">
                                      <p:cBhvr>
                                        <p:cTn id="73" dur="500"/>
                                        <p:tgtEl>
                                          <p:spTgt spid="842097"/>
                                        </p:tgtEl>
                                      </p:cBhvr>
                                    </p:animEffect>
                                  </p:childTnLst>
                                </p:cTn>
                              </p:par>
                            </p:childTnLst>
                          </p:cTn>
                        </p:par>
                      </p:childTnLst>
                    </p:cTn>
                  </p:par>
                  <p:par>
                    <p:cTn id="74" fill="hold" nodeType="clickPar">
                      <p:stCondLst>
                        <p:cond delay="indefinite"/>
                      </p:stCondLst>
                      <p:childTnLst>
                        <p:par>
                          <p:cTn id="75" fill="hold" nodeType="after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842096"/>
                                        </p:tgtEl>
                                        <p:attrNameLst>
                                          <p:attrName>style.visibility</p:attrName>
                                        </p:attrNameLst>
                                      </p:cBhvr>
                                      <p:to>
                                        <p:strVal val="visible"/>
                                      </p:to>
                                    </p:set>
                                    <p:animEffect transition="in" filter="blinds(horizontal)">
                                      <p:cBhvr>
                                        <p:cTn id="78" dur="500"/>
                                        <p:tgtEl>
                                          <p:spTgt spid="842096"/>
                                        </p:tgtEl>
                                      </p:cBhvr>
                                    </p:animEffect>
                                  </p:childTnLst>
                                </p:cTn>
                              </p:par>
                            </p:childTnLst>
                          </p:cTn>
                        </p:par>
                      </p:childTnLst>
                    </p:cTn>
                  </p:par>
                  <p:par>
                    <p:cTn id="79" fill="hold" nodeType="clickPar">
                      <p:stCondLst>
                        <p:cond delay="indefinite"/>
                      </p:stCondLst>
                      <p:childTnLst>
                        <p:par>
                          <p:cTn id="80" fill="hold" nodeType="after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842095"/>
                                        </p:tgtEl>
                                        <p:attrNameLst>
                                          <p:attrName>style.visibility</p:attrName>
                                        </p:attrNameLst>
                                      </p:cBhvr>
                                      <p:to>
                                        <p:strVal val="visible"/>
                                      </p:to>
                                    </p:set>
                                    <p:animEffect transition="in" filter="blinds(horizontal)">
                                      <p:cBhvr>
                                        <p:cTn id="83" dur="500"/>
                                        <p:tgtEl>
                                          <p:spTgt spid="842095"/>
                                        </p:tgtEl>
                                      </p:cBhvr>
                                    </p:animEffect>
                                  </p:childTnLst>
                                </p:cTn>
                              </p:par>
                            </p:childTnLst>
                          </p:cTn>
                        </p:par>
                      </p:childTnLst>
                    </p:cTn>
                  </p:par>
                  <p:par>
                    <p:cTn id="84" fill="hold" nodeType="clickPar">
                      <p:stCondLst>
                        <p:cond delay="indefinite"/>
                      </p:stCondLst>
                      <p:childTnLst>
                        <p:par>
                          <p:cTn id="85" fill="hold" nodeType="after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42094"/>
                                        </p:tgtEl>
                                        <p:attrNameLst>
                                          <p:attrName>style.visibility</p:attrName>
                                        </p:attrNameLst>
                                      </p:cBhvr>
                                      <p:to>
                                        <p:strVal val="visible"/>
                                      </p:to>
                                    </p:set>
                                    <p:animEffect transition="in" filter="blinds(horizontal)">
                                      <p:cBhvr>
                                        <p:cTn id="88" dur="500"/>
                                        <p:tgtEl>
                                          <p:spTgt spid="842094"/>
                                        </p:tgtEl>
                                      </p:cBhvr>
                                    </p:animEffect>
                                  </p:childTnLst>
                                </p:cTn>
                              </p:par>
                            </p:childTnLst>
                          </p:cTn>
                        </p:par>
                      </p:childTnLst>
                    </p:cTn>
                  </p:par>
                  <p:par>
                    <p:cTn id="89" fill="hold" nodeType="clickPar">
                      <p:stCondLst>
                        <p:cond delay="indefinite"/>
                      </p:stCondLst>
                      <p:childTnLst>
                        <p:par>
                          <p:cTn id="90" fill="hold" nodeType="after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842093"/>
                                        </p:tgtEl>
                                        <p:attrNameLst>
                                          <p:attrName>style.visibility</p:attrName>
                                        </p:attrNameLst>
                                      </p:cBhvr>
                                      <p:to>
                                        <p:strVal val="visible"/>
                                      </p:to>
                                    </p:set>
                                    <p:animEffect transition="in" filter="blinds(horizontal)">
                                      <p:cBhvr>
                                        <p:cTn id="93" dur="500"/>
                                        <p:tgtEl>
                                          <p:spTgt spid="842093"/>
                                        </p:tgtEl>
                                      </p:cBhvr>
                                    </p:animEffect>
                                  </p:childTnLst>
                                </p:cTn>
                              </p:par>
                            </p:childTnLst>
                          </p:cTn>
                        </p:par>
                      </p:childTnLst>
                    </p:cTn>
                  </p:par>
                  <p:par>
                    <p:cTn id="94" fill="hold" nodeType="clickPar">
                      <p:stCondLst>
                        <p:cond delay="indefinite"/>
                      </p:stCondLst>
                      <p:childTnLst>
                        <p:par>
                          <p:cTn id="95" fill="hold" nodeType="afterGroup">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842092"/>
                                        </p:tgtEl>
                                        <p:attrNameLst>
                                          <p:attrName>style.visibility</p:attrName>
                                        </p:attrNameLst>
                                      </p:cBhvr>
                                      <p:to>
                                        <p:strVal val="visible"/>
                                      </p:to>
                                    </p:set>
                                    <p:animEffect transition="in" filter="blinds(horizontal)">
                                      <p:cBhvr>
                                        <p:cTn id="98" dur="500"/>
                                        <p:tgtEl>
                                          <p:spTgt spid="842092"/>
                                        </p:tgtEl>
                                      </p:cBhvr>
                                    </p:animEffect>
                                  </p:childTnLst>
                                </p:cTn>
                              </p:par>
                            </p:childTnLst>
                          </p:cTn>
                        </p:par>
                      </p:childTnLst>
                    </p:cTn>
                  </p:par>
                  <p:par>
                    <p:cTn id="99" fill="hold" nodeType="clickPar">
                      <p:stCondLst>
                        <p:cond delay="indefinite"/>
                      </p:stCondLst>
                      <p:childTnLst>
                        <p:par>
                          <p:cTn id="100" fill="hold" nodeType="after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842091"/>
                                        </p:tgtEl>
                                        <p:attrNameLst>
                                          <p:attrName>style.visibility</p:attrName>
                                        </p:attrNameLst>
                                      </p:cBhvr>
                                      <p:to>
                                        <p:strVal val="visible"/>
                                      </p:to>
                                    </p:set>
                                    <p:animEffect transition="in" filter="blinds(horizontal)">
                                      <p:cBhvr>
                                        <p:cTn id="103" dur="500"/>
                                        <p:tgtEl>
                                          <p:spTgt spid="842091"/>
                                        </p:tgtEl>
                                      </p:cBhvr>
                                    </p:animEffect>
                                  </p:childTnLst>
                                </p:cTn>
                              </p:par>
                            </p:childTnLst>
                          </p:cTn>
                        </p:par>
                      </p:childTnLst>
                    </p:cTn>
                  </p:par>
                  <p:par>
                    <p:cTn id="104" fill="hold" nodeType="clickPar">
                      <p:stCondLst>
                        <p:cond delay="indefinite"/>
                      </p:stCondLst>
                      <p:childTnLst>
                        <p:par>
                          <p:cTn id="105" fill="hold" nodeType="after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842090"/>
                                        </p:tgtEl>
                                        <p:attrNameLst>
                                          <p:attrName>style.visibility</p:attrName>
                                        </p:attrNameLst>
                                      </p:cBhvr>
                                      <p:to>
                                        <p:strVal val="visible"/>
                                      </p:to>
                                    </p:set>
                                    <p:animEffect transition="in" filter="blinds(horizontal)">
                                      <p:cBhvr>
                                        <p:cTn id="108" dur="500"/>
                                        <p:tgtEl>
                                          <p:spTgt spid="842090"/>
                                        </p:tgtEl>
                                      </p:cBhvr>
                                    </p:animEffect>
                                  </p:childTnLst>
                                </p:cTn>
                              </p:par>
                            </p:childTnLst>
                          </p:cTn>
                        </p:par>
                      </p:childTnLst>
                    </p:cTn>
                  </p:par>
                  <p:par>
                    <p:cTn id="109" fill="hold" nodeType="clickPar">
                      <p:stCondLst>
                        <p:cond delay="indefinite"/>
                      </p:stCondLst>
                      <p:childTnLst>
                        <p:par>
                          <p:cTn id="110" fill="hold" nodeType="after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842089"/>
                                        </p:tgtEl>
                                        <p:attrNameLst>
                                          <p:attrName>style.visibility</p:attrName>
                                        </p:attrNameLst>
                                      </p:cBhvr>
                                      <p:to>
                                        <p:strVal val="visible"/>
                                      </p:to>
                                    </p:set>
                                    <p:animEffect transition="in" filter="blinds(horizontal)">
                                      <p:cBhvr>
                                        <p:cTn id="113" dur="500"/>
                                        <p:tgtEl>
                                          <p:spTgt spid="842089"/>
                                        </p:tgtEl>
                                      </p:cBhvr>
                                    </p:animEffect>
                                  </p:childTnLst>
                                </p:cTn>
                              </p:par>
                            </p:childTnLst>
                          </p:cTn>
                        </p:par>
                      </p:childTnLst>
                    </p:cTn>
                  </p:par>
                  <p:par>
                    <p:cTn id="114" fill="hold" nodeType="clickPar">
                      <p:stCondLst>
                        <p:cond delay="indefinite"/>
                      </p:stCondLst>
                      <p:childTnLst>
                        <p:par>
                          <p:cTn id="115" fill="hold" nodeType="afterGroup">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842088"/>
                                        </p:tgtEl>
                                        <p:attrNameLst>
                                          <p:attrName>style.visibility</p:attrName>
                                        </p:attrNameLst>
                                      </p:cBhvr>
                                      <p:to>
                                        <p:strVal val="visible"/>
                                      </p:to>
                                    </p:set>
                                    <p:animEffect transition="in" filter="blinds(horizontal)">
                                      <p:cBhvr>
                                        <p:cTn id="118" dur="500"/>
                                        <p:tgtEl>
                                          <p:spTgt spid="842088"/>
                                        </p:tgtEl>
                                      </p:cBhvr>
                                    </p:animEffect>
                                  </p:childTnLst>
                                </p:cTn>
                              </p:par>
                            </p:childTnLst>
                          </p:cTn>
                        </p:par>
                      </p:childTnLst>
                    </p:cTn>
                  </p:par>
                  <p:par>
                    <p:cTn id="119" fill="hold" nodeType="clickPar">
                      <p:stCondLst>
                        <p:cond delay="indefinite"/>
                      </p:stCondLst>
                      <p:childTnLst>
                        <p:par>
                          <p:cTn id="120" fill="hold" nodeType="afterGroup">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842087"/>
                                        </p:tgtEl>
                                        <p:attrNameLst>
                                          <p:attrName>style.visibility</p:attrName>
                                        </p:attrNameLst>
                                      </p:cBhvr>
                                      <p:to>
                                        <p:strVal val="visible"/>
                                      </p:to>
                                    </p:set>
                                    <p:animEffect transition="in" filter="blinds(horizontal)">
                                      <p:cBhvr>
                                        <p:cTn id="123" dur="500"/>
                                        <p:tgtEl>
                                          <p:spTgt spid="842087"/>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842100"/>
                                        </p:tgtEl>
                                        <p:attrNameLst>
                                          <p:attrName>style.visibility</p:attrName>
                                        </p:attrNameLst>
                                      </p:cBhvr>
                                      <p:to>
                                        <p:strVal val="visible"/>
                                      </p:to>
                                    </p:set>
                                    <p:animEffect transition="in" filter="blinds(horizontal)">
                                      <p:cBhvr>
                                        <p:cTn id="126" dur="500"/>
                                        <p:tgtEl>
                                          <p:spTgt spid="842100"/>
                                        </p:tgtEl>
                                      </p:cBhvr>
                                    </p:animEffect>
                                  </p:childTnLst>
                                </p:cTn>
                              </p:par>
                            </p:childTnLst>
                          </p:cTn>
                        </p:par>
                      </p:childTnLst>
                    </p:cTn>
                  </p:par>
                  <p:par>
                    <p:cTn id="127" fill="hold" nodeType="clickPar">
                      <p:stCondLst>
                        <p:cond delay="indefinite"/>
                      </p:stCondLst>
                      <p:childTnLst>
                        <p:par>
                          <p:cTn id="128" fill="hold" nodeType="after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842086"/>
                                        </p:tgtEl>
                                        <p:attrNameLst>
                                          <p:attrName>style.visibility</p:attrName>
                                        </p:attrNameLst>
                                      </p:cBhvr>
                                      <p:to>
                                        <p:strVal val="visible"/>
                                      </p:to>
                                    </p:set>
                                    <p:animEffect transition="in" filter="blinds(horizontal)">
                                      <p:cBhvr>
                                        <p:cTn id="131" dur="500"/>
                                        <p:tgtEl>
                                          <p:spTgt spid="842086"/>
                                        </p:tgtEl>
                                      </p:cBhvr>
                                    </p:animEffect>
                                  </p:childTnLst>
                                </p:cTn>
                              </p:par>
                            </p:childTnLst>
                          </p:cTn>
                        </p:par>
                      </p:childTnLst>
                    </p:cTn>
                  </p:par>
                  <p:par>
                    <p:cTn id="132" fill="hold" nodeType="clickPar">
                      <p:stCondLst>
                        <p:cond delay="indefinite"/>
                      </p:stCondLst>
                      <p:childTnLst>
                        <p:par>
                          <p:cTn id="133" fill="hold" nodeType="after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842085"/>
                                        </p:tgtEl>
                                        <p:attrNameLst>
                                          <p:attrName>style.visibility</p:attrName>
                                        </p:attrNameLst>
                                      </p:cBhvr>
                                      <p:to>
                                        <p:strVal val="visible"/>
                                      </p:to>
                                    </p:set>
                                    <p:animEffect transition="in" filter="blinds(horizontal)">
                                      <p:cBhvr>
                                        <p:cTn id="136" dur="500"/>
                                        <p:tgtEl>
                                          <p:spTgt spid="84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930" grpId="0"/>
      <p:bldP spid="841929" grpId="0"/>
      <p:bldP spid="841928" grpId="0"/>
      <p:bldP spid="841955" grpId="0"/>
      <p:bldP spid="841957" grpId="0"/>
      <p:bldP spid="841960" grpId="0"/>
      <p:bldP spid="841964" grpId="0"/>
      <p:bldP spid="841977" grpId="0"/>
      <p:bldP spid="841990" grpId="0"/>
      <p:bldP spid="842003" grpId="0"/>
      <p:bldP spid="842014" grpId="0"/>
      <p:bldP spid="841949" grpId="0"/>
      <p:bldP spid="841951" grpId="0"/>
      <p:bldP spid="841952" grpId="0"/>
      <p:bldP spid="841950" grpId="0"/>
      <p:bldP spid="842080" grpId="0"/>
      <p:bldP spid="842082" grpId="0"/>
      <p:bldP spid="842083" grpId="0"/>
      <p:bldP spid="842085" grpId="0"/>
      <p:bldP spid="842086" grpId="0"/>
      <p:bldP spid="842087" grpId="0"/>
      <p:bldP spid="842088" grpId="0"/>
      <p:bldP spid="842089" grpId="0"/>
      <p:bldP spid="842090" grpId="0"/>
      <p:bldP spid="842091" grpId="0"/>
      <p:bldP spid="842092" grpId="0"/>
      <p:bldP spid="842093" grpId="0"/>
      <p:bldP spid="842094" grpId="0"/>
      <p:bldP spid="842095" grpId="0"/>
      <p:bldP spid="842096" grpId="0"/>
      <p:bldP spid="842097" grpId="0"/>
      <p:bldP spid="842098" grpId="0"/>
      <p:bldP spid="842099" grpId="0"/>
      <p:bldP spid="84210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5362" name="Object 4"/>
          <p:cNvGraphicFramePr>
            <a:graphicFrameLocks noChangeAspect="1"/>
          </p:cNvGraphicFramePr>
          <p:nvPr>
            <p:extLst>
              <p:ext uri="{D42A27DB-BD31-4B8C-83A1-F6EECF244321}">
                <p14:modId xmlns:p14="http://schemas.microsoft.com/office/powerpoint/2010/main" val="3218726638"/>
              </p:ext>
            </p:extLst>
          </p:nvPr>
        </p:nvGraphicFramePr>
        <p:xfrm>
          <a:off x="552450" y="645886"/>
          <a:ext cx="10210801" cy="6212114"/>
        </p:xfrm>
        <a:graphic>
          <a:graphicData uri="http://schemas.openxmlformats.org/presentationml/2006/ole">
            <mc:AlternateContent>
              <mc:Choice xmlns:v="urn:schemas-microsoft-com:vml" Requires="v">
                <p:oleObj spid="_x0000_s1060"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52450" y="645886"/>
                        <a:ext cx="10210801" cy="6212114"/>
                      </a:xfrm>
                      <a:prstGeom prst="rect">
                        <a:avLst/>
                      </a:prstGeom>
                      <a:noFill/>
                      <a:ln>
                        <a:noFill/>
                      </a:ln>
                      <a:effectLst/>
                    </p:spPr>
                  </p:pic>
                </p:oleObj>
              </mc:Fallback>
            </mc:AlternateContent>
          </a:graphicData>
        </a:graphic>
      </p:graphicFrame>
      <p:sp>
        <p:nvSpPr>
          <p:cNvPr id="3" name="矩形 2"/>
          <p:cNvSpPr/>
          <p:nvPr/>
        </p:nvSpPr>
        <p:spPr>
          <a:xfrm>
            <a:off x="47236" y="39080"/>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6386" name="Object 4"/>
          <p:cNvGraphicFramePr>
            <a:graphicFrameLocks noChangeAspect="1"/>
          </p:cNvGraphicFramePr>
          <p:nvPr>
            <p:extLst>
              <p:ext uri="{D42A27DB-BD31-4B8C-83A1-F6EECF244321}">
                <p14:modId xmlns:p14="http://schemas.microsoft.com/office/powerpoint/2010/main" val="233194071"/>
              </p:ext>
            </p:extLst>
          </p:nvPr>
        </p:nvGraphicFramePr>
        <p:xfrm>
          <a:off x="948818" y="19050"/>
          <a:ext cx="9658350" cy="2405062"/>
        </p:xfrm>
        <a:graphic>
          <a:graphicData uri="http://schemas.openxmlformats.org/presentationml/2006/ole">
            <mc:AlternateContent>
              <mc:Choice xmlns:v="urn:schemas-microsoft-com:vml" Requires="v">
                <p:oleObj spid="_x0000_s1061"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948818" y="19050"/>
                        <a:ext cx="9658350" cy="2405062"/>
                      </a:xfrm>
                      <a:prstGeom prst="rect">
                        <a:avLst/>
                      </a:prstGeom>
                      <a:noFill/>
                      <a:ln>
                        <a:noFill/>
                      </a:ln>
                      <a:effectLst/>
                    </p:spPr>
                  </p:pic>
                </p:oleObj>
              </mc:Fallback>
            </mc:AlternateContent>
          </a:graphicData>
        </a:graphic>
      </p:graphicFrame>
      <p:graphicFrame>
        <p:nvGraphicFramePr>
          <p:cNvPr id="1030149" name="Object 5"/>
          <p:cNvGraphicFramePr>
            <a:graphicFrameLocks noChangeAspect="1"/>
          </p:cNvGraphicFramePr>
          <p:nvPr>
            <p:extLst>
              <p:ext uri="{D42A27DB-BD31-4B8C-83A1-F6EECF244321}">
                <p14:modId xmlns:p14="http://schemas.microsoft.com/office/powerpoint/2010/main" val="1220210382"/>
              </p:ext>
            </p:extLst>
          </p:nvPr>
        </p:nvGraphicFramePr>
        <p:xfrm>
          <a:off x="451006" y="2272601"/>
          <a:ext cx="11002433" cy="592138"/>
        </p:xfrm>
        <a:graphic>
          <a:graphicData uri="http://schemas.openxmlformats.org/presentationml/2006/ole">
            <mc:AlternateContent>
              <mc:Choice xmlns:v="urn:schemas-microsoft-com:vml" Requires="v">
                <p:oleObj spid="_x0000_s1062"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451006" y="2272601"/>
                        <a:ext cx="11002433" cy="592138"/>
                      </a:xfrm>
                      <a:prstGeom prst="rect">
                        <a:avLst/>
                      </a:prstGeom>
                      <a:noFill/>
                      <a:ln>
                        <a:noFill/>
                      </a:ln>
                      <a:effectLst/>
                    </p:spPr>
                  </p:pic>
                </p:oleObj>
              </mc:Fallback>
            </mc:AlternateContent>
          </a:graphicData>
        </a:graphic>
      </p:graphicFrame>
      <p:graphicFrame>
        <p:nvGraphicFramePr>
          <p:cNvPr id="1030150" name="Object 6"/>
          <p:cNvGraphicFramePr>
            <a:graphicFrameLocks noChangeAspect="1"/>
          </p:cNvGraphicFramePr>
          <p:nvPr>
            <p:extLst>
              <p:ext uri="{D42A27DB-BD31-4B8C-83A1-F6EECF244321}">
                <p14:modId xmlns:p14="http://schemas.microsoft.com/office/powerpoint/2010/main" val="2843343054"/>
              </p:ext>
            </p:extLst>
          </p:nvPr>
        </p:nvGraphicFramePr>
        <p:xfrm>
          <a:off x="476252" y="2963631"/>
          <a:ext cx="11002433" cy="592137"/>
        </p:xfrm>
        <a:graphic>
          <a:graphicData uri="http://schemas.openxmlformats.org/presentationml/2006/ole">
            <mc:AlternateContent>
              <mc:Choice xmlns:v="urn:schemas-microsoft-com:vml" Requires="v">
                <p:oleObj spid="_x0000_s1063" name="文档" r:id="rId6" progId="Word.Document.8">
                  <p:embed/>
                </p:oleObj>
              </mc:Choice>
              <mc:Fallback>
                <p:oleObj name="文档" r:id="rId6" progId="Word.Document.8">
                  <p:embed/>
                  <p:pic>
                    <p:nvPicPr>
                      <p:cNvPr id="0" name="OLE substitute image"/>
                      <p:cNvPicPr/>
                      <p:nvPr/>
                    </p:nvPicPr>
                    <p:blipFill>
                      <a:blip r:embed="rId7">
                        <a:extLst>
                          <a:ext uri="{28A0092B-C50C-407E-A947-70E740481C1C}">
                            <a14:useLocalDpi xmlns:a14="http://schemas.microsoft.com/office/drawing/2010/main" val="0"/>
                          </a:ext>
                        </a:extLst>
                      </a:blip>
                      <a:stretch>
                        <a:fillRect/>
                      </a:stretch>
                    </p:blipFill>
                    <p:spPr>
                      <a:xfrm>
                        <a:off x="476252" y="2963631"/>
                        <a:ext cx="11002433" cy="592137"/>
                      </a:xfrm>
                      <a:prstGeom prst="rect">
                        <a:avLst/>
                      </a:prstGeom>
                      <a:noFill/>
                      <a:ln>
                        <a:noFill/>
                      </a:ln>
                      <a:effectLst/>
                    </p:spPr>
                  </p:pic>
                </p:oleObj>
              </mc:Fallback>
            </mc:AlternateContent>
          </a:graphicData>
        </a:graphic>
      </p:graphicFrame>
      <p:graphicFrame>
        <p:nvGraphicFramePr>
          <p:cNvPr id="1030151" name="Object 7"/>
          <p:cNvGraphicFramePr>
            <a:graphicFrameLocks noChangeAspect="1"/>
          </p:cNvGraphicFramePr>
          <p:nvPr>
            <p:extLst>
              <p:ext uri="{D42A27DB-BD31-4B8C-83A1-F6EECF244321}">
                <p14:modId xmlns:p14="http://schemas.microsoft.com/office/powerpoint/2010/main" val="763861883"/>
              </p:ext>
            </p:extLst>
          </p:nvPr>
        </p:nvGraphicFramePr>
        <p:xfrm>
          <a:off x="504825" y="3570289"/>
          <a:ext cx="11002433" cy="592137"/>
        </p:xfrm>
        <a:graphic>
          <a:graphicData uri="http://schemas.openxmlformats.org/presentationml/2006/ole">
            <mc:AlternateContent>
              <mc:Choice xmlns:v="urn:schemas-microsoft-com:vml" Requires="v">
                <p:oleObj spid="_x0000_s1064" name="文档" r:id="rId8" progId="Word.Document.8">
                  <p:embed/>
                </p:oleObj>
              </mc:Choice>
              <mc:Fallback>
                <p:oleObj name="文档" r:id="rId8" progId="Word.Document.8">
                  <p:embed/>
                  <p:pic>
                    <p:nvPicPr>
                      <p:cNvPr id="0" name="OLE substitute image"/>
                      <p:cNvPicPr/>
                      <p:nvPr/>
                    </p:nvPicPr>
                    <p:blipFill>
                      <a:blip r:embed="rId9">
                        <a:extLst>
                          <a:ext uri="{28A0092B-C50C-407E-A947-70E740481C1C}">
                            <a14:useLocalDpi xmlns:a14="http://schemas.microsoft.com/office/drawing/2010/main" val="0"/>
                          </a:ext>
                        </a:extLst>
                      </a:blip>
                      <a:stretch>
                        <a:fillRect/>
                      </a:stretch>
                    </p:blipFill>
                    <p:spPr>
                      <a:xfrm>
                        <a:off x="504825" y="3570289"/>
                        <a:ext cx="11002433" cy="592137"/>
                      </a:xfrm>
                      <a:prstGeom prst="rect">
                        <a:avLst/>
                      </a:prstGeom>
                      <a:noFill/>
                      <a:ln>
                        <a:noFill/>
                      </a:ln>
                      <a:effectLst/>
                    </p:spPr>
                  </p:pic>
                </p:oleObj>
              </mc:Fallback>
            </mc:AlternateContent>
          </a:graphicData>
        </a:graphic>
      </p:graphicFrame>
      <p:graphicFrame>
        <p:nvGraphicFramePr>
          <p:cNvPr id="1030153" name="Object 9"/>
          <p:cNvGraphicFramePr>
            <a:graphicFrameLocks noChangeAspect="1"/>
          </p:cNvGraphicFramePr>
          <p:nvPr>
            <p:extLst>
              <p:ext uri="{D42A27DB-BD31-4B8C-83A1-F6EECF244321}">
                <p14:modId xmlns:p14="http://schemas.microsoft.com/office/powerpoint/2010/main" val="3520891595"/>
              </p:ext>
            </p:extLst>
          </p:nvPr>
        </p:nvGraphicFramePr>
        <p:xfrm>
          <a:off x="438150" y="4164670"/>
          <a:ext cx="11102976" cy="2856844"/>
        </p:xfrm>
        <a:graphic>
          <a:graphicData uri="http://schemas.openxmlformats.org/presentationml/2006/ole">
            <mc:AlternateContent>
              <mc:Choice xmlns:v="urn:schemas-microsoft-com:vml" Requires="v">
                <p:oleObj spid="_x0000_s1065" name="文档" r:id="rId10" progId="Word.Document.8">
                  <p:embed/>
                </p:oleObj>
              </mc:Choice>
              <mc:Fallback>
                <p:oleObj name="文档" r:id="rId10" progId="Word.Document.8">
                  <p:embed/>
                  <p:pic>
                    <p:nvPicPr>
                      <p:cNvPr id="0" name="OLE substitute image"/>
                      <p:cNvPicPr/>
                      <p:nvPr/>
                    </p:nvPicPr>
                    <p:blipFill>
                      <a:blip r:embed="rId11">
                        <a:extLst>
                          <a:ext uri="{28A0092B-C50C-407E-A947-70E740481C1C}">
                            <a14:useLocalDpi xmlns:a14="http://schemas.microsoft.com/office/drawing/2010/main" val="0"/>
                          </a:ext>
                        </a:extLst>
                      </a:blip>
                      <a:stretch>
                        <a:fillRect/>
                      </a:stretch>
                    </p:blipFill>
                    <p:spPr>
                      <a:xfrm>
                        <a:off x="438150" y="4164670"/>
                        <a:ext cx="11102976" cy="2856844"/>
                      </a:xfrm>
                      <a:prstGeom prst="rect">
                        <a:avLst/>
                      </a:prstGeom>
                      <a:noFill/>
                      <a:ln>
                        <a:noFill/>
                      </a:ln>
                      <a:effectLst/>
                    </p:spPr>
                  </p:pic>
                </p:oleObj>
              </mc:Fallback>
            </mc:AlternateContent>
          </a:graphicData>
        </a:graphic>
      </p:graphicFrame>
      <p:sp>
        <p:nvSpPr>
          <p:cNvPr id="7" name="矩形 6"/>
          <p:cNvSpPr/>
          <p:nvPr/>
        </p:nvSpPr>
        <p:spPr>
          <a:xfrm>
            <a:off x="0" y="0"/>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0149"/>
                                        </p:tgtEl>
                                        <p:attrNameLst>
                                          <p:attrName>style.visibility</p:attrName>
                                        </p:attrNameLst>
                                      </p:cBhvr>
                                      <p:to>
                                        <p:strVal val="visible"/>
                                      </p:to>
                                    </p:set>
                                    <p:animEffect transition="in" filter="blinds(horizontal)">
                                      <p:cBhvr>
                                        <p:cTn id="7" dur="500"/>
                                        <p:tgtEl>
                                          <p:spTgt spid="103014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0150"/>
                                        </p:tgtEl>
                                        <p:attrNameLst>
                                          <p:attrName>style.visibility</p:attrName>
                                        </p:attrNameLst>
                                      </p:cBhvr>
                                      <p:to>
                                        <p:strVal val="visible"/>
                                      </p:to>
                                    </p:set>
                                    <p:animEffect transition="in" filter="blinds(horizontal)">
                                      <p:cBhvr>
                                        <p:cTn id="12" dur="500"/>
                                        <p:tgtEl>
                                          <p:spTgt spid="103015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30151"/>
                                        </p:tgtEl>
                                        <p:attrNameLst>
                                          <p:attrName>style.visibility</p:attrName>
                                        </p:attrNameLst>
                                      </p:cBhvr>
                                      <p:to>
                                        <p:strVal val="visible"/>
                                      </p:to>
                                    </p:set>
                                    <p:animEffect transition="in" filter="blinds(horizontal)">
                                      <p:cBhvr>
                                        <p:cTn id="17" dur="500"/>
                                        <p:tgtEl>
                                          <p:spTgt spid="103015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0153"/>
                                        </p:tgtEl>
                                        <p:attrNameLst>
                                          <p:attrName>style.visibility</p:attrName>
                                        </p:attrNameLst>
                                      </p:cBhvr>
                                      <p:to>
                                        <p:strVal val="visible"/>
                                      </p:to>
                                    </p:set>
                                    <p:animEffect transition="in" filter="blinds(horizontal)">
                                      <p:cBhvr>
                                        <p:cTn id="22" dur="500"/>
                                        <p:tgtEl>
                                          <p:spTgt spid="1030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7410" name="Object 4"/>
          <p:cNvGraphicFramePr>
            <a:graphicFrameLocks noChangeAspect="1"/>
          </p:cNvGraphicFramePr>
          <p:nvPr/>
        </p:nvGraphicFramePr>
        <p:xfrm>
          <a:off x="620184" y="2105025"/>
          <a:ext cx="10852149" cy="2332038"/>
        </p:xfrm>
        <a:graphic>
          <a:graphicData uri="http://schemas.openxmlformats.org/presentationml/2006/ole">
            <mc:AlternateContent>
              <mc:Choice xmlns:v="urn:schemas-microsoft-com:vml" Requires="v">
                <p:oleObj spid="_x0000_s1066"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620184" y="2105025"/>
                        <a:ext cx="10852149" cy="2332038"/>
                      </a:xfrm>
                      <a:prstGeom prst="rect">
                        <a:avLst/>
                      </a:prstGeom>
                      <a:noFill/>
                      <a:ln>
                        <a:noFill/>
                      </a:ln>
                      <a:effectLst/>
                    </p:spPr>
                  </p:pic>
                </p:oleObj>
              </mc:Fallback>
            </mc:AlternateContent>
          </a:graphicData>
        </a:graphic>
      </p:graphicFrame>
      <p:sp>
        <p:nvSpPr>
          <p:cNvPr id="3" name="矩形 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组合 2"/>
          <p:cNvGrpSpPr/>
          <p:nvPr/>
        </p:nvGrpSpPr>
        <p:grpSpPr>
          <a:xfrm>
            <a:off x="3927775" y="2621292"/>
            <a:ext cx="4334862" cy="504056"/>
            <a:chOff x="4093459" y="2621292"/>
            <a:chExt cx="4334862" cy="504056"/>
          </a:xfrm>
        </p:grpSpPr>
        <p:sp>
          <p:nvSpPr>
            <p:cNvPr id="5" name="副标题 3"/>
            <p:cNvSpPr txBox="1"/>
            <p:nvPr/>
          </p:nvSpPr>
          <p:spPr>
            <a:xfrm>
              <a:off x="5064694" y="2621292"/>
              <a:ext cx="3363627" cy="504056"/>
            </a:xfrm>
            <a:prstGeom prst="rect">
              <a:avLst/>
            </a:prstGeom>
          </p:spPr>
          <p:txBody>
            <a:bodyPr anchor="ctr">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zh-CN" altLang="zh-CN" sz="2000" smtClean="0">
                  <a:latin typeface="+mj-ea"/>
                  <a:ea typeface="+mj-ea"/>
                </a:rPr>
                <a:t>第</a:t>
              </a:r>
              <a:r>
                <a:rPr lang="zh-CN" altLang="en-US" sz="2000" smtClean="0">
                  <a:latin typeface="+mj-ea"/>
                  <a:ea typeface="+mj-ea"/>
                </a:rPr>
                <a:t>四</a:t>
              </a:r>
              <a:r>
                <a:rPr lang="zh-CN" altLang="zh-CN" sz="2000" smtClean="0">
                  <a:latin typeface="+mj-ea"/>
                  <a:ea typeface="+mj-ea"/>
                </a:rPr>
                <a:t>单元</a:t>
              </a:r>
              <a:r>
                <a:rPr lang="zh-CN" altLang="zh-CN" sz="2000">
                  <a:latin typeface="+mj-ea"/>
                  <a:ea typeface="+mj-ea"/>
                </a:rPr>
                <a:t>　</a:t>
              </a:r>
              <a:r>
                <a:rPr lang="zh-CN" altLang="en-US" sz="2000" smtClean="0">
                  <a:latin typeface="+mj-ea"/>
                  <a:ea typeface="+mj-ea"/>
                </a:rPr>
                <a:t>走近国际社会</a:t>
              </a:r>
              <a:endParaRPr lang="zh-CN" altLang="en-US" sz="2000">
                <a:latin typeface="+mj-ea"/>
                <a:ea typeface="+mj-ea"/>
              </a:endParaRPr>
            </a:p>
          </p:txBody>
        </p:sp>
        <p:sp>
          <p:nvSpPr>
            <p:cNvPr id="6" name="副标题 3"/>
            <p:cNvSpPr txBox="1"/>
            <p:nvPr/>
          </p:nvSpPr>
          <p:spPr>
            <a:xfrm>
              <a:off x="4093459" y="2621292"/>
              <a:ext cx="971236" cy="504056"/>
            </a:xfrm>
            <a:prstGeom prst="rect">
              <a:avLst/>
            </a:prstGeom>
          </p:spPr>
          <p:txBody>
            <a:bodyPr anchor="ctr">
              <a:normAutofit/>
            </a:bodyPr>
            <a:lst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zh-CN" altLang="en-US" sz="2000">
                  <a:latin typeface="+mj-ea"/>
                  <a:ea typeface="+mj-ea"/>
                </a:rPr>
                <a:t>必修</a:t>
              </a:r>
              <a:r>
                <a:rPr lang="en-US" altLang="zh-CN" sz="2000">
                  <a:latin typeface="Times New Roman" pitchFamily="18" charset="0"/>
                  <a:ea typeface="Times New Roman" pitchFamily="18" charset="0"/>
                  <a:cs typeface="Times New Roman" panose="02020603050405020304" pitchFamily="18" charset="0"/>
                </a:rPr>
                <a:t>2</a:t>
              </a:r>
              <a:endParaRPr lang="zh-CN" altLang="en-US" sz="2000">
                <a:latin typeface="+mj-ea"/>
                <a:ea typeface="+mj-ea"/>
              </a:endParaRPr>
            </a:p>
          </p:txBody>
        </p:sp>
        <p:sp>
          <p:nvSpPr>
            <p:cNvPr id="7" name="矩形 6"/>
            <p:cNvSpPr/>
            <p:nvPr/>
          </p:nvSpPr>
          <p:spPr>
            <a:xfrm flipH="1">
              <a:off x="4958244" y="2693065"/>
              <a:ext cx="18000"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sp>
        <p:nvSpPr>
          <p:cNvPr id="8" name="标题 2"/>
          <p:cNvSpPr txBox="1"/>
          <p:nvPr/>
        </p:nvSpPr>
        <p:spPr>
          <a:xfrm>
            <a:off x="1311992" y="3513464"/>
            <a:ext cx="9566429" cy="683910"/>
          </a:xfrm>
          <a:prstGeom prst="rect">
            <a:avLst/>
          </a:prstGeom>
        </p:spPr>
        <p:txBody>
          <a:bodyPr>
            <a:noAutofit/>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tabLst>
                <a:tab pos="2250440"/>
              </a:tabLst>
            </a:pPr>
            <a:r>
              <a:rPr lang="zh-CN" altLang="zh-CN" sz="4400" b="1" kern="100" smtClean="0">
                <a:latin typeface="+mj-ea"/>
                <a:cs typeface="Times New Roman" panose="02020603050405020304"/>
              </a:rPr>
              <a:t>第</a:t>
            </a:r>
            <a:r>
              <a:rPr lang="en-US" altLang="zh-CN" sz="4400" b="1" kern="100" smtClean="0">
                <a:latin typeface="+mj-ea"/>
                <a:cs typeface="Times New Roman" panose="02020603050405020304"/>
              </a:rPr>
              <a:t>9</a:t>
            </a:r>
            <a:r>
              <a:rPr lang="zh-CN" altLang="zh-CN" sz="4400" b="1" kern="100" smtClean="0">
                <a:latin typeface="+mj-ea"/>
                <a:cs typeface="Times New Roman" panose="02020603050405020304"/>
              </a:rPr>
              <a:t>课</a:t>
            </a:r>
            <a:r>
              <a:rPr lang="zh-CN" altLang="zh-CN" sz="4400" b="1" kern="100">
                <a:latin typeface="+mj-ea"/>
                <a:cs typeface="Times New Roman" panose="02020603050405020304"/>
              </a:rPr>
              <a:t>　</a:t>
            </a:r>
            <a:r>
              <a:rPr lang="zh-CN" altLang="en-US" sz="4400" b="1" kern="100" smtClean="0">
                <a:latin typeface="+mj-ea"/>
                <a:cs typeface="Times New Roman" panose="02020603050405020304"/>
              </a:rPr>
              <a:t>走近国际社会</a:t>
            </a:r>
            <a:endParaRPr lang="zh-CN" altLang="en-US" sz="4400" b="1" kern="100">
              <a:latin typeface="+mj-ea"/>
              <a:cs typeface="Times New Roman"/>
            </a:endParaRP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2984938750"/>
              </p:ext>
            </p:extLst>
          </p:nvPr>
        </p:nvGraphicFramePr>
        <p:xfrm>
          <a:off x="1982788" y="258155"/>
          <a:ext cx="6526212" cy="815975"/>
        </p:xfrm>
        <a:graphic>
          <a:graphicData uri="http://schemas.openxmlformats.org/presentationml/2006/ole">
            <mc:AlternateContent>
              <mc:Choice xmlns:v="urn:schemas-microsoft-com:vml" Requires="v">
                <p:oleObj spid="_x0000_s1067"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1982788" y="258155"/>
                        <a:ext cx="6526212" cy="815975"/>
                      </a:xfrm>
                      <a:prstGeom prst="rect">
                        <a:avLst/>
                      </a:prstGeom>
                      <a:noFill/>
                      <a:ln>
                        <a:noFill/>
                      </a:ln>
                      <a:effectLst/>
                    </p:spPr>
                  </p:pic>
                </p:oleObj>
              </mc:Fallback>
            </mc:AlternateContent>
          </a:graphicData>
        </a:graphic>
      </p:graphicFrame>
      <p:sp>
        <p:nvSpPr>
          <p:cNvPr id="1042442" name="Rectangle 10"/>
          <p:cNvSpPr>
            <a:spLocks noChangeArrowheads="1"/>
          </p:cNvSpPr>
          <p:nvPr/>
        </p:nvSpPr>
        <p:spPr bwMode="auto">
          <a:xfrm>
            <a:off x="552451" y="1082676"/>
            <a:ext cx="10795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表现</a:t>
            </a:r>
            <a:endParaRPr lang="zh-CN" altLang="en-US" b="0"/>
          </a:p>
        </p:txBody>
      </p:sp>
      <p:sp>
        <p:nvSpPr>
          <p:cNvPr id="1042454" name="Line 22"/>
          <p:cNvSpPr>
            <a:spLocks noChangeShapeType="1"/>
          </p:cNvSpPr>
          <p:nvPr/>
        </p:nvSpPr>
        <p:spPr bwMode="auto">
          <a:xfrm>
            <a:off x="552451" y="2051050"/>
            <a:ext cx="1140036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2456" name="Line 24"/>
          <p:cNvSpPr>
            <a:spLocks noChangeShapeType="1"/>
          </p:cNvSpPr>
          <p:nvPr/>
        </p:nvSpPr>
        <p:spPr bwMode="auto">
          <a:xfrm flipH="1">
            <a:off x="1631951" y="1082676"/>
            <a:ext cx="0" cy="2905125"/>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2460" name="Line 28"/>
          <p:cNvSpPr>
            <a:spLocks noChangeShapeType="1"/>
          </p:cNvSpPr>
          <p:nvPr/>
        </p:nvSpPr>
        <p:spPr bwMode="auto">
          <a:xfrm>
            <a:off x="552451" y="3019425"/>
            <a:ext cx="1140036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2448" name="Line 16"/>
          <p:cNvSpPr>
            <a:spLocks noChangeShapeType="1"/>
          </p:cNvSpPr>
          <p:nvPr/>
        </p:nvSpPr>
        <p:spPr bwMode="auto">
          <a:xfrm>
            <a:off x="552451" y="1082675"/>
            <a:ext cx="1140036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2450" name="Line 18"/>
          <p:cNvSpPr>
            <a:spLocks noChangeShapeType="1"/>
          </p:cNvSpPr>
          <p:nvPr/>
        </p:nvSpPr>
        <p:spPr bwMode="auto">
          <a:xfrm flipH="1">
            <a:off x="552451" y="1082676"/>
            <a:ext cx="0" cy="290512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2451" name="Line 19"/>
          <p:cNvSpPr>
            <a:spLocks noChangeShapeType="1"/>
          </p:cNvSpPr>
          <p:nvPr/>
        </p:nvSpPr>
        <p:spPr bwMode="auto">
          <a:xfrm flipH="1">
            <a:off x="11952817" y="1082676"/>
            <a:ext cx="0" cy="290512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2449" name="Line 17"/>
          <p:cNvSpPr>
            <a:spLocks noChangeShapeType="1"/>
          </p:cNvSpPr>
          <p:nvPr/>
        </p:nvSpPr>
        <p:spPr bwMode="auto">
          <a:xfrm>
            <a:off x="552451" y="3987800"/>
            <a:ext cx="11400367" cy="0"/>
          </a:xfrm>
          <a:prstGeom prst="line">
            <a:avLst/>
          </a:prstGeom>
          <a:noFill/>
          <a:ln w="19050" cap="sq">
            <a:solidFill>
              <a:schemeClr val="tx1"/>
            </a:solidFill>
            <a:round/>
          </a:ln>
          <a:effectLst/>
        </p:spPr>
        <p:txBody>
          <a:bodyPr lIns="90000" tIns="46800" rIns="90000" bIns="46800" anchor="ctr"/>
          <a:lstStyle/>
          <a:p>
            <a:endParaRPr lang="zh-CN" altLang="en-US"/>
          </a:p>
        </p:txBody>
      </p:sp>
      <p:graphicFrame>
        <p:nvGraphicFramePr>
          <p:cNvPr id="1042487" name="Object 55"/>
          <p:cNvGraphicFramePr>
            <a:graphicFrameLocks noChangeAspect="1"/>
          </p:cNvGraphicFramePr>
          <p:nvPr/>
        </p:nvGraphicFramePr>
        <p:xfrm>
          <a:off x="529168" y="4237038"/>
          <a:ext cx="11002433" cy="1776412"/>
        </p:xfrm>
        <a:graphic>
          <a:graphicData uri="http://schemas.openxmlformats.org/presentationml/2006/ole">
            <mc:AlternateContent>
              <mc:Choice xmlns:v="urn:schemas-microsoft-com:vml" Requires="v">
                <p:oleObj spid="_x0000_s1068"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529168" y="4237038"/>
                        <a:ext cx="11002433" cy="1776412"/>
                      </a:xfrm>
                      <a:prstGeom prst="rect">
                        <a:avLst/>
                      </a:prstGeom>
                      <a:noFill/>
                      <a:ln>
                        <a:noFill/>
                      </a:ln>
                      <a:effectLst/>
                    </p:spPr>
                  </p:pic>
                </p:oleObj>
              </mc:Fallback>
            </mc:AlternateContent>
          </a:graphicData>
        </a:graphic>
      </p:graphicFrame>
      <p:sp>
        <p:nvSpPr>
          <p:cNvPr id="1042488" name="Rectangle 56"/>
          <p:cNvSpPr>
            <a:spLocks noChangeArrowheads="1"/>
          </p:cNvSpPr>
          <p:nvPr/>
        </p:nvSpPr>
        <p:spPr bwMode="auto">
          <a:xfrm>
            <a:off x="1631951" y="3019426"/>
            <a:ext cx="10320867" cy="96837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形成了国家间既合作又竞争的局面，国家间在加强合作的同时，竞争也在加剧</a:t>
            </a:r>
            <a:endParaRPr lang="zh-CN" altLang="en-US" b="0"/>
          </a:p>
        </p:txBody>
      </p:sp>
      <p:sp>
        <p:nvSpPr>
          <p:cNvPr id="1042489" name="Rectangle 57"/>
          <p:cNvSpPr>
            <a:spLocks noChangeArrowheads="1"/>
          </p:cNvSpPr>
          <p:nvPr/>
        </p:nvSpPr>
        <p:spPr bwMode="auto">
          <a:xfrm>
            <a:off x="552451" y="3019426"/>
            <a:ext cx="10795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影响</a:t>
            </a:r>
            <a:endParaRPr lang="zh-CN" altLang="en-US" b="0"/>
          </a:p>
        </p:txBody>
      </p:sp>
      <p:sp>
        <p:nvSpPr>
          <p:cNvPr id="1042490" name="Rectangle 58"/>
          <p:cNvSpPr>
            <a:spLocks noChangeArrowheads="1"/>
          </p:cNvSpPr>
          <p:nvPr/>
        </p:nvSpPr>
        <p:spPr bwMode="auto">
          <a:xfrm>
            <a:off x="1631951" y="2051051"/>
            <a:ext cx="10320867" cy="96837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世界多极化是时代进步的要求，符合各国人民的利益，有利于世界的和平与发展</a:t>
            </a:r>
            <a:endParaRPr lang="zh-CN" altLang="en-US" b="0"/>
          </a:p>
        </p:txBody>
      </p:sp>
      <p:sp>
        <p:nvSpPr>
          <p:cNvPr id="1042491" name="Rectangle 59"/>
          <p:cNvSpPr>
            <a:spLocks noChangeArrowheads="1"/>
          </p:cNvSpPr>
          <p:nvPr/>
        </p:nvSpPr>
        <p:spPr bwMode="auto">
          <a:xfrm>
            <a:off x="552451" y="2051051"/>
            <a:ext cx="10795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意义</a:t>
            </a:r>
            <a:endParaRPr lang="zh-CN" altLang="en-US" b="0"/>
          </a:p>
        </p:txBody>
      </p:sp>
      <p:sp>
        <p:nvSpPr>
          <p:cNvPr id="1042492" name="Rectangle 60"/>
          <p:cNvSpPr>
            <a:spLocks noChangeArrowheads="1"/>
          </p:cNvSpPr>
          <p:nvPr/>
        </p:nvSpPr>
        <p:spPr bwMode="auto">
          <a:xfrm>
            <a:off x="1631951" y="1082676"/>
            <a:ext cx="10320867" cy="96837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世界正在形成若干个政治经济力量中心。以美国、欧盟、俄罗斯、中国、日本等大国和国际组织为代表</a:t>
            </a:r>
            <a:endParaRPr lang="zh-CN" altLang="en-US" b="0"/>
          </a:p>
        </p:txBody>
      </p:sp>
      <p:sp>
        <p:nvSpPr>
          <p:cNvPr id="17" name="矩形 16"/>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2442"/>
                                        </p:tgtEl>
                                        <p:attrNameLst>
                                          <p:attrName>style.visibility</p:attrName>
                                        </p:attrNameLst>
                                      </p:cBhvr>
                                      <p:to>
                                        <p:strVal val="visible"/>
                                      </p:to>
                                    </p:set>
                                    <p:animEffect transition="in" filter="blinds(horizontal)">
                                      <p:cBhvr>
                                        <p:cTn id="7" dur="500"/>
                                        <p:tgtEl>
                                          <p:spTgt spid="10424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2454"/>
                                        </p:tgtEl>
                                        <p:attrNameLst>
                                          <p:attrName>style.visibility</p:attrName>
                                        </p:attrNameLst>
                                      </p:cBhvr>
                                      <p:to>
                                        <p:strVal val="visible"/>
                                      </p:to>
                                    </p:set>
                                    <p:animEffect transition="in" filter="blinds(horizontal)">
                                      <p:cBhvr>
                                        <p:cTn id="10" dur="500"/>
                                        <p:tgtEl>
                                          <p:spTgt spid="104245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42456"/>
                                        </p:tgtEl>
                                        <p:attrNameLst>
                                          <p:attrName>style.visibility</p:attrName>
                                        </p:attrNameLst>
                                      </p:cBhvr>
                                      <p:to>
                                        <p:strVal val="visible"/>
                                      </p:to>
                                    </p:set>
                                    <p:animEffect transition="in" filter="blinds(horizontal)">
                                      <p:cBhvr>
                                        <p:cTn id="13" dur="500"/>
                                        <p:tgtEl>
                                          <p:spTgt spid="104245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42460"/>
                                        </p:tgtEl>
                                        <p:attrNameLst>
                                          <p:attrName>style.visibility</p:attrName>
                                        </p:attrNameLst>
                                      </p:cBhvr>
                                      <p:to>
                                        <p:strVal val="visible"/>
                                      </p:to>
                                    </p:set>
                                    <p:animEffect transition="in" filter="blinds(horizontal)">
                                      <p:cBhvr>
                                        <p:cTn id="16" dur="500"/>
                                        <p:tgtEl>
                                          <p:spTgt spid="104246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42448"/>
                                        </p:tgtEl>
                                        <p:attrNameLst>
                                          <p:attrName>style.visibility</p:attrName>
                                        </p:attrNameLst>
                                      </p:cBhvr>
                                      <p:to>
                                        <p:strVal val="visible"/>
                                      </p:to>
                                    </p:set>
                                    <p:animEffect transition="in" filter="blinds(horizontal)">
                                      <p:cBhvr>
                                        <p:cTn id="19" dur="500"/>
                                        <p:tgtEl>
                                          <p:spTgt spid="104244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42450"/>
                                        </p:tgtEl>
                                        <p:attrNameLst>
                                          <p:attrName>style.visibility</p:attrName>
                                        </p:attrNameLst>
                                      </p:cBhvr>
                                      <p:to>
                                        <p:strVal val="visible"/>
                                      </p:to>
                                    </p:set>
                                    <p:animEffect transition="in" filter="blinds(horizontal)">
                                      <p:cBhvr>
                                        <p:cTn id="22" dur="500"/>
                                        <p:tgtEl>
                                          <p:spTgt spid="104245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42451"/>
                                        </p:tgtEl>
                                        <p:attrNameLst>
                                          <p:attrName>style.visibility</p:attrName>
                                        </p:attrNameLst>
                                      </p:cBhvr>
                                      <p:to>
                                        <p:strVal val="visible"/>
                                      </p:to>
                                    </p:set>
                                    <p:animEffect transition="in" filter="blinds(horizontal)">
                                      <p:cBhvr>
                                        <p:cTn id="25" dur="500"/>
                                        <p:tgtEl>
                                          <p:spTgt spid="104245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42449"/>
                                        </p:tgtEl>
                                        <p:attrNameLst>
                                          <p:attrName>style.visibility</p:attrName>
                                        </p:attrNameLst>
                                      </p:cBhvr>
                                      <p:to>
                                        <p:strVal val="visible"/>
                                      </p:to>
                                    </p:set>
                                    <p:animEffect transition="in" filter="blinds(horizontal)">
                                      <p:cBhvr>
                                        <p:cTn id="28" dur="500"/>
                                        <p:tgtEl>
                                          <p:spTgt spid="1042449"/>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42492"/>
                                        </p:tgtEl>
                                        <p:attrNameLst>
                                          <p:attrName>style.visibility</p:attrName>
                                        </p:attrNameLst>
                                      </p:cBhvr>
                                      <p:to>
                                        <p:strVal val="visible"/>
                                      </p:to>
                                    </p:set>
                                    <p:anim calcmode="lin" valueType="num">
                                      <p:cBhvr>
                                        <p:cTn id="33" dur="500" fill="hold"/>
                                        <p:tgtEl>
                                          <p:spTgt spid="1042492"/>
                                        </p:tgtEl>
                                        <p:attrNameLst>
                                          <p:attrName>ppt_w</p:attrName>
                                        </p:attrNameLst>
                                      </p:cBhvr>
                                      <p:tavLst>
                                        <p:tav tm="0">
                                          <p:val>
                                            <p:fltVal val="0"/>
                                          </p:val>
                                        </p:tav>
                                        <p:tav tm="100000">
                                          <p:val>
                                            <p:strVal val="#ppt_w"/>
                                          </p:val>
                                        </p:tav>
                                      </p:tavLst>
                                    </p:anim>
                                    <p:anim calcmode="lin" valueType="num">
                                      <p:cBhvr>
                                        <p:cTn id="34" dur="500" fill="hold"/>
                                        <p:tgtEl>
                                          <p:spTgt spid="1042492"/>
                                        </p:tgtEl>
                                        <p:attrNameLst>
                                          <p:attrName>ppt_h</p:attrName>
                                        </p:attrNameLst>
                                      </p:cBhvr>
                                      <p:tavLst>
                                        <p:tav tm="0">
                                          <p:val>
                                            <p:fltVal val="0"/>
                                          </p:val>
                                        </p:tav>
                                        <p:tav tm="100000">
                                          <p:val>
                                            <p:strVal val="#ppt_h"/>
                                          </p:val>
                                        </p:tav>
                                      </p:tavLst>
                                    </p:anim>
                                    <p:animEffect transition="in" filter="fade">
                                      <p:cBhvr>
                                        <p:cTn id="35" dur="500"/>
                                        <p:tgtEl>
                                          <p:spTgt spid="1042492"/>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42491"/>
                                        </p:tgtEl>
                                        <p:attrNameLst>
                                          <p:attrName>style.visibility</p:attrName>
                                        </p:attrNameLst>
                                      </p:cBhvr>
                                      <p:to>
                                        <p:strVal val="visible"/>
                                      </p:to>
                                    </p:set>
                                    <p:anim calcmode="lin" valueType="num">
                                      <p:cBhvr>
                                        <p:cTn id="40" dur="500" fill="hold"/>
                                        <p:tgtEl>
                                          <p:spTgt spid="1042491"/>
                                        </p:tgtEl>
                                        <p:attrNameLst>
                                          <p:attrName>ppt_w</p:attrName>
                                        </p:attrNameLst>
                                      </p:cBhvr>
                                      <p:tavLst>
                                        <p:tav tm="0">
                                          <p:val>
                                            <p:fltVal val="0"/>
                                          </p:val>
                                        </p:tav>
                                        <p:tav tm="100000">
                                          <p:val>
                                            <p:strVal val="#ppt_w"/>
                                          </p:val>
                                        </p:tav>
                                      </p:tavLst>
                                    </p:anim>
                                    <p:anim calcmode="lin" valueType="num">
                                      <p:cBhvr>
                                        <p:cTn id="41" dur="500" fill="hold"/>
                                        <p:tgtEl>
                                          <p:spTgt spid="1042491"/>
                                        </p:tgtEl>
                                        <p:attrNameLst>
                                          <p:attrName>ppt_h</p:attrName>
                                        </p:attrNameLst>
                                      </p:cBhvr>
                                      <p:tavLst>
                                        <p:tav tm="0">
                                          <p:val>
                                            <p:fltVal val="0"/>
                                          </p:val>
                                        </p:tav>
                                        <p:tav tm="100000">
                                          <p:val>
                                            <p:strVal val="#ppt_h"/>
                                          </p:val>
                                        </p:tav>
                                      </p:tavLst>
                                    </p:anim>
                                    <p:animEffect transition="in" filter="fade">
                                      <p:cBhvr>
                                        <p:cTn id="42" dur="500"/>
                                        <p:tgtEl>
                                          <p:spTgt spid="1042491"/>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042490"/>
                                        </p:tgtEl>
                                        <p:attrNameLst>
                                          <p:attrName>style.visibility</p:attrName>
                                        </p:attrNameLst>
                                      </p:cBhvr>
                                      <p:to>
                                        <p:strVal val="visible"/>
                                      </p:to>
                                    </p:set>
                                    <p:anim calcmode="lin" valueType="num">
                                      <p:cBhvr>
                                        <p:cTn id="47" dur="500" fill="hold"/>
                                        <p:tgtEl>
                                          <p:spTgt spid="1042490"/>
                                        </p:tgtEl>
                                        <p:attrNameLst>
                                          <p:attrName>ppt_w</p:attrName>
                                        </p:attrNameLst>
                                      </p:cBhvr>
                                      <p:tavLst>
                                        <p:tav tm="0">
                                          <p:val>
                                            <p:fltVal val="0"/>
                                          </p:val>
                                        </p:tav>
                                        <p:tav tm="100000">
                                          <p:val>
                                            <p:strVal val="#ppt_w"/>
                                          </p:val>
                                        </p:tav>
                                      </p:tavLst>
                                    </p:anim>
                                    <p:anim calcmode="lin" valueType="num">
                                      <p:cBhvr>
                                        <p:cTn id="48" dur="500" fill="hold"/>
                                        <p:tgtEl>
                                          <p:spTgt spid="1042490"/>
                                        </p:tgtEl>
                                        <p:attrNameLst>
                                          <p:attrName>ppt_h</p:attrName>
                                        </p:attrNameLst>
                                      </p:cBhvr>
                                      <p:tavLst>
                                        <p:tav tm="0">
                                          <p:val>
                                            <p:fltVal val="0"/>
                                          </p:val>
                                        </p:tav>
                                        <p:tav tm="100000">
                                          <p:val>
                                            <p:strVal val="#ppt_h"/>
                                          </p:val>
                                        </p:tav>
                                      </p:tavLst>
                                    </p:anim>
                                    <p:animEffect transition="in" filter="fade">
                                      <p:cBhvr>
                                        <p:cTn id="49" dur="500"/>
                                        <p:tgtEl>
                                          <p:spTgt spid="1042490"/>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042489"/>
                                        </p:tgtEl>
                                        <p:attrNameLst>
                                          <p:attrName>style.visibility</p:attrName>
                                        </p:attrNameLst>
                                      </p:cBhvr>
                                      <p:to>
                                        <p:strVal val="visible"/>
                                      </p:to>
                                    </p:set>
                                    <p:anim calcmode="lin" valueType="num">
                                      <p:cBhvr>
                                        <p:cTn id="54" dur="500" fill="hold"/>
                                        <p:tgtEl>
                                          <p:spTgt spid="1042489"/>
                                        </p:tgtEl>
                                        <p:attrNameLst>
                                          <p:attrName>ppt_w</p:attrName>
                                        </p:attrNameLst>
                                      </p:cBhvr>
                                      <p:tavLst>
                                        <p:tav tm="0">
                                          <p:val>
                                            <p:fltVal val="0"/>
                                          </p:val>
                                        </p:tav>
                                        <p:tav tm="100000">
                                          <p:val>
                                            <p:strVal val="#ppt_w"/>
                                          </p:val>
                                        </p:tav>
                                      </p:tavLst>
                                    </p:anim>
                                    <p:anim calcmode="lin" valueType="num">
                                      <p:cBhvr>
                                        <p:cTn id="55" dur="500" fill="hold"/>
                                        <p:tgtEl>
                                          <p:spTgt spid="1042489"/>
                                        </p:tgtEl>
                                        <p:attrNameLst>
                                          <p:attrName>ppt_h</p:attrName>
                                        </p:attrNameLst>
                                      </p:cBhvr>
                                      <p:tavLst>
                                        <p:tav tm="0">
                                          <p:val>
                                            <p:fltVal val="0"/>
                                          </p:val>
                                        </p:tav>
                                        <p:tav tm="100000">
                                          <p:val>
                                            <p:strVal val="#ppt_h"/>
                                          </p:val>
                                        </p:tav>
                                      </p:tavLst>
                                    </p:anim>
                                    <p:animEffect transition="in" filter="fade">
                                      <p:cBhvr>
                                        <p:cTn id="56" dur="500"/>
                                        <p:tgtEl>
                                          <p:spTgt spid="1042489"/>
                                        </p:tgtEl>
                                      </p:cBhvr>
                                    </p:animEffect>
                                  </p:childTnLst>
                                </p:cTn>
                              </p:par>
                            </p:childTnLst>
                          </p:cTn>
                        </p:par>
                      </p:childTnLst>
                    </p:cTn>
                  </p:par>
                  <p:par>
                    <p:cTn id="57" fill="hold" nodeType="clickPar">
                      <p:stCondLst>
                        <p:cond delay="indefinite"/>
                      </p:stCondLst>
                      <p:childTnLst>
                        <p:par>
                          <p:cTn id="58" fill="hold" nodeType="after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042488"/>
                                        </p:tgtEl>
                                        <p:attrNameLst>
                                          <p:attrName>style.visibility</p:attrName>
                                        </p:attrNameLst>
                                      </p:cBhvr>
                                      <p:to>
                                        <p:strVal val="visible"/>
                                      </p:to>
                                    </p:set>
                                    <p:anim calcmode="lin" valueType="num">
                                      <p:cBhvr>
                                        <p:cTn id="61" dur="500" fill="hold"/>
                                        <p:tgtEl>
                                          <p:spTgt spid="1042488"/>
                                        </p:tgtEl>
                                        <p:attrNameLst>
                                          <p:attrName>ppt_w</p:attrName>
                                        </p:attrNameLst>
                                      </p:cBhvr>
                                      <p:tavLst>
                                        <p:tav tm="0">
                                          <p:val>
                                            <p:fltVal val="0"/>
                                          </p:val>
                                        </p:tav>
                                        <p:tav tm="100000">
                                          <p:val>
                                            <p:strVal val="#ppt_w"/>
                                          </p:val>
                                        </p:tav>
                                      </p:tavLst>
                                    </p:anim>
                                    <p:anim calcmode="lin" valueType="num">
                                      <p:cBhvr>
                                        <p:cTn id="62" dur="500" fill="hold"/>
                                        <p:tgtEl>
                                          <p:spTgt spid="1042488"/>
                                        </p:tgtEl>
                                        <p:attrNameLst>
                                          <p:attrName>ppt_h</p:attrName>
                                        </p:attrNameLst>
                                      </p:cBhvr>
                                      <p:tavLst>
                                        <p:tav tm="0">
                                          <p:val>
                                            <p:fltVal val="0"/>
                                          </p:val>
                                        </p:tav>
                                        <p:tav tm="100000">
                                          <p:val>
                                            <p:strVal val="#ppt_h"/>
                                          </p:val>
                                        </p:tav>
                                      </p:tavLst>
                                    </p:anim>
                                    <p:animEffect transition="in" filter="fade">
                                      <p:cBhvr>
                                        <p:cTn id="63" dur="500"/>
                                        <p:tgtEl>
                                          <p:spTgt spid="1042488"/>
                                        </p:tgtEl>
                                      </p:cBhvr>
                                    </p:animEffect>
                                  </p:childTnLst>
                                </p:cTn>
                              </p:par>
                            </p:childTnLst>
                          </p:cTn>
                        </p:par>
                      </p:childTnLst>
                    </p:cTn>
                  </p:par>
                  <p:par>
                    <p:cTn id="64" fill="hold" nodeType="clickPar">
                      <p:stCondLst>
                        <p:cond delay="indefinite"/>
                      </p:stCondLst>
                      <p:childTnLst>
                        <p:par>
                          <p:cTn id="65" fill="hold" nodeType="after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1042487"/>
                                        </p:tgtEl>
                                        <p:attrNameLst>
                                          <p:attrName>style.visibility</p:attrName>
                                        </p:attrNameLst>
                                      </p:cBhvr>
                                      <p:to>
                                        <p:strVal val="visible"/>
                                      </p:to>
                                    </p:set>
                                    <p:animEffect transition="in" filter="blinds(horizontal)">
                                      <p:cBhvr>
                                        <p:cTn id="68" dur="500"/>
                                        <p:tgtEl>
                                          <p:spTgt spid="1042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42" grpId="0"/>
      <p:bldP spid="1042454" grpId="0"/>
      <p:bldP spid="1042456" grpId="0"/>
      <p:bldP spid="1042460" grpId="0"/>
      <p:bldP spid="1042448" grpId="0"/>
      <p:bldP spid="1042450" grpId="0"/>
      <p:bldP spid="1042451" grpId="0"/>
      <p:bldP spid="1042449" grpId="0"/>
      <p:bldP spid="1042488" grpId="0"/>
      <p:bldP spid="1042489" grpId="0"/>
      <p:bldP spid="1042490" grpId="0"/>
      <p:bldP spid="1042491" grpId="0"/>
      <p:bldP spid="1042492"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1937385353"/>
              </p:ext>
            </p:extLst>
          </p:nvPr>
        </p:nvGraphicFramePr>
        <p:xfrm>
          <a:off x="2152650" y="258155"/>
          <a:ext cx="5838825" cy="781050"/>
        </p:xfrm>
        <a:graphic>
          <a:graphicData uri="http://schemas.openxmlformats.org/presentationml/2006/ole">
            <mc:AlternateContent>
              <mc:Choice xmlns:v="urn:schemas-microsoft-com:vml" Requires="v">
                <p:oleObj spid="_x0000_s1069"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152650" y="258155"/>
                        <a:ext cx="5838825" cy="781050"/>
                      </a:xfrm>
                      <a:prstGeom prst="rect">
                        <a:avLst/>
                      </a:prstGeom>
                      <a:noFill/>
                      <a:ln>
                        <a:noFill/>
                      </a:ln>
                      <a:effectLst/>
                    </p:spPr>
                  </p:pic>
                </p:oleObj>
              </mc:Fallback>
            </mc:AlternateContent>
          </a:graphicData>
        </a:graphic>
      </p:graphicFrame>
      <p:sp>
        <p:nvSpPr>
          <p:cNvPr id="1041420" name="Rectangle 12"/>
          <p:cNvSpPr>
            <a:spLocks noChangeArrowheads="1"/>
          </p:cNvSpPr>
          <p:nvPr/>
        </p:nvSpPr>
        <p:spPr bwMode="auto">
          <a:xfrm>
            <a:off x="347134" y="977900"/>
            <a:ext cx="1083733" cy="566738"/>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表现</a:t>
            </a:r>
            <a:endParaRPr lang="zh-CN" altLang="en-US" b="0"/>
          </a:p>
        </p:txBody>
      </p:sp>
      <p:sp>
        <p:nvSpPr>
          <p:cNvPr id="1041434" name="Line 26"/>
          <p:cNvSpPr>
            <a:spLocks noChangeShapeType="1"/>
          </p:cNvSpPr>
          <p:nvPr/>
        </p:nvSpPr>
        <p:spPr bwMode="auto">
          <a:xfrm>
            <a:off x="347134" y="1544638"/>
            <a:ext cx="11605684"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1436" name="Line 28"/>
          <p:cNvSpPr>
            <a:spLocks noChangeShapeType="1"/>
          </p:cNvSpPr>
          <p:nvPr/>
        </p:nvSpPr>
        <p:spPr bwMode="auto">
          <a:xfrm flipH="1">
            <a:off x="1430867" y="977901"/>
            <a:ext cx="0" cy="5114925"/>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1440" name="Line 32"/>
          <p:cNvSpPr>
            <a:spLocks noChangeShapeType="1"/>
          </p:cNvSpPr>
          <p:nvPr/>
        </p:nvSpPr>
        <p:spPr bwMode="auto">
          <a:xfrm>
            <a:off x="347134" y="2111375"/>
            <a:ext cx="11605684"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1448" name="Line 40"/>
          <p:cNvSpPr>
            <a:spLocks noChangeShapeType="1"/>
          </p:cNvSpPr>
          <p:nvPr/>
        </p:nvSpPr>
        <p:spPr bwMode="auto">
          <a:xfrm>
            <a:off x="347134" y="4102100"/>
            <a:ext cx="11605684"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41428" name="Line 20"/>
          <p:cNvSpPr>
            <a:spLocks noChangeShapeType="1"/>
          </p:cNvSpPr>
          <p:nvPr/>
        </p:nvSpPr>
        <p:spPr bwMode="auto">
          <a:xfrm>
            <a:off x="347134" y="977900"/>
            <a:ext cx="11605684"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1430" name="Line 22"/>
          <p:cNvSpPr>
            <a:spLocks noChangeShapeType="1"/>
          </p:cNvSpPr>
          <p:nvPr/>
        </p:nvSpPr>
        <p:spPr bwMode="auto">
          <a:xfrm flipH="1">
            <a:off x="347133" y="977901"/>
            <a:ext cx="0" cy="511492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1431" name="Line 23"/>
          <p:cNvSpPr>
            <a:spLocks noChangeShapeType="1"/>
          </p:cNvSpPr>
          <p:nvPr/>
        </p:nvSpPr>
        <p:spPr bwMode="auto">
          <a:xfrm flipH="1">
            <a:off x="11952817" y="977901"/>
            <a:ext cx="0" cy="511492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1429" name="Line 21"/>
          <p:cNvSpPr>
            <a:spLocks noChangeShapeType="1"/>
          </p:cNvSpPr>
          <p:nvPr/>
        </p:nvSpPr>
        <p:spPr bwMode="auto">
          <a:xfrm>
            <a:off x="347134" y="6092825"/>
            <a:ext cx="11605684"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41480" name="Rectangle 72"/>
          <p:cNvSpPr>
            <a:spLocks noChangeArrowheads="1"/>
          </p:cNvSpPr>
          <p:nvPr/>
        </p:nvSpPr>
        <p:spPr bwMode="auto">
          <a:xfrm>
            <a:off x="1430867" y="4102101"/>
            <a:ext cx="10521951" cy="1990725"/>
          </a:xfrm>
          <a:prstGeom prst="rect">
            <a:avLst/>
          </a:prstGeom>
          <a:noFill/>
          <a:ln w="19050" algn="ctr">
            <a:noFill/>
            <a:prstDash val="dash"/>
            <a:miter lim="800000"/>
          </a:ln>
          <a:effectLst/>
        </p:spPr>
        <p:txBody>
          <a:bodyPr lIns="90000" tIns="46800" rIns="90000" bIns="46800" anchor="ctr"/>
          <a:lstStyle/>
          <a:p>
            <a:pP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我们一定要抓住和利用好重要战略机遇期，全面把握机遇，沉着应对挑战，增强综合国力，全面建成小康社会，把我国建设成为富强民主文明和谐美丽的社会主义现代化强国，实现中华民族伟大复兴</a:t>
            </a:r>
            <a:endParaRPr lang="zh-CN" altLang="en-US" b="0"/>
          </a:p>
        </p:txBody>
      </p:sp>
      <p:sp>
        <p:nvSpPr>
          <p:cNvPr id="1041481" name="Rectangle 73"/>
          <p:cNvSpPr>
            <a:spLocks noChangeArrowheads="1"/>
          </p:cNvSpPr>
          <p:nvPr/>
        </p:nvSpPr>
        <p:spPr bwMode="auto">
          <a:xfrm>
            <a:off x="347134" y="4102101"/>
            <a:ext cx="1083733" cy="1990725"/>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应对措施</a:t>
            </a:r>
            <a:endParaRPr lang="zh-CN" altLang="en-US" b="0"/>
          </a:p>
        </p:txBody>
      </p:sp>
      <p:sp>
        <p:nvSpPr>
          <p:cNvPr id="1041482" name="Rectangle 74"/>
          <p:cNvSpPr>
            <a:spLocks noChangeArrowheads="1"/>
          </p:cNvSpPr>
          <p:nvPr/>
        </p:nvSpPr>
        <p:spPr bwMode="auto">
          <a:xfrm>
            <a:off x="1430867" y="2111376"/>
            <a:ext cx="10521951" cy="1990725"/>
          </a:xfrm>
          <a:prstGeom prst="rect">
            <a:avLst/>
          </a:prstGeom>
          <a:noFill/>
          <a:ln w="19050" algn="ctr">
            <a:noFill/>
            <a:prstDash val="dash"/>
            <a:miter lim="800000"/>
          </a:ln>
          <a:effectLst/>
        </p:spPr>
        <p:txBody>
          <a:bodyPr lIns="90000" tIns="46800" rIns="90000" bIns="46800" anchor="ctr"/>
          <a:lstStyle/>
          <a:p>
            <a:pP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发展经济和科学技术是世界各国普遍关心的问题，各国之间的竞争也越来越多地转向经济和科技领域。很多国家都以发展经济和科技作为国家的战略重点，努力增强自己的综合国力，力图在世界格局中占据有利地位</a:t>
            </a:r>
            <a:endParaRPr lang="zh-CN" altLang="en-US" b="0"/>
          </a:p>
        </p:txBody>
      </p:sp>
      <p:sp>
        <p:nvSpPr>
          <p:cNvPr id="1041483" name="Rectangle 75"/>
          <p:cNvSpPr>
            <a:spLocks noChangeArrowheads="1"/>
          </p:cNvSpPr>
          <p:nvPr/>
        </p:nvSpPr>
        <p:spPr bwMode="auto">
          <a:xfrm>
            <a:off x="347134" y="2111376"/>
            <a:ext cx="1083733" cy="1990725"/>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原因</a:t>
            </a:r>
            <a:endParaRPr lang="zh-CN" altLang="en-US" b="0"/>
          </a:p>
        </p:txBody>
      </p:sp>
      <p:sp>
        <p:nvSpPr>
          <p:cNvPr id="1041484" name="Rectangle 76"/>
          <p:cNvSpPr>
            <a:spLocks noChangeArrowheads="1"/>
          </p:cNvSpPr>
          <p:nvPr/>
        </p:nvSpPr>
        <p:spPr bwMode="auto">
          <a:xfrm>
            <a:off x="1430867" y="1544639"/>
            <a:ext cx="10521951" cy="566737"/>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是以经济和科技实力为基础的综合国力的较量</a:t>
            </a:r>
            <a:endParaRPr lang="zh-CN" altLang="en-US" b="0"/>
          </a:p>
        </p:txBody>
      </p:sp>
      <p:sp>
        <p:nvSpPr>
          <p:cNvPr id="1041485" name="Rectangle 77"/>
          <p:cNvSpPr>
            <a:spLocks noChangeArrowheads="1"/>
          </p:cNvSpPr>
          <p:nvPr/>
        </p:nvSpPr>
        <p:spPr bwMode="auto">
          <a:xfrm>
            <a:off x="347134" y="1544639"/>
            <a:ext cx="1083733" cy="566737"/>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实质</a:t>
            </a:r>
            <a:endParaRPr lang="zh-CN" altLang="en-US" b="0"/>
          </a:p>
        </p:txBody>
      </p:sp>
      <p:sp>
        <p:nvSpPr>
          <p:cNvPr id="1041486" name="Rectangle 78"/>
          <p:cNvSpPr>
            <a:spLocks noChangeArrowheads="1"/>
          </p:cNvSpPr>
          <p:nvPr/>
        </p:nvSpPr>
        <p:spPr bwMode="auto">
          <a:xfrm>
            <a:off x="1430867" y="977900"/>
            <a:ext cx="10521951" cy="566738"/>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经济竞争、文化竞争、军备竞争、人才竞争、科技竞争等</a:t>
            </a:r>
            <a:endParaRPr lang="zh-CN" altLang="en-US" b="0"/>
          </a:p>
        </p:txBody>
      </p:sp>
      <p:sp>
        <p:nvSpPr>
          <p:cNvPr id="19" name="矩形 18"/>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1420"/>
                                        </p:tgtEl>
                                        <p:attrNameLst>
                                          <p:attrName>style.visibility</p:attrName>
                                        </p:attrNameLst>
                                      </p:cBhvr>
                                      <p:to>
                                        <p:strVal val="visible"/>
                                      </p:to>
                                    </p:set>
                                    <p:animEffect transition="in" filter="blinds(horizontal)">
                                      <p:cBhvr>
                                        <p:cTn id="7" dur="500"/>
                                        <p:tgtEl>
                                          <p:spTgt spid="10414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1434"/>
                                        </p:tgtEl>
                                        <p:attrNameLst>
                                          <p:attrName>style.visibility</p:attrName>
                                        </p:attrNameLst>
                                      </p:cBhvr>
                                      <p:to>
                                        <p:strVal val="visible"/>
                                      </p:to>
                                    </p:set>
                                    <p:animEffect transition="in" filter="blinds(horizontal)">
                                      <p:cBhvr>
                                        <p:cTn id="10" dur="500"/>
                                        <p:tgtEl>
                                          <p:spTgt spid="10414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41436"/>
                                        </p:tgtEl>
                                        <p:attrNameLst>
                                          <p:attrName>style.visibility</p:attrName>
                                        </p:attrNameLst>
                                      </p:cBhvr>
                                      <p:to>
                                        <p:strVal val="visible"/>
                                      </p:to>
                                    </p:set>
                                    <p:animEffect transition="in" filter="blinds(horizontal)">
                                      <p:cBhvr>
                                        <p:cTn id="13" dur="500"/>
                                        <p:tgtEl>
                                          <p:spTgt spid="104143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41440"/>
                                        </p:tgtEl>
                                        <p:attrNameLst>
                                          <p:attrName>style.visibility</p:attrName>
                                        </p:attrNameLst>
                                      </p:cBhvr>
                                      <p:to>
                                        <p:strVal val="visible"/>
                                      </p:to>
                                    </p:set>
                                    <p:animEffect transition="in" filter="blinds(horizontal)">
                                      <p:cBhvr>
                                        <p:cTn id="16" dur="500"/>
                                        <p:tgtEl>
                                          <p:spTgt spid="104144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41448"/>
                                        </p:tgtEl>
                                        <p:attrNameLst>
                                          <p:attrName>style.visibility</p:attrName>
                                        </p:attrNameLst>
                                      </p:cBhvr>
                                      <p:to>
                                        <p:strVal val="visible"/>
                                      </p:to>
                                    </p:set>
                                    <p:animEffect transition="in" filter="blinds(horizontal)">
                                      <p:cBhvr>
                                        <p:cTn id="19" dur="500"/>
                                        <p:tgtEl>
                                          <p:spTgt spid="104144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41428"/>
                                        </p:tgtEl>
                                        <p:attrNameLst>
                                          <p:attrName>style.visibility</p:attrName>
                                        </p:attrNameLst>
                                      </p:cBhvr>
                                      <p:to>
                                        <p:strVal val="visible"/>
                                      </p:to>
                                    </p:set>
                                    <p:animEffect transition="in" filter="blinds(horizontal)">
                                      <p:cBhvr>
                                        <p:cTn id="22" dur="500"/>
                                        <p:tgtEl>
                                          <p:spTgt spid="104142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41430"/>
                                        </p:tgtEl>
                                        <p:attrNameLst>
                                          <p:attrName>style.visibility</p:attrName>
                                        </p:attrNameLst>
                                      </p:cBhvr>
                                      <p:to>
                                        <p:strVal val="visible"/>
                                      </p:to>
                                    </p:set>
                                    <p:animEffect transition="in" filter="blinds(horizontal)">
                                      <p:cBhvr>
                                        <p:cTn id="25" dur="500"/>
                                        <p:tgtEl>
                                          <p:spTgt spid="10414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41431"/>
                                        </p:tgtEl>
                                        <p:attrNameLst>
                                          <p:attrName>style.visibility</p:attrName>
                                        </p:attrNameLst>
                                      </p:cBhvr>
                                      <p:to>
                                        <p:strVal val="visible"/>
                                      </p:to>
                                    </p:set>
                                    <p:animEffect transition="in" filter="blinds(horizontal)">
                                      <p:cBhvr>
                                        <p:cTn id="28" dur="500"/>
                                        <p:tgtEl>
                                          <p:spTgt spid="10414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41429"/>
                                        </p:tgtEl>
                                        <p:attrNameLst>
                                          <p:attrName>style.visibility</p:attrName>
                                        </p:attrNameLst>
                                      </p:cBhvr>
                                      <p:to>
                                        <p:strVal val="visible"/>
                                      </p:to>
                                    </p:set>
                                    <p:animEffect transition="in" filter="blinds(horizontal)">
                                      <p:cBhvr>
                                        <p:cTn id="31" dur="500"/>
                                        <p:tgtEl>
                                          <p:spTgt spid="1041429"/>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41486"/>
                                        </p:tgtEl>
                                        <p:attrNameLst>
                                          <p:attrName>style.visibility</p:attrName>
                                        </p:attrNameLst>
                                      </p:cBhvr>
                                      <p:to>
                                        <p:strVal val="visible"/>
                                      </p:to>
                                    </p:set>
                                    <p:animEffect transition="in" filter="blinds(horizontal)">
                                      <p:cBhvr>
                                        <p:cTn id="36" dur="500"/>
                                        <p:tgtEl>
                                          <p:spTgt spid="1041486"/>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41485"/>
                                        </p:tgtEl>
                                        <p:attrNameLst>
                                          <p:attrName>style.visibility</p:attrName>
                                        </p:attrNameLst>
                                      </p:cBhvr>
                                      <p:to>
                                        <p:strVal val="visible"/>
                                      </p:to>
                                    </p:set>
                                    <p:animEffect transition="in" filter="blinds(horizontal)">
                                      <p:cBhvr>
                                        <p:cTn id="41" dur="500"/>
                                        <p:tgtEl>
                                          <p:spTgt spid="1041485"/>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41484"/>
                                        </p:tgtEl>
                                        <p:attrNameLst>
                                          <p:attrName>style.visibility</p:attrName>
                                        </p:attrNameLst>
                                      </p:cBhvr>
                                      <p:to>
                                        <p:strVal val="visible"/>
                                      </p:to>
                                    </p:set>
                                    <p:animEffect transition="in" filter="blinds(horizontal)">
                                      <p:cBhvr>
                                        <p:cTn id="46" dur="500"/>
                                        <p:tgtEl>
                                          <p:spTgt spid="1041484"/>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41483"/>
                                        </p:tgtEl>
                                        <p:attrNameLst>
                                          <p:attrName>style.visibility</p:attrName>
                                        </p:attrNameLst>
                                      </p:cBhvr>
                                      <p:to>
                                        <p:strVal val="visible"/>
                                      </p:to>
                                    </p:set>
                                    <p:animEffect transition="in" filter="blinds(horizontal)">
                                      <p:cBhvr>
                                        <p:cTn id="51" dur="500"/>
                                        <p:tgtEl>
                                          <p:spTgt spid="1041483"/>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41482"/>
                                        </p:tgtEl>
                                        <p:attrNameLst>
                                          <p:attrName>style.visibility</p:attrName>
                                        </p:attrNameLst>
                                      </p:cBhvr>
                                      <p:to>
                                        <p:strVal val="visible"/>
                                      </p:to>
                                    </p:set>
                                    <p:animEffect transition="in" filter="blinds(horizontal)">
                                      <p:cBhvr>
                                        <p:cTn id="56" dur="500"/>
                                        <p:tgtEl>
                                          <p:spTgt spid="1041482"/>
                                        </p:tgtEl>
                                      </p:cBhvr>
                                    </p:animEffect>
                                  </p:childTnLst>
                                </p:cTn>
                              </p:par>
                            </p:childTnLst>
                          </p:cTn>
                        </p:par>
                      </p:childTnLst>
                    </p:cTn>
                  </p:par>
                  <p:par>
                    <p:cTn id="57" fill="hold" nodeType="clickPar">
                      <p:stCondLst>
                        <p:cond delay="indefinite"/>
                      </p:stCondLst>
                      <p:childTnLst>
                        <p:par>
                          <p:cTn id="58" fill="hold" nodeType="after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041481"/>
                                        </p:tgtEl>
                                        <p:attrNameLst>
                                          <p:attrName>style.visibility</p:attrName>
                                        </p:attrNameLst>
                                      </p:cBhvr>
                                      <p:to>
                                        <p:strVal val="visible"/>
                                      </p:to>
                                    </p:set>
                                    <p:animEffect transition="in" filter="blinds(horizontal)">
                                      <p:cBhvr>
                                        <p:cTn id="61" dur="500"/>
                                        <p:tgtEl>
                                          <p:spTgt spid="1041481"/>
                                        </p:tgtEl>
                                      </p:cBhvr>
                                    </p:animEffect>
                                  </p:childTnLst>
                                </p:cTn>
                              </p:par>
                            </p:childTnLst>
                          </p:cTn>
                        </p:par>
                      </p:childTnLst>
                    </p:cTn>
                  </p:par>
                  <p:par>
                    <p:cTn id="62" fill="hold" nodeType="clickPar">
                      <p:stCondLst>
                        <p:cond delay="indefinite"/>
                      </p:stCondLst>
                      <p:childTnLst>
                        <p:par>
                          <p:cTn id="63" fill="hold" nodeType="after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041480"/>
                                        </p:tgtEl>
                                        <p:attrNameLst>
                                          <p:attrName>style.visibility</p:attrName>
                                        </p:attrNameLst>
                                      </p:cBhvr>
                                      <p:to>
                                        <p:strVal val="visible"/>
                                      </p:to>
                                    </p:set>
                                    <p:animEffect transition="in" filter="blinds(horizontal)">
                                      <p:cBhvr>
                                        <p:cTn id="66" dur="500"/>
                                        <p:tgtEl>
                                          <p:spTgt spid="104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20" grpId="0"/>
      <p:bldP spid="1041434" grpId="0"/>
      <p:bldP spid="1041436" grpId="0"/>
      <p:bldP spid="1041440" grpId="0"/>
      <p:bldP spid="1041448" grpId="0"/>
      <p:bldP spid="1041428" grpId="0"/>
      <p:bldP spid="1041430" grpId="0"/>
      <p:bldP spid="1041431" grpId="0"/>
      <p:bldP spid="1041429" grpId="0"/>
      <p:bldP spid="1041480" grpId="0"/>
      <p:bldP spid="1041481" grpId="0"/>
      <p:bldP spid="1041482" grpId="0"/>
      <p:bldP spid="1041483" grpId="0"/>
      <p:bldP spid="1041484" grpId="0"/>
      <p:bldP spid="1041485" grpId="0"/>
      <p:bldP spid="104148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0178" name="Object 119"/>
          <p:cNvGraphicFramePr>
            <a:graphicFrameLocks noChangeAspect="1"/>
          </p:cNvGraphicFramePr>
          <p:nvPr>
            <p:extLst>
              <p:ext uri="{D42A27DB-BD31-4B8C-83A1-F6EECF244321}">
                <p14:modId xmlns:p14="http://schemas.microsoft.com/office/powerpoint/2010/main" val="4279345190"/>
              </p:ext>
            </p:extLst>
          </p:nvPr>
        </p:nvGraphicFramePr>
        <p:xfrm>
          <a:off x="1974852" y="86705"/>
          <a:ext cx="7562850" cy="781050"/>
        </p:xfrm>
        <a:graphic>
          <a:graphicData uri="http://schemas.openxmlformats.org/presentationml/2006/ole">
            <mc:AlternateContent>
              <mc:Choice xmlns:v="urn:schemas-microsoft-com:vml" Requires="v">
                <p:oleObj spid="_x0000_s1070"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1974852" y="86705"/>
                        <a:ext cx="7562850" cy="781050"/>
                      </a:xfrm>
                      <a:prstGeom prst="rect">
                        <a:avLst/>
                      </a:prstGeom>
                      <a:noFill/>
                      <a:ln>
                        <a:noFill/>
                      </a:ln>
                      <a:effectLst/>
                    </p:spPr>
                  </p:pic>
                </p:oleObj>
              </mc:Fallback>
            </mc:AlternateContent>
          </a:graphicData>
        </a:graphic>
      </p:graphicFrame>
      <p:graphicFrame>
        <p:nvGraphicFramePr>
          <p:cNvPr id="807184" name="Object 272"/>
          <p:cNvGraphicFramePr>
            <a:graphicFrameLocks noChangeAspect="1"/>
          </p:cNvGraphicFramePr>
          <p:nvPr/>
        </p:nvGraphicFramePr>
        <p:xfrm>
          <a:off x="463552" y="636588"/>
          <a:ext cx="10941049" cy="1763712"/>
        </p:xfrm>
        <a:graphic>
          <a:graphicData uri="http://schemas.openxmlformats.org/presentationml/2006/ole">
            <mc:AlternateContent>
              <mc:Choice xmlns:v="urn:schemas-microsoft-com:vml" Requires="v">
                <p:oleObj spid="_x0000_s1071"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463552" y="636588"/>
                        <a:ext cx="10941049" cy="1763712"/>
                      </a:xfrm>
                      <a:prstGeom prst="rect">
                        <a:avLst/>
                      </a:prstGeom>
                      <a:noFill/>
                      <a:ln>
                        <a:noFill/>
                      </a:ln>
                      <a:effectLst/>
                    </p:spPr>
                  </p:pic>
                </p:oleObj>
              </mc:Fallback>
            </mc:AlternateContent>
          </a:graphicData>
        </a:graphic>
      </p:graphicFrame>
      <p:graphicFrame>
        <p:nvGraphicFramePr>
          <p:cNvPr id="807185" name="Object 273"/>
          <p:cNvGraphicFramePr>
            <a:graphicFrameLocks noChangeAspect="1"/>
          </p:cNvGraphicFramePr>
          <p:nvPr/>
        </p:nvGraphicFramePr>
        <p:xfrm>
          <a:off x="431801" y="2276475"/>
          <a:ext cx="11002433" cy="592138"/>
        </p:xfrm>
        <a:graphic>
          <a:graphicData uri="http://schemas.openxmlformats.org/presentationml/2006/ole">
            <mc:AlternateContent>
              <mc:Choice xmlns:v="urn:schemas-microsoft-com:vml" Requires="v">
                <p:oleObj spid="_x0000_s1072" name="文档" r:id="rId6" progId="Word.Document.8">
                  <p:embed/>
                </p:oleObj>
              </mc:Choice>
              <mc:Fallback>
                <p:oleObj name="文档" r:id="rId6" progId="Word.Document.8">
                  <p:embed/>
                  <p:pic>
                    <p:nvPicPr>
                      <p:cNvPr id="0" name="OLE substitute image"/>
                      <p:cNvPicPr/>
                      <p:nvPr/>
                    </p:nvPicPr>
                    <p:blipFill>
                      <a:blip r:embed="rId7">
                        <a:extLst>
                          <a:ext uri="{28A0092B-C50C-407E-A947-70E740481C1C}">
                            <a14:useLocalDpi xmlns:a14="http://schemas.microsoft.com/office/drawing/2010/main" val="0"/>
                          </a:ext>
                        </a:extLst>
                      </a:blip>
                      <a:stretch>
                        <a:fillRect/>
                      </a:stretch>
                    </p:blipFill>
                    <p:spPr>
                      <a:xfrm>
                        <a:off x="431801" y="2276475"/>
                        <a:ext cx="11002433" cy="592138"/>
                      </a:xfrm>
                      <a:prstGeom prst="rect">
                        <a:avLst/>
                      </a:prstGeom>
                      <a:noFill/>
                      <a:ln>
                        <a:noFill/>
                      </a:ln>
                      <a:effectLst/>
                    </p:spPr>
                  </p:pic>
                </p:oleObj>
              </mc:Fallback>
            </mc:AlternateContent>
          </a:graphicData>
        </a:graphic>
      </p:graphicFrame>
      <p:sp>
        <p:nvSpPr>
          <p:cNvPr id="50181" name="Rectangle 276"/>
          <p:cNvSpPr>
            <a:spLocks noChangeArrowheads="1"/>
          </p:cNvSpPr>
          <p:nvPr/>
        </p:nvSpPr>
        <p:spPr bwMode="auto">
          <a:xfrm>
            <a:off x="0" y="2586038"/>
            <a:ext cx="181821" cy="454613"/>
          </a:xfrm>
          <a:prstGeom prst="rect">
            <a:avLst/>
          </a:prstGeom>
          <a:noFill/>
          <a:ln w="19050" algn="ctr">
            <a:noFill/>
            <a:prstDash val="dash"/>
            <a:miter lim="800000"/>
          </a:ln>
          <a:effectLst/>
        </p:spPr>
        <p:txBody>
          <a:bodyPr wrap="none" lIns="90000" tIns="46800" rIns="90000" bIns="46800" anchor="ctr">
            <a:spAutoFit/>
          </a:bodyPr>
          <a:lstStyle/>
          <a:p>
            <a:pPr algn="ctr" eaLnBrk="1" hangingPunct="1">
              <a:lnSpc>
                <a:spcPct val="130000"/>
              </a:lnSpc>
              <a:buFont typeface="Arial"/>
              <a:buNone/>
            </a:pPr>
            <a:endParaRPr lang="zh-CN" altLang="en-US"/>
          </a:p>
        </p:txBody>
      </p:sp>
      <p:pic>
        <p:nvPicPr>
          <p:cNvPr id="807189" name="Picture 277"/>
          <p:cNvPicPr>
            <a:picLocks noChangeAspect="1" noChangeArrowheads="1"/>
          </p:cNvPicPr>
          <p:nvPr/>
        </p:nvPicPr>
        <p:blipFill>
          <a:blip r:embed="rId8"/>
          <a:stretch>
            <a:fillRect/>
          </a:stretch>
        </p:blipFill>
        <p:spPr bwMode="auto">
          <a:xfrm>
            <a:off x="882651" y="2781301"/>
            <a:ext cx="605367" cy="3368675"/>
          </a:xfrm>
          <a:prstGeom prst="rect">
            <a:avLst/>
          </a:prstGeom>
          <a:noFill/>
          <a:ln w="19050" algn="ctr">
            <a:noFill/>
            <a:prstDash val="dash"/>
            <a:miter lim="800000"/>
          </a:ln>
          <a:effectLst/>
        </p:spPr>
      </p:pic>
      <p:pic>
        <p:nvPicPr>
          <p:cNvPr id="807190" name="Picture 278"/>
          <p:cNvPicPr>
            <a:picLocks noChangeAspect="1" noChangeArrowheads="1"/>
          </p:cNvPicPr>
          <p:nvPr/>
        </p:nvPicPr>
        <p:blipFill>
          <a:blip r:embed="rId9">
            <a:clrChange>
              <a:clrFrom>
                <a:srgbClr val="FFFFFF"/>
              </a:clrFrom>
              <a:clrTo>
                <a:srgbClr val="FFFFFF">
                  <a:alpha val="0"/>
                </a:srgbClr>
              </a:clrTo>
            </a:clrChange>
          </a:blip>
          <a:stretch>
            <a:fillRect/>
          </a:stretch>
        </p:blipFill>
        <p:spPr bwMode="auto">
          <a:xfrm>
            <a:off x="1477434" y="3246438"/>
            <a:ext cx="412751" cy="2717800"/>
          </a:xfrm>
          <a:prstGeom prst="rect">
            <a:avLst/>
          </a:prstGeom>
          <a:noFill/>
          <a:ln w="19050" algn="ctr">
            <a:noFill/>
            <a:prstDash val="dash"/>
            <a:miter lim="800000"/>
          </a:ln>
          <a:effectLst/>
        </p:spPr>
      </p:pic>
      <p:pic>
        <p:nvPicPr>
          <p:cNvPr id="807191" name="Picture 279"/>
          <p:cNvPicPr>
            <a:picLocks noChangeAspect="1" noChangeArrowheads="1"/>
          </p:cNvPicPr>
          <p:nvPr/>
        </p:nvPicPr>
        <p:blipFill>
          <a:blip r:embed="rId10">
            <a:clrChange>
              <a:clrFrom>
                <a:srgbClr val="FFFFFF"/>
              </a:clrFrom>
              <a:clrTo>
                <a:srgbClr val="FFFFFF">
                  <a:alpha val="0"/>
                </a:srgbClr>
              </a:clrTo>
            </a:clrChange>
          </a:blip>
          <a:stretch>
            <a:fillRect/>
          </a:stretch>
        </p:blipFill>
        <p:spPr bwMode="auto">
          <a:xfrm>
            <a:off x="1892301" y="2797175"/>
            <a:ext cx="8710084" cy="1028700"/>
          </a:xfrm>
          <a:prstGeom prst="rect">
            <a:avLst/>
          </a:prstGeom>
          <a:noFill/>
          <a:ln w="19050" algn="ctr">
            <a:noFill/>
            <a:prstDash val="dash"/>
            <a:miter lim="800000"/>
          </a:ln>
          <a:effectLst/>
        </p:spPr>
      </p:pic>
      <p:pic>
        <p:nvPicPr>
          <p:cNvPr id="807192" name="Picture 280"/>
          <p:cNvPicPr>
            <a:picLocks noChangeAspect="1" noChangeArrowheads="1"/>
          </p:cNvPicPr>
          <p:nvPr/>
        </p:nvPicPr>
        <p:blipFill>
          <a:blip r:embed="rId11">
            <a:clrChange>
              <a:clrFrom>
                <a:srgbClr val="FFFFFF"/>
              </a:clrFrom>
              <a:clrTo>
                <a:srgbClr val="FFFFFF">
                  <a:alpha val="0"/>
                </a:srgbClr>
              </a:clrTo>
            </a:clrChange>
          </a:blip>
          <a:stretch>
            <a:fillRect/>
          </a:stretch>
        </p:blipFill>
        <p:spPr bwMode="auto">
          <a:xfrm>
            <a:off x="1892301" y="3868738"/>
            <a:ext cx="8684684" cy="736600"/>
          </a:xfrm>
          <a:prstGeom prst="rect">
            <a:avLst/>
          </a:prstGeom>
          <a:noFill/>
          <a:ln w="19050" algn="ctr">
            <a:noFill/>
            <a:prstDash val="dash"/>
            <a:miter lim="800000"/>
          </a:ln>
          <a:effectLst/>
        </p:spPr>
      </p:pic>
      <p:pic>
        <p:nvPicPr>
          <p:cNvPr id="807193" name="Picture 281"/>
          <p:cNvPicPr>
            <a:picLocks noChangeAspect="1" noChangeArrowheads="1"/>
          </p:cNvPicPr>
          <p:nvPr/>
        </p:nvPicPr>
        <p:blipFill>
          <a:blip r:embed="rId12">
            <a:clrChange>
              <a:clrFrom>
                <a:srgbClr val="FFFFFF"/>
              </a:clrFrom>
              <a:clrTo>
                <a:srgbClr val="FFFFFF">
                  <a:alpha val="0"/>
                </a:srgbClr>
              </a:clrTo>
            </a:clrChange>
          </a:blip>
          <a:stretch>
            <a:fillRect/>
          </a:stretch>
        </p:blipFill>
        <p:spPr bwMode="auto">
          <a:xfrm>
            <a:off x="1892301" y="4621213"/>
            <a:ext cx="8691033" cy="742950"/>
          </a:xfrm>
          <a:prstGeom prst="rect">
            <a:avLst/>
          </a:prstGeom>
          <a:noFill/>
          <a:ln w="19050" algn="ctr">
            <a:noFill/>
            <a:prstDash val="dash"/>
            <a:miter lim="800000"/>
          </a:ln>
          <a:effectLst/>
        </p:spPr>
      </p:pic>
      <p:pic>
        <p:nvPicPr>
          <p:cNvPr id="807194" name="Picture 282"/>
          <p:cNvPicPr>
            <a:picLocks noChangeAspect="1" noChangeArrowheads="1"/>
          </p:cNvPicPr>
          <p:nvPr/>
        </p:nvPicPr>
        <p:blipFill>
          <a:blip r:embed="rId13">
            <a:clrChange>
              <a:clrFrom>
                <a:srgbClr val="FFFFFF"/>
              </a:clrFrom>
              <a:clrTo>
                <a:srgbClr val="FFFFFF">
                  <a:alpha val="0"/>
                </a:srgbClr>
              </a:clrTo>
            </a:clrChange>
          </a:blip>
          <a:stretch>
            <a:fillRect/>
          </a:stretch>
        </p:blipFill>
        <p:spPr bwMode="auto">
          <a:xfrm>
            <a:off x="1892301" y="5381625"/>
            <a:ext cx="8718551" cy="755650"/>
          </a:xfrm>
          <a:prstGeom prst="rect">
            <a:avLst/>
          </a:prstGeom>
          <a:noFill/>
          <a:ln w="19050" algn="ctr">
            <a:noFill/>
            <a:prstDash val="dash"/>
            <a:miter lim="800000"/>
          </a:ln>
          <a:effectLst/>
        </p:spPr>
      </p:pic>
      <p:sp>
        <p:nvSpPr>
          <p:cNvPr id="12" name="矩形 11"/>
          <p:cNvSpPr/>
          <p:nvPr/>
        </p:nvSpPr>
        <p:spPr>
          <a:xfrm>
            <a:off x="47237" y="8670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7184"/>
                                        </p:tgtEl>
                                        <p:attrNameLst>
                                          <p:attrName>style.visibility</p:attrName>
                                        </p:attrNameLst>
                                      </p:cBhvr>
                                      <p:to>
                                        <p:strVal val="visible"/>
                                      </p:to>
                                    </p:set>
                                    <p:animEffect transition="in" filter="blinds(horizontal)">
                                      <p:cBhvr>
                                        <p:cTn id="7" dur="500"/>
                                        <p:tgtEl>
                                          <p:spTgt spid="80718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07185"/>
                                        </p:tgtEl>
                                        <p:attrNameLst>
                                          <p:attrName>style.visibility</p:attrName>
                                        </p:attrNameLst>
                                      </p:cBhvr>
                                      <p:to>
                                        <p:strVal val="visible"/>
                                      </p:to>
                                    </p:set>
                                    <p:animEffect transition="in" filter="blinds(horizontal)">
                                      <p:cBhvr>
                                        <p:cTn id="12" dur="500"/>
                                        <p:tgtEl>
                                          <p:spTgt spid="80718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7189"/>
                                        </p:tgtEl>
                                        <p:attrNameLst>
                                          <p:attrName>style.visibility</p:attrName>
                                        </p:attrNameLst>
                                      </p:cBhvr>
                                      <p:to>
                                        <p:strVal val="visible"/>
                                      </p:to>
                                    </p:set>
                                    <p:animEffect transition="in" filter="wipe(left)">
                                      <p:cBhvr>
                                        <p:cTn id="17" dur="500"/>
                                        <p:tgtEl>
                                          <p:spTgt spid="80718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07190"/>
                                        </p:tgtEl>
                                        <p:attrNameLst>
                                          <p:attrName>style.visibility</p:attrName>
                                        </p:attrNameLst>
                                      </p:cBhvr>
                                      <p:to>
                                        <p:strVal val="visible"/>
                                      </p:to>
                                    </p:set>
                                    <p:animEffect transition="in" filter="wipe(left)">
                                      <p:cBhvr>
                                        <p:cTn id="22" dur="500"/>
                                        <p:tgtEl>
                                          <p:spTgt spid="80719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7191"/>
                                        </p:tgtEl>
                                        <p:attrNameLst>
                                          <p:attrName>style.visibility</p:attrName>
                                        </p:attrNameLst>
                                      </p:cBhvr>
                                      <p:to>
                                        <p:strVal val="visible"/>
                                      </p:to>
                                    </p:set>
                                    <p:animEffect transition="in" filter="wipe(left)">
                                      <p:cBhvr>
                                        <p:cTn id="27" dur="500"/>
                                        <p:tgtEl>
                                          <p:spTgt spid="807191"/>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7192"/>
                                        </p:tgtEl>
                                        <p:attrNameLst>
                                          <p:attrName>style.visibility</p:attrName>
                                        </p:attrNameLst>
                                      </p:cBhvr>
                                      <p:to>
                                        <p:strVal val="visible"/>
                                      </p:to>
                                    </p:set>
                                    <p:animEffect transition="in" filter="wipe(left)">
                                      <p:cBhvr>
                                        <p:cTn id="32" dur="500"/>
                                        <p:tgtEl>
                                          <p:spTgt spid="807192"/>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07193"/>
                                        </p:tgtEl>
                                        <p:attrNameLst>
                                          <p:attrName>style.visibility</p:attrName>
                                        </p:attrNameLst>
                                      </p:cBhvr>
                                      <p:to>
                                        <p:strVal val="visible"/>
                                      </p:to>
                                    </p:set>
                                    <p:animEffect transition="in" filter="wipe(left)">
                                      <p:cBhvr>
                                        <p:cTn id="37" dur="500"/>
                                        <p:tgtEl>
                                          <p:spTgt spid="807193"/>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07194"/>
                                        </p:tgtEl>
                                        <p:attrNameLst>
                                          <p:attrName>style.visibility</p:attrName>
                                        </p:attrNameLst>
                                      </p:cBhvr>
                                      <p:to>
                                        <p:strVal val="visible"/>
                                      </p:to>
                                    </p:set>
                                    <p:animEffect transition="in" filter="wipe(left)">
                                      <p:cBhvr>
                                        <p:cTn id="42" dur="500"/>
                                        <p:tgtEl>
                                          <p:spTgt spid="807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1202" name="Object 4"/>
          <p:cNvGraphicFramePr>
            <a:graphicFrameLocks noChangeAspect="1"/>
          </p:cNvGraphicFramePr>
          <p:nvPr>
            <p:extLst>
              <p:ext uri="{D42A27DB-BD31-4B8C-83A1-F6EECF244321}">
                <p14:modId xmlns:p14="http://schemas.microsoft.com/office/powerpoint/2010/main" val="3344530303"/>
              </p:ext>
            </p:extLst>
          </p:nvPr>
        </p:nvGraphicFramePr>
        <p:xfrm>
          <a:off x="1076325" y="892538"/>
          <a:ext cx="9098492" cy="5556522"/>
        </p:xfrm>
        <a:graphic>
          <a:graphicData uri="http://schemas.openxmlformats.org/presentationml/2006/ole">
            <mc:AlternateContent>
              <mc:Choice xmlns:v="urn:schemas-microsoft-com:vml" Requires="v">
                <p:oleObj spid="_x0000_s1073"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076325" y="892538"/>
                        <a:ext cx="9098492" cy="5556522"/>
                      </a:xfrm>
                      <a:prstGeom prst="rect">
                        <a:avLst/>
                      </a:prstGeom>
                      <a:noFill/>
                      <a:ln>
                        <a:noFill/>
                      </a:ln>
                      <a:effectLst/>
                    </p:spPr>
                  </p:pic>
                </p:oleObj>
              </mc:Fallback>
            </mc:AlternateContent>
          </a:graphicData>
        </a:graphic>
      </p:graphicFrame>
      <p:sp>
        <p:nvSpPr>
          <p:cNvPr id="3" name="矩形 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2226" name="Object 4"/>
          <p:cNvGraphicFramePr>
            <a:graphicFrameLocks noChangeAspect="1"/>
          </p:cNvGraphicFramePr>
          <p:nvPr>
            <p:extLst>
              <p:ext uri="{D42A27DB-BD31-4B8C-83A1-F6EECF244321}">
                <p14:modId xmlns:p14="http://schemas.microsoft.com/office/powerpoint/2010/main" val="725485207"/>
              </p:ext>
            </p:extLst>
          </p:nvPr>
        </p:nvGraphicFramePr>
        <p:xfrm>
          <a:off x="114300" y="623649"/>
          <a:ext cx="10149417" cy="2116377"/>
        </p:xfrm>
        <a:graphic>
          <a:graphicData uri="http://schemas.openxmlformats.org/presentationml/2006/ole">
            <mc:AlternateContent>
              <mc:Choice xmlns:v="urn:schemas-microsoft-com:vml" Requires="v">
                <p:oleObj spid="_x0000_s1074"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14300" y="623649"/>
                        <a:ext cx="10149417" cy="2116377"/>
                      </a:xfrm>
                      <a:prstGeom prst="rect">
                        <a:avLst/>
                      </a:prstGeom>
                      <a:noFill/>
                      <a:ln>
                        <a:noFill/>
                      </a:ln>
                      <a:effectLst/>
                    </p:spPr>
                  </p:pic>
                </p:oleObj>
              </mc:Fallback>
            </mc:AlternateContent>
          </a:graphicData>
        </a:graphic>
      </p:graphicFrame>
      <p:graphicFrame>
        <p:nvGraphicFramePr>
          <p:cNvPr id="1060869" name="Object 5"/>
          <p:cNvGraphicFramePr>
            <a:graphicFrameLocks noChangeAspect="1"/>
          </p:cNvGraphicFramePr>
          <p:nvPr>
            <p:extLst>
              <p:ext uri="{D42A27DB-BD31-4B8C-83A1-F6EECF244321}">
                <p14:modId xmlns:p14="http://schemas.microsoft.com/office/powerpoint/2010/main" val="4236376262"/>
              </p:ext>
            </p:extLst>
          </p:nvPr>
        </p:nvGraphicFramePr>
        <p:xfrm>
          <a:off x="230718" y="2233000"/>
          <a:ext cx="9503832" cy="1031694"/>
        </p:xfrm>
        <a:graphic>
          <a:graphicData uri="http://schemas.openxmlformats.org/presentationml/2006/ole">
            <mc:AlternateContent>
              <mc:Choice xmlns:v="urn:schemas-microsoft-com:vml" Requires="v">
                <p:oleObj spid="_x0000_s1075" name="Document" r:id="rId4" progId="Word.Document.8">
                  <p:embed/>
                </p:oleObj>
              </mc:Choice>
              <mc:Fallback>
                <p:oleObj name="Document" r:id="rId4" progId="Word.Document.8">
                  <p:embed/>
                  <p:pic>
                    <p:nvPicPr>
                      <p:cNvPr id="0" name="OLE substitute image"/>
                      <p:cNvPicPr/>
                      <p:nvPr/>
                    </p:nvPicPr>
                    <p:blipFill>
                      <a:blip r:embed="rId5"/>
                      <a:stretch>
                        <a:fillRect/>
                      </a:stretch>
                    </p:blipFill>
                    <p:spPr>
                      <a:xfrm>
                        <a:off x="230718" y="2233000"/>
                        <a:ext cx="9503832" cy="1031694"/>
                      </a:xfrm>
                      <a:prstGeom prst="rect">
                        <a:avLst/>
                      </a:prstGeom>
                      <a:noFill/>
                      <a:ln>
                        <a:noFill/>
                      </a:ln>
                      <a:effectLst/>
                    </p:spPr>
                  </p:pic>
                </p:oleObj>
              </mc:Fallback>
            </mc:AlternateContent>
          </a:graphicData>
        </a:graphic>
      </p:graphicFrame>
      <p:sp>
        <p:nvSpPr>
          <p:cNvPr id="1060878" name="Rectangle 14"/>
          <p:cNvSpPr>
            <a:spLocks noChangeArrowheads="1"/>
          </p:cNvSpPr>
          <p:nvPr/>
        </p:nvSpPr>
        <p:spPr bwMode="auto">
          <a:xfrm>
            <a:off x="1384300" y="3005138"/>
            <a:ext cx="10460567" cy="519112"/>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400">
                <a:latin typeface="Times New Roman" pitchFamily="18" charset="0"/>
                <a:cs typeface="Times New Roman" panose="02020603050405020304" pitchFamily="18" charset="0"/>
              </a:rPr>
              <a:t>阐　释</a:t>
            </a:r>
            <a:endParaRPr lang="zh-CN" altLang="en-US" b="0"/>
          </a:p>
        </p:txBody>
      </p:sp>
      <p:sp>
        <p:nvSpPr>
          <p:cNvPr id="1060877" name="Rectangle 13"/>
          <p:cNvSpPr>
            <a:spLocks noChangeArrowheads="1"/>
          </p:cNvSpPr>
          <p:nvPr/>
        </p:nvSpPr>
        <p:spPr bwMode="auto">
          <a:xfrm>
            <a:off x="516468" y="3005138"/>
            <a:ext cx="867833" cy="519112"/>
          </a:xfrm>
          <a:prstGeom prst="rect">
            <a:avLst/>
          </a:prstGeom>
          <a:noFill/>
          <a:ln w="19050" algn="ctr">
            <a:noFill/>
            <a:prstDash val="dash"/>
            <a:miter lim="800000"/>
          </a:ln>
          <a:effectLst/>
        </p:spPr>
        <p:txBody>
          <a:bodyPr lIns="90000" tIns="46800" rIns="90000" bIns="46800" anchor="ctr"/>
          <a:lstStyle/>
          <a:p>
            <a:pPr eaLnBrk="1" hangingPunct="1">
              <a:spcBef>
                <a:spcPct val="20000"/>
              </a:spcBef>
              <a:buClr>
                <a:schemeClr val="bg2"/>
              </a:buClr>
              <a:buSzPct val="75000"/>
              <a:buFont typeface="Wingdings" pitchFamily="2" charset="2"/>
              <a:buNone/>
            </a:pPr>
            <a:endParaRPr lang="zh-CN" altLang="en-US" sz="2800" b="0"/>
          </a:p>
        </p:txBody>
      </p:sp>
      <p:sp>
        <p:nvSpPr>
          <p:cNvPr id="1060889" name="Line 25"/>
          <p:cNvSpPr>
            <a:spLocks noChangeShapeType="1"/>
          </p:cNvSpPr>
          <p:nvPr/>
        </p:nvSpPr>
        <p:spPr bwMode="auto">
          <a:xfrm>
            <a:off x="516467" y="3524250"/>
            <a:ext cx="113284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60891" name="Line 27"/>
          <p:cNvSpPr>
            <a:spLocks noChangeShapeType="1"/>
          </p:cNvSpPr>
          <p:nvPr/>
        </p:nvSpPr>
        <p:spPr bwMode="auto">
          <a:xfrm flipH="1">
            <a:off x="1384300" y="3005138"/>
            <a:ext cx="0" cy="3624262"/>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60895" name="Line 31"/>
          <p:cNvSpPr>
            <a:spLocks noChangeShapeType="1"/>
          </p:cNvSpPr>
          <p:nvPr/>
        </p:nvSpPr>
        <p:spPr bwMode="auto">
          <a:xfrm>
            <a:off x="516467" y="5441950"/>
            <a:ext cx="11328400"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60883" name="Line 19"/>
          <p:cNvSpPr>
            <a:spLocks noChangeShapeType="1"/>
          </p:cNvSpPr>
          <p:nvPr/>
        </p:nvSpPr>
        <p:spPr bwMode="auto">
          <a:xfrm>
            <a:off x="516467" y="3005138"/>
            <a:ext cx="11328400"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60885" name="Line 21"/>
          <p:cNvSpPr>
            <a:spLocks noChangeShapeType="1"/>
          </p:cNvSpPr>
          <p:nvPr/>
        </p:nvSpPr>
        <p:spPr bwMode="auto">
          <a:xfrm flipH="1">
            <a:off x="516467" y="3005138"/>
            <a:ext cx="0" cy="3624262"/>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60886" name="Line 22"/>
          <p:cNvSpPr>
            <a:spLocks noChangeShapeType="1"/>
          </p:cNvSpPr>
          <p:nvPr/>
        </p:nvSpPr>
        <p:spPr bwMode="auto">
          <a:xfrm flipH="1">
            <a:off x="11844867" y="3005138"/>
            <a:ext cx="0" cy="3624262"/>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60884" name="Line 20"/>
          <p:cNvSpPr>
            <a:spLocks noChangeShapeType="1"/>
          </p:cNvSpPr>
          <p:nvPr/>
        </p:nvSpPr>
        <p:spPr bwMode="auto">
          <a:xfrm>
            <a:off x="516467" y="6629400"/>
            <a:ext cx="11328400"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60921" name="Line 57"/>
          <p:cNvSpPr>
            <a:spLocks noChangeShapeType="1"/>
          </p:cNvSpPr>
          <p:nvPr/>
        </p:nvSpPr>
        <p:spPr bwMode="auto">
          <a:xfrm>
            <a:off x="516468" y="3005138"/>
            <a:ext cx="867833" cy="519112"/>
          </a:xfrm>
          <a:prstGeom prst="line">
            <a:avLst/>
          </a:prstGeom>
          <a:noFill/>
          <a:ln w="19050" cap="rnd">
            <a:solidFill>
              <a:schemeClr val="tx1"/>
            </a:solidFill>
            <a:round/>
          </a:ln>
          <a:effectLst/>
        </p:spPr>
        <p:txBody>
          <a:bodyPr lIns="90000" tIns="46800" rIns="90000" bIns="46800" anchor="ctr"/>
          <a:lstStyle/>
          <a:p>
            <a:endParaRPr lang="zh-CN" altLang="en-US"/>
          </a:p>
        </p:txBody>
      </p:sp>
      <p:sp>
        <p:nvSpPr>
          <p:cNvPr id="1060923" name="Rectangle 59"/>
          <p:cNvSpPr>
            <a:spLocks noChangeArrowheads="1"/>
          </p:cNvSpPr>
          <p:nvPr/>
        </p:nvSpPr>
        <p:spPr bwMode="auto">
          <a:xfrm>
            <a:off x="1384300" y="5441950"/>
            <a:ext cx="10460567" cy="1187450"/>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400">
                <a:latin typeface="宋体" charset="-122"/>
              </a:rPr>
              <a:t>①</a:t>
            </a:r>
            <a:r>
              <a:rPr lang="zh-CN" altLang="en-US" sz="2400">
                <a:latin typeface="Times New Roman" pitchFamily="18" charset="0"/>
                <a:cs typeface="Times New Roman" panose="02020603050405020304" pitchFamily="18" charset="0"/>
              </a:rPr>
              <a:t>有利于为我国现代化建设创造良好的国际环境。</a:t>
            </a:r>
            <a:r>
              <a:rPr lang="zh-CN" altLang="en-US" sz="2400">
                <a:latin typeface="宋体" charset="-122"/>
              </a:rPr>
              <a:t>②</a:t>
            </a:r>
            <a:r>
              <a:rPr lang="zh-CN" altLang="en-US" sz="2400">
                <a:latin typeface="Times New Roman" pitchFamily="18" charset="0"/>
                <a:cs typeface="Times New Roman" panose="02020603050405020304" pitchFamily="18" charset="0"/>
              </a:rPr>
              <a:t>有利于增强综合国力，提升国际竞争力和影响力。</a:t>
            </a:r>
            <a:r>
              <a:rPr lang="zh-CN" altLang="en-US" sz="2400">
                <a:latin typeface="宋体" charset="-122"/>
              </a:rPr>
              <a:t>③</a:t>
            </a:r>
            <a:r>
              <a:rPr lang="zh-CN" altLang="en-US" sz="2400">
                <a:latin typeface="Times New Roman" pitchFamily="18" charset="0"/>
                <a:cs typeface="Times New Roman" panose="02020603050405020304" pitchFamily="18" charset="0"/>
              </a:rPr>
              <a:t>有利于促进世界的和平与发展</a:t>
            </a:r>
            <a:endParaRPr lang="zh-CN" altLang="en-US" b="0"/>
          </a:p>
        </p:txBody>
      </p:sp>
      <p:sp>
        <p:nvSpPr>
          <p:cNvPr id="1060924" name="Rectangle 60"/>
          <p:cNvSpPr>
            <a:spLocks noChangeArrowheads="1"/>
          </p:cNvSpPr>
          <p:nvPr/>
        </p:nvSpPr>
        <p:spPr bwMode="auto">
          <a:xfrm>
            <a:off x="516468" y="5441950"/>
            <a:ext cx="867833" cy="1187450"/>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400">
                <a:latin typeface="Times New Roman" pitchFamily="18" charset="0"/>
                <a:cs typeface="Times New Roman" panose="02020603050405020304" pitchFamily="18" charset="0"/>
              </a:rPr>
              <a:t>重要性</a:t>
            </a:r>
            <a:endParaRPr lang="zh-CN" altLang="en-US" b="0"/>
          </a:p>
        </p:txBody>
      </p:sp>
      <p:sp>
        <p:nvSpPr>
          <p:cNvPr id="1060925" name="Rectangle 61"/>
          <p:cNvSpPr>
            <a:spLocks noChangeArrowheads="1"/>
          </p:cNvSpPr>
          <p:nvPr/>
        </p:nvSpPr>
        <p:spPr bwMode="auto">
          <a:xfrm>
            <a:off x="1384300" y="3524250"/>
            <a:ext cx="10460567" cy="1917700"/>
          </a:xfrm>
          <a:prstGeom prst="rect">
            <a:avLst/>
          </a:prstGeom>
          <a:noFill/>
          <a:ln w="19050" algn="ctr">
            <a:noFill/>
            <a:prstDash val="dash"/>
            <a:miter lim="800000"/>
          </a:ln>
          <a:effectLst/>
        </p:spPr>
        <p:txBody>
          <a:bodyPr lIns="90000" tIns="46800" rIns="90000" bIns="46800" anchor="ctr"/>
          <a:lstStyle/>
          <a:p>
            <a:pPr eaLnBrk="1" hangingPunct="1">
              <a:buFont typeface="Arial"/>
              <a:buNone/>
              <a:tabLst>
                <a:tab pos="2400300"/>
              </a:tabLst>
            </a:pPr>
            <a:r>
              <a:rPr lang="zh-CN" altLang="en-US" sz="2400">
                <a:latin typeface="宋体" charset="-122"/>
              </a:rPr>
              <a:t>①</a:t>
            </a:r>
            <a:r>
              <a:rPr lang="zh-CN" altLang="en-US" sz="2400">
                <a:latin typeface="Times New Roman" pitchFamily="18" charset="0"/>
                <a:cs typeface="Times New Roman" panose="02020603050405020304" pitchFamily="18" charset="0"/>
              </a:rPr>
              <a:t>和平发展道路是由我国的国家性质和国家利益决定的。</a:t>
            </a:r>
            <a:r>
              <a:rPr lang="zh-CN" altLang="en-US" sz="2400">
                <a:latin typeface="宋体" charset="-122"/>
              </a:rPr>
              <a:t>②</a:t>
            </a:r>
            <a:r>
              <a:rPr lang="zh-CN" altLang="en-US" sz="2400">
                <a:latin typeface="Times New Roman" pitchFamily="18" charset="0"/>
                <a:cs typeface="Times New Roman" panose="02020603050405020304" pitchFamily="18" charset="0"/>
              </a:rPr>
              <a:t>和平发展道路是中国政府和人民根据时代发展潮流和自身根本利益作出的战略抉择。</a:t>
            </a:r>
            <a:r>
              <a:rPr lang="zh-CN" altLang="en-US" sz="2400">
                <a:latin typeface="宋体" charset="-122"/>
              </a:rPr>
              <a:t>③</a:t>
            </a:r>
            <a:r>
              <a:rPr lang="zh-CN" altLang="en-US" sz="2400">
                <a:latin typeface="Times New Roman" pitchFamily="18" charset="0"/>
                <a:cs typeface="Times New Roman" panose="02020603050405020304" pitchFamily="18" charset="0"/>
              </a:rPr>
              <a:t>和平发展道路符合</a:t>
            </a:r>
            <a:r>
              <a:rPr lang="en-US" altLang="zh-CN" sz="2400">
                <a:latin typeface="Times New Roman" pitchFamily="18" charset="0"/>
                <a:cs typeface="Times New Roman" panose="02020603050405020304" pitchFamily="18" charset="0"/>
              </a:rPr>
              <a:t>《</a:t>
            </a:r>
            <a:r>
              <a:rPr lang="zh-CN" altLang="en-US" sz="2400">
                <a:latin typeface="Times New Roman" pitchFamily="18" charset="0"/>
                <a:cs typeface="Times New Roman" panose="02020603050405020304" pitchFamily="18" charset="0"/>
              </a:rPr>
              <a:t>联合国宪章</a:t>
            </a:r>
            <a:r>
              <a:rPr lang="en-US" altLang="zh-CN" sz="2400">
                <a:latin typeface="Times New Roman" pitchFamily="18" charset="0"/>
                <a:cs typeface="Times New Roman" panose="02020603050405020304" pitchFamily="18" charset="0"/>
              </a:rPr>
              <a:t>》</a:t>
            </a:r>
            <a:r>
              <a:rPr lang="zh-CN" altLang="en-US" sz="2400">
                <a:latin typeface="Times New Roman" pitchFamily="18" charset="0"/>
                <a:cs typeface="Times New Roman" panose="02020603050405020304" pitchFamily="18" charset="0"/>
              </a:rPr>
              <a:t>的宗旨和原则，顺应了和平与发展的时代主题。</a:t>
            </a:r>
            <a:r>
              <a:rPr lang="zh-CN" altLang="en-US" sz="2400">
                <a:latin typeface="宋体" charset="-122"/>
              </a:rPr>
              <a:t>④</a:t>
            </a:r>
            <a:r>
              <a:rPr lang="zh-CN" altLang="en-US" sz="2400">
                <a:latin typeface="Times New Roman" pitchFamily="18" charset="0"/>
                <a:cs typeface="Times New Roman" panose="02020603050405020304" pitchFamily="18" charset="0"/>
              </a:rPr>
              <a:t>和平发展道路是我国独立自主的和平外交政策的要求</a:t>
            </a:r>
            <a:endParaRPr lang="zh-CN" altLang="en-US" b="0"/>
          </a:p>
        </p:txBody>
      </p:sp>
      <p:sp>
        <p:nvSpPr>
          <p:cNvPr id="1060926" name="Rectangle 62"/>
          <p:cNvSpPr>
            <a:spLocks noChangeArrowheads="1"/>
          </p:cNvSpPr>
          <p:nvPr/>
        </p:nvSpPr>
        <p:spPr bwMode="auto">
          <a:xfrm>
            <a:off x="516468" y="3524250"/>
            <a:ext cx="867833" cy="1917700"/>
          </a:xfrm>
          <a:prstGeom prst="rect">
            <a:avLst/>
          </a:prstGeom>
          <a:noFill/>
          <a:ln w="19050" algn="ctr">
            <a:noFill/>
            <a:prstDash val="dash"/>
            <a:miter lim="800000"/>
          </a:ln>
          <a:effectLst/>
        </p:spPr>
        <p:txBody>
          <a:bodyPr lIns="90000" tIns="46800" rIns="90000" bIns="46800" anchor="ctr"/>
          <a:lstStyle/>
          <a:p>
            <a:pPr algn="ctr" eaLnBrk="1" hangingPunct="1">
              <a:buFont typeface="Arial"/>
              <a:buNone/>
              <a:tabLst>
                <a:tab pos="2400300"/>
              </a:tabLst>
            </a:pPr>
            <a:r>
              <a:rPr lang="zh-CN" altLang="en-US" sz="2400">
                <a:latin typeface="Times New Roman" pitchFamily="18" charset="0"/>
                <a:cs typeface="Times New Roman" panose="02020603050405020304" pitchFamily="18" charset="0"/>
              </a:rPr>
              <a:t>必要性</a:t>
            </a:r>
            <a:endParaRPr lang="zh-CN" altLang="en-US" b="0"/>
          </a:p>
        </p:txBody>
      </p:sp>
      <p:sp>
        <p:nvSpPr>
          <p:cNvPr id="18" name="矩形 17"/>
          <p:cNvSpPr/>
          <p:nvPr/>
        </p:nvSpPr>
        <p:spPr>
          <a:xfrm>
            <a:off x="-17320" y="0"/>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0869"/>
                                        </p:tgtEl>
                                        <p:attrNameLst>
                                          <p:attrName>style.visibility</p:attrName>
                                        </p:attrNameLst>
                                      </p:cBhvr>
                                      <p:to>
                                        <p:strVal val="visible"/>
                                      </p:to>
                                    </p:set>
                                    <p:animEffect transition="in" filter="blinds(horizontal)">
                                      <p:cBhvr>
                                        <p:cTn id="7" dur="500"/>
                                        <p:tgtEl>
                                          <p:spTgt spid="10608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60878"/>
                                        </p:tgtEl>
                                        <p:attrNameLst>
                                          <p:attrName>style.visibility</p:attrName>
                                        </p:attrNameLst>
                                      </p:cBhvr>
                                      <p:to>
                                        <p:strVal val="visible"/>
                                      </p:to>
                                    </p:set>
                                    <p:animEffect transition="in" filter="blinds(horizontal)">
                                      <p:cBhvr>
                                        <p:cTn id="10" dur="500"/>
                                        <p:tgtEl>
                                          <p:spTgt spid="106087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60877"/>
                                        </p:tgtEl>
                                        <p:attrNameLst>
                                          <p:attrName>style.visibility</p:attrName>
                                        </p:attrNameLst>
                                      </p:cBhvr>
                                      <p:to>
                                        <p:strVal val="visible"/>
                                      </p:to>
                                    </p:set>
                                    <p:animEffect transition="in" filter="blinds(horizontal)">
                                      <p:cBhvr>
                                        <p:cTn id="13" dur="500"/>
                                        <p:tgtEl>
                                          <p:spTgt spid="106087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60889"/>
                                        </p:tgtEl>
                                        <p:attrNameLst>
                                          <p:attrName>style.visibility</p:attrName>
                                        </p:attrNameLst>
                                      </p:cBhvr>
                                      <p:to>
                                        <p:strVal val="visible"/>
                                      </p:to>
                                    </p:set>
                                    <p:animEffect transition="in" filter="blinds(horizontal)">
                                      <p:cBhvr>
                                        <p:cTn id="16" dur="500"/>
                                        <p:tgtEl>
                                          <p:spTgt spid="106088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60891"/>
                                        </p:tgtEl>
                                        <p:attrNameLst>
                                          <p:attrName>style.visibility</p:attrName>
                                        </p:attrNameLst>
                                      </p:cBhvr>
                                      <p:to>
                                        <p:strVal val="visible"/>
                                      </p:to>
                                    </p:set>
                                    <p:animEffect transition="in" filter="blinds(horizontal)">
                                      <p:cBhvr>
                                        <p:cTn id="19" dur="500"/>
                                        <p:tgtEl>
                                          <p:spTgt spid="106089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60895"/>
                                        </p:tgtEl>
                                        <p:attrNameLst>
                                          <p:attrName>style.visibility</p:attrName>
                                        </p:attrNameLst>
                                      </p:cBhvr>
                                      <p:to>
                                        <p:strVal val="visible"/>
                                      </p:to>
                                    </p:set>
                                    <p:animEffect transition="in" filter="blinds(horizontal)">
                                      <p:cBhvr>
                                        <p:cTn id="22" dur="500"/>
                                        <p:tgtEl>
                                          <p:spTgt spid="106089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60883"/>
                                        </p:tgtEl>
                                        <p:attrNameLst>
                                          <p:attrName>style.visibility</p:attrName>
                                        </p:attrNameLst>
                                      </p:cBhvr>
                                      <p:to>
                                        <p:strVal val="visible"/>
                                      </p:to>
                                    </p:set>
                                    <p:animEffect transition="in" filter="blinds(horizontal)">
                                      <p:cBhvr>
                                        <p:cTn id="25" dur="500"/>
                                        <p:tgtEl>
                                          <p:spTgt spid="106088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60885"/>
                                        </p:tgtEl>
                                        <p:attrNameLst>
                                          <p:attrName>style.visibility</p:attrName>
                                        </p:attrNameLst>
                                      </p:cBhvr>
                                      <p:to>
                                        <p:strVal val="visible"/>
                                      </p:to>
                                    </p:set>
                                    <p:animEffect transition="in" filter="blinds(horizontal)">
                                      <p:cBhvr>
                                        <p:cTn id="28" dur="500"/>
                                        <p:tgtEl>
                                          <p:spTgt spid="10608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60886"/>
                                        </p:tgtEl>
                                        <p:attrNameLst>
                                          <p:attrName>style.visibility</p:attrName>
                                        </p:attrNameLst>
                                      </p:cBhvr>
                                      <p:to>
                                        <p:strVal val="visible"/>
                                      </p:to>
                                    </p:set>
                                    <p:animEffect transition="in" filter="blinds(horizontal)">
                                      <p:cBhvr>
                                        <p:cTn id="31" dur="500"/>
                                        <p:tgtEl>
                                          <p:spTgt spid="106088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60884"/>
                                        </p:tgtEl>
                                        <p:attrNameLst>
                                          <p:attrName>style.visibility</p:attrName>
                                        </p:attrNameLst>
                                      </p:cBhvr>
                                      <p:to>
                                        <p:strVal val="visible"/>
                                      </p:to>
                                    </p:set>
                                    <p:animEffect transition="in" filter="blinds(horizontal)">
                                      <p:cBhvr>
                                        <p:cTn id="34" dur="500"/>
                                        <p:tgtEl>
                                          <p:spTgt spid="106088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60921"/>
                                        </p:tgtEl>
                                        <p:attrNameLst>
                                          <p:attrName>style.visibility</p:attrName>
                                        </p:attrNameLst>
                                      </p:cBhvr>
                                      <p:to>
                                        <p:strVal val="visible"/>
                                      </p:to>
                                    </p:set>
                                    <p:animEffect transition="in" filter="blinds(horizontal)">
                                      <p:cBhvr>
                                        <p:cTn id="37" dur="500"/>
                                        <p:tgtEl>
                                          <p:spTgt spid="106092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60926"/>
                                        </p:tgtEl>
                                        <p:attrNameLst>
                                          <p:attrName>style.visibility</p:attrName>
                                        </p:attrNameLst>
                                      </p:cBhvr>
                                      <p:to>
                                        <p:strVal val="visible"/>
                                      </p:to>
                                    </p:set>
                                    <p:animEffect transition="in" filter="blinds(horizontal)">
                                      <p:cBhvr>
                                        <p:cTn id="42" dur="500"/>
                                        <p:tgtEl>
                                          <p:spTgt spid="1060926"/>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60925"/>
                                        </p:tgtEl>
                                        <p:attrNameLst>
                                          <p:attrName>style.visibility</p:attrName>
                                        </p:attrNameLst>
                                      </p:cBhvr>
                                      <p:to>
                                        <p:strVal val="visible"/>
                                      </p:to>
                                    </p:set>
                                    <p:animEffect transition="in" filter="blinds(horizontal)">
                                      <p:cBhvr>
                                        <p:cTn id="47" dur="500"/>
                                        <p:tgtEl>
                                          <p:spTgt spid="1060925"/>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60924"/>
                                        </p:tgtEl>
                                        <p:attrNameLst>
                                          <p:attrName>style.visibility</p:attrName>
                                        </p:attrNameLst>
                                      </p:cBhvr>
                                      <p:to>
                                        <p:strVal val="visible"/>
                                      </p:to>
                                    </p:set>
                                    <p:animEffect transition="in" filter="blinds(horizontal)">
                                      <p:cBhvr>
                                        <p:cTn id="52" dur="500"/>
                                        <p:tgtEl>
                                          <p:spTgt spid="1060924"/>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60923"/>
                                        </p:tgtEl>
                                        <p:attrNameLst>
                                          <p:attrName>style.visibility</p:attrName>
                                        </p:attrNameLst>
                                      </p:cBhvr>
                                      <p:to>
                                        <p:strVal val="visible"/>
                                      </p:to>
                                    </p:set>
                                    <p:animEffect transition="in" filter="blinds(horizontal)">
                                      <p:cBhvr>
                                        <p:cTn id="57" dur="500"/>
                                        <p:tgtEl>
                                          <p:spTgt spid="1060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78" grpId="0"/>
      <p:bldP spid="1060877" grpId="0"/>
      <p:bldP spid="1060889" grpId="0"/>
      <p:bldP spid="1060891" grpId="0"/>
      <p:bldP spid="1060895" grpId="0"/>
      <p:bldP spid="1060883" grpId="0"/>
      <p:bldP spid="1060885" grpId="0"/>
      <p:bldP spid="1060886" grpId="0"/>
      <p:bldP spid="1060884" grpId="0"/>
      <p:bldP spid="1060921" grpId="0"/>
      <p:bldP spid="1060923" grpId="0"/>
      <p:bldP spid="1060924" grpId="0"/>
      <p:bldP spid="1060925" grpId="0"/>
      <p:bldP spid="1060926"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3250" name="Object 4"/>
          <p:cNvGraphicFramePr>
            <a:graphicFrameLocks noChangeAspect="1"/>
          </p:cNvGraphicFramePr>
          <p:nvPr/>
        </p:nvGraphicFramePr>
        <p:xfrm>
          <a:off x="594785" y="2133600"/>
          <a:ext cx="11002433" cy="2368550"/>
        </p:xfrm>
        <a:graphic>
          <a:graphicData uri="http://schemas.openxmlformats.org/presentationml/2006/ole">
            <mc:AlternateContent>
              <mc:Choice xmlns:v="urn:schemas-microsoft-com:vml" Requires="v">
                <p:oleObj spid="_x0000_s1076"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4785" y="2133600"/>
                        <a:ext cx="11002433" cy="2368550"/>
                      </a:xfrm>
                      <a:prstGeom prst="rect">
                        <a:avLst/>
                      </a:prstGeom>
                      <a:noFill/>
                      <a:ln>
                        <a:noFill/>
                      </a:ln>
                      <a:effectLst/>
                    </p:spPr>
                  </p:pic>
                </p:oleObj>
              </mc:Fallback>
            </mc:AlternateContent>
          </a:graphicData>
        </a:graphic>
      </p:graphicFrame>
      <p:sp>
        <p:nvSpPr>
          <p:cNvPr id="3" name="矩形 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4274" name="Object 2"/>
          <p:cNvGraphicFramePr>
            <a:graphicFrameLocks noChangeAspect="1"/>
          </p:cNvGraphicFramePr>
          <p:nvPr>
            <p:extLst>
              <p:ext uri="{D42A27DB-BD31-4B8C-83A1-F6EECF244321}">
                <p14:modId xmlns:p14="http://schemas.microsoft.com/office/powerpoint/2010/main" val="3825699130"/>
              </p:ext>
            </p:extLst>
          </p:nvPr>
        </p:nvGraphicFramePr>
        <p:xfrm>
          <a:off x="2059517" y="46039"/>
          <a:ext cx="4997451" cy="593725"/>
        </p:xfrm>
        <a:graphic>
          <a:graphicData uri="http://schemas.openxmlformats.org/presentationml/2006/ole">
            <mc:AlternateContent>
              <mc:Choice xmlns:v="urn:schemas-microsoft-com:vml" Requires="v">
                <p:oleObj spid="_x0000_s1077"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059517" y="46039"/>
                        <a:ext cx="4997451" cy="593725"/>
                      </a:xfrm>
                      <a:prstGeom prst="rect">
                        <a:avLst/>
                      </a:prstGeom>
                      <a:noFill/>
                      <a:ln>
                        <a:noFill/>
                      </a:ln>
                      <a:effectLst/>
                    </p:spPr>
                  </p:pic>
                </p:oleObj>
              </mc:Fallback>
            </mc:AlternateContent>
          </a:graphicData>
        </a:graphic>
      </p:graphicFrame>
      <p:sp>
        <p:nvSpPr>
          <p:cNvPr id="1079313" name="Rectangle 17"/>
          <p:cNvSpPr>
            <a:spLocks noChangeArrowheads="1"/>
          </p:cNvSpPr>
          <p:nvPr/>
        </p:nvSpPr>
        <p:spPr bwMode="auto">
          <a:xfrm>
            <a:off x="1572684" y="639764"/>
            <a:ext cx="10369549" cy="561975"/>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阐　释</a:t>
            </a:r>
            <a:endParaRPr lang="zh-CN" altLang="en-US" b="0"/>
          </a:p>
        </p:txBody>
      </p:sp>
      <p:sp>
        <p:nvSpPr>
          <p:cNvPr id="1079312" name="Rectangle 16"/>
          <p:cNvSpPr>
            <a:spLocks noChangeArrowheads="1"/>
          </p:cNvSpPr>
          <p:nvPr/>
        </p:nvSpPr>
        <p:spPr bwMode="auto">
          <a:xfrm>
            <a:off x="421217" y="639764"/>
            <a:ext cx="1151467" cy="561975"/>
          </a:xfrm>
          <a:prstGeom prst="rect">
            <a:avLst/>
          </a:prstGeom>
          <a:noFill/>
          <a:ln w="19050" algn="ctr">
            <a:noFill/>
            <a:prstDash val="dash"/>
            <a:miter lim="800000"/>
          </a:ln>
          <a:effectLst/>
        </p:spPr>
        <p:txBody>
          <a:bodyPr lIns="90000" tIns="46800" rIns="90000" bIns="46800" anchor="ctr"/>
          <a:lstStyle/>
          <a:p>
            <a:pPr eaLnBrk="1" hangingPunct="1">
              <a:lnSpc>
                <a:spcPct val="110000"/>
              </a:lnSpc>
              <a:spcBef>
                <a:spcPct val="20000"/>
              </a:spcBef>
              <a:buClr>
                <a:schemeClr val="bg2"/>
              </a:buClr>
              <a:buSzPct val="75000"/>
              <a:buFont typeface="Wingdings" pitchFamily="2" charset="2"/>
              <a:buNone/>
            </a:pPr>
            <a:endParaRPr lang="zh-CN" altLang="en-US" sz="2800" b="0"/>
          </a:p>
        </p:txBody>
      </p:sp>
      <p:sp>
        <p:nvSpPr>
          <p:cNvPr id="1079330" name="Line 34"/>
          <p:cNvSpPr>
            <a:spLocks noChangeShapeType="1"/>
          </p:cNvSpPr>
          <p:nvPr/>
        </p:nvSpPr>
        <p:spPr bwMode="auto">
          <a:xfrm>
            <a:off x="421217" y="1201738"/>
            <a:ext cx="11521016"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9332" name="Line 36"/>
          <p:cNvSpPr>
            <a:spLocks noChangeShapeType="1"/>
          </p:cNvSpPr>
          <p:nvPr/>
        </p:nvSpPr>
        <p:spPr bwMode="auto">
          <a:xfrm flipH="1">
            <a:off x="1572684" y="639763"/>
            <a:ext cx="0" cy="584200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9336" name="Line 40"/>
          <p:cNvSpPr>
            <a:spLocks noChangeShapeType="1"/>
          </p:cNvSpPr>
          <p:nvPr/>
        </p:nvSpPr>
        <p:spPr bwMode="auto">
          <a:xfrm>
            <a:off x="421217" y="2097088"/>
            <a:ext cx="11521016"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9344" name="Line 48"/>
          <p:cNvSpPr>
            <a:spLocks noChangeShapeType="1"/>
          </p:cNvSpPr>
          <p:nvPr/>
        </p:nvSpPr>
        <p:spPr bwMode="auto">
          <a:xfrm>
            <a:off x="421217" y="3795713"/>
            <a:ext cx="11521016"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9352" name="Line 56"/>
          <p:cNvSpPr>
            <a:spLocks noChangeShapeType="1"/>
          </p:cNvSpPr>
          <p:nvPr/>
        </p:nvSpPr>
        <p:spPr bwMode="auto">
          <a:xfrm>
            <a:off x="421217" y="4691063"/>
            <a:ext cx="11521016"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9360" name="Line 64"/>
          <p:cNvSpPr>
            <a:spLocks noChangeShapeType="1"/>
          </p:cNvSpPr>
          <p:nvPr/>
        </p:nvSpPr>
        <p:spPr bwMode="auto">
          <a:xfrm>
            <a:off x="421217" y="5586413"/>
            <a:ext cx="11521016"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9324" name="Line 28"/>
          <p:cNvSpPr>
            <a:spLocks noChangeShapeType="1"/>
          </p:cNvSpPr>
          <p:nvPr/>
        </p:nvSpPr>
        <p:spPr bwMode="auto">
          <a:xfrm>
            <a:off x="421217" y="639763"/>
            <a:ext cx="11521016"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9326" name="Line 30"/>
          <p:cNvSpPr>
            <a:spLocks noChangeShapeType="1"/>
          </p:cNvSpPr>
          <p:nvPr/>
        </p:nvSpPr>
        <p:spPr bwMode="auto">
          <a:xfrm flipH="1">
            <a:off x="421217" y="639763"/>
            <a:ext cx="0" cy="58420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9327" name="Line 31"/>
          <p:cNvSpPr>
            <a:spLocks noChangeShapeType="1"/>
          </p:cNvSpPr>
          <p:nvPr/>
        </p:nvSpPr>
        <p:spPr bwMode="auto">
          <a:xfrm flipH="1">
            <a:off x="11942233" y="639763"/>
            <a:ext cx="0" cy="58420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9325" name="Line 29"/>
          <p:cNvSpPr>
            <a:spLocks noChangeShapeType="1"/>
          </p:cNvSpPr>
          <p:nvPr/>
        </p:nvSpPr>
        <p:spPr bwMode="auto">
          <a:xfrm>
            <a:off x="421217" y="6481763"/>
            <a:ext cx="11521016"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9399" name="Line 103"/>
          <p:cNvSpPr>
            <a:spLocks noChangeShapeType="1"/>
          </p:cNvSpPr>
          <p:nvPr/>
        </p:nvSpPr>
        <p:spPr bwMode="auto">
          <a:xfrm>
            <a:off x="421217" y="639764"/>
            <a:ext cx="1151467" cy="561975"/>
          </a:xfrm>
          <a:prstGeom prst="line">
            <a:avLst/>
          </a:prstGeom>
          <a:noFill/>
          <a:ln w="19050" cap="rnd">
            <a:solidFill>
              <a:schemeClr val="tx1"/>
            </a:solidFill>
            <a:round/>
          </a:ln>
          <a:effectLst/>
        </p:spPr>
        <p:txBody>
          <a:bodyPr lIns="90000" tIns="46800" rIns="90000" bIns="46800" anchor="ctr"/>
          <a:lstStyle/>
          <a:p>
            <a:endParaRPr lang="zh-CN" altLang="en-US"/>
          </a:p>
        </p:txBody>
      </p:sp>
      <p:sp>
        <p:nvSpPr>
          <p:cNvPr id="1079404" name="Rectangle 108"/>
          <p:cNvSpPr>
            <a:spLocks noChangeArrowheads="1"/>
          </p:cNvSpPr>
          <p:nvPr/>
        </p:nvSpPr>
        <p:spPr bwMode="auto">
          <a:xfrm>
            <a:off x="1572684" y="5586413"/>
            <a:ext cx="10369549" cy="895350"/>
          </a:xfrm>
          <a:prstGeom prst="rect">
            <a:avLst/>
          </a:prstGeom>
          <a:noFill/>
          <a:ln w="19050" algn="ctr">
            <a:noFill/>
            <a:prstDash val="dash"/>
            <a:miter lim="800000"/>
          </a:ln>
          <a:effectLst/>
        </p:spPr>
        <p:txBody>
          <a:bodyPr lIns="90000" tIns="46800" rIns="90000" bIns="46800" anchor="ctr"/>
          <a:lstStyle/>
          <a:p>
            <a:pPr algn="just"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必须加强我国的国防和军队建设，实现富国和强军的统一</a:t>
            </a:r>
            <a:endParaRPr lang="zh-CN" altLang="en-US" b="0"/>
          </a:p>
        </p:txBody>
      </p:sp>
      <p:sp>
        <p:nvSpPr>
          <p:cNvPr id="1079405" name="Rectangle 109"/>
          <p:cNvSpPr>
            <a:spLocks noChangeArrowheads="1"/>
          </p:cNvSpPr>
          <p:nvPr/>
        </p:nvSpPr>
        <p:spPr bwMode="auto">
          <a:xfrm>
            <a:off x="421217" y="5586413"/>
            <a:ext cx="1151467" cy="895350"/>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自身建设</a:t>
            </a:r>
            <a:endParaRPr lang="zh-CN" altLang="en-US" b="0"/>
          </a:p>
        </p:txBody>
      </p:sp>
      <p:sp>
        <p:nvSpPr>
          <p:cNvPr id="1079406" name="Rectangle 110"/>
          <p:cNvSpPr>
            <a:spLocks noChangeArrowheads="1"/>
          </p:cNvSpPr>
          <p:nvPr/>
        </p:nvSpPr>
        <p:spPr bwMode="auto">
          <a:xfrm>
            <a:off x="1572684" y="4691063"/>
            <a:ext cx="10369549" cy="895350"/>
          </a:xfrm>
          <a:prstGeom prst="rect">
            <a:avLst/>
          </a:prstGeom>
          <a:noFill/>
          <a:ln w="19050" algn="ctr">
            <a:noFill/>
            <a:prstDash val="dash"/>
            <a:miter lim="800000"/>
          </a:ln>
          <a:effectLst/>
        </p:spPr>
        <p:txBody>
          <a:bodyPr lIns="90000" tIns="46800" rIns="90000" bIns="46800" anchor="ctr"/>
          <a:lstStyle/>
          <a:p>
            <a:pP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我国奉行独立自主的和平外交政策，坚定维护我国的国家利益，同时兼顾他国合理关切</a:t>
            </a:r>
            <a:endParaRPr lang="en-US" altLang="zh-CN" b="0"/>
          </a:p>
        </p:txBody>
      </p:sp>
      <p:sp>
        <p:nvSpPr>
          <p:cNvPr id="1079407" name="Rectangle 111"/>
          <p:cNvSpPr>
            <a:spLocks noChangeArrowheads="1"/>
          </p:cNvSpPr>
          <p:nvPr/>
        </p:nvSpPr>
        <p:spPr bwMode="auto">
          <a:xfrm>
            <a:off x="421217" y="4691063"/>
            <a:ext cx="1151467" cy="895350"/>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外交政策</a:t>
            </a:r>
            <a:endParaRPr lang="zh-CN" altLang="en-US" b="0"/>
          </a:p>
        </p:txBody>
      </p:sp>
      <p:sp>
        <p:nvSpPr>
          <p:cNvPr id="1079408" name="Rectangle 112"/>
          <p:cNvSpPr>
            <a:spLocks noChangeArrowheads="1"/>
          </p:cNvSpPr>
          <p:nvPr/>
        </p:nvSpPr>
        <p:spPr bwMode="auto">
          <a:xfrm>
            <a:off x="1572684" y="3795713"/>
            <a:ext cx="10369549" cy="895350"/>
          </a:xfrm>
          <a:prstGeom prst="rect">
            <a:avLst/>
          </a:prstGeom>
          <a:noFill/>
          <a:ln w="19050" algn="ctr">
            <a:noFill/>
            <a:prstDash val="dash"/>
            <a:miter lim="800000"/>
          </a:ln>
          <a:effectLst/>
        </p:spPr>
        <p:txBody>
          <a:bodyPr lIns="90000" tIns="46800" rIns="90000" bIns="46800" anchor="ctr"/>
          <a:lstStyle/>
          <a:p>
            <a:pPr algn="just"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我国坚决反对霸权主义和强权政治，推动建立国际新秩序</a:t>
            </a:r>
            <a:endParaRPr lang="zh-CN" altLang="en-US" b="0"/>
          </a:p>
        </p:txBody>
      </p:sp>
      <p:sp>
        <p:nvSpPr>
          <p:cNvPr id="1079409" name="Rectangle 113"/>
          <p:cNvSpPr>
            <a:spLocks noChangeArrowheads="1"/>
          </p:cNvSpPr>
          <p:nvPr/>
        </p:nvSpPr>
        <p:spPr bwMode="auto">
          <a:xfrm>
            <a:off x="421217" y="3795713"/>
            <a:ext cx="1151467" cy="895350"/>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国际形势</a:t>
            </a:r>
            <a:endParaRPr lang="zh-CN" altLang="en-US" b="0"/>
          </a:p>
        </p:txBody>
      </p:sp>
      <p:sp>
        <p:nvSpPr>
          <p:cNvPr id="1079410" name="Rectangle 114"/>
          <p:cNvSpPr>
            <a:spLocks noChangeArrowheads="1"/>
          </p:cNvSpPr>
          <p:nvPr/>
        </p:nvSpPr>
        <p:spPr bwMode="auto">
          <a:xfrm>
            <a:off x="1572684" y="2097089"/>
            <a:ext cx="10369549" cy="1698625"/>
          </a:xfrm>
          <a:prstGeom prst="rect">
            <a:avLst/>
          </a:prstGeom>
          <a:noFill/>
          <a:ln w="19050" algn="ctr">
            <a:noFill/>
            <a:prstDash val="dash"/>
            <a:miter lim="800000"/>
          </a:ln>
          <a:effectLst/>
        </p:spPr>
        <p:txBody>
          <a:bodyPr lIns="90000" tIns="46800" rIns="90000" bIns="46800" anchor="ctr"/>
          <a:lstStyle/>
          <a:p>
            <a:pP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我国坚持在和平共处五项原则的基础上同所有国家发展友好合作，继续同发达国家加强战略对话和深化合作，加强同周边国家的睦邻友好和务实合作，加强同广大发展中国家的团结合作</a:t>
            </a:r>
            <a:endParaRPr lang="zh-CN" altLang="en-US" b="0"/>
          </a:p>
        </p:txBody>
      </p:sp>
      <p:sp>
        <p:nvSpPr>
          <p:cNvPr id="1079411" name="Rectangle 115"/>
          <p:cNvSpPr>
            <a:spLocks noChangeArrowheads="1"/>
          </p:cNvSpPr>
          <p:nvPr/>
        </p:nvSpPr>
        <p:spPr bwMode="auto">
          <a:xfrm>
            <a:off x="421217" y="2097089"/>
            <a:ext cx="1151467" cy="1698625"/>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国际关系</a:t>
            </a:r>
            <a:endParaRPr lang="zh-CN" altLang="en-US" b="0"/>
          </a:p>
        </p:txBody>
      </p:sp>
      <p:sp>
        <p:nvSpPr>
          <p:cNvPr id="1079412" name="Rectangle 116"/>
          <p:cNvSpPr>
            <a:spLocks noChangeArrowheads="1"/>
          </p:cNvSpPr>
          <p:nvPr/>
        </p:nvSpPr>
        <p:spPr bwMode="auto">
          <a:xfrm>
            <a:off x="1572684" y="1201738"/>
            <a:ext cx="10369549" cy="895350"/>
          </a:xfrm>
          <a:prstGeom prst="rect">
            <a:avLst/>
          </a:prstGeom>
          <a:noFill/>
          <a:ln w="19050" algn="ctr">
            <a:noFill/>
            <a:prstDash val="dash"/>
            <a:miter lim="800000"/>
          </a:ln>
          <a:effectLst/>
        </p:spPr>
        <p:txBody>
          <a:bodyPr lIns="90000" tIns="46800" rIns="90000" bIns="46800" anchor="ctr"/>
          <a:lstStyle/>
          <a:p>
            <a:pP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我国积极参与国际事务，努力为我国的改革开放和现代化建设争取有利的国际环境</a:t>
            </a:r>
            <a:endParaRPr lang="zh-CN" altLang="en-US" b="0"/>
          </a:p>
        </p:txBody>
      </p:sp>
      <p:sp>
        <p:nvSpPr>
          <p:cNvPr id="1079413" name="Rectangle 117"/>
          <p:cNvSpPr>
            <a:spLocks noChangeArrowheads="1"/>
          </p:cNvSpPr>
          <p:nvPr/>
        </p:nvSpPr>
        <p:spPr bwMode="auto">
          <a:xfrm>
            <a:off x="421217" y="1201738"/>
            <a:ext cx="1151467" cy="895350"/>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国际环境</a:t>
            </a:r>
            <a:endParaRPr lang="zh-CN" altLang="en-US" b="0"/>
          </a:p>
        </p:txBody>
      </p:sp>
      <p:sp>
        <p:nvSpPr>
          <p:cNvPr id="1079414" name="Rectangle 118"/>
          <p:cNvSpPr>
            <a:spLocks noChangeArrowheads="1"/>
          </p:cNvSpPr>
          <p:nvPr/>
        </p:nvSpPr>
        <p:spPr bwMode="auto">
          <a:xfrm>
            <a:off x="7493000" y="5180014"/>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[4]</a:t>
            </a:r>
            <a:endParaRPr lang="zh-CN" altLang="en-US" sz="2000">
              <a:solidFill>
                <a:schemeClr val="bg1"/>
              </a:solidFill>
              <a:latin typeface="IPAPANNEW" pitchFamily="2" charset="0"/>
              <a:ea typeface="黑体" pitchFamily="2" charset="-122"/>
              <a:cs typeface="Times New Roman" panose="02020603050405020304" pitchFamily="18" charset="0"/>
            </a:endParaRPr>
          </a:p>
        </p:txBody>
      </p:sp>
      <p:sp>
        <p:nvSpPr>
          <p:cNvPr id="27" name="矩形 26"/>
          <p:cNvSpPr/>
          <p:nvPr/>
        </p:nvSpPr>
        <p:spPr>
          <a:xfrm>
            <a:off x="47237" y="0"/>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9313"/>
                                        </p:tgtEl>
                                        <p:attrNameLst>
                                          <p:attrName>style.visibility</p:attrName>
                                        </p:attrNameLst>
                                      </p:cBhvr>
                                      <p:to>
                                        <p:strVal val="visible"/>
                                      </p:to>
                                    </p:set>
                                    <p:animEffect transition="in" filter="blinds(horizontal)">
                                      <p:cBhvr>
                                        <p:cTn id="7" dur="500"/>
                                        <p:tgtEl>
                                          <p:spTgt spid="10793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79312"/>
                                        </p:tgtEl>
                                        <p:attrNameLst>
                                          <p:attrName>style.visibility</p:attrName>
                                        </p:attrNameLst>
                                      </p:cBhvr>
                                      <p:to>
                                        <p:strVal val="visible"/>
                                      </p:to>
                                    </p:set>
                                    <p:animEffect transition="in" filter="blinds(horizontal)">
                                      <p:cBhvr>
                                        <p:cTn id="10" dur="500"/>
                                        <p:tgtEl>
                                          <p:spTgt spid="10793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79330"/>
                                        </p:tgtEl>
                                        <p:attrNameLst>
                                          <p:attrName>style.visibility</p:attrName>
                                        </p:attrNameLst>
                                      </p:cBhvr>
                                      <p:to>
                                        <p:strVal val="visible"/>
                                      </p:to>
                                    </p:set>
                                    <p:animEffect transition="in" filter="blinds(horizontal)">
                                      <p:cBhvr>
                                        <p:cTn id="13" dur="500"/>
                                        <p:tgtEl>
                                          <p:spTgt spid="10793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79332"/>
                                        </p:tgtEl>
                                        <p:attrNameLst>
                                          <p:attrName>style.visibility</p:attrName>
                                        </p:attrNameLst>
                                      </p:cBhvr>
                                      <p:to>
                                        <p:strVal val="visible"/>
                                      </p:to>
                                    </p:set>
                                    <p:animEffect transition="in" filter="blinds(horizontal)">
                                      <p:cBhvr>
                                        <p:cTn id="16" dur="500"/>
                                        <p:tgtEl>
                                          <p:spTgt spid="107933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79336"/>
                                        </p:tgtEl>
                                        <p:attrNameLst>
                                          <p:attrName>style.visibility</p:attrName>
                                        </p:attrNameLst>
                                      </p:cBhvr>
                                      <p:to>
                                        <p:strVal val="visible"/>
                                      </p:to>
                                    </p:set>
                                    <p:animEffect transition="in" filter="blinds(horizontal)">
                                      <p:cBhvr>
                                        <p:cTn id="19" dur="500"/>
                                        <p:tgtEl>
                                          <p:spTgt spid="107933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79344"/>
                                        </p:tgtEl>
                                        <p:attrNameLst>
                                          <p:attrName>style.visibility</p:attrName>
                                        </p:attrNameLst>
                                      </p:cBhvr>
                                      <p:to>
                                        <p:strVal val="visible"/>
                                      </p:to>
                                    </p:set>
                                    <p:animEffect transition="in" filter="blinds(horizontal)">
                                      <p:cBhvr>
                                        <p:cTn id="22" dur="500"/>
                                        <p:tgtEl>
                                          <p:spTgt spid="107934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79352"/>
                                        </p:tgtEl>
                                        <p:attrNameLst>
                                          <p:attrName>style.visibility</p:attrName>
                                        </p:attrNameLst>
                                      </p:cBhvr>
                                      <p:to>
                                        <p:strVal val="visible"/>
                                      </p:to>
                                    </p:set>
                                    <p:animEffect transition="in" filter="blinds(horizontal)">
                                      <p:cBhvr>
                                        <p:cTn id="25" dur="500"/>
                                        <p:tgtEl>
                                          <p:spTgt spid="107935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9360"/>
                                        </p:tgtEl>
                                        <p:attrNameLst>
                                          <p:attrName>style.visibility</p:attrName>
                                        </p:attrNameLst>
                                      </p:cBhvr>
                                      <p:to>
                                        <p:strVal val="visible"/>
                                      </p:to>
                                    </p:set>
                                    <p:animEffect transition="in" filter="blinds(horizontal)">
                                      <p:cBhvr>
                                        <p:cTn id="28" dur="500"/>
                                        <p:tgtEl>
                                          <p:spTgt spid="107936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79324"/>
                                        </p:tgtEl>
                                        <p:attrNameLst>
                                          <p:attrName>style.visibility</p:attrName>
                                        </p:attrNameLst>
                                      </p:cBhvr>
                                      <p:to>
                                        <p:strVal val="visible"/>
                                      </p:to>
                                    </p:set>
                                    <p:animEffect transition="in" filter="blinds(horizontal)">
                                      <p:cBhvr>
                                        <p:cTn id="31" dur="500"/>
                                        <p:tgtEl>
                                          <p:spTgt spid="107932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79326"/>
                                        </p:tgtEl>
                                        <p:attrNameLst>
                                          <p:attrName>style.visibility</p:attrName>
                                        </p:attrNameLst>
                                      </p:cBhvr>
                                      <p:to>
                                        <p:strVal val="visible"/>
                                      </p:to>
                                    </p:set>
                                    <p:animEffect transition="in" filter="blinds(horizontal)">
                                      <p:cBhvr>
                                        <p:cTn id="34" dur="500"/>
                                        <p:tgtEl>
                                          <p:spTgt spid="10793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79327"/>
                                        </p:tgtEl>
                                        <p:attrNameLst>
                                          <p:attrName>style.visibility</p:attrName>
                                        </p:attrNameLst>
                                      </p:cBhvr>
                                      <p:to>
                                        <p:strVal val="visible"/>
                                      </p:to>
                                    </p:set>
                                    <p:animEffect transition="in" filter="blinds(horizontal)">
                                      <p:cBhvr>
                                        <p:cTn id="37" dur="500"/>
                                        <p:tgtEl>
                                          <p:spTgt spid="107932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79325"/>
                                        </p:tgtEl>
                                        <p:attrNameLst>
                                          <p:attrName>style.visibility</p:attrName>
                                        </p:attrNameLst>
                                      </p:cBhvr>
                                      <p:to>
                                        <p:strVal val="visible"/>
                                      </p:to>
                                    </p:set>
                                    <p:animEffect transition="in" filter="blinds(horizontal)">
                                      <p:cBhvr>
                                        <p:cTn id="40" dur="500"/>
                                        <p:tgtEl>
                                          <p:spTgt spid="10793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079399"/>
                                        </p:tgtEl>
                                        <p:attrNameLst>
                                          <p:attrName>style.visibility</p:attrName>
                                        </p:attrNameLst>
                                      </p:cBhvr>
                                      <p:to>
                                        <p:strVal val="visible"/>
                                      </p:to>
                                    </p:set>
                                    <p:animEffect transition="in" filter="blinds(horizontal)">
                                      <p:cBhvr>
                                        <p:cTn id="43" dur="500"/>
                                        <p:tgtEl>
                                          <p:spTgt spid="1079399"/>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79413"/>
                                        </p:tgtEl>
                                        <p:attrNameLst>
                                          <p:attrName>style.visibility</p:attrName>
                                        </p:attrNameLst>
                                      </p:cBhvr>
                                      <p:to>
                                        <p:strVal val="visible"/>
                                      </p:to>
                                    </p:set>
                                    <p:anim calcmode="lin" valueType="num">
                                      <p:cBhvr>
                                        <p:cTn id="48" dur="500" fill="hold"/>
                                        <p:tgtEl>
                                          <p:spTgt spid="1079413"/>
                                        </p:tgtEl>
                                        <p:attrNameLst>
                                          <p:attrName>ppt_w</p:attrName>
                                        </p:attrNameLst>
                                      </p:cBhvr>
                                      <p:tavLst>
                                        <p:tav tm="0">
                                          <p:val>
                                            <p:fltVal val="0"/>
                                          </p:val>
                                        </p:tav>
                                        <p:tav tm="100000">
                                          <p:val>
                                            <p:strVal val="#ppt_w"/>
                                          </p:val>
                                        </p:tav>
                                      </p:tavLst>
                                    </p:anim>
                                    <p:anim calcmode="lin" valueType="num">
                                      <p:cBhvr>
                                        <p:cTn id="49" dur="500" fill="hold"/>
                                        <p:tgtEl>
                                          <p:spTgt spid="1079413"/>
                                        </p:tgtEl>
                                        <p:attrNameLst>
                                          <p:attrName>ppt_h</p:attrName>
                                        </p:attrNameLst>
                                      </p:cBhvr>
                                      <p:tavLst>
                                        <p:tav tm="0">
                                          <p:val>
                                            <p:fltVal val="0"/>
                                          </p:val>
                                        </p:tav>
                                        <p:tav tm="100000">
                                          <p:val>
                                            <p:strVal val="#ppt_h"/>
                                          </p:val>
                                        </p:tav>
                                      </p:tavLst>
                                    </p:anim>
                                    <p:animEffect transition="in" filter="fade">
                                      <p:cBhvr>
                                        <p:cTn id="50" dur="500"/>
                                        <p:tgtEl>
                                          <p:spTgt spid="1079413"/>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79412"/>
                                        </p:tgtEl>
                                        <p:attrNameLst>
                                          <p:attrName>style.visibility</p:attrName>
                                        </p:attrNameLst>
                                      </p:cBhvr>
                                      <p:to>
                                        <p:strVal val="visible"/>
                                      </p:to>
                                    </p:set>
                                    <p:anim calcmode="lin" valueType="num">
                                      <p:cBhvr>
                                        <p:cTn id="55" dur="500" fill="hold"/>
                                        <p:tgtEl>
                                          <p:spTgt spid="1079412"/>
                                        </p:tgtEl>
                                        <p:attrNameLst>
                                          <p:attrName>ppt_w</p:attrName>
                                        </p:attrNameLst>
                                      </p:cBhvr>
                                      <p:tavLst>
                                        <p:tav tm="0">
                                          <p:val>
                                            <p:fltVal val="0"/>
                                          </p:val>
                                        </p:tav>
                                        <p:tav tm="100000">
                                          <p:val>
                                            <p:strVal val="#ppt_w"/>
                                          </p:val>
                                        </p:tav>
                                      </p:tavLst>
                                    </p:anim>
                                    <p:anim calcmode="lin" valueType="num">
                                      <p:cBhvr>
                                        <p:cTn id="56" dur="500" fill="hold"/>
                                        <p:tgtEl>
                                          <p:spTgt spid="1079412"/>
                                        </p:tgtEl>
                                        <p:attrNameLst>
                                          <p:attrName>ppt_h</p:attrName>
                                        </p:attrNameLst>
                                      </p:cBhvr>
                                      <p:tavLst>
                                        <p:tav tm="0">
                                          <p:val>
                                            <p:fltVal val="0"/>
                                          </p:val>
                                        </p:tav>
                                        <p:tav tm="100000">
                                          <p:val>
                                            <p:strVal val="#ppt_h"/>
                                          </p:val>
                                        </p:tav>
                                      </p:tavLst>
                                    </p:anim>
                                    <p:animEffect transition="in" filter="fade">
                                      <p:cBhvr>
                                        <p:cTn id="57" dur="500"/>
                                        <p:tgtEl>
                                          <p:spTgt spid="1079412"/>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79411"/>
                                        </p:tgtEl>
                                        <p:attrNameLst>
                                          <p:attrName>style.visibility</p:attrName>
                                        </p:attrNameLst>
                                      </p:cBhvr>
                                      <p:to>
                                        <p:strVal val="visible"/>
                                      </p:to>
                                    </p:set>
                                    <p:anim calcmode="lin" valueType="num">
                                      <p:cBhvr>
                                        <p:cTn id="62" dur="500" fill="hold"/>
                                        <p:tgtEl>
                                          <p:spTgt spid="1079411"/>
                                        </p:tgtEl>
                                        <p:attrNameLst>
                                          <p:attrName>ppt_w</p:attrName>
                                        </p:attrNameLst>
                                      </p:cBhvr>
                                      <p:tavLst>
                                        <p:tav tm="0">
                                          <p:val>
                                            <p:fltVal val="0"/>
                                          </p:val>
                                        </p:tav>
                                        <p:tav tm="100000">
                                          <p:val>
                                            <p:strVal val="#ppt_w"/>
                                          </p:val>
                                        </p:tav>
                                      </p:tavLst>
                                    </p:anim>
                                    <p:anim calcmode="lin" valueType="num">
                                      <p:cBhvr>
                                        <p:cTn id="63" dur="500" fill="hold"/>
                                        <p:tgtEl>
                                          <p:spTgt spid="1079411"/>
                                        </p:tgtEl>
                                        <p:attrNameLst>
                                          <p:attrName>ppt_h</p:attrName>
                                        </p:attrNameLst>
                                      </p:cBhvr>
                                      <p:tavLst>
                                        <p:tav tm="0">
                                          <p:val>
                                            <p:fltVal val="0"/>
                                          </p:val>
                                        </p:tav>
                                        <p:tav tm="100000">
                                          <p:val>
                                            <p:strVal val="#ppt_h"/>
                                          </p:val>
                                        </p:tav>
                                      </p:tavLst>
                                    </p:anim>
                                    <p:animEffect transition="in" filter="fade">
                                      <p:cBhvr>
                                        <p:cTn id="64" dur="500"/>
                                        <p:tgtEl>
                                          <p:spTgt spid="1079411"/>
                                        </p:tgtEl>
                                      </p:cBhvr>
                                    </p:animEffect>
                                  </p:childTnLst>
                                </p:cTn>
                              </p:par>
                            </p:childTnLst>
                          </p:cTn>
                        </p:par>
                      </p:childTnLst>
                    </p:cTn>
                  </p:par>
                  <p:par>
                    <p:cTn id="65" fill="hold" nodeType="clickPar">
                      <p:stCondLst>
                        <p:cond delay="indefinite"/>
                      </p:stCondLst>
                      <p:childTnLst>
                        <p:par>
                          <p:cTn id="66" fill="hold" nodeType="after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079410"/>
                                        </p:tgtEl>
                                        <p:attrNameLst>
                                          <p:attrName>style.visibility</p:attrName>
                                        </p:attrNameLst>
                                      </p:cBhvr>
                                      <p:to>
                                        <p:strVal val="visible"/>
                                      </p:to>
                                    </p:set>
                                    <p:anim calcmode="lin" valueType="num">
                                      <p:cBhvr>
                                        <p:cTn id="69" dur="500" fill="hold"/>
                                        <p:tgtEl>
                                          <p:spTgt spid="1079410"/>
                                        </p:tgtEl>
                                        <p:attrNameLst>
                                          <p:attrName>ppt_w</p:attrName>
                                        </p:attrNameLst>
                                      </p:cBhvr>
                                      <p:tavLst>
                                        <p:tav tm="0">
                                          <p:val>
                                            <p:fltVal val="0"/>
                                          </p:val>
                                        </p:tav>
                                        <p:tav tm="100000">
                                          <p:val>
                                            <p:strVal val="#ppt_w"/>
                                          </p:val>
                                        </p:tav>
                                      </p:tavLst>
                                    </p:anim>
                                    <p:anim calcmode="lin" valueType="num">
                                      <p:cBhvr>
                                        <p:cTn id="70" dur="500" fill="hold"/>
                                        <p:tgtEl>
                                          <p:spTgt spid="1079410"/>
                                        </p:tgtEl>
                                        <p:attrNameLst>
                                          <p:attrName>ppt_h</p:attrName>
                                        </p:attrNameLst>
                                      </p:cBhvr>
                                      <p:tavLst>
                                        <p:tav tm="0">
                                          <p:val>
                                            <p:fltVal val="0"/>
                                          </p:val>
                                        </p:tav>
                                        <p:tav tm="100000">
                                          <p:val>
                                            <p:strVal val="#ppt_h"/>
                                          </p:val>
                                        </p:tav>
                                      </p:tavLst>
                                    </p:anim>
                                    <p:animEffect transition="in" filter="fade">
                                      <p:cBhvr>
                                        <p:cTn id="71" dur="500"/>
                                        <p:tgtEl>
                                          <p:spTgt spid="1079410"/>
                                        </p:tgtEl>
                                      </p:cBhvr>
                                    </p:animEffect>
                                  </p:childTnLst>
                                </p:cTn>
                              </p:par>
                            </p:childTnLst>
                          </p:cTn>
                        </p:par>
                      </p:childTnLst>
                    </p:cTn>
                  </p:par>
                  <p:par>
                    <p:cTn id="72" fill="hold" nodeType="clickPar">
                      <p:stCondLst>
                        <p:cond delay="indefinite"/>
                      </p:stCondLst>
                      <p:childTnLst>
                        <p:par>
                          <p:cTn id="73" fill="hold" nodeType="after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079409"/>
                                        </p:tgtEl>
                                        <p:attrNameLst>
                                          <p:attrName>style.visibility</p:attrName>
                                        </p:attrNameLst>
                                      </p:cBhvr>
                                      <p:to>
                                        <p:strVal val="visible"/>
                                      </p:to>
                                    </p:set>
                                    <p:anim calcmode="lin" valueType="num">
                                      <p:cBhvr>
                                        <p:cTn id="76" dur="500" fill="hold"/>
                                        <p:tgtEl>
                                          <p:spTgt spid="1079409"/>
                                        </p:tgtEl>
                                        <p:attrNameLst>
                                          <p:attrName>ppt_w</p:attrName>
                                        </p:attrNameLst>
                                      </p:cBhvr>
                                      <p:tavLst>
                                        <p:tav tm="0">
                                          <p:val>
                                            <p:fltVal val="0"/>
                                          </p:val>
                                        </p:tav>
                                        <p:tav tm="100000">
                                          <p:val>
                                            <p:strVal val="#ppt_w"/>
                                          </p:val>
                                        </p:tav>
                                      </p:tavLst>
                                    </p:anim>
                                    <p:anim calcmode="lin" valueType="num">
                                      <p:cBhvr>
                                        <p:cTn id="77" dur="500" fill="hold"/>
                                        <p:tgtEl>
                                          <p:spTgt spid="1079409"/>
                                        </p:tgtEl>
                                        <p:attrNameLst>
                                          <p:attrName>ppt_h</p:attrName>
                                        </p:attrNameLst>
                                      </p:cBhvr>
                                      <p:tavLst>
                                        <p:tav tm="0">
                                          <p:val>
                                            <p:fltVal val="0"/>
                                          </p:val>
                                        </p:tav>
                                        <p:tav tm="100000">
                                          <p:val>
                                            <p:strVal val="#ppt_h"/>
                                          </p:val>
                                        </p:tav>
                                      </p:tavLst>
                                    </p:anim>
                                    <p:animEffect transition="in" filter="fade">
                                      <p:cBhvr>
                                        <p:cTn id="78" dur="500"/>
                                        <p:tgtEl>
                                          <p:spTgt spid="1079409"/>
                                        </p:tgtEl>
                                      </p:cBhvr>
                                    </p:animEffect>
                                  </p:childTnLst>
                                </p:cTn>
                              </p:par>
                            </p:childTnLst>
                          </p:cTn>
                        </p:par>
                      </p:childTnLst>
                    </p:cTn>
                  </p:par>
                  <p:par>
                    <p:cTn id="79" fill="hold" nodeType="clickPar">
                      <p:stCondLst>
                        <p:cond delay="indefinite"/>
                      </p:stCondLst>
                      <p:childTnLst>
                        <p:par>
                          <p:cTn id="80" fill="hold" nodeType="after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079408"/>
                                        </p:tgtEl>
                                        <p:attrNameLst>
                                          <p:attrName>style.visibility</p:attrName>
                                        </p:attrNameLst>
                                      </p:cBhvr>
                                      <p:to>
                                        <p:strVal val="visible"/>
                                      </p:to>
                                    </p:set>
                                    <p:anim calcmode="lin" valueType="num">
                                      <p:cBhvr>
                                        <p:cTn id="83" dur="500" fill="hold"/>
                                        <p:tgtEl>
                                          <p:spTgt spid="1079408"/>
                                        </p:tgtEl>
                                        <p:attrNameLst>
                                          <p:attrName>ppt_w</p:attrName>
                                        </p:attrNameLst>
                                      </p:cBhvr>
                                      <p:tavLst>
                                        <p:tav tm="0">
                                          <p:val>
                                            <p:fltVal val="0"/>
                                          </p:val>
                                        </p:tav>
                                        <p:tav tm="100000">
                                          <p:val>
                                            <p:strVal val="#ppt_w"/>
                                          </p:val>
                                        </p:tav>
                                      </p:tavLst>
                                    </p:anim>
                                    <p:anim calcmode="lin" valueType="num">
                                      <p:cBhvr>
                                        <p:cTn id="84" dur="500" fill="hold"/>
                                        <p:tgtEl>
                                          <p:spTgt spid="1079408"/>
                                        </p:tgtEl>
                                        <p:attrNameLst>
                                          <p:attrName>ppt_h</p:attrName>
                                        </p:attrNameLst>
                                      </p:cBhvr>
                                      <p:tavLst>
                                        <p:tav tm="0">
                                          <p:val>
                                            <p:fltVal val="0"/>
                                          </p:val>
                                        </p:tav>
                                        <p:tav tm="100000">
                                          <p:val>
                                            <p:strVal val="#ppt_h"/>
                                          </p:val>
                                        </p:tav>
                                      </p:tavLst>
                                    </p:anim>
                                    <p:animEffect transition="in" filter="fade">
                                      <p:cBhvr>
                                        <p:cTn id="85" dur="500"/>
                                        <p:tgtEl>
                                          <p:spTgt spid="1079408"/>
                                        </p:tgtEl>
                                      </p:cBhvr>
                                    </p:animEffect>
                                  </p:childTnLst>
                                </p:cTn>
                              </p:par>
                            </p:childTnLst>
                          </p:cTn>
                        </p:par>
                      </p:childTnLst>
                    </p:cTn>
                  </p:par>
                  <p:par>
                    <p:cTn id="86" fill="hold" nodeType="clickPar">
                      <p:stCondLst>
                        <p:cond delay="indefinite"/>
                      </p:stCondLst>
                      <p:childTnLst>
                        <p:par>
                          <p:cTn id="87" fill="hold" nodeType="after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1079407"/>
                                        </p:tgtEl>
                                        <p:attrNameLst>
                                          <p:attrName>style.visibility</p:attrName>
                                        </p:attrNameLst>
                                      </p:cBhvr>
                                      <p:to>
                                        <p:strVal val="visible"/>
                                      </p:to>
                                    </p:set>
                                    <p:anim calcmode="lin" valueType="num">
                                      <p:cBhvr>
                                        <p:cTn id="90" dur="500" fill="hold"/>
                                        <p:tgtEl>
                                          <p:spTgt spid="1079407"/>
                                        </p:tgtEl>
                                        <p:attrNameLst>
                                          <p:attrName>ppt_w</p:attrName>
                                        </p:attrNameLst>
                                      </p:cBhvr>
                                      <p:tavLst>
                                        <p:tav tm="0">
                                          <p:val>
                                            <p:fltVal val="0"/>
                                          </p:val>
                                        </p:tav>
                                        <p:tav tm="100000">
                                          <p:val>
                                            <p:strVal val="#ppt_w"/>
                                          </p:val>
                                        </p:tav>
                                      </p:tavLst>
                                    </p:anim>
                                    <p:anim calcmode="lin" valueType="num">
                                      <p:cBhvr>
                                        <p:cTn id="91" dur="500" fill="hold"/>
                                        <p:tgtEl>
                                          <p:spTgt spid="1079407"/>
                                        </p:tgtEl>
                                        <p:attrNameLst>
                                          <p:attrName>ppt_h</p:attrName>
                                        </p:attrNameLst>
                                      </p:cBhvr>
                                      <p:tavLst>
                                        <p:tav tm="0">
                                          <p:val>
                                            <p:fltVal val="0"/>
                                          </p:val>
                                        </p:tav>
                                        <p:tav tm="100000">
                                          <p:val>
                                            <p:strVal val="#ppt_h"/>
                                          </p:val>
                                        </p:tav>
                                      </p:tavLst>
                                    </p:anim>
                                    <p:animEffect transition="in" filter="fade">
                                      <p:cBhvr>
                                        <p:cTn id="92" dur="500"/>
                                        <p:tgtEl>
                                          <p:spTgt spid="1079407"/>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079406"/>
                                        </p:tgtEl>
                                        <p:attrNameLst>
                                          <p:attrName>style.visibility</p:attrName>
                                        </p:attrNameLst>
                                      </p:cBhvr>
                                      <p:to>
                                        <p:strVal val="visible"/>
                                      </p:to>
                                    </p:set>
                                    <p:anim calcmode="lin" valueType="num">
                                      <p:cBhvr>
                                        <p:cTn id="97" dur="500" fill="hold"/>
                                        <p:tgtEl>
                                          <p:spTgt spid="1079406"/>
                                        </p:tgtEl>
                                        <p:attrNameLst>
                                          <p:attrName>ppt_w</p:attrName>
                                        </p:attrNameLst>
                                      </p:cBhvr>
                                      <p:tavLst>
                                        <p:tav tm="0">
                                          <p:val>
                                            <p:fltVal val="0"/>
                                          </p:val>
                                        </p:tav>
                                        <p:tav tm="100000">
                                          <p:val>
                                            <p:strVal val="#ppt_w"/>
                                          </p:val>
                                        </p:tav>
                                      </p:tavLst>
                                    </p:anim>
                                    <p:anim calcmode="lin" valueType="num">
                                      <p:cBhvr>
                                        <p:cTn id="98" dur="500" fill="hold"/>
                                        <p:tgtEl>
                                          <p:spTgt spid="1079406"/>
                                        </p:tgtEl>
                                        <p:attrNameLst>
                                          <p:attrName>ppt_h</p:attrName>
                                        </p:attrNameLst>
                                      </p:cBhvr>
                                      <p:tavLst>
                                        <p:tav tm="0">
                                          <p:val>
                                            <p:fltVal val="0"/>
                                          </p:val>
                                        </p:tav>
                                        <p:tav tm="100000">
                                          <p:val>
                                            <p:strVal val="#ppt_h"/>
                                          </p:val>
                                        </p:tav>
                                      </p:tavLst>
                                    </p:anim>
                                    <p:animEffect transition="in" filter="fade">
                                      <p:cBhvr>
                                        <p:cTn id="99" dur="500"/>
                                        <p:tgtEl>
                                          <p:spTgt spid="1079406"/>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1079414"/>
                                        </p:tgtEl>
                                        <p:attrNameLst>
                                          <p:attrName>style.visibility</p:attrName>
                                        </p:attrNameLst>
                                      </p:cBhvr>
                                      <p:to>
                                        <p:strVal val="visible"/>
                                      </p:to>
                                    </p:set>
                                    <p:anim calcmode="lin" valueType="num">
                                      <p:cBhvr>
                                        <p:cTn id="102" dur="500" fill="hold"/>
                                        <p:tgtEl>
                                          <p:spTgt spid="1079414"/>
                                        </p:tgtEl>
                                        <p:attrNameLst>
                                          <p:attrName>ppt_w</p:attrName>
                                        </p:attrNameLst>
                                      </p:cBhvr>
                                      <p:tavLst>
                                        <p:tav tm="0">
                                          <p:val>
                                            <p:fltVal val="0"/>
                                          </p:val>
                                        </p:tav>
                                        <p:tav tm="100000">
                                          <p:val>
                                            <p:strVal val="#ppt_w"/>
                                          </p:val>
                                        </p:tav>
                                      </p:tavLst>
                                    </p:anim>
                                    <p:anim calcmode="lin" valueType="num">
                                      <p:cBhvr>
                                        <p:cTn id="103" dur="500" fill="hold"/>
                                        <p:tgtEl>
                                          <p:spTgt spid="1079414"/>
                                        </p:tgtEl>
                                        <p:attrNameLst>
                                          <p:attrName>ppt_h</p:attrName>
                                        </p:attrNameLst>
                                      </p:cBhvr>
                                      <p:tavLst>
                                        <p:tav tm="0">
                                          <p:val>
                                            <p:fltVal val="0"/>
                                          </p:val>
                                        </p:tav>
                                        <p:tav tm="100000">
                                          <p:val>
                                            <p:strVal val="#ppt_h"/>
                                          </p:val>
                                        </p:tav>
                                      </p:tavLst>
                                    </p:anim>
                                    <p:animEffect transition="in" filter="fade">
                                      <p:cBhvr>
                                        <p:cTn id="104" dur="500"/>
                                        <p:tgtEl>
                                          <p:spTgt spid="1079414"/>
                                        </p:tgtEl>
                                      </p:cBhvr>
                                    </p:animEffect>
                                  </p:childTnLst>
                                </p:cTn>
                              </p:par>
                            </p:childTnLst>
                          </p:cTn>
                        </p:par>
                      </p:childTnLst>
                    </p:cTn>
                  </p:par>
                  <p:par>
                    <p:cTn id="105" fill="hold" nodeType="clickPar">
                      <p:stCondLst>
                        <p:cond delay="indefinite"/>
                      </p:stCondLst>
                      <p:childTnLst>
                        <p:par>
                          <p:cTn id="106" fill="hold" nodeType="after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1079405"/>
                                        </p:tgtEl>
                                        <p:attrNameLst>
                                          <p:attrName>style.visibility</p:attrName>
                                        </p:attrNameLst>
                                      </p:cBhvr>
                                      <p:to>
                                        <p:strVal val="visible"/>
                                      </p:to>
                                    </p:set>
                                    <p:anim calcmode="lin" valueType="num">
                                      <p:cBhvr>
                                        <p:cTn id="109" dur="500" fill="hold"/>
                                        <p:tgtEl>
                                          <p:spTgt spid="1079405"/>
                                        </p:tgtEl>
                                        <p:attrNameLst>
                                          <p:attrName>ppt_w</p:attrName>
                                        </p:attrNameLst>
                                      </p:cBhvr>
                                      <p:tavLst>
                                        <p:tav tm="0">
                                          <p:val>
                                            <p:fltVal val="0"/>
                                          </p:val>
                                        </p:tav>
                                        <p:tav tm="100000">
                                          <p:val>
                                            <p:strVal val="#ppt_w"/>
                                          </p:val>
                                        </p:tav>
                                      </p:tavLst>
                                    </p:anim>
                                    <p:anim calcmode="lin" valueType="num">
                                      <p:cBhvr>
                                        <p:cTn id="110" dur="500" fill="hold"/>
                                        <p:tgtEl>
                                          <p:spTgt spid="1079405"/>
                                        </p:tgtEl>
                                        <p:attrNameLst>
                                          <p:attrName>ppt_h</p:attrName>
                                        </p:attrNameLst>
                                      </p:cBhvr>
                                      <p:tavLst>
                                        <p:tav tm="0">
                                          <p:val>
                                            <p:fltVal val="0"/>
                                          </p:val>
                                        </p:tav>
                                        <p:tav tm="100000">
                                          <p:val>
                                            <p:strVal val="#ppt_h"/>
                                          </p:val>
                                        </p:tav>
                                      </p:tavLst>
                                    </p:anim>
                                    <p:animEffect transition="in" filter="fade">
                                      <p:cBhvr>
                                        <p:cTn id="111" dur="500"/>
                                        <p:tgtEl>
                                          <p:spTgt spid="1079405"/>
                                        </p:tgtEl>
                                      </p:cBhvr>
                                    </p:animEffect>
                                  </p:childTnLst>
                                </p:cTn>
                              </p:par>
                            </p:childTnLst>
                          </p:cTn>
                        </p:par>
                      </p:childTnLst>
                    </p:cTn>
                  </p:par>
                  <p:par>
                    <p:cTn id="112" fill="hold" nodeType="clickPar">
                      <p:stCondLst>
                        <p:cond delay="indefinite"/>
                      </p:stCondLst>
                      <p:childTnLst>
                        <p:par>
                          <p:cTn id="113" fill="hold" nodeType="afterGroup">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1079404"/>
                                        </p:tgtEl>
                                        <p:attrNameLst>
                                          <p:attrName>style.visibility</p:attrName>
                                        </p:attrNameLst>
                                      </p:cBhvr>
                                      <p:to>
                                        <p:strVal val="visible"/>
                                      </p:to>
                                    </p:set>
                                    <p:anim calcmode="lin" valueType="num">
                                      <p:cBhvr>
                                        <p:cTn id="116" dur="500" fill="hold"/>
                                        <p:tgtEl>
                                          <p:spTgt spid="1079404"/>
                                        </p:tgtEl>
                                        <p:attrNameLst>
                                          <p:attrName>ppt_w</p:attrName>
                                        </p:attrNameLst>
                                      </p:cBhvr>
                                      <p:tavLst>
                                        <p:tav tm="0">
                                          <p:val>
                                            <p:fltVal val="0"/>
                                          </p:val>
                                        </p:tav>
                                        <p:tav tm="100000">
                                          <p:val>
                                            <p:strVal val="#ppt_w"/>
                                          </p:val>
                                        </p:tav>
                                      </p:tavLst>
                                    </p:anim>
                                    <p:anim calcmode="lin" valueType="num">
                                      <p:cBhvr>
                                        <p:cTn id="117" dur="500" fill="hold"/>
                                        <p:tgtEl>
                                          <p:spTgt spid="1079404"/>
                                        </p:tgtEl>
                                        <p:attrNameLst>
                                          <p:attrName>ppt_h</p:attrName>
                                        </p:attrNameLst>
                                      </p:cBhvr>
                                      <p:tavLst>
                                        <p:tav tm="0">
                                          <p:val>
                                            <p:fltVal val="0"/>
                                          </p:val>
                                        </p:tav>
                                        <p:tav tm="100000">
                                          <p:val>
                                            <p:strVal val="#ppt_h"/>
                                          </p:val>
                                        </p:tav>
                                      </p:tavLst>
                                    </p:anim>
                                    <p:animEffect transition="in" filter="fade">
                                      <p:cBhvr>
                                        <p:cTn id="118" dur="500"/>
                                        <p:tgtEl>
                                          <p:spTgt spid="107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13" grpId="0"/>
      <p:bldP spid="1079312" grpId="0"/>
      <p:bldP spid="1079330" grpId="0"/>
      <p:bldP spid="1079332" grpId="0"/>
      <p:bldP spid="1079336" grpId="0"/>
      <p:bldP spid="1079344" grpId="0"/>
      <p:bldP spid="1079352" grpId="0"/>
      <p:bldP spid="1079360" grpId="0"/>
      <p:bldP spid="1079324" grpId="0"/>
      <p:bldP spid="1079326" grpId="0"/>
      <p:bldP spid="1079327" grpId="0"/>
      <p:bldP spid="1079325" grpId="0"/>
      <p:bldP spid="1079399" grpId="0"/>
      <p:bldP spid="1079404" grpId="0"/>
      <p:bldP spid="1079405" grpId="0"/>
      <p:bldP spid="1079406" grpId="0"/>
      <p:bldP spid="1079407" grpId="0"/>
      <p:bldP spid="1079408" grpId="0"/>
      <p:bldP spid="1079409" grpId="0"/>
      <p:bldP spid="1079410" grpId="0"/>
      <p:bldP spid="1079411" grpId="0"/>
      <p:bldP spid="1079412" grpId="0"/>
      <p:bldP spid="1079413" grpId="0"/>
      <p:bldP spid="1079414"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5298" name="Object 4"/>
          <p:cNvGraphicFramePr>
            <a:graphicFrameLocks noChangeAspect="1"/>
          </p:cNvGraphicFramePr>
          <p:nvPr/>
        </p:nvGraphicFramePr>
        <p:xfrm>
          <a:off x="592667" y="1628775"/>
          <a:ext cx="10941051" cy="3138488"/>
        </p:xfrm>
        <a:graphic>
          <a:graphicData uri="http://schemas.openxmlformats.org/presentationml/2006/ole">
            <mc:AlternateContent>
              <mc:Choice xmlns:v="urn:schemas-microsoft-com:vml" Requires="v">
                <p:oleObj spid="_x0000_s1078"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2667" y="1628775"/>
                        <a:ext cx="10941051" cy="3138488"/>
                      </a:xfrm>
                      <a:prstGeom prst="rect">
                        <a:avLst/>
                      </a:prstGeom>
                      <a:noFill/>
                      <a:ln>
                        <a:noFill/>
                      </a:ln>
                      <a:effectLst/>
                    </p:spPr>
                  </p:pic>
                </p:oleObj>
              </mc:Fallback>
            </mc:AlternateContent>
          </a:graphicData>
        </a:graphic>
      </p:graphicFrame>
      <p:sp>
        <p:nvSpPr>
          <p:cNvPr id="3" name="矩形 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6322" name="Object 2"/>
          <p:cNvGraphicFramePr>
            <a:graphicFrameLocks noChangeAspect="1"/>
          </p:cNvGraphicFramePr>
          <p:nvPr>
            <p:extLst>
              <p:ext uri="{D42A27DB-BD31-4B8C-83A1-F6EECF244321}">
                <p14:modId xmlns:p14="http://schemas.microsoft.com/office/powerpoint/2010/main" val="1690771858"/>
              </p:ext>
            </p:extLst>
          </p:nvPr>
        </p:nvGraphicFramePr>
        <p:xfrm>
          <a:off x="2425701" y="290514"/>
          <a:ext cx="7821084" cy="593725"/>
        </p:xfrm>
        <a:graphic>
          <a:graphicData uri="http://schemas.openxmlformats.org/presentationml/2006/ole">
            <mc:AlternateContent>
              <mc:Choice xmlns:v="urn:schemas-microsoft-com:vml" Requires="v">
                <p:oleObj spid="_x0000_s1079"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425701" y="290514"/>
                        <a:ext cx="7821084" cy="593725"/>
                      </a:xfrm>
                      <a:prstGeom prst="rect">
                        <a:avLst/>
                      </a:prstGeom>
                      <a:noFill/>
                      <a:ln>
                        <a:noFill/>
                      </a:ln>
                      <a:effectLst/>
                    </p:spPr>
                  </p:pic>
                </p:oleObj>
              </mc:Fallback>
            </mc:AlternateContent>
          </a:graphicData>
        </a:graphic>
      </p:graphicFrame>
      <p:sp>
        <p:nvSpPr>
          <p:cNvPr id="1078286" name="Rectangle 14"/>
          <p:cNvSpPr>
            <a:spLocks noChangeArrowheads="1"/>
          </p:cNvSpPr>
          <p:nvPr/>
        </p:nvSpPr>
        <p:spPr bwMode="auto">
          <a:xfrm>
            <a:off x="433918" y="884239"/>
            <a:ext cx="13589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政治上</a:t>
            </a:r>
            <a:endParaRPr lang="zh-CN" altLang="en-US" b="0"/>
          </a:p>
        </p:txBody>
      </p:sp>
      <p:sp>
        <p:nvSpPr>
          <p:cNvPr id="1078302" name="Line 30"/>
          <p:cNvSpPr>
            <a:spLocks noChangeShapeType="1"/>
          </p:cNvSpPr>
          <p:nvPr/>
        </p:nvSpPr>
        <p:spPr bwMode="auto">
          <a:xfrm>
            <a:off x="433918" y="1852613"/>
            <a:ext cx="114215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8304" name="Line 32"/>
          <p:cNvSpPr>
            <a:spLocks noChangeShapeType="1"/>
          </p:cNvSpPr>
          <p:nvPr/>
        </p:nvSpPr>
        <p:spPr bwMode="auto">
          <a:xfrm flipH="1">
            <a:off x="1792817" y="884239"/>
            <a:ext cx="0" cy="5280025"/>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8308" name="Line 36"/>
          <p:cNvSpPr>
            <a:spLocks noChangeShapeType="1"/>
          </p:cNvSpPr>
          <p:nvPr/>
        </p:nvSpPr>
        <p:spPr bwMode="auto">
          <a:xfrm>
            <a:off x="433918" y="2820988"/>
            <a:ext cx="114215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8316" name="Line 44"/>
          <p:cNvSpPr>
            <a:spLocks noChangeShapeType="1"/>
          </p:cNvSpPr>
          <p:nvPr/>
        </p:nvSpPr>
        <p:spPr bwMode="auto">
          <a:xfrm>
            <a:off x="433918" y="4227513"/>
            <a:ext cx="114215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8324" name="Line 52"/>
          <p:cNvSpPr>
            <a:spLocks noChangeShapeType="1"/>
          </p:cNvSpPr>
          <p:nvPr/>
        </p:nvSpPr>
        <p:spPr bwMode="auto">
          <a:xfrm>
            <a:off x="433918" y="5195888"/>
            <a:ext cx="11421533"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1078296" name="Line 24"/>
          <p:cNvSpPr>
            <a:spLocks noChangeShapeType="1"/>
          </p:cNvSpPr>
          <p:nvPr/>
        </p:nvSpPr>
        <p:spPr bwMode="auto">
          <a:xfrm>
            <a:off x="433918" y="884238"/>
            <a:ext cx="11421533"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8298" name="Line 26"/>
          <p:cNvSpPr>
            <a:spLocks noChangeShapeType="1"/>
          </p:cNvSpPr>
          <p:nvPr/>
        </p:nvSpPr>
        <p:spPr bwMode="auto">
          <a:xfrm flipH="1">
            <a:off x="433917" y="884239"/>
            <a:ext cx="0" cy="528002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8299" name="Line 27"/>
          <p:cNvSpPr>
            <a:spLocks noChangeShapeType="1"/>
          </p:cNvSpPr>
          <p:nvPr/>
        </p:nvSpPr>
        <p:spPr bwMode="auto">
          <a:xfrm flipH="1">
            <a:off x="11855451" y="884239"/>
            <a:ext cx="0" cy="5280025"/>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8297" name="Line 25"/>
          <p:cNvSpPr>
            <a:spLocks noChangeShapeType="1"/>
          </p:cNvSpPr>
          <p:nvPr/>
        </p:nvSpPr>
        <p:spPr bwMode="auto">
          <a:xfrm>
            <a:off x="433918" y="6164263"/>
            <a:ext cx="11421533"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1078359" name="Rectangle 87"/>
          <p:cNvSpPr>
            <a:spLocks noChangeArrowheads="1"/>
          </p:cNvSpPr>
          <p:nvPr/>
        </p:nvSpPr>
        <p:spPr bwMode="auto">
          <a:xfrm>
            <a:off x="1792818" y="5195889"/>
            <a:ext cx="10062633" cy="96837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要坚持环境友好，合作应对气候变化，保护好人类赖以生存的地球家园</a:t>
            </a:r>
            <a:endParaRPr lang="zh-CN" altLang="en-US" b="0"/>
          </a:p>
        </p:txBody>
      </p:sp>
      <p:sp>
        <p:nvSpPr>
          <p:cNvPr id="1078360" name="Rectangle 88"/>
          <p:cNvSpPr>
            <a:spLocks noChangeArrowheads="1"/>
          </p:cNvSpPr>
          <p:nvPr/>
        </p:nvSpPr>
        <p:spPr bwMode="auto">
          <a:xfrm>
            <a:off x="433918" y="5195889"/>
            <a:ext cx="13589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生态上</a:t>
            </a:r>
            <a:endParaRPr lang="zh-CN" altLang="en-US" b="0"/>
          </a:p>
        </p:txBody>
      </p:sp>
      <p:sp>
        <p:nvSpPr>
          <p:cNvPr id="1078361" name="Rectangle 89"/>
          <p:cNvSpPr>
            <a:spLocks noChangeArrowheads="1"/>
          </p:cNvSpPr>
          <p:nvPr/>
        </p:nvSpPr>
        <p:spPr bwMode="auto">
          <a:xfrm>
            <a:off x="1792818" y="4227514"/>
            <a:ext cx="10062633" cy="968375"/>
          </a:xfrm>
          <a:prstGeom prst="rect">
            <a:avLst/>
          </a:prstGeom>
          <a:noFill/>
          <a:ln w="19050" algn="ctr">
            <a:noFill/>
            <a:prstDash val="dash"/>
            <a:miter lim="800000"/>
          </a:ln>
          <a:effectLst/>
        </p:spPr>
        <p:txBody>
          <a:bodyPr lIns="90000" tIns="46800" rIns="90000" bIns="46800" anchor="ctr"/>
          <a:lstStyle/>
          <a:p>
            <a:pP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要尊重世界文明多样性，以文明交流超越文明隔阂、文明互鉴超越文明冲突、文明共存超越文明优越</a:t>
            </a:r>
            <a:endParaRPr lang="zh-CN" altLang="en-US" b="0"/>
          </a:p>
        </p:txBody>
      </p:sp>
      <p:sp>
        <p:nvSpPr>
          <p:cNvPr id="1078362" name="Rectangle 90"/>
          <p:cNvSpPr>
            <a:spLocks noChangeArrowheads="1"/>
          </p:cNvSpPr>
          <p:nvPr/>
        </p:nvSpPr>
        <p:spPr bwMode="auto">
          <a:xfrm>
            <a:off x="433918" y="4227514"/>
            <a:ext cx="13589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文化上</a:t>
            </a:r>
            <a:endParaRPr lang="zh-CN" altLang="en-US" b="0"/>
          </a:p>
        </p:txBody>
      </p:sp>
      <p:sp>
        <p:nvSpPr>
          <p:cNvPr id="1078363" name="Rectangle 91"/>
          <p:cNvSpPr>
            <a:spLocks noChangeArrowheads="1"/>
          </p:cNvSpPr>
          <p:nvPr/>
        </p:nvSpPr>
        <p:spPr bwMode="auto">
          <a:xfrm>
            <a:off x="1792818" y="2820989"/>
            <a:ext cx="10062633" cy="1406525"/>
          </a:xfrm>
          <a:prstGeom prst="rect">
            <a:avLst/>
          </a:prstGeom>
          <a:noFill/>
          <a:ln w="19050" algn="ctr">
            <a:noFill/>
            <a:prstDash val="dash"/>
            <a:miter lim="800000"/>
          </a:ln>
          <a:effectLst/>
        </p:spPr>
        <p:txBody>
          <a:bodyPr lIns="90000" tIns="46800" rIns="90000" bIns="46800" anchor="ctr"/>
          <a:lstStyle/>
          <a:p>
            <a:pP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要同舟共济，促进贸易和投资自由化便利化，推动经济全球化朝着更加开放、包容、普惠、平衡、共赢的方向发展</a:t>
            </a:r>
            <a:endParaRPr lang="zh-CN" altLang="en-US" b="0"/>
          </a:p>
        </p:txBody>
      </p:sp>
      <p:sp>
        <p:nvSpPr>
          <p:cNvPr id="1078364" name="Rectangle 92"/>
          <p:cNvSpPr>
            <a:spLocks noChangeArrowheads="1"/>
          </p:cNvSpPr>
          <p:nvPr/>
        </p:nvSpPr>
        <p:spPr bwMode="auto">
          <a:xfrm>
            <a:off x="433918" y="2820989"/>
            <a:ext cx="1358900" cy="140652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经济上</a:t>
            </a:r>
            <a:endParaRPr lang="zh-CN" altLang="en-US" b="0"/>
          </a:p>
        </p:txBody>
      </p:sp>
      <p:sp>
        <p:nvSpPr>
          <p:cNvPr id="1078365" name="Rectangle 93"/>
          <p:cNvSpPr>
            <a:spLocks noChangeArrowheads="1"/>
          </p:cNvSpPr>
          <p:nvPr/>
        </p:nvSpPr>
        <p:spPr bwMode="auto">
          <a:xfrm>
            <a:off x="1792818" y="1852614"/>
            <a:ext cx="10062633" cy="968375"/>
          </a:xfrm>
          <a:prstGeom prst="rect">
            <a:avLst/>
          </a:prstGeom>
          <a:noFill/>
          <a:ln w="19050" algn="ctr">
            <a:noFill/>
            <a:prstDash val="dash"/>
            <a:miter lim="800000"/>
          </a:ln>
          <a:effectLst/>
        </p:spPr>
        <p:txBody>
          <a:bodyPr lIns="90000" tIns="46800" rIns="90000" bIns="46800" anchor="ctr"/>
          <a:lstStyle/>
          <a:p>
            <a:pP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要坚持以对话解决争端、以协商化解分歧，统筹应对传统和非传统安全威胁，反对一切形式的恐怖主义</a:t>
            </a:r>
            <a:endParaRPr lang="zh-CN" altLang="en-US" b="0"/>
          </a:p>
        </p:txBody>
      </p:sp>
      <p:sp>
        <p:nvSpPr>
          <p:cNvPr id="1078366" name="Rectangle 94"/>
          <p:cNvSpPr>
            <a:spLocks noChangeArrowheads="1"/>
          </p:cNvSpPr>
          <p:nvPr/>
        </p:nvSpPr>
        <p:spPr bwMode="auto">
          <a:xfrm>
            <a:off x="433918" y="1852614"/>
            <a:ext cx="1358900"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安全上</a:t>
            </a:r>
            <a:endParaRPr lang="zh-CN" altLang="en-US" b="0"/>
          </a:p>
        </p:txBody>
      </p:sp>
      <p:sp>
        <p:nvSpPr>
          <p:cNvPr id="1078367" name="Rectangle 95"/>
          <p:cNvSpPr>
            <a:spLocks noChangeArrowheads="1"/>
          </p:cNvSpPr>
          <p:nvPr/>
        </p:nvSpPr>
        <p:spPr bwMode="auto">
          <a:xfrm>
            <a:off x="1792818" y="884239"/>
            <a:ext cx="10062633" cy="968375"/>
          </a:xfrm>
          <a:prstGeom prst="rect">
            <a:avLst/>
          </a:prstGeom>
          <a:noFill/>
          <a:ln w="19050" algn="ctr">
            <a:noFill/>
            <a:prstDash val="dash"/>
            <a:miter lim="800000"/>
          </a:ln>
          <a:effectLst/>
        </p:spPr>
        <p:txBody>
          <a:bodyPr lIns="90000" tIns="46800" rIns="90000" bIns="46800" anchor="ctr"/>
          <a:lstStyle/>
          <a:p>
            <a:pP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要相互尊重、平等协商，坚决摒弃冷战思维和强权政治，走对话而不对抗、结伴而不结盟的国与国交往新路</a:t>
            </a:r>
            <a:endParaRPr lang="zh-CN" altLang="en-US" b="0"/>
          </a:p>
        </p:txBody>
      </p:sp>
      <p:sp>
        <p:nvSpPr>
          <p:cNvPr id="22" name="矩形 21"/>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8286"/>
                                        </p:tgtEl>
                                        <p:attrNameLst>
                                          <p:attrName>style.visibility</p:attrName>
                                        </p:attrNameLst>
                                      </p:cBhvr>
                                      <p:to>
                                        <p:strVal val="visible"/>
                                      </p:to>
                                    </p:set>
                                    <p:animEffect transition="in" filter="blinds(horizontal)">
                                      <p:cBhvr>
                                        <p:cTn id="7" dur="500"/>
                                        <p:tgtEl>
                                          <p:spTgt spid="10782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78302"/>
                                        </p:tgtEl>
                                        <p:attrNameLst>
                                          <p:attrName>style.visibility</p:attrName>
                                        </p:attrNameLst>
                                      </p:cBhvr>
                                      <p:to>
                                        <p:strVal val="visible"/>
                                      </p:to>
                                    </p:set>
                                    <p:animEffect transition="in" filter="blinds(horizontal)">
                                      <p:cBhvr>
                                        <p:cTn id="10" dur="500"/>
                                        <p:tgtEl>
                                          <p:spTgt spid="107830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78304"/>
                                        </p:tgtEl>
                                        <p:attrNameLst>
                                          <p:attrName>style.visibility</p:attrName>
                                        </p:attrNameLst>
                                      </p:cBhvr>
                                      <p:to>
                                        <p:strVal val="visible"/>
                                      </p:to>
                                    </p:set>
                                    <p:animEffect transition="in" filter="blinds(horizontal)">
                                      <p:cBhvr>
                                        <p:cTn id="13" dur="500"/>
                                        <p:tgtEl>
                                          <p:spTgt spid="107830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78308"/>
                                        </p:tgtEl>
                                        <p:attrNameLst>
                                          <p:attrName>style.visibility</p:attrName>
                                        </p:attrNameLst>
                                      </p:cBhvr>
                                      <p:to>
                                        <p:strVal val="visible"/>
                                      </p:to>
                                    </p:set>
                                    <p:animEffect transition="in" filter="blinds(horizontal)">
                                      <p:cBhvr>
                                        <p:cTn id="16" dur="500"/>
                                        <p:tgtEl>
                                          <p:spTgt spid="107830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78316"/>
                                        </p:tgtEl>
                                        <p:attrNameLst>
                                          <p:attrName>style.visibility</p:attrName>
                                        </p:attrNameLst>
                                      </p:cBhvr>
                                      <p:to>
                                        <p:strVal val="visible"/>
                                      </p:to>
                                    </p:set>
                                    <p:animEffect transition="in" filter="blinds(horizontal)">
                                      <p:cBhvr>
                                        <p:cTn id="19" dur="500"/>
                                        <p:tgtEl>
                                          <p:spTgt spid="10783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78324"/>
                                        </p:tgtEl>
                                        <p:attrNameLst>
                                          <p:attrName>style.visibility</p:attrName>
                                        </p:attrNameLst>
                                      </p:cBhvr>
                                      <p:to>
                                        <p:strVal val="visible"/>
                                      </p:to>
                                    </p:set>
                                    <p:animEffect transition="in" filter="blinds(horizontal)">
                                      <p:cBhvr>
                                        <p:cTn id="22" dur="500"/>
                                        <p:tgtEl>
                                          <p:spTgt spid="10783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78296"/>
                                        </p:tgtEl>
                                        <p:attrNameLst>
                                          <p:attrName>style.visibility</p:attrName>
                                        </p:attrNameLst>
                                      </p:cBhvr>
                                      <p:to>
                                        <p:strVal val="visible"/>
                                      </p:to>
                                    </p:set>
                                    <p:animEffect transition="in" filter="blinds(horizontal)">
                                      <p:cBhvr>
                                        <p:cTn id="25" dur="500"/>
                                        <p:tgtEl>
                                          <p:spTgt spid="107829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78298"/>
                                        </p:tgtEl>
                                        <p:attrNameLst>
                                          <p:attrName>style.visibility</p:attrName>
                                        </p:attrNameLst>
                                      </p:cBhvr>
                                      <p:to>
                                        <p:strVal val="visible"/>
                                      </p:to>
                                    </p:set>
                                    <p:animEffect transition="in" filter="blinds(horizontal)">
                                      <p:cBhvr>
                                        <p:cTn id="28" dur="500"/>
                                        <p:tgtEl>
                                          <p:spTgt spid="107829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78299"/>
                                        </p:tgtEl>
                                        <p:attrNameLst>
                                          <p:attrName>style.visibility</p:attrName>
                                        </p:attrNameLst>
                                      </p:cBhvr>
                                      <p:to>
                                        <p:strVal val="visible"/>
                                      </p:to>
                                    </p:set>
                                    <p:animEffect transition="in" filter="blinds(horizontal)">
                                      <p:cBhvr>
                                        <p:cTn id="31" dur="500"/>
                                        <p:tgtEl>
                                          <p:spTgt spid="107829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78297"/>
                                        </p:tgtEl>
                                        <p:attrNameLst>
                                          <p:attrName>style.visibility</p:attrName>
                                        </p:attrNameLst>
                                      </p:cBhvr>
                                      <p:to>
                                        <p:strVal val="visible"/>
                                      </p:to>
                                    </p:set>
                                    <p:animEffect transition="in" filter="blinds(horizontal)">
                                      <p:cBhvr>
                                        <p:cTn id="34" dur="500"/>
                                        <p:tgtEl>
                                          <p:spTgt spid="1078297"/>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78367"/>
                                        </p:tgtEl>
                                        <p:attrNameLst>
                                          <p:attrName>style.visibility</p:attrName>
                                        </p:attrNameLst>
                                      </p:cBhvr>
                                      <p:to>
                                        <p:strVal val="visible"/>
                                      </p:to>
                                    </p:set>
                                    <p:anim calcmode="lin" valueType="num">
                                      <p:cBhvr>
                                        <p:cTn id="39" dur="500" fill="hold"/>
                                        <p:tgtEl>
                                          <p:spTgt spid="1078367"/>
                                        </p:tgtEl>
                                        <p:attrNameLst>
                                          <p:attrName>ppt_w</p:attrName>
                                        </p:attrNameLst>
                                      </p:cBhvr>
                                      <p:tavLst>
                                        <p:tav tm="0">
                                          <p:val>
                                            <p:fltVal val="0"/>
                                          </p:val>
                                        </p:tav>
                                        <p:tav tm="100000">
                                          <p:val>
                                            <p:strVal val="#ppt_w"/>
                                          </p:val>
                                        </p:tav>
                                      </p:tavLst>
                                    </p:anim>
                                    <p:anim calcmode="lin" valueType="num">
                                      <p:cBhvr>
                                        <p:cTn id="40" dur="500" fill="hold"/>
                                        <p:tgtEl>
                                          <p:spTgt spid="1078367"/>
                                        </p:tgtEl>
                                        <p:attrNameLst>
                                          <p:attrName>ppt_h</p:attrName>
                                        </p:attrNameLst>
                                      </p:cBhvr>
                                      <p:tavLst>
                                        <p:tav tm="0">
                                          <p:val>
                                            <p:fltVal val="0"/>
                                          </p:val>
                                        </p:tav>
                                        <p:tav tm="100000">
                                          <p:val>
                                            <p:strVal val="#ppt_h"/>
                                          </p:val>
                                        </p:tav>
                                      </p:tavLst>
                                    </p:anim>
                                    <p:animEffect transition="in" filter="fade">
                                      <p:cBhvr>
                                        <p:cTn id="41" dur="500"/>
                                        <p:tgtEl>
                                          <p:spTgt spid="1078367"/>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78366"/>
                                        </p:tgtEl>
                                        <p:attrNameLst>
                                          <p:attrName>style.visibility</p:attrName>
                                        </p:attrNameLst>
                                      </p:cBhvr>
                                      <p:to>
                                        <p:strVal val="visible"/>
                                      </p:to>
                                    </p:set>
                                    <p:anim calcmode="lin" valueType="num">
                                      <p:cBhvr>
                                        <p:cTn id="46" dur="500" fill="hold"/>
                                        <p:tgtEl>
                                          <p:spTgt spid="1078366"/>
                                        </p:tgtEl>
                                        <p:attrNameLst>
                                          <p:attrName>ppt_w</p:attrName>
                                        </p:attrNameLst>
                                      </p:cBhvr>
                                      <p:tavLst>
                                        <p:tav tm="0">
                                          <p:val>
                                            <p:fltVal val="0"/>
                                          </p:val>
                                        </p:tav>
                                        <p:tav tm="100000">
                                          <p:val>
                                            <p:strVal val="#ppt_w"/>
                                          </p:val>
                                        </p:tav>
                                      </p:tavLst>
                                    </p:anim>
                                    <p:anim calcmode="lin" valueType="num">
                                      <p:cBhvr>
                                        <p:cTn id="47" dur="500" fill="hold"/>
                                        <p:tgtEl>
                                          <p:spTgt spid="1078366"/>
                                        </p:tgtEl>
                                        <p:attrNameLst>
                                          <p:attrName>ppt_h</p:attrName>
                                        </p:attrNameLst>
                                      </p:cBhvr>
                                      <p:tavLst>
                                        <p:tav tm="0">
                                          <p:val>
                                            <p:fltVal val="0"/>
                                          </p:val>
                                        </p:tav>
                                        <p:tav tm="100000">
                                          <p:val>
                                            <p:strVal val="#ppt_h"/>
                                          </p:val>
                                        </p:tav>
                                      </p:tavLst>
                                    </p:anim>
                                    <p:animEffect transition="in" filter="fade">
                                      <p:cBhvr>
                                        <p:cTn id="48" dur="500"/>
                                        <p:tgtEl>
                                          <p:spTgt spid="1078366"/>
                                        </p:tgtEl>
                                      </p:cBhvr>
                                    </p:animEffect>
                                  </p:childTnLst>
                                </p:cTn>
                              </p:par>
                            </p:childTnLst>
                          </p:cTn>
                        </p:par>
                      </p:childTnLst>
                    </p:cTn>
                  </p:par>
                  <p:par>
                    <p:cTn id="49" fill="hold" nodeType="clickPar">
                      <p:stCondLst>
                        <p:cond delay="indefinite"/>
                      </p:stCondLst>
                      <p:childTnLst>
                        <p:par>
                          <p:cTn id="50" fill="hold" nodeType="after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078365"/>
                                        </p:tgtEl>
                                        <p:attrNameLst>
                                          <p:attrName>style.visibility</p:attrName>
                                        </p:attrNameLst>
                                      </p:cBhvr>
                                      <p:to>
                                        <p:strVal val="visible"/>
                                      </p:to>
                                    </p:set>
                                    <p:anim calcmode="lin" valueType="num">
                                      <p:cBhvr>
                                        <p:cTn id="53" dur="500" fill="hold"/>
                                        <p:tgtEl>
                                          <p:spTgt spid="1078365"/>
                                        </p:tgtEl>
                                        <p:attrNameLst>
                                          <p:attrName>ppt_w</p:attrName>
                                        </p:attrNameLst>
                                      </p:cBhvr>
                                      <p:tavLst>
                                        <p:tav tm="0">
                                          <p:val>
                                            <p:fltVal val="0"/>
                                          </p:val>
                                        </p:tav>
                                        <p:tav tm="100000">
                                          <p:val>
                                            <p:strVal val="#ppt_w"/>
                                          </p:val>
                                        </p:tav>
                                      </p:tavLst>
                                    </p:anim>
                                    <p:anim calcmode="lin" valueType="num">
                                      <p:cBhvr>
                                        <p:cTn id="54" dur="500" fill="hold"/>
                                        <p:tgtEl>
                                          <p:spTgt spid="1078365"/>
                                        </p:tgtEl>
                                        <p:attrNameLst>
                                          <p:attrName>ppt_h</p:attrName>
                                        </p:attrNameLst>
                                      </p:cBhvr>
                                      <p:tavLst>
                                        <p:tav tm="0">
                                          <p:val>
                                            <p:fltVal val="0"/>
                                          </p:val>
                                        </p:tav>
                                        <p:tav tm="100000">
                                          <p:val>
                                            <p:strVal val="#ppt_h"/>
                                          </p:val>
                                        </p:tav>
                                      </p:tavLst>
                                    </p:anim>
                                    <p:animEffect transition="in" filter="fade">
                                      <p:cBhvr>
                                        <p:cTn id="55" dur="500"/>
                                        <p:tgtEl>
                                          <p:spTgt spid="1078365"/>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078364"/>
                                        </p:tgtEl>
                                        <p:attrNameLst>
                                          <p:attrName>style.visibility</p:attrName>
                                        </p:attrNameLst>
                                      </p:cBhvr>
                                      <p:to>
                                        <p:strVal val="visible"/>
                                      </p:to>
                                    </p:set>
                                    <p:anim calcmode="lin" valueType="num">
                                      <p:cBhvr>
                                        <p:cTn id="60" dur="500" fill="hold"/>
                                        <p:tgtEl>
                                          <p:spTgt spid="1078364"/>
                                        </p:tgtEl>
                                        <p:attrNameLst>
                                          <p:attrName>ppt_w</p:attrName>
                                        </p:attrNameLst>
                                      </p:cBhvr>
                                      <p:tavLst>
                                        <p:tav tm="0">
                                          <p:val>
                                            <p:fltVal val="0"/>
                                          </p:val>
                                        </p:tav>
                                        <p:tav tm="100000">
                                          <p:val>
                                            <p:strVal val="#ppt_w"/>
                                          </p:val>
                                        </p:tav>
                                      </p:tavLst>
                                    </p:anim>
                                    <p:anim calcmode="lin" valueType="num">
                                      <p:cBhvr>
                                        <p:cTn id="61" dur="500" fill="hold"/>
                                        <p:tgtEl>
                                          <p:spTgt spid="1078364"/>
                                        </p:tgtEl>
                                        <p:attrNameLst>
                                          <p:attrName>ppt_h</p:attrName>
                                        </p:attrNameLst>
                                      </p:cBhvr>
                                      <p:tavLst>
                                        <p:tav tm="0">
                                          <p:val>
                                            <p:fltVal val="0"/>
                                          </p:val>
                                        </p:tav>
                                        <p:tav tm="100000">
                                          <p:val>
                                            <p:strVal val="#ppt_h"/>
                                          </p:val>
                                        </p:tav>
                                      </p:tavLst>
                                    </p:anim>
                                    <p:animEffect transition="in" filter="fade">
                                      <p:cBhvr>
                                        <p:cTn id="62" dur="500"/>
                                        <p:tgtEl>
                                          <p:spTgt spid="1078364"/>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78363"/>
                                        </p:tgtEl>
                                        <p:attrNameLst>
                                          <p:attrName>style.visibility</p:attrName>
                                        </p:attrNameLst>
                                      </p:cBhvr>
                                      <p:to>
                                        <p:strVal val="visible"/>
                                      </p:to>
                                    </p:set>
                                    <p:anim calcmode="lin" valueType="num">
                                      <p:cBhvr>
                                        <p:cTn id="67" dur="500" fill="hold"/>
                                        <p:tgtEl>
                                          <p:spTgt spid="1078363"/>
                                        </p:tgtEl>
                                        <p:attrNameLst>
                                          <p:attrName>ppt_w</p:attrName>
                                        </p:attrNameLst>
                                      </p:cBhvr>
                                      <p:tavLst>
                                        <p:tav tm="0">
                                          <p:val>
                                            <p:fltVal val="0"/>
                                          </p:val>
                                        </p:tav>
                                        <p:tav tm="100000">
                                          <p:val>
                                            <p:strVal val="#ppt_w"/>
                                          </p:val>
                                        </p:tav>
                                      </p:tavLst>
                                    </p:anim>
                                    <p:anim calcmode="lin" valueType="num">
                                      <p:cBhvr>
                                        <p:cTn id="68" dur="500" fill="hold"/>
                                        <p:tgtEl>
                                          <p:spTgt spid="1078363"/>
                                        </p:tgtEl>
                                        <p:attrNameLst>
                                          <p:attrName>ppt_h</p:attrName>
                                        </p:attrNameLst>
                                      </p:cBhvr>
                                      <p:tavLst>
                                        <p:tav tm="0">
                                          <p:val>
                                            <p:fltVal val="0"/>
                                          </p:val>
                                        </p:tav>
                                        <p:tav tm="100000">
                                          <p:val>
                                            <p:strVal val="#ppt_h"/>
                                          </p:val>
                                        </p:tav>
                                      </p:tavLst>
                                    </p:anim>
                                    <p:animEffect transition="in" filter="fade">
                                      <p:cBhvr>
                                        <p:cTn id="69" dur="500"/>
                                        <p:tgtEl>
                                          <p:spTgt spid="1078363"/>
                                        </p:tgtEl>
                                      </p:cBhvr>
                                    </p:animEffect>
                                  </p:childTnLst>
                                </p:cTn>
                              </p:par>
                            </p:childTnLst>
                          </p:cTn>
                        </p:par>
                      </p:childTnLst>
                    </p:cTn>
                  </p:par>
                  <p:par>
                    <p:cTn id="70" fill="hold" nodeType="clickPar">
                      <p:stCondLst>
                        <p:cond delay="indefinite"/>
                      </p:stCondLst>
                      <p:childTnLst>
                        <p:par>
                          <p:cTn id="71" fill="hold" nodeType="after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78362"/>
                                        </p:tgtEl>
                                        <p:attrNameLst>
                                          <p:attrName>style.visibility</p:attrName>
                                        </p:attrNameLst>
                                      </p:cBhvr>
                                      <p:to>
                                        <p:strVal val="visible"/>
                                      </p:to>
                                    </p:set>
                                    <p:anim calcmode="lin" valueType="num">
                                      <p:cBhvr>
                                        <p:cTn id="74" dur="500" fill="hold"/>
                                        <p:tgtEl>
                                          <p:spTgt spid="1078362"/>
                                        </p:tgtEl>
                                        <p:attrNameLst>
                                          <p:attrName>ppt_w</p:attrName>
                                        </p:attrNameLst>
                                      </p:cBhvr>
                                      <p:tavLst>
                                        <p:tav tm="0">
                                          <p:val>
                                            <p:fltVal val="0"/>
                                          </p:val>
                                        </p:tav>
                                        <p:tav tm="100000">
                                          <p:val>
                                            <p:strVal val="#ppt_w"/>
                                          </p:val>
                                        </p:tav>
                                      </p:tavLst>
                                    </p:anim>
                                    <p:anim calcmode="lin" valueType="num">
                                      <p:cBhvr>
                                        <p:cTn id="75" dur="500" fill="hold"/>
                                        <p:tgtEl>
                                          <p:spTgt spid="1078362"/>
                                        </p:tgtEl>
                                        <p:attrNameLst>
                                          <p:attrName>ppt_h</p:attrName>
                                        </p:attrNameLst>
                                      </p:cBhvr>
                                      <p:tavLst>
                                        <p:tav tm="0">
                                          <p:val>
                                            <p:fltVal val="0"/>
                                          </p:val>
                                        </p:tav>
                                        <p:tav tm="100000">
                                          <p:val>
                                            <p:strVal val="#ppt_h"/>
                                          </p:val>
                                        </p:tav>
                                      </p:tavLst>
                                    </p:anim>
                                    <p:animEffect transition="in" filter="fade">
                                      <p:cBhvr>
                                        <p:cTn id="76" dur="500"/>
                                        <p:tgtEl>
                                          <p:spTgt spid="1078362"/>
                                        </p:tgtEl>
                                      </p:cBhvr>
                                    </p:animEffect>
                                  </p:childTnLst>
                                </p:cTn>
                              </p:par>
                            </p:childTnLst>
                          </p:cTn>
                        </p:par>
                      </p:childTnLst>
                    </p:cTn>
                  </p:par>
                  <p:par>
                    <p:cTn id="77" fill="hold" nodeType="clickPar">
                      <p:stCondLst>
                        <p:cond delay="indefinite"/>
                      </p:stCondLst>
                      <p:childTnLst>
                        <p:par>
                          <p:cTn id="78" fill="hold" nodeType="after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078361"/>
                                        </p:tgtEl>
                                        <p:attrNameLst>
                                          <p:attrName>style.visibility</p:attrName>
                                        </p:attrNameLst>
                                      </p:cBhvr>
                                      <p:to>
                                        <p:strVal val="visible"/>
                                      </p:to>
                                    </p:set>
                                    <p:anim calcmode="lin" valueType="num">
                                      <p:cBhvr>
                                        <p:cTn id="81" dur="500" fill="hold"/>
                                        <p:tgtEl>
                                          <p:spTgt spid="1078361"/>
                                        </p:tgtEl>
                                        <p:attrNameLst>
                                          <p:attrName>ppt_w</p:attrName>
                                        </p:attrNameLst>
                                      </p:cBhvr>
                                      <p:tavLst>
                                        <p:tav tm="0">
                                          <p:val>
                                            <p:fltVal val="0"/>
                                          </p:val>
                                        </p:tav>
                                        <p:tav tm="100000">
                                          <p:val>
                                            <p:strVal val="#ppt_w"/>
                                          </p:val>
                                        </p:tav>
                                      </p:tavLst>
                                    </p:anim>
                                    <p:anim calcmode="lin" valueType="num">
                                      <p:cBhvr>
                                        <p:cTn id="82" dur="500" fill="hold"/>
                                        <p:tgtEl>
                                          <p:spTgt spid="1078361"/>
                                        </p:tgtEl>
                                        <p:attrNameLst>
                                          <p:attrName>ppt_h</p:attrName>
                                        </p:attrNameLst>
                                      </p:cBhvr>
                                      <p:tavLst>
                                        <p:tav tm="0">
                                          <p:val>
                                            <p:fltVal val="0"/>
                                          </p:val>
                                        </p:tav>
                                        <p:tav tm="100000">
                                          <p:val>
                                            <p:strVal val="#ppt_h"/>
                                          </p:val>
                                        </p:tav>
                                      </p:tavLst>
                                    </p:anim>
                                    <p:animEffect transition="in" filter="fade">
                                      <p:cBhvr>
                                        <p:cTn id="83" dur="500"/>
                                        <p:tgtEl>
                                          <p:spTgt spid="1078361"/>
                                        </p:tgtEl>
                                      </p:cBhvr>
                                    </p:animEffect>
                                  </p:childTnLst>
                                </p:cTn>
                              </p:par>
                            </p:childTnLst>
                          </p:cTn>
                        </p:par>
                      </p:childTnLst>
                    </p:cTn>
                  </p:par>
                  <p:par>
                    <p:cTn id="84" fill="hold" nodeType="clickPar">
                      <p:stCondLst>
                        <p:cond delay="indefinite"/>
                      </p:stCondLst>
                      <p:childTnLst>
                        <p:par>
                          <p:cTn id="85" fill="hold" nodeType="after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1078360"/>
                                        </p:tgtEl>
                                        <p:attrNameLst>
                                          <p:attrName>style.visibility</p:attrName>
                                        </p:attrNameLst>
                                      </p:cBhvr>
                                      <p:to>
                                        <p:strVal val="visible"/>
                                      </p:to>
                                    </p:set>
                                    <p:anim calcmode="lin" valueType="num">
                                      <p:cBhvr>
                                        <p:cTn id="88" dur="500" fill="hold"/>
                                        <p:tgtEl>
                                          <p:spTgt spid="1078360"/>
                                        </p:tgtEl>
                                        <p:attrNameLst>
                                          <p:attrName>ppt_w</p:attrName>
                                        </p:attrNameLst>
                                      </p:cBhvr>
                                      <p:tavLst>
                                        <p:tav tm="0">
                                          <p:val>
                                            <p:fltVal val="0"/>
                                          </p:val>
                                        </p:tav>
                                        <p:tav tm="100000">
                                          <p:val>
                                            <p:strVal val="#ppt_w"/>
                                          </p:val>
                                        </p:tav>
                                      </p:tavLst>
                                    </p:anim>
                                    <p:anim calcmode="lin" valueType="num">
                                      <p:cBhvr>
                                        <p:cTn id="89" dur="500" fill="hold"/>
                                        <p:tgtEl>
                                          <p:spTgt spid="1078360"/>
                                        </p:tgtEl>
                                        <p:attrNameLst>
                                          <p:attrName>ppt_h</p:attrName>
                                        </p:attrNameLst>
                                      </p:cBhvr>
                                      <p:tavLst>
                                        <p:tav tm="0">
                                          <p:val>
                                            <p:fltVal val="0"/>
                                          </p:val>
                                        </p:tav>
                                        <p:tav tm="100000">
                                          <p:val>
                                            <p:strVal val="#ppt_h"/>
                                          </p:val>
                                        </p:tav>
                                      </p:tavLst>
                                    </p:anim>
                                    <p:animEffect transition="in" filter="fade">
                                      <p:cBhvr>
                                        <p:cTn id="90" dur="500"/>
                                        <p:tgtEl>
                                          <p:spTgt spid="1078360"/>
                                        </p:tgtEl>
                                      </p:cBhvr>
                                    </p:animEffect>
                                  </p:childTnLst>
                                </p:cTn>
                              </p:par>
                            </p:childTnLst>
                          </p:cTn>
                        </p:par>
                      </p:childTnLst>
                    </p:cTn>
                  </p:par>
                  <p:par>
                    <p:cTn id="91" fill="hold" nodeType="clickPar">
                      <p:stCondLst>
                        <p:cond delay="indefinite"/>
                      </p:stCondLst>
                      <p:childTnLst>
                        <p:par>
                          <p:cTn id="92" fill="hold" nodeType="after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1078359"/>
                                        </p:tgtEl>
                                        <p:attrNameLst>
                                          <p:attrName>style.visibility</p:attrName>
                                        </p:attrNameLst>
                                      </p:cBhvr>
                                      <p:to>
                                        <p:strVal val="visible"/>
                                      </p:to>
                                    </p:set>
                                    <p:anim calcmode="lin" valueType="num">
                                      <p:cBhvr>
                                        <p:cTn id="95" dur="500" fill="hold"/>
                                        <p:tgtEl>
                                          <p:spTgt spid="1078359"/>
                                        </p:tgtEl>
                                        <p:attrNameLst>
                                          <p:attrName>ppt_w</p:attrName>
                                        </p:attrNameLst>
                                      </p:cBhvr>
                                      <p:tavLst>
                                        <p:tav tm="0">
                                          <p:val>
                                            <p:fltVal val="0"/>
                                          </p:val>
                                        </p:tav>
                                        <p:tav tm="100000">
                                          <p:val>
                                            <p:strVal val="#ppt_w"/>
                                          </p:val>
                                        </p:tav>
                                      </p:tavLst>
                                    </p:anim>
                                    <p:anim calcmode="lin" valueType="num">
                                      <p:cBhvr>
                                        <p:cTn id="96" dur="500" fill="hold"/>
                                        <p:tgtEl>
                                          <p:spTgt spid="1078359"/>
                                        </p:tgtEl>
                                        <p:attrNameLst>
                                          <p:attrName>ppt_h</p:attrName>
                                        </p:attrNameLst>
                                      </p:cBhvr>
                                      <p:tavLst>
                                        <p:tav tm="0">
                                          <p:val>
                                            <p:fltVal val="0"/>
                                          </p:val>
                                        </p:tav>
                                        <p:tav tm="100000">
                                          <p:val>
                                            <p:strVal val="#ppt_h"/>
                                          </p:val>
                                        </p:tav>
                                      </p:tavLst>
                                    </p:anim>
                                    <p:animEffect transition="in" filter="fade">
                                      <p:cBhvr>
                                        <p:cTn id="97" dur="500"/>
                                        <p:tgtEl>
                                          <p:spTgt spid="1078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86" grpId="0"/>
      <p:bldP spid="1078302" grpId="0"/>
      <p:bldP spid="1078304" grpId="0"/>
      <p:bldP spid="1078308" grpId="0"/>
      <p:bldP spid="1078316" grpId="0"/>
      <p:bldP spid="1078324" grpId="0"/>
      <p:bldP spid="1078296" grpId="0"/>
      <p:bldP spid="1078298" grpId="0"/>
      <p:bldP spid="1078299" grpId="0"/>
      <p:bldP spid="1078297" grpId="0"/>
      <p:bldP spid="1078359" grpId="0"/>
      <p:bldP spid="1078360" grpId="0"/>
      <p:bldP spid="1078361" grpId="0"/>
      <p:bldP spid="1078362" grpId="0"/>
      <p:bldP spid="1078363" grpId="0"/>
      <p:bldP spid="1078364" grpId="0"/>
      <p:bldP spid="1078365" grpId="0"/>
      <p:bldP spid="1078366" grpId="0"/>
      <p:bldP spid="1078367"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430696" y="1076877"/>
            <a:ext cx="11161240" cy="432423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a:latin typeface="Times New Roman" charset="0"/>
                <a:ea typeface="微软雅黑" panose="020b0503020204020204" charset="-122"/>
                <a:cs typeface="Courier New" panose="02070309020205020404"/>
              </a:rPr>
              <a:t>1</a:t>
            </a:r>
            <a:r>
              <a:rPr lang="en-US" altLang="zh-CN" sz="2600" kern="100" smtClean="0">
                <a:latin typeface="Times New Roman" charset="0"/>
                <a:ea typeface="微软雅黑" panose="020b0503020204020204" charset="-122"/>
                <a:cs typeface="Courier New" panose="02070309020205020404"/>
              </a:rPr>
              <a:t>.</a:t>
            </a:r>
            <a:r>
              <a:rPr lang="zh-CN" altLang="en-US" sz="2600" kern="100" smtClean="0">
                <a:latin typeface="Times New Roman" charset="0"/>
                <a:ea typeface="微软雅黑" panose="020b0503020204020204" charset="-122"/>
                <a:cs typeface="Times New Roman" panose="02020603050405020304"/>
              </a:rPr>
              <a:t>竞争、合作与冲突已成为当代时代的潮流</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竞争、合作与冲突是国际关系的基本形式。和平与发展才是时代的潮流</a:t>
            </a:r>
            <a:endParaRPr lang="zh-CN" altLang="zh-CN" sz="2600" kern="100">
              <a:solidFill>
                <a:srgbClr val="002060"/>
              </a:solidFill>
              <a:latin typeface="Times New Roman" charset="0"/>
              <a:ea typeface="微软雅黑" panose="020b0503020204020204" charset="-122"/>
              <a:cs typeface="Times New Roman" panose="02020603050405020304"/>
            </a:endParaRPr>
          </a:p>
          <a:p>
            <a:pPr algn="just">
              <a:lnSpc>
                <a:spcPct val="150000"/>
              </a:lnSpc>
              <a:spcAft>
                <a:spcPct val="0"/>
              </a:spcAft>
            </a:pPr>
            <a:r>
              <a:rPr lang="en-US" altLang="zh-CN" sz="2600" kern="100" smtClean="0">
                <a:latin typeface="Times New Roman" charset="0"/>
                <a:ea typeface="微软雅黑" panose="020b0503020204020204" charset="-122"/>
                <a:cs typeface="Times New Roman" panose="02020603050405020304"/>
              </a:rPr>
              <a:t>2.</a:t>
            </a:r>
            <a:r>
              <a:rPr lang="zh-CN" altLang="en-US" sz="2600" kern="100" smtClean="0">
                <a:latin typeface="Times New Roman" charset="0"/>
                <a:ea typeface="微软雅黑" panose="020b0503020204020204" charset="-122"/>
                <a:cs typeface="Times New Roman" panose="02020603050405020304"/>
              </a:rPr>
              <a:t>世界和平是人类存在和发展的物质条件</a:t>
            </a:r>
            <a:endParaRPr lang="zh-CN" altLang="zh-CN" sz="2600" kern="100" smtClean="0">
              <a:latin typeface="Times New Roman" panose="02020603050405020304" charset="0"/>
              <a:ea typeface="微软雅黑" panose="020b0503020204020204" charset="-122"/>
              <a:cs typeface="Times New Roman"/>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世界和平是人类存在和发展的基本条件</a:t>
            </a:r>
            <a:endParaRPr lang="zh-CN" altLang="zh-CN" sz="1050" kern="100">
              <a:solidFill>
                <a:srgbClr val="002060"/>
              </a:solidFill>
              <a:latin typeface="宋体" pitchFamily="2" charset="-122"/>
              <a:cs typeface="Courier New" panose="02070309020205020404"/>
            </a:endParaRPr>
          </a:p>
          <a:p>
            <a:pPr algn="just">
              <a:lnSpc>
                <a:spcPct val="150000"/>
              </a:lnSpc>
              <a:spcAft>
                <a:spcPct val="0"/>
              </a:spcAft>
            </a:pPr>
            <a:r>
              <a:rPr lang="en-US" altLang="zh-CN" sz="2600" kern="100">
                <a:latin typeface="Times New Roman" charset="0"/>
                <a:ea typeface="微软雅黑" panose="020b0503020204020204" charset="-122"/>
                <a:cs typeface="Courier New" panose="02070309020205020404"/>
              </a:rPr>
              <a:t>3</a:t>
            </a:r>
            <a:r>
              <a:rPr lang="en-US" altLang="zh-CN" sz="2600" kern="100" smtClean="0">
                <a:latin typeface="Times New Roman" charset="0"/>
                <a:ea typeface="微软雅黑" panose="020b0503020204020204" charset="-122"/>
                <a:cs typeface="Courier New" panose="02070309020205020404"/>
              </a:rPr>
              <a:t>.</a:t>
            </a:r>
            <a:r>
              <a:rPr lang="zh-CN" altLang="en-US" sz="2600" kern="100" smtClean="0">
                <a:latin typeface="Times New Roman" charset="0"/>
                <a:ea typeface="微软雅黑" panose="020b0503020204020204" charset="-122"/>
                <a:cs typeface="Times New Roman" panose="02020603050405020304"/>
              </a:rPr>
              <a:t>全球发展的最突出问题是发展中国家的贫穷问题</a:t>
            </a:r>
            <a:endParaRPr lang="en-US" altLang="zh-CN" sz="2600" kern="100" smtClean="0">
              <a:latin typeface="Times New Roman" panose="02020603050405020304" charset="0"/>
              <a:ea typeface="微软雅黑" panose="020b0503020204020204" charset="-122"/>
              <a:cs typeface="Times New Roman"/>
            </a:endParaRPr>
          </a:p>
          <a:p>
            <a:pPr algn="just">
              <a:lnSpc>
                <a:spcPct val="150000"/>
              </a:lnSpc>
              <a:spcAft>
                <a:spcPct val="0"/>
              </a:spcAft>
            </a:pPr>
            <a:r>
              <a:rPr lang="zh-CN" altLang="zh-CN" sz="2600" b="1" kern="100" smtClean="0">
                <a:solidFill>
                  <a:srgbClr val="0000FF"/>
                </a:solidFill>
                <a:latin typeface="Times New Roman" charset="0"/>
                <a:ea typeface="微软雅黑" panose="020b0503020204020204" charset="-122"/>
                <a:cs typeface="Times New Roman" panose="02020603050405020304"/>
              </a:rPr>
              <a:t>分析</a:t>
            </a:r>
            <a:r>
              <a:rPr lang="zh-CN" altLang="zh-CN" sz="2600" b="1" kern="100">
                <a:solidFill>
                  <a:srgbClr val="0000FF"/>
                </a:solidFill>
                <a:latin typeface="Times New Roman" charset="0"/>
                <a:ea typeface="微软雅黑" panose="020b0503020204020204" charset="-122"/>
                <a:cs typeface="Times New Roman" panose="02020603050405020304"/>
              </a:rPr>
              <a:t>：</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全球发展的最突出问题是南北发展不平衡的问题</a:t>
            </a:r>
            <a:endParaRPr lang="zh-CN" altLang="zh-CN" sz="2600" kern="100">
              <a:solidFill>
                <a:srgbClr val="002060"/>
              </a:solidFill>
              <a:latin typeface="Times New Roman" charset="0"/>
              <a:ea typeface="微软雅黑" panose="020b0503020204020204" charset="-122"/>
              <a:cs typeface="Times New Roman" panose="02020603050405020304"/>
            </a:endParaRPr>
          </a:p>
        </p:txBody>
      </p:sp>
      <p:sp>
        <p:nvSpPr>
          <p:cNvPr id="4" name="矩形 3"/>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易</a:t>
            </a:r>
            <a:r>
              <a:rPr lang="zh-CN" altLang="en-US" sz="2800" b="1" smtClean="0">
                <a:solidFill>
                  <a:prstClr val="black"/>
                </a:solidFill>
              </a:rPr>
              <a:t>错明辨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xit" presetSubtype="0" fill="hold" grpId="0" nodeType="clickEffect">
                                  <p:stCondLst>
                                    <p:cond delay="0"/>
                                  </p:stCondLst>
                                  <p:childTnLst>
                                    <p:animEffect transition="out" filter="fade">
                                      <p:cBhvr>
                                        <p:cTn id="16" dur="500"/>
                                        <p:tgtEl>
                                          <p:spTgt spid="5">
                                            <p:txEl>
                                              <p:pRg st="1" end="1"/>
                                            </p:txEl>
                                          </p:spTgt>
                                        </p:tgtEl>
                                      </p:cBhvr>
                                    </p:animEffect>
                                    <p:set>
                                      <p:cBhvr>
                                        <p:cTn id="17" dur="1" fill="hold">
                                          <p:stCondLst>
                                            <p:cond delay="499"/>
                                          </p:stCondLst>
                                        </p:cTn>
                                        <p:tgtEl>
                                          <p:spTgt spid="5">
                                            <p:txEl>
                                              <p:pRg st="1" end="1"/>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5">
                                            <p:txEl>
                                              <p:pRg st="3" end="3"/>
                                            </p:txEl>
                                          </p:spTgt>
                                        </p:tgtEl>
                                      </p:cBhvr>
                                    </p:animEffect>
                                    <p:set>
                                      <p:cBhvr>
                                        <p:cTn id="20"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1266" name="Object 8"/>
          <p:cNvGraphicFramePr>
            <a:graphicFrameLocks noChangeAspect="1"/>
          </p:cNvGraphicFramePr>
          <p:nvPr/>
        </p:nvGraphicFramePr>
        <p:xfrm>
          <a:off x="1183218" y="-34925"/>
          <a:ext cx="9808633" cy="584200"/>
        </p:xfrm>
        <a:graphic>
          <a:graphicData uri="http://schemas.openxmlformats.org/presentationml/2006/ole">
            <mc:AlternateContent>
              <mc:Choice xmlns:v="urn:schemas-microsoft-com:vml" Requires="v">
                <p:oleObj spid="_x0000_s1038" name="Document" r:id="rId2" progId="Word.Document.8">
                  <p:embed/>
                </p:oleObj>
              </mc:Choice>
              <mc:Fallback>
                <p:oleObj name="Document"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1183218" y="-34925"/>
                        <a:ext cx="9808633" cy="584200"/>
                      </a:xfrm>
                      <a:prstGeom prst="rect">
                        <a:avLst/>
                      </a:prstGeom>
                      <a:noFill/>
                      <a:ln>
                        <a:noFill/>
                      </a:ln>
                      <a:effectLst/>
                    </p:spPr>
                  </p:pic>
                </p:oleObj>
              </mc:Fallback>
            </mc:AlternateContent>
          </a:graphicData>
        </a:graphic>
      </p:graphicFrame>
      <p:pic>
        <p:nvPicPr>
          <p:cNvPr id="11267" name="Picture 42"/>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1111251" y="544514"/>
            <a:ext cx="9400116" cy="6124575"/>
          </a:xfrm>
          <a:prstGeom prst="rect">
            <a:avLst/>
          </a:prstGeom>
          <a:noFill/>
          <a:ln w="19050" algn="ctr">
            <a:noFill/>
            <a:prstDash val="dash"/>
            <a:miter lim="800000"/>
          </a:ln>
          <a:effectLst/>
        </p:spPr>
      </p:pic>
      <p:pic>
        <p:nvPicPr>
          <p:cNvPr id="765995" name="Picture 43"/>
          <p:cNvPicPr>
            <a:picLocks noChangeAspect="1" noChangeArrowheads="1"/>
          </p:cNvPicPr>
          <p:nvPr/>
        </p:nvPicPr>
        <p:blipFill>
          <a:blip r:embed="rId5">
            <a:clrChange>
              <a:clrFrom>
                <a:srgbClr val="FFFFFF"/>
              </a:clrFrom>
              <a:clrTo>
                <a:srgbClr val="FFFFFF">
                  <a:alpha val="0"/>
                </a:srgbClr>
              </a:clrTo>
            </a:clrChange>
          </a:blip>
          <a:stretch>
            <a:fillRect/>
          </a:stretch>
        </p:blipFill>
        <p:spPr bwMode="auto">
          <a:xfrm>
            <a:off x="7698318" y="482601"/>
            <a:ext cx="666749" cy="339725"/>
          </a:xfrm>
          <a:prstGeom prst="rect">
            <a:avLst/>
          </a:prstGeom>
          <a:noFill/>
          <a:ln w="19050" algn="ctr">
            <a:noFill/>
            <a:prstDash val="dash"/>
            <a:miter lim="800000"/>
          </a:ln>
          <a:effectLst/>
        </p:spPr>
      </p:pic>
      <p:pic>
        <p:nvPicPr>
          <p:cNvPr id="765996" name="Picture 44"/>
          <p:cNvPicPr>
            <a:picLocks noChangeAspect="1" noChangeArrowheads="1"/>
          </p:cNvPicPr>
          <p:nvPr/>
        </p:nvPicPr>
        <p:blipFill>
          <a:blip r:embed="rId6">
            <a:clrChange>
              <a:clrFrom>
                <a:srgbClr val="FFFFFF"/>
              </a:clrFrom>
              <a:clrTo>
                <a:srgbClr val="FFFFFF">
                  <a:alpha val="0"/>
                </a:srgbClr>
              </a:clrTo>
            </a:clrChange>
          </a:blip>
          <a:stretch>
            <a:fillRect/>
          </a:stretch>
        </p:blipFill>
        <p:spPr bwMode="auto">
          <a:xfrm>
            <a:off x="5475817" y="773113"/>
            <a:ext cx="1013883" cy="360362"/>
          </a:xfrm>
          <a:prstGeom prst="rect">
            <a:avLst/>
          </a:prstGeom>
          <a:noFill/>
          <a:ln w="19050" algn="ctr">
            <a:noFill/>
            <a:prstDash val="dash"/>
            <a:miter lim="800000"/>
          </a:ln>
          <a:effectLst/>
        </p:spPr>
      </p:pic>
      <p:pic>
        <p:nvPicPr>
          <p:cNvPr id="765997" name="Picture 45"/>
          <p:cNvPicPr>
            <a:picLocks noChangeAspect="1" noChangeArrowheads="1"/>
          </p:cNvPicPr>
          <p:nvPr/>
        </p:nvPicPr>
        <p:blipFill>
          <a:blip r:embed="rId7">
            <a:clrChange>
              <a:clrFrom>
                <a:srgbClr val="FFFFFF"/>
              </a:clrFrom>
              <a:clrTo>
                <a:srgbClr val="FFFFFF">
                  <a:alpha val="0"/>
                </a:srgbClr>
              </a:clrTo>
            </a:clrChange>
          </a:blip>
          <a:stretch>
            <a:fillRect/>
          </a:stretch>
        </p:blipFill>
        <p:spPr bwMode="auto">
          <a:xfrm>
            <a:off x="8591551" y="779463"/>
            <a:ext cx="897467" cy="300037"/>
          </a:xfrm>
          <a:prstGeom prst="rect">
            <a:avLst/>
          </a:prstGeom>
          <a:noFill/>
          <a:ln w="19050" algn="ctr">
            <a:noFill/>
            <a:prstDash val="dash"/>
            <a:miter lim="800000"/>
          </a:ln>
          <a:effectLst/>
        </p:spPr>
      </p:pic>
      <p:pic>
        <p:nvPicPr>
          <p:cNvPr id="765998" name="Picture 46"/>
          <p:cNvPicPr>
            <a:picLocks noChangeAspect="1" noChangeArrowheads="1"/>
          </p:cNvPicPr>
          <p:nvPr/>
        </p:nvPicPr>
        <p:blipFill>
          <a:blip r:embed="rId8">
            <a:clrChange>
              <a:clrFrom>
                <a:srgbClr val="FFFFFF"/>
              </a:clrFrom>
              <a:clrTo>
                <a:srgbClr val="FFFFFF">
                  <a:alpha val="0"/>
                </a:srgbClr>
              </a:clrTo>
            </a:clrChange>
          </a:blip>
          <a:stretch>
            <a:fillRect/>
          </a:stretch>
        </p:blipFill>
        <p:spPr bwMode="auto">
          <a:xfrm>
            <a:off x="7677151" y="1090614"/>
            <a:ext cx="1191683" cy="320675"/>
          </a:xfrm>
          <a:prstGeom prst="rect">
            <a:avLst/>
          </a:prstGeom>
          <a:noFill/>
          <a:ln w="19050" algn="ctr">
            <a:noFill/>
            <a:prstDash val="dash"/>
            <a:miter lim="800000"/>
          </a:ln>
          <a:effectLst/>
        </p:spPr>
      </p:pic>
      <p:pic>
        <p:nvPicPr>
          <p:cNvPr id="765999" name="Picture 47"/>
          <p:cNvPicPr>
            <a:picLocks noChangeAspect="1" noChangeArrowheads="1"/>
          </p:cNvPicPr>
          <p:nvPr/>
        </p:nvPicPr>
        <p:blipFill>
          <a:blip r:embed="rId9">
            <a:clrChange>
              <a:clrFrom>
                <a:srgbClr val="FFFFFF"/>
              </a:clrFrom>
              <a:clrTo>
                <a:srgbClr val="FFFFFF">
                  <a:alpha val="0"/>
                </a:srgbClr>
              </a:clrTo>
            </a:clrChange>
          </a:blip>
          <a:stretch>
            <a:fillRect/>
          </a:stretch>
        </p:blipFill>
        <p:spPr bwMode="auto">
          <a:xfrm>
            <a:off x="9338733" y="1117600"/>
            <a:ext cx="1244600" cy="306388"/>
          </a:xfrm>
          <a:prstGeom prst="rect">
            <a:avLst/>
          </a:prstGeom>
          <a:noFill/>
          <a:ln w="19050" algn="ctr">
            <a:noFill/>
            <a:prstDash val="dash"/>
            <a:miter lim="800000"/>
          </a:ln>
          <a:effectLst/>
        </p:spPr>
      </p:pic>
      <p:pic>
        <p:nvPicPr>
          <p:cNvPr id="766000" name="Picture 48"/>
          <p:cNvPicPr>
            <a:picLocks noChangeAspect="1" noChangeArrowheads="1"/>
          </p:cNvPicPr>
          <p:nvPr/>
        </p:nvPicPr>
        <p:blipFill>
          <a:blip r:embed="rId10">
            <a:clrChange>
              <a:clrFrom>
                <a:srgbClr val="FFFFFF"/>
              </a:clrFrom>
              <a:clrTo>
                <a:srgbClr val="FFFFFF">
                  <a:alpha val="0"/>
                </a:srgbClr>
              </a:clrTo>
            </a:clrChange>
          </a:blip>
          <a:stretch>
            <a:fillRect/>
          </a:stretch>
        </p:blipFill>
        <p:spPr bwMode="auto">
          <a:xfrm>
            <a:off x="5010151" y="1581150"/>
            <a:ext cx="986367" cy="400050"/>
          </a:xfrm>
          <a:prstGeom prst="rect">
            <a:avLst/>
          </a:prstGeom>
          <a:noFill/>
          <a:ln w="19050" algn="ctr">
            <a:noFill/>
            <a:prstDash val="dash"/>
            <a:miter lim="800000"/>
          </a:ln>
          <a:effectLst/>
        </p:spPr>
      </p:pic>
      <p:pic>
        <p:nvPicPr>
          <p:cNvPr id="766001" name="Picture 49"/>
          <p:cNvPicPr>
            <a:picLocks noChangeAspect="1" noChangeArrowheads="1"/>
          </p:cNvPicPr>
          <p:nvPr/>
        </p:nvPicPr>
        <p:blipFill>
          <a:blip r:embed="rId11">
            <a:clrChange>
              <a:clrFrom>
                <a:srgbClr val="FFFFFF"/>
              </a:clrFrom>
              <a:clrTo>
                <a:srgbClr val="FFFFFF">
                  <a:alpha val="0"/>
                </a:srgbClr>
              </a:clrTo>
            </a:clrChange>
          </a:blip>
          <a:stretch>
            <a:fillRect/>
          </a:stretch>
        </p:blipFill>
        <p:spPr bwMode="auto">
          <a:xfrm>
            <a:off x="7772400" y="1636713"/>
            <a:ext cx="1075267" cy="366712"/>
          </a:xfrm>
          <a:prstGeom prst="rect">
            <a:avLst/>
          </a:prstGeom>
          <a:noFill/>
          <a:ln w="19050" algn="ctr">
            <a:noFill/>
            <a:prstDash val="dash"/>
            <a:miter lim="800000"/>
          </a:ln>
          <a:effectLst/>
        </p:spPr>
      </p:pic>
      <p:pic>
        <p:nvPicPr>
          <p:cNvPr id="766002" name="Picture 50"/>
          <p:cNvPicPr>
            <a:picLocks noChangeAspect="1" noChangeArrowheads="1"/>
          </p:cNvPicPr>
          <p:nvPr/>
        </p:nvPicPr>
        <p:blipFill>
          <a:blip r:embed="rId12">
            <a:clrChange>
              <a:clrFrom>
                <a:srgbClr val="FFFFFF"/>
              </a:clrFrom>
              <a:clrTo>
                <a:srgbClr val="FFFFFF">
                  <a:alpha val="0"/>
                </a:srgbClr>
              </a:clrTo>
            </a:clrChange>
          </a:blip>
          <a:stretch>
            <a:fillRect/>
          </a:stretch>
        </p:blipFill>
        <p:spPr bwMode="auto">
          <a:xfrm>
            <a:off x="7054851" y="2378075"/>
            <a:ext cx="924983" cy="306388"/>
          </a:xfrm>
          <a:prstGeom prst="rect">
            <a:avLst/>
          </a:prstGeom>
          <a:noFill/>
          <a:ln w="19050" algn="ctr">
            <a:noFill/>
            <a:prstDash val="dash"/>
            <a:miter lim="800000"/>
          </a:ln>
          <a:effectLst/>
        </p:spPr>
      </p:pic>
      <p:pic>
        <p:nvPicPr>
          <p:cNvPr id="766003" name="Picture 51"/>
          <p:cNvPicPr>
            <a:picLocks noChangeAspect="1" noChangeArrowheads="1"/>
          </p:cNvPicPr>
          <p:nvPr/>
        </p:nvPicPr>
        <p:blipFill>
          <a:blip r:embed="rId13">
            <a:clrChange>
              <a:clrFrom>
                <a:srgbClr val="FFFFFF"/>
              </a:clrFrom>
              <a:clrTo>
                <a:srgbClr val="FFFFFF">
                  <a:alpha val="0"/>
                </a:srgbClr>
              </a:clrTo>
            </a:clrChange>
          </a:blip>
          <a:stretch>
            <a:fillRect/>
          </a:stretch>
        </p:blipFill>
        <p:spPr bwMode="auto">
          <a:xfrm>
            <a:off x="8185151" y="2381250"/>
            <a:ext cx="950383" cy="306388"/>
          </a:xfrm>
          <a:prstGeom prst="rect">
            <a:avLst/>
          </a:prstGeom>
          <a:noFill/>
          <a:ln w="19050" algn="ctr">
            <a:noFill/>
            <a:prstDash val="dash"/>
            <a:miter lim="800000"/>
          </a:ln>
          <a:effectLst/>
        </p:spPr>
      </p:pic>
      <p:pic>
        <p:nvPicPr>
          <p:cNvPr id="766004" name="Picture 52"/>
          <p:cNvPicPr>
            <a:picLocks noChangeAspect="1" noChangeArrowheads="1"/>
          </p:cNvPicPr>
          <p:nvPr/>
        </p:nvPicPr>
        <p:blipFill>
          <a:blip r:embed="rId14">
            <a:clrChange>
              <a:clrFrom>
                <a:srgbClr val="FFFFFF"/>
              </a:clrFrom>
              <a:clrTo>
                <a:srgbClr val="FFFFFF">
                  <a:alpha val="0"/>
                </a:srgbClr>
              </a:clrTo>
            </a:clrChange>
          </a:blip>
          <a:stretch>
            <a:fillRect/>
          </a:stretch>
        </p:blipFill>
        <p:spPr bwMode="auto">
          <a:xfrm>
            <a:off x="6481233" y="2700339"/>
            <a:ext cx="1492251" cy="320675"/>
          </a:xfrm>
          <a:prstGeom prst="rect">
            <a:avLst/>
          </a:prstGeom>
          <a:noFill/>
          <a:ln w="19050" algn="ctr">
            <a:noFill/>
            <a:prstDash val="dash"/>
            <a:miter lim="800000"/>
          </a:ln>
          <a:effectLst/>
        </p:spPr>
      </p:pic>
      <p:pic>
        <p:nvPicPr>
          <p:cNvPr id="766005" name="Picture 53"/>
          <p:cNvPicPr>
            <a:picLocks noChangeAspect="1" noChangeArrowheads="1"/>
          </p:cNvPicPr>
          <p:nvPr/>
        </p:nvPicPr>
        <p:blipFill>
          <a:blip r:embed="rId15">
            <a:clrChange>
              <a:clrFrom>
                <a:srgbClr val="FFFFFF"/>
              </a:clrFrom>
              <a:clrTo>
                <a:srgbClr val="FFFFFF">
                  <a:alpha val="0"/>
                </a:srgbClr>
              </a:clrTo>
            </a:clrChange>
          </a:blip>
          <a:stretch>
            <a:fillRect/>
          </a:stretch>
        </p:blipFill>
        <p:spPr bwMode="auto">
          <a:xfrm>
            <a:off x="9137651" y="2684464"/>
            <a:ext cx="1394883" cy="287337"/>
          </a:xfrm>
          <a:prstGeom prst="rect">
            <a:avLst/>
          </a:prstGeom>
          <a:noFill/>
          <a:ln w="19050" algn="ctr">
            <a:noFill/>
            <a:prstDash val="dash"/>
            <a:miter lim="800000"/>
          </a:ln>
          <a:effectLst/>
        </p:spPr>
      </p:pic>
      <p:pic>
        <p:nvPicPr>
          <p:cNvPr id="766006" name="Picture 54"/>
          <p:cNvPicPr>
            <a:picLocks noChangeAspect="1" noChangeArrowheads="1"/>
          </p:cNvPicPr>
          <p:nvPr/>
        </p:nvPicPr>
        <p:blipFill>
          <a:blip r:embed="rId16">
            <a:clrChange>
              <a:clrFrom>
                <a:srgbClr val="FFFFFF"/>
              </a:clrFrom>
              <a:clrTo>
                <a:srgbClr val="FFFFFF">
                  <a:alpha val="0"/>
                </a:srgbClr>
              </a:clrTo>
            </a:clrChange>
          </a:blip>
          <a:stretch>
            <a:fillRect/>
          </a:stretch>
        </p:blipFill>
        <p:spPr bwMode="auto">
          <a:xfrm>
            <a:off x="6809317" y="4002088"/>
            <a:ext cx="694267" cy="306387"/>
          </a:xfrm>
          <a:prstGeom prst="rect">
            <a:avLst/>
          </a:prstGeom>
          <a:noFill/>
          <a:ln w="19050" algn="ctr">
            <a:noFill/>
            <a:prstDash val="dash"/>
            <a:miter lim="800000"/>
          </a:ln>
          <a:effectLst/>
        </p:spPr>
      </p:pic>
      <p:pic>
        <p:nvPicPr>
          <p:cNvPr id="766007" name="Picture 55"/>
          <p:cNvPicPr>
            <a:picLocks noChangeAspect="1" noChangeArrowheads="1"/>
          </p:cNvPicPr>
          <p:nvPr/>
        </p:nvPicPr>
        <p:blipFill>
          <a:blip r:embed="rId17">
            <a:clrChange>
              <a:clrFrom>
                <a:srgbClr val="FFFFFF"/>
              </a:clrFrom>
              <a:clrTo>
                <a:srgbClr val="FFFFFF">
                  <a:alpha val="0"/>
                </a:srgbClr>
              </a:clrTo>
            </a:clrChange>
          </a:blip>
          <a:stretch>
            <a:fillRect/>
          </a:stretch>
        </p:blipFill>
        <p:spPr bwMode="auto">
          <a:xfrm>
            <a:off x="6064252" y="4283076"/>
            <a:ext cx="639233" cy="333375"/>
          </a:xfrm>
          <a:prstGeom prst="rect">
            <a:avLst/>
          </a:prstGeom>
          <a:noFill/>
          <a:ln w="19050" algn="ctr">
            <a:noFill/>
            <a:prstDash val="dash"/>
            <a:miter lim="800000"/>
          </a:ln>
          <a:effectLst/>
        </p:spPr>
      </p:pic>
      <p:pic>
        <p:nvPicPr>
          <p:cNvPr id="766008" name="Picture 56"/>
          <p:cNvPicPr>
            <a:picLocks noChangeAspect="1" noChangeArrowheads="1"/>
          </p:cNvPicPr>
          <p:nvPr/>
        </p:nvPicPr>
        <p:blipFill>
          <a:blip r:embed="rId18">
            <a:clrChange>
              <a:clrFrom>
                <a:srgbClr val="FFFFFF"/>
              </a:clrFrom>
              <a:clrTo>
                <a:srgbClr val="FFFFFF">
                  <a:alpha val="0"/>
                </a:srgbClr>
              </a:clrTo>
            </a:clrChange>
          </a:blip>
          <a:stretch>
            <a:fillRect/>
          </a:stretch>
        </p:blipFill>
        <p:spPr bwMode="auto">
          <a:xfrm>
            <a:off x="7833784" y="4298950"/>
            <a:ext cx="702733" cy="293688"/>
          </a:xfrm>
          <a:prstGeom prst="rect">
            <a:avLst/>
          </a:prstGeom>
          <a:noFill/>
          <a:ln w="19050" algn="ctr">
            <a:noFill/>
            <a:prstDash val="dash"/>
            <a:miter lim="800000"/>
          </a:ln>
          <a:effectLst/>
        </p:spPr>
      </p:pic>
      <p:pic>
        <p:nvPicPr>
          <p:cNvPr id="766009" name="Picture 57"/>
          <p:cNvPicPr>
            <a:picLocks noChangeAspect="1" noChangeArrowheads="1"/>
          </p:cNvPicPr>
          <p:nvPr/>
        </p:nvPicPr>
        <p:blipFill>
          <a:blip r:embed="rId19">
            <a:clrChange>
              <a:clrFrom>
                <a:srgbClr val="FFFFFF"/>
              </a:clrFrom>
              <a:clrTo>
                <a:srgbClr val="FFFFFF">
                  <a:alpha val="0"/>
                </a:srgbClr>
              </a:clrTo>
            </a:clrChange>
          </a:blip>
          <a:stretch>
            <a:fillRect/>
          </a:stretch>
        </p:blipFill>
        <p:spPr bwMode="auto">
          <a:xfrm>
            <a:off x="4872567" y="4978401"/>
            <a:ext cx="1225551" cy="354013"/>
          </a:xfrm>
          <a:prstGeom prst="rect">
            <a:avLst/>
          </a:prstGeom>
          <a:noFill/>
          <a:ln w="19050" algn="ctr">
            <a:noFill/>
            <a:prstDash val="dash"/>
            <a:miter lim="800000"/>
          </a:ln>
          <a:effectLst/>
        </p:spPr>
      </p:pic>
      <p:pic>
        <p:nvPicPr>
          <p:cNvPr id="766010" name="Picture 58"/>
          <p:cNvPicPr>
            <a:picLocks noChangeAspect="1" noChangeArrowheads="1"/>
          </p:cNvPicPr>
          <p:nvPr/>
        </p:nvPicPr>
        <p:blipFill>
          <a:blip r:embed="rId20">
            <a:clrChange>
              <a:clrFrom>
                <a:srgbClr val="FFFFFF"/>
              </a:clrFrom>
              <a:clrTo>
                <a:srgbClr val="FFFFFF">
                  <a:alpha val="0"/>
                </a:srgbClr>
              </a:clrTo>
            </a:clrChange>
          </a:blip>
          <a:stretch>
            <a:fillRect/>
          </a:stretch>
        </p:blipFill>
        <p:spPr bwMode="auto">
          <a:xfrm>
            <a:off x="7101417" y="4618039"/>
            <a:ext cx="1456267" cy="346075"/>
          </a:xfrm>
          <a:prstGeom prst="rect">
            <a:avLst/>
          </a:prstGeom>
          <a:noFill/>
          <a:ln w="19050" algn="ctr">
            <a:noFill/>
            <a:prstDash val="dash"/>
            <a:miter lim="800000"/>
          </a:ln>
          <a:effectLst/>
        </p:spPr>
      </p:pic>
      <p:pic>
        <p:nvPicPr>
          <p:cNvPr id="766011" name="Picture 59"/>
          <p:cNvPicPr>
            <a:picLocks noChangeAspect="1" noChangeArrowheads="1"/>
          </p:cNvPicPr>
          <p:nvPr/>
        </p:nvPicPr>
        <p:blipFill>
          <a:blip r:embed="rId21">
            <a:clrChange>
              <a:clrFrom>
                <a:srgbClr val="FFFFFF"/>
              </a:clrFrom>
              <a:clrTo>
                <a:srgbClr val="FFFFFF">
                  <a:alpha val="0"/>
                </a:srgbClr>
              </a:clrTo>
            </a:clrChange>
          </a:blip>
          <a:stretch>
            <a:fillRect/>
          </a:stretch>
        </p:blipFill>
        <p:spPr bwMode="auto">
          <a:xfrm>
            <a:off x="6377517" y="4972050"/>
            <a:ext cx="1208616" cy="300038"/>
          </a:xfrm>
          <a:prstGeom prst="rect">
            <a:avLst/>
          </a:prstGeom>
          <a:noFill/>
          <a:ln w="19050" algn="ctr">
            <a:noFill/>
            <a:prstDash val="dash"/>
            <a:miter lim="800000"/>
          </a:ln>
          <a:effectLst/>
        </p:spPr>
      </p:pic>
      <p:pic>
        <p:nvPicPr>
          <p:cNvPr id="766012" name="Picture 60"/>
          <p:cNvPicPr>
            <a:picLocks noChangeAspect="1" noChangeArrowheads="1"/>
          </p:cNvPicPr>
          <p:nvPr/>
        </p:nvPicPr>
        <p:blipFill>
          <a:blip r:embed="rId22">
            <a:clrChange>
              <a:clrFrom>
                <a:srgbClr val="FFFFFF"/>
              </a:clrFrom>
              <a:clrTo>
                <a:srgbClr val="FFFFFF">
                  <a:alpha val="0"/>
                </a:srgbClr>
              </a:clrTo>
            </a:clrChange>
          </a:blip>
          <a:stretch>
            <a:fillRect/>
          </a:stretch>
        </p:blipFill>
        <p:spPr bwMode="auto">
          <a:xfrm>
            <a:off x="7175500" y="5461001"/>
            <a:ext cx="1439333" cy="252413"/>
          </a:xfrm>
          <a:prstGeom prst="rect">
            <a:avLst/>
          </a:prstGeom>
          <a:noFill/>
          <a:ln w="19050" algn="ctr">
            <a:noFill/>
            <a:prstDash val="dash"/>
            <a:miter lim="800000"/>
          </a:ln>
          <a:effectLst/>
        </p:spPr>
      </p:pic>
      <p:pic>
        <p:nvPicPr>
          <p:cNvPr id="766015" name="Picture 63"/>
          <p:cNvPicPr>
            <a:picLocks noChangeAspect="1" noChangeArrowheads="1"/>
          </p:cNvPicPr>
          <p:nvPr/>
        </p:nvPicPr>
        <p:blipFill>
          <a:blip r:embed="rId23">
            <a:clrChange>
              <a:clrFrom>
                <a:srgbClr val="FFFFFF"/>
              </a:clrFrom>
              <a:clrTo>
                <a:srgbClr val="FFFFFF">
                  <a:alpha val="0"/>
                </a:srgbClr>
              </a:clrTo>
            </a:clrChange>
          </a:blip>
          <a:stretch>
            <a:fillRect/>
          </a:stretch>
        </p:blipFill>
        <p:spPr bwMode="auto">
          <a:xfrm>
            <a:off x="9855201" y="5445125"/>
            <a:ext cx="658284" cy="273050"/>
          </a:xfrm>
          <a:prstGeom prst="rect">
            <a:avLst/>
          </a:prstGeom>
          <a:noFill/>
          <a:ln w="19050" algn="ctr">
            <a:noFill/>
            <a:prstDash val="dash"/>
            <a:miter lim="800000"/>
          </a:ln>
          <a:effectLst/>
        </p:spPr>
      </p:pic>
      <p:pic>
        <p:nvPicPr>
          <p:cNvPr id="766016" name="Picture 64"/>
          <p:cNvPicPr>
            <a:picLocks noChangeAspect="1" noChangeArrowheads="1"/>
          </p:cNvPicPr>
          <p:nvPr/>
        </p:nvPicPr>
        <p:blipFill>
          <a:blip r:embed="rId24">
            <a:clrChange>
              <a:clrFrom>
                <a:srgbClr val="FFFFFF"/>
              </a:clrFrom>
              <a:clrTo>
                <a:srgbClr val="FFFFFF">
                  <a:alpha val="0"/>
                </a:srgbClr>
              </a:clrTo>
            </a:clrChange>
          </a:blip>
          <a:stretch>
            <a:fillRect/>
          </a:stretch>
        </p:blipFill>
        <p:spPr bwMode="auto">
          <a:xfrm>
            <a:off x="5327651" y="5746751"/>
            <a:ext cx="666749" cy="320675"/>
          </a:xfrm>
          <a:prstGeom prst="rect">
            <a:avLst/>
          </a:prstGeom>
          <a:noFill/>
          <a:ln w="19050" algn="ctr">
            <a:noFill/>
            <a:prstDash val="dash"/>
            <a:miter lim="800000"/>
          </a:ln>
          <a:effectLst/>
        </p:spPr>
      </p:pic>
      <p:pic>
        <p:nvPicPr>
          <p:cNvPr id="766017" name="Picture 65"/>
          <p:cNvPicPr>
            <a:picLocks noChangeAspect="1" noChangeArrowheads="1"/>
          </p:cNvPicPr>
          <p:nvPr/>
        </p:nvPicPr>
        <p:blipFill>
          <a:blip r:embed="rId25">
            <a:clrChange>
              <a:clrFrom>
                <a:srgbClr val="FFFFFF"/>
              </a:clrFrom>
              <a:clrTo>
                <a:srgbClr val="FFFFFF">
                  <a:alpha val="0"/>
                </a:srgbClr>
              </a:clrTo>
            </a:clrChange>
          </a:blip>
          <a:stretch>
            <a:fillRect/>
          </a:stretch>
        </p:blipFill>
        <p:spPr bwMode="auto">
          <a:xfrm>
            <a:off x="9209618" y="5746750"/>
            <a:ext cx="1111249" cy="312738"/>
          </a:xfrm>
          <a:prstGeom prst="rect">
            <a:avLst/>
          </a:prstGeom>
          <a:noFill/>
          <a:ln w="19050" algn="ctr">
            <a:noFill/>
            <a:prstDash val="dash"/>
            <a:miter lim="800000"/>
          </a:ln>
          <a:effectLst/>
        </p:spPr>
      </p:pic>
      <p:pic>
        <p:nvPicPr>
          <p:cNvPr id="766018" name="Picture 66"/>
          <p:cNvPicPr>
            <a:picLocks noChangeAspect="1" noChangeArrowheads="1"/>
          </p:cNvPicPr>
          <p:nvPr/>
        </p:nvPicPr>
        <p:blipFill>
          <a:blip r:embed="rId26">
            <a:clrChange>
              <a:clrFrom>
                <a:srgbClr val="FFFFFF"/>
              </a:clrFrom>
              <a:clrTo>
                <a:srgbClr val="FFFFFF">
                  <a:alpha val="0"/>
                </a:srgbClr>
              </a:clrTo>
            </a:clrChange>
          </a:blip>
          <a:stretch>
            <a:fillRect/>
          </a:stretch>
        </p:blipFill>
        <p:spPr bwMode="auto">
          <a:xfrm>
            <a:off x="9262533" y="6075363"/>
            <a:ext cx="603251" cy="246062"/>
          </a:xfrm>
          <a:prstGeom prst="rect">
            <a:avLst/>
          </a:prstGeom>
          <a:noFill/>
          <a:ln w="19050" algn="ctr">
            <a:noFill/>
            <a:prstDash val="dash"/>
            <a:miter lim="800000"/>
          </a:ln>
          <a:effectLst/>
        </p:spPr>
      </p:pic>
      <p:pic>
        <p:nvPicPr>
          <p:cNvPr id="766019" name="Picture 67"/>
          <p:cNvPicPr>
            <a:picLocks noChangeAspect="1" noChangeArrowheads="1"/>
          </p:cNvPicPr>
          <p:nvPr/>
        </p:nvPicPr>
        <p:blipFill>
          <a:blip r:embed="rId27">
            <a:clrChange>
              <a:clrFrom>
                <a:srgbClr val="FFFFFF"/>
              </a:clrFrom>
              <a:clrTo>
                <a:srgbClr val="FFFFFF">
                  <a:alpha val="0"/>
                </a:srgbClr>
              </a:clrTo>
            </a:clrChange>
          </a:blip>
          <a:stretch>
            <a:fillRect/>
          </a:stretch>
        </p:blipFill>
        <p:spPr bwMode="auto">
          <a:xfrm>
            <a:off x="8578851" y="6338888"/>
            <a:ext cx="1164167" cy="266700"/>
          </a:xfrm>
          <a:prstGeom prst="rect">
            <a:avLst/>
          </a:prstGeom>
          <a:noFill/>
          <a:ln w="19050" algn="ctr">
            <a:noFill/>
            <a:prstDash val="dash"/>
            <a:miter lim="800000"/>
          </a:ln>
          <a:effectLst/>
        </p:spPr>
      </p:pic>
      <p:sp>
        <p:nvSpPr>
          <p:cNvPr id="27" name="矩形 26"/>
          <p:cNvSpPr/>
          <p:nvPr/>
        </p:nvSpPr>
        <p:spPr>
          <a:xfrm>
            <a:off x="47237" y="94944"/>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主干构建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5995"/>
                                        </p:tgtEl>
                                        <p:attrNameLst>
                                          <p:attrName>style.visibility</p:attrName>
                                        </p:attrNameLst>
                                      </p:cBhvr>
                                      <p:to>
                                        <p:strVal val="visible"/>
                                      </p:to>
                                    </p:set>
                                    <p:animEffect transition="in" filter="blinds(horizontal)">
                                      <p:cBhvr>
                                        <p:cTn id="7" dur="500"/>
                                        <p:tgtEl>
                                          <p:spTgt spid="76599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5996"/>
                                        </p:tgtEl>
                                        <p:attrNameLst>
                                          <p:attrName>style.visibility</p:attrName>
                                        </p:attrNameLst>
                                      </p:cBhvr>
                                      <p:to>
                                        <p:strVal val="visible"/>
                                      </p:to>
                                    </p:set>
                                    <p:animEffect transition="in" filter="blinds(horizontal)">
                                      <p:cBhvr>
                                        <p:cTn id="12" dur="500"/>
                                        <p:tgtEl>
                                          <p:spTgt spid="76599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5997"/>
                                        </p:tgtEl>
                                        <p:attrNameLst>
                                          <p:attrName>style.visibility</p:attrName>
                                        </p:attrNameLst>
                                      </p:cBhvr>
                                      <p:to>
                                        <p:strVal val="visible"/>
                                      </p:to>
                                    </p:set>
                                    <p:animEffect transition="in" filter="blinds(horizontal)">
                                      <p:cBhvr>
                                        <p:cTn id="17" dur="500"/>
                                        <p:tgtEl>
                                          <p:spTgt spid="76599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65998"/>
                                        </p:tgtEl>
                                        <p:attrNameLst>
                                          <p:attrName>style.visibility</p:attrName>
                                        </p:attrNameLst>
                                      </p:cBhvr>
                                      <p:to>
                                        <p:strVal val="visible"/>
                                      </p:to>
                                    </p:set>
                                    <p:animEffect transition="in" filter="blinds(horizontal)">
                                      <p:cBhvr>
                                        <p:cTn id="22" dur="500"/>
                                        <p:tgtEl>
                                          <p:spTgt spid="76599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5999"/>
                                        </p:tgtEl>
                                        <p:attrNameLst>
                                          <p:attrName>style.visibility</p:attrName>
                                        </p:attrNameLst>
                                      </p:cBhvr>
                                      <p:to>
                                        <p:strVal val="visible"/>
                                      </p:to>
                                    </p:set>
                                    <p:animEffect transition="in" filter="blinds(horizontal)">
                                      <p:cBhvr>
                                        <p:cTn id="27" dur="500"/>
                                        <p:tgtEl>
                                          <p:spTgt spid="76599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66000"/>
                                        </p:tgtEl>
                                        <p:attrNameLst>
                                          <p:attrName>style.visibility</p:attrName>
                                        </p:attrNameLst>
                                      </p:cBhvr>
                                      <p:to>
                                        <p:strVal val="visible"/>
                                      </p:to>
                                    </p:set>
                                    <p:animEffect transition="in" filter="blinds(horizontal)">
                                      <p:cBhvr>
                                        <p:cTn id="32" dur="500"/>
                                        <p:tgtEl>
                                          <p:spTgt spid="76600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6001"/>
                                        </p:tgtEl>
                                        <p:attrNameLst>
                                          <p:attrName>style.visibility</p:attrName>
                                        </p:attrNameLst>
                                      </p:cBhvr>
                                      <p:to>
                                        <p:strVal val="visible"/>
                                      </p:to>
                                    </p:set>
                                    <p:animEffect transition="in" filter="blinds(horizontal)">
                                      <p:cBhvr>
                                        <p:cTn id="37" dur="500"/>
                                        <p:tgtEl>
                                          <p:spTgt spid="76600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66002"/>
                                        </p:tgtEl>
                                        <p:attrNameLst>
                                          <p:attrName>style.visibility</p:attrName>
                                        </p:attrNameLst>
                                      </p:cBhvr>
                                      <p:to>
                                        <p:strVal val="visible"/>
                                      </p:to>
                                    </p:set>
                                    <p:animEffect transition="in" filter="blinds(horizontal)">
                                      <p:cBhvr>
                                        <p:cTn id="42" dur="500"/>
                                        <p:tgtEl>
                                          <p:spTgt spid="766002"/>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66003"/>
                                        </p:tgtEl>
                                        <p:attrNameLst>
                                          <p:attrName>style.visibility</p:attrName>
                                        </p:attrNameLst>
                                      </p:cBhvr>
                                      <p:to>
                                        <p:strVal val="visible"/>
                                      </p:to>
                                    </p:set>
                                    <p:animEffect transition="in" filter="blinds(horizontal)">
                                      <p:cBhvr>
                                        <p:cTn id="47" dur="500"/>
                                        <p:tgtEl>
                                          <p:spTgt spid="766003"/>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66004"/>
                                        </p:tgtEl>
                                        <p:attrNameLst>
                                          <p:attrName>style.visibility</p:attrName>
                                        </p:attrNameLst>
                                      </p:cBhvr>
                                      <p:to>
                                        <p:strVal val="visible"/>
                                      </p:to>
                                    </p:set>
                                    <p:animEffect transition="in" filter="blinds(horizontal)">
                                      <p:cBhvr>
                                        <p:cTn id="52" dur="500"/>
                                        <p:tgtEl>
                                          <p:spTgt spid="766004"/>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66005"/>
                                        </p:tgtEl>
                                        <p:attrNameLst>
                                          <p:attrName>style.visibility</p:attrName>
                                        </p:attrNameLst>
                                      </p:cBhvr>
                                      <p:to>
                                        <p:strVal val="visible"/>
                                      </p:to>
                                    </p:set>
                                    <p:animEffect transition="in" filter="blinds(horizontal)">
                                      <p:cBhvr>
                                        <p:cTn id="57" dur="500"/>
                                        <p:tgtEl>
                                          <p:spTgt spid="766005"/>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766006"/>
                                        </p:tgtEl>
                                        <p:attrNameLst>
                                          <p:attrName>style.visibility</p:attrName>
                                        </p:attrNameLst>
                                      </p:cBhvr>
                                      <p:to>
                                        <p:strVal val="visible"/>
                                      </p:to>
                                    </p:set>
                                    <p:animEffect transition="in" filter="blinds(horizontal)">
                                      <p:cBhvr>
                                        <p:cTn id="62" dur="500"/>
                                        <p:tgtEl>
                                          <p:spTgt spid="766006"/>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766007"/>
                                        </p:tgtEl>
                                        <p:attrNameLst>
                                          <p:attrName>style.visibility</p:attrName>
                                        </p:attrNameLst>
                                      </p:cBhvr>
                                      <p:to>
                                        <p:strVal val="visible"/>
                                      </p:to>
                                    </p:set>
                                    <p:animEffect transition="in" filter="blinds(horizontal)">
                                      <p:cBhvr>
                                        <p:cTn id="67" dur="500"/>
                                        <p:tgtEl>
                                          <p:spTgt spid="766007"/>
                                        </p:tgtEl>
                                      </p:cBhvr>
                                    </p:animEffect>
                                  </p:childTnLst>
                                </p:cTn>
                              </p:par>
                            </p:childTnLst>
                          </p:cTn>
                        </p:par>
                      </p:childTnLst>
                    </p:cTn>
                  </p:par>
                  <p:par>
                    <p:cTn id="68" fill="hold" nodeType="clickPar">
                      <p:stCondLst>
                        <p:cond delay="indefinite"/>
                      </p:stCondLst>
                      <p:childTnLst>
                        <p:par>
                          <p:cTn id="69" fill="hold" nodeType="after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766008"/>
                                        </p:tgtEl>
                                        <p:attrNameLst>
                                          <p:attrName>style.visibility</p:attrName>
                                        </p:attrNameLst>
                                      </p:cBhvr>
                                      <p:to>
                                        <p:strVal val="visible"/>
                                      </p:to>
                                    </p:set>
                                    <p:animEffect transition="in" filter="blinds(horizontal)">
                                      <p:cBhvr>
                                        <p:cTn id="72" dur="500"/>
                                        <p:tgtEl>
                                          <p:spTgt spid="766008"/>
                                        </p:tgtEl>
                                      </p:cBhvr>
                                    </p:animEffect>
                                  </p:childTnLst>
                                </p:cTn>
                              </p:par>
                            </p:childTnLst>
                          </p:cTn>
                        </p:par>
                      </p:childTnLst>
                    </p:cTn>
                  </p:par>
                  <p:par>
                    <p:cTn id="73" fill="hold" nodeType="clickPar">
                      <p:stCondLst>
                        <p:cond delay="indefinite"/>
                      </p:stCondLst>
                      <p:childTnLst>
                        <p:par>
                          <p:cTn id="74" fill="hold" nodeType="after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766009"/>
                                        </p:tgtEl>
                                        <p:attrNameLst>
                                          <p:attrName>style.visibility</p:attrName>
                                        </p:attrNameLst>
                                      </p:cBhvr>
                                      <p:to>
                                        <p:strVal val="visible"/>
                                      </p:to>
                                    </p:set>
                                    <p:animEffect transition="in" filter="blinds(horizontal)">
                                      <p:cBhvr>
                                        <p:cTn id="77" dur="500"/>
                                        <p:tgtEl>
                                          <p:spTgt spid="766009"/>
                                        </p:tgtEl>
                                      </p:cBhvr>
                                    </p:animEffect>
                                  </p:childTnLst>
                                </p:cTn>
                              </p:par>
                            </p:childTnLst>
                          </p:cTn>
                        </p:par>
                      </p:childTnLst>
                    </p:cTn>
                  </p:par>
                  <p:par>
                    <p:cTn id="78" fill="hold" nodeType="clickPar">
                      <p:stCondLst>
                        <p:cond delay="indefinite"/>
                      </p:stCondLst>
                      <p:childTnLst>
                        <p:par>
                          <p:cTn id="79" fill="hold" nodeType="after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766010"/>
                                        </p:tgtEl>
                                        <p:attrNameLst>
                                          <p:attrName>style.visibility</p:attrName>
                                        </p:attrNameLst>
                                      </p:cBhvr>
                                      <p:to>
                                        <p:strVal val="visible"/>
                                      </p:to>
                                    </p:set>
                                    <p:animEffect transition="in" filter="blinds(horizontal)">
                                      <p:cBhvr>
                                        <p:cTn id="82" dur="500"/>
                                        <p:tgtEl>
                                          <p:spTgt spid="766010"/>
                                        </p:tgtEl>
                                      </p:cBhvr>
                                    </p:animEffect>
                                  </p:childTnLst>
                                </p:cTn>
                              </p:par>
                            </p:childTnLst>
                          </p:cTn>
                        </p:par>
                      </p:childTnLst>
                    </p:cTn>
                  </p:par>
                  <p:par>
                    <p:cTn id="83" fill="hold" nodeType="clickPar">
                      <p:stCondLst>
                        <p:cond delay="indefinite"/>
                      </p:stCondLst>
                      <p:childTnLst>
                        <p:par>
                          <p:cTn id="84" fill="hold" nodeType="after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766011"/>
                                        </p:tgtEl>
                                        <p:attrNameLst>
                                          <p:attrName>style.visibility</p:attrName>
                                        </p:attrNameLst>
                                      </p:cBhvr>
                                      <p:to>
                                        <p:strVal val="visible"/>
                                      </p:to>
                                    </p:set>
                                    <p:animEffect transition="in" filter="blinds(horizontal)">
                                      <p:cBhvr>
                                        <p:cTn id="87" dur="500"/>
                                        <p:tgtEl>
                                          <p:spTgt spid="766011"/>
                                        </p:tgtEl>
                                      </p:cBhvr>
                                    </p:animEffect>
                                  </p:childTnLst>
                                </p:cTn>
                              </p:par>
                            </p:childTnLst>
                          </p:cTn>
                        </p:par>
                      </p:childTnLst>
                    </p:cTn>
                  </p:par>
                  <p:par>
                    <p:cTn id="88" fill="hold" nodeType="clickPar">
                      <p:stCondLst>
                        <p:cond delay="indefinite"/>
                      </p:stCondLst>
                      <p:childTnLst>
                        <p:par>
                          <p:cTn id="89" fill="hold" nodeType="after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766012"/>
                                        </p:tgtEl>
                                        <p:attrNameLst>
                                          <p:attrName>style.visibility</p:attrName>
                                        </p:attrNameLst>
                                      </p:cBhvr>
                                      <p:to>
                                        <p:strVal val="visible"/>
                                      </p:to>
                                    </p:set>
                                    <p:animEffect transition="in" filter="blinds(horizontal)">
                                      <p:cBhvr>
                                        <p:cTn id="92" dur="500"/>
                                        <p:tgtEl>
                                          <p:spTgt spid="766012"/>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766015"/>
                                        </p:tgtEl>
                                        <p:attrNameLst>
                                          <p:attrName>style.visibility</p:attrName>
                                        </p:attrNameLst>
                                      </p:cBhvr>
                                      <p:to>
                                        <p:strVal val="visible"/>
                                      </p:to>
                                    </p:set>
                                    <p:animEffect transition="in" filter="blinds(horizontal)">
                                      <p:cBhvr>
                                        <p:cTn id="97" dur="500"/>
                                        <p:tgtEl>
                                          <p:spTgt spid="766015"/>
                                        </p:tgtEl>
                                      </p:cBhvr>
                                    </p:animEffect>
                                  </p:childTnLst>
                                </p:cTn>
                              </p:par>
                              <p:par>
                                <p:cTn id="98" presetID="3" presetClass="entr" presetSubtype="10" fill="hold" nodeType="withEffect">
                                  <p:stCondLst>
                                    <p:cond delay="0"/>
                                  </p:stCondLst>
                                  <p:childTnLst>
                                    <p:set>
                                      <p:cBhvr>
                                        <p:cTn id="99" dur="1" fill="hold">
                                          <p:stCondLst>
                                            <p:cond delay="0"/>
                                          </p:stCondLst>
                                        </p:cTn>
                                        <p:tgtEl>
                                          <p:spTgt spid="766016"/>
                                        </p:tgtEl>
                                        <p:attrNameLst>
                                          <p:attrName>style.visibility</p:attrName>
                                        </p:attrNameLst>
                                      </p:cBhvr>
                                      <p:to>
                                        <p:strVal val="visible"/>
                                      </p:to>
                                    </p:set>
                                    <p:animEffect transition="in" filter="blinds(horizontal)">
                                      <p:cBhvr>
                                        <p:cTn id="100" dur="500"/>
                                        <p:tgtEl>
                                          <p:spTgt spid="766016"/>
                                        </p:tgtEl>
                                      </p:cBhvr>
                                    </p:animEffect>
                                  </p:childTnLst>
                                </p:cTn>
                              </p:par>
                            </p:childTnLst>
                          </p:cTn>
                        </p:par>
                      </p:childTnLst>
                    </p:cTn>
                  </p:par>
                  <p:par>
                    <p:cTn id="101" fill="hold" nodeType="clickPar">
                      <p:stCondLst>
                        <p:cond delay="indefinite"/>
                      </p:stCondLst>
                      <p:childTnLst>
                        <p:par>
                          <p:cTn id="102" fill="hold" nodeType="after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766017"/>
                                        </p:tgtEl>
                                        <p:attrNameLst>
                                          <p:attrName>style.visibility</p:attrName>
                                        </p:attrNameLst>
                                      </p:cBhvr>
                                      <p:to>
                                        <p:strVal val="visible"/>
                                      </p:to>
                                    </p:set>
                                    <p:animEffect transition="in" filter="blinds(horizontal)">
                                      <p:cBhvr>
                                        <p:cTn id="105" dur="500"/>
                                        <p:tgtEl>
                                          <p:spTgt spid="766017"/>
                                        </p:tgtEl>
                                      </p:cBhvr>
                                    </p:animEffect>
                                  </p:childTnLst>
                                </p:cTn>
                              </p:par>
                            </p:childTnLst>
                          </p:cTn>
                        </p:par>
                      </p:childTnLst>
                    </p:cTn>
                  </p:par>
                  <p:par>
                    <p:cTn id="106" fill="hold" nodeType="clickPar">
                      <p:stCondLst>
                        <p:cond delay="indefinite"/>
                      </p:stCondLst>
                      <p:childTnLst>
                        <p:par>
                          <p:cTn id="107" fill="hold" nodeType="after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766018"/>
                                        </p:tgtEl>
                                        <p:attrNameLst>
                                          <p:attrName>style.visibility</p:attrName>
                                        </p:attrNameLst>
                                      </p:cBhvr>
                                      <p:to>
                                        <p:strVal val="visible"/>
                                      </p:to>
                                    </p:set>
                                    <p:animEffect transition="in" filter="blinds(horizontal)">
                                      <p:cBhvr>
                                        <p:cTn id="110" dur="500"/>
                                        <p:tgtEl>
                                          <p:spTgt spid="766018"/>
                                        </p:tgtEl>
                                      </p:cBhvr>
                                    </p:animEffect>
                                  </p:childTnLst>
                                </p:cTn>
                              </p:par>
                            </p:childTnLst>
                          </p:cTn>
                        </p:par>
                      </p:childTnLst>
                    </p:cTn>
                  </p:par>
                  <p:par>
                    <p:cTn id="111" fill="hold" nodeType="clickPar">
                      <p:stCondLst>
                        <p:cond delay="indefinite"/>
                      </p:stCondLst>
                      <p:childTnLst>
                        <p:par>
                          <p:cTn id="112" fill="hold" nodeType="after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766019"/>
                                        </p:tgtEl>
                                        <p:attrNameLst>
                                          <p:attrName>style.visibility</p:attrName>
                                        </p:attrNameLst>
                                      </p:cBhvr>
                                      <p:to>
                                        <p:strVal val="visible"/>
                                      </p:to>
                                    </p:set>
                                    <p:animEffect transition="in" filter="blinds(horizontal)">
                                      <p:cBhvr>
                                        <p:cTn id="115" dur="500"/>
                                        <p:tgtEl>
                                          <p:spTgt spid="76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514586" y="809390"/>
            <a:ext cx="11161240" cy="432423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a:latin typeface="Times New Roman" charset="0"/>
                <a:ea typeface="微软雅黑" panose="020b0503020204020204" charset="-122"/>
                <a:cs typeface="Courier New" panose="02070309020205020404"/>
              </a:rPr>
              <a:t>4</a:t>
            </a:r>
            <a:r>
              <a:rPr lang="en-US" altLang="zh-CN" sz="2600" kern="100" smtClean="0">
                <a:latin typeface="Times New Roman" charset="0"/>
                <a:ea typeface="微软雅黑" panose="020b0503020204020204" charset="-122"/>
                <a:cs typeface="Courier New" panose="02070309020205020404"/>
              </a:rPr>
              <a:t>.</a:t>
            </a:r>
            <a:r>
              <a:rPr lang="zh-CN" altLang="en-US" sz="2600" kern="100" smtClean="0">
                <a:latin typeface="Times New Roman" charset="0"/>
                <a:ea typeface="微软雅黑" panose="020b0503020204020204" charset="-122"/>
                <a:cs typeface="Times New Roman" panose="02020603050405020304"/>
              </a:rPr>
              <a:t>各国在建立国际新秩序上的主张是一致的</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各国的国家性质和国家利益存在差异，在建立国际新秩序上的立场也存在分歧</a:t>
            </a:r>
            <a:endParaRPr lang="zh-CN" altLang="zh-CN" sz="2600" kern="100">
              <a:solidFill>
                <a:srgbClr val="002060"/>
              </a:solidFill>
              <a:latin typeface="Times New Roman" charset="0"/>
              <a:ea typeface="微软雅黑" panose="020b0503020204020204" charset="-122"/>
              <a:cs typeface="Times New Roman" panose="02020603050405020304"/>
            </a:endParaRPr>
          </a:p>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5.</a:t>
            </a:r>
            <a:r>
              <a:rPr lang="zh-CN" altLang="en-US" sz="2600" kern="100" smtClean="0">
                <a:latin typeface="Times New Roman" charset="0"/>
                <a:ea typeface="微软雅黑" panose="020b0503020204020204" charset="-122"/>
                <a:cs typeface="Courier New" panose="02070309020205020404"/>
              </a:rPr>
              <a:t>世界多极化深入发展意味着多极化格局已经形成</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世界多极化深入发展，但多极化格局尚未形成</a:t>
            </a:r>
            <a:endParaRPr lang="zh-CN" altLang="zh-CN" sz="1050" kern="100">
              <a:solidFill>
                <a:srgbClr val="002060"/>
              </a:solidFill>
              <a:latin typeface="宋体" pitchFamily="2" charset="-122"/>
              <a:cs typeface="Courier New" panose="02070309020205020404"/>
            </a:endParaRPr>
          </a:p>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6.</a:t>
            </a:r>
            <a:r>
              <a:rPr lang="zh-CN" altLang="en-US" sz="2600" kern="100" smtClean="0">
                <a:latin typeface="Times New Roman" charset="0"/>
                <a:ea typeface="微软雅黑" panose="020b0503020204020204" charset="-122"/>
                <a:cs typeface="Times New Roman" panose="02020603050405020304"/>
              </a:rPr>
              <a:t>广大反正中国家是促进世界和平与发展的主导力量</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广大反正中国家是促进世界和平与发展的重要力量</a:t>
            </a:r>
            <a:endParaRPr lang="zh-CN" altLang="zh-CN" sz="2600" kern="100">
              <a:solidFill>
                <a:srgbClr val="002060"/>
              </a:solidFill>
              <a:latin typeface="Times New Roman" charset="0"/>
              <a:ea typeface="微软雅黑" panose="020b0503020204020204" charset="-122"/>
              <a:cs typeface="Times New Roman" panose="02020603050405020304"/>
            </a:endParaRPr>
          </a:p>
        </p:txBody>
      </p:sp>
      <p:sp>
        <p:nvSpPr>
          <p:cNvPr id="4" name="矩形 3"/>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易</a:t>
            </a:r>
            <a:r>
              <a:rPr lang="zh-CN" altLang="en-US" sz="2800" b="1" smtClean="0">
                <a:solidFill>
                  <a:prstClr val="black"/>
                </a:solidFill>
              </a:rPr>
              <a:t>错明辨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3" end="3"/>
                                            </p:txEl>
                                          </p:spTgt>
                                        </p:tgtEl>
                                      </p:cBhvr>
                                    </p:animEffect>
                                    <p:set>
                                      <p:cBhvr>
                                        <p:cTn id="25" dur="1" fill="hold">
                                          <p:stCondLst>
                                            <p:cond delay="499"/>
                                          </p:stCondLst>
                                        </p:cTn>
                                        <p:tgtEl>
                                          <p:spTgt spid="3">
                                            <p:txEl>
                                              <p:pRg st="3" end="3"/>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
                                            <p:txEl>
                                              <p:pRg st="5" end="5"/>
                                            </p:txEl>
                                          </p:spTgt>
                                        </p:tgtEl>
                                      </p:cBhvr>
                                    </p:animEffect>
                                    <p:set>
                                      <p:cBhvr>
                                        <p:cTn id="2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p:nvPr/>
        </p:nvSpPr>
        <p:spPr>
          <a:xfrm>
            <a:off x="514586" y="765498"/>
            <a:ext cx="11161240" cy="49244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7.</a:t>
            </a:r>
            <a:r>
              <a:rPr lang="zh-CN" altLang="en-US" sz="2600" kern="100" smtClean="0">
                <a:latin typeface="Times New Roman" charset="0"/>
                <a:ea typeface="微软雅黑" panose="020b0503020204020204" charset="-122"/>
                <a:cs typeface="Courier New" panose="02070309020205020404"/>
              </a:rPr>
              <a:t>世界多级化发展是推动和平与发展的根本途径</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a:solidFill>
                  <a:srgbClr val="002060"/>
                </a:solidFill>
                <a:latin typeface="Times New Roman" charset="0"/>
                <a:ea typeface="微软雅黑" panose="020b0503020204020204" charset="-122"/>
                <a:cs typeface="Times New Roman" panose="02020603050405020304"/>
              </a:rPr>
              <a:t>错误</a:t>
            </a:r>
            <a:r>
              <a:rPr lang="zh-CN" altLang="zh-CN" sz="2600" kern="100" smtClean="0">
                <a:solidFill>
                  <a:srgbClr val="002060"/>
                </a:solidFill>
                <a:latin typeface="Times New Roman" charset="0"/>
                <a:ea typeface="微软雅黑" panose="020b0503020204020204" charset="-122"/>
                <a:cs typeface="Times New Roman" panose="02020603050405020304"/>
              </a:rPr>
              <a:t>。</a:t>
            </a:r>
            <a:r>
              <a:rPr lang="zh-CN" altLang="en-US" sz="2600" kern="100" smtClean="0">
                <a:solidFill>
                  <a:srgbClr val="002060"/>
                </a:solidFill>
                <a:latin typeface="Times New Roman" charset="0"/>
                <a:ea typeface="微软雅黑" panose="020b0503020204020204" charset="-122"/>
                <a:cs typeface="Times New Roman" panose="02020603050405020304"/>
              </a:rPr>
              <a:t>世界多极化发展有利于世界的和平发展，但不是推动和平与发展的根本途径</a:t>
            </a:r>
            <a:endParaRPr lang="zh-CN" altLang="zh-CN" sz="1050" kern="100">
              <a:solidFill>
                <a:srgbClr val="002060"/>
              </a:solidFill>
              <a:latin typeface="宋体" pitchFamily="2" charset="-122"/>
              <a:cs typeface="Courier New" panose="02070309020205020404"/>
            </a:endParaRPr>
          </a:p>
          <a:p>
            <a:pPr algn="just">
              <a:lnSpc>
                <a:spcPct val="150000"/>
              </a:lnSpc>
              <a:spcAft>
                <a:spcPct val="0"/>
              </a:spcAft>
            </a:pPr>
            <a:r>
              <a:rPr lang="en-US" altLang="zh-CN" sz="2600" kern="100" smtClean="0">
                <a:latin typeface="Times New Roman" charset="0"/>
                <a:ea typeface="微软雅黑" panose="020b0503020204020204" charset="-122"/>
                <a:cs typeface="Courier New" panose="02070309020205020404"/>
              </a:rPr>
              <a:t>8.</a:t>
            </a:r>
            <a:r>
              <a:rPr lang="zh-CN" altLang="en-US" sz="2600" kern="100" smtClean="0">
                <a:latin typeface="Times New Roman" charset="0"/>
                <a:ea typeface="微软雅黑" panose="020b0503020204020204" charset="-122"/>
                <a:cs typeface="Courier New" panose="02070309020205020404"/>
              </a:rPr>
              <a:t>当前国际竞争的实质是经济和科技实力的竞争</a:t>
            </a:r>
            <a:endParaRPr lang="zh-CN" altLang="zh-CN" sz="1050" kern="100">
              <a:latin typeface="宋体" pitchFamily="2" charset="-122"/>
              <a:cs typeface="Courier New" panose="02070309020205020404"/>
            </a:endParaRPr>
          </a:p>
          <a:p>
            <a:pPr algn="just">
              <a:lnSpc>
                <a:spcPct val="150000"/>
              </a:lnSpc>
              <a:spcAft>
                <a:spcPct val="0"/>
              </a:spcAft>
            </a:pPr>
            <a:r>
              <a:rPr lang="zh-CN" altLang="zh-CN" sz="2600" b="1" kern="100">
                <a:solidFill>
                  <a:srgbClr val="0000FF"/>
                </a:solidFill>
                <a:latin typeface="Times New Roman" charset="0"/>
                <a:ea typeface="微软雅黑" panose="020b0503020204020204" charset="-122"/>
                <a:cs typeface="Times New Roman" panose="02020603050405020304"/>
              </a:rPr>
              <a:t>分析：</a:t>
            </a:r>
            <a:r>
              <a:rPr lang="zh-CN" altLang="zh-CN" sz="2600" kern="100" spc="60">
                <a:solidFill>
                  <a:srgbClr val="002060"/>
                </a:solidFill>
                <a:latin typeface="Times New Roman" charset="0"/>
                <a:ea typeface="微软雅黑" panose="020b0503020204020204" charset="-122"/>
                <a:cs typeface="Times New Roman" panose="02020603050405020304"/>
              </a:rPr>
              <a:t>错误</a:t>
            </a:r>
            <a:r>
              <a:rPr lang="zh-CN" altLang="zh-CN" sz="2600" kern="100" spc="60" smtClean="0">
                <a:solidFill>
                  <a:srgbClr val="002060"/>
                </a:solidFill>
                <a:latin typeface="Times New Roman" charset="0"/>
                <a:ea typeface="微软雅黑" panose="020b0503020204020204" charset="-122"/>
                <a:cs typeface="Times New Roman" panose="02020603050405020304"/>
              </a:rPr>
              <a:t>。</a:t>
            </a:r>
            <a:r>
              <a:rPr lang="zh-CN" altLang="en-US" sz="2600" kern="100" spc="60" smtClean="0">
                <a:solidFill>
                  <a:srgbClr val="002060"/>
                </a:solidFill>
                <a:latin typeface="Times New Roman" charset="0"/>
                <a:ea typeface="微软雅黑" panose="020b0503020204020204" charset="-122"/>
                <a:cs typeface="Times New Roman" panose="02020603050405020304"/>
              </a:rPr>
              <a:t>当前国际竞争的实质是经济和科技实力为基础的综合国力的竞争</a:t>
            </a:r>
            <a:endParaRPr lang="en-US" altLang="zh-CN" sz="2600" kern="100" spc="60" smtClean="0">
              <a:solidFill>
                <a:srgbClr val="002060"/>
              </a:solidFill>
              <a:latin typeface="Times New Roman" charset="0"/>
              <a:ea typeface="微软雅黑" panose="020b0503020204020204" charset="-122"/>
              <a:cs typeface="Times New Roman" panose="02020603050405020304"/>
            </a:endParaRPr>
          </a:p>
          <a:p>
            <a:pPr algn="just">
              <a:lnSpc>
                <a:spcPct val="150000"/>
              </a:lnSpc>
              <a:spcAft>
                <a:spcPct val="0"/>
              </a:spcAft>
            </a:pPr>
            <a:r>
              <a:rPr lang="en-US" altLang="zh-CN" sz="2600" kern="100" spc="60" smtClean="0">
                <a:solidFill>
                  <a:srgbClr val="002060"/>
                </a:solidFill>
                <a:latin typeface="Times New Roman" charset="0"/>
                <a:ea typeface="微软雅黑" panose="020b0503020204020204" charset="-122"/>
                <a:cs typeface="Times New Roman" panose="02020603050405020304"/>
              </a:rPr>
              <a:t>9.</a:t>
            </a:r>
            <a:r>
              <a:rPr lang="zh-CN" altLang="en-US" sz="2600" kern="100" spc="60" smtClean="0">
                <a:solidFill>
                  <a:srgbClr val="002060"/>
                </a:solidFill>
                <a:latin typeface="Times New Roman" charset="0"/>
                <a:ea typeface="微软雅黑" panose="020b0503020204020204" charset="-122"/>
                <a:cs typeface="Times New Roman" panose="02020603050405020304"/>
              </a:rPr>
              <a:t>当今世界，各国的竞争越来越多的转向军事领域</a:t>
            </a:r>
            <a:endParaRPr lang="en-US" altLang="zh-CN" sz="2600" kern="100" spc="60" smtClean="0">
              <a:solidFill>
                <a:srgbClr val="002060"/>
              </a:solidFill>
              <a:latin typeface="Times New Roman" charset="0"/>
              <a:ea typeface="微软雅黑" panose="020b0503020204020204" charset="-122"/>
              <a:cs typeface="Times New Roman" panose="02020603050405020304"/>
            </a:endParaRPr>
          </a:p>
          <a:p>
            <a:pPr algn="just">
              <a:lnSpc>
                <a:spcPct val="150000"/>
              </a:lnSpc>
              <a:spcAft>
                <a:spcPct val="0"/>
              </a:spcAft>
            </a:pPr>
            <a:r>
              <a:rPr lang="zh-CN" altLang="en-US" sz="2600" b="1" kern="100" smtClean="0">
                <a:solidFill>
                  <a:srgbClr val="0000FF"/>
                </a:solidFill>
                <a:latin typeface="Times New Roman" charset="0"/>
                <a:ea typeface="微软雅黑" panose="020b0503020204020204" charset="-122"/>
                <a:cs typeface="Times New Roman" panose="02020603050405020304"/>
              </a:rPr>
              <a:t>分析：</a:t>
            </a:r>
            <a:r>
              <a:rPr lang="zh-CN" altLang="en-US" sz="2600" kern="100" spc="60" smtClean="0">
                <a:solidFill>
                  <a:srgbClr val="002060"/>
                </a:solidFill>
                <a:latin typeface="Times New Roman" charset="0"/>
                <a:ea typeface="微软雅黑" panose="020b0503020204020204" charset="-122"/>
                <a:cs typeface="Times New Roman" panose="02020603050405020304"/>
              </a:rPr>
              <a:t>错误。越来越多的转向经济和科技领域</a:t>
            </a:r>
            <a:endParaRPr lang="zh-CN" altLang="zh-CN" sz="2600" kern="100" spc="60">
              <a:solidFill>
                <a:srgbClr val="002060"/>
              </a:solidFill>
              <a:latin typeface="Times New Roman" charset="0"/>
              <a:ea typeface="微软雅黑" panose="020b0503020204020204" charset="-122"/>
              <a:cs typeface="Times New Roman" panose="02020603050405020304"/>
            </a:endParaRPr>
          </a:p>
        </p:txBody>
      </p:sp>
      <p:sp>
        <p:nvSpPr>
          <p:cNvPr id="4" name="矩形 3"/>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易</a:t>
            </a:r>
            <a:r>
              <a:rPr lang="zh-CN" altLang="en-US" sz="2800" b="1" smtClean="0">
                <a:solidFill>
                  <a:prstClr val="black"/>
                </a:solidFill>
              </a:rPr>
              <a:t>错明辨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xit" presetSubtype="0" fill="hold" grpId="0" nodeType="clickEffect">
                                  <p:stCondLst>
                                    <p:cond delay="0"/>
                                  </p:stCondLst>
                                  <p:childTnLst>
                                    <p:animEffect transition="out" filter="fade">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xEl>
                                              <p:pRg st="3" end="3"/>
                                            </p:txEl>
                                          </p:spTgt>
                                        </p:tgtEl>
                                      </p:cBhvr>
                                    </p:animEffect>
                                    <p:set>
                                      <p:cBhvr>
                                        <p:cTn id="30" dur="1" fill="hold">
                                          <p:stCondLst>
                                            <p:cond delay="499"/>
                                          </p:stCondLst>
                                        </p:cTn>
                                        <p:tgtEl>
                                          <p:spTgt spid="3">
                                            <p:txEl>
                                              <p:pRg st="3" end="3"/>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5" end="5"/>
                                            </p:txEl>
                                          </p:spTgt>
                                        </p:tgtEl>
                                      </p:cBhvr>
                                    </p:animEffect>
                                    <p:set>
                                      <p:cBhvr>
                                        <p:cTn id="36"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8370" name="Object 2"/>
          <p:cNvGraphicFramePr>
            <a:graphicFrameLocks noChangeAspect="1"/>
          </p:cNvGraphicFramePr>
          <p:nvPr>
            <p:extLst>
              <p:ext uri="{D42A27DB-BD31-4B8C-83A1-F6EECF244321}">
                <p14:modId xmlns:p14="http://schemas.microsoft.com/office/powerpoint/2010/main" val="1061256384"/>
              </p:ext>
            </p:extLst>
          </p:nvPr>
        </p:nvGraphicFramePr>
        <p:xfrm>
          <a:off x="226640" y="-317500"/>
          <a:ext cx="10941049" cy="635000"/>
        </p:xfrm>
        <a:graphic>
          <a:graphicData uri="http://schemas.openxmlformats.org/presentationml/2006/ole">
            <mc:AlternateContent>
              <mc:Choice xmlns:v="urn:schemas-microsoft-com:vml" Requires="v">
                <p:oleObj spid="_x0000_s1080" name="Document" r:id="rId2" progId="Word.Document.8">
                  <p:embed/>
                </p:oleObj>
              </mc:Choice>
              <mc:Fallback>
                <p:oleObj name="Document"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226640" y="-317500"/>
                        <a:ext cx="10941049" cy="635000"/>
                      </a:xfrm>
                      <a:prstGeom prst="rect">
                        <a:avLst/>
                      </a:prstGeom>
                      <a:noFill/>
                      <a:ln>
                        <a:noFill/>
                      </a:ln>
                      <a:effectLst/>
                    </p:spPr>
                  </p:pic>
                </p:oleObj>
              </mc:Fallback>
            </mc:AlternateContent>
          </a:graphicData>
        </a:graphic>
      </p:graphicFrame>
      <p:graphicFrame>
        <p:nvGraphicFramePr>
          <p:cNvPr id="58371" name="Object 3"/>
          <p:cNvGraphicFramePr>
            <a:graphicFrameLocks noChangeAspect="1"/>
          </p:cNvGraphicFramePr>
          <p:nvPr/>
        </p:nvGraphicFramePr>
        <p:xfrm>
          <a:off x="548218" y="627064"/>
          <a:ext cx="10941049" cy="6029325"/>
        </p:xfrm>
        <a:graphic>
          <a:graphicData uri="http://schemas.openxmlformats.org/presentationml/2006/ole">
            <mc:AlternateContent>
              <mc:Choice xmlns:v="urn:schemas-microsoft-com:vml" Requires="v">
                <p:oleObj spid="_x0000_s1081"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548218" y="627064"/>
                        <a:ext cx="10941049" cy="6029325"/>
                      </a:xfrm>
                      <a:prstGeom prst="rect">
                        <a:avLst/>
                      </a:prstGeom>
                      <a:noFill/>
                      <a:ln>
                        <a:noFill/>
                      </a:ln>
                      <a:effectLst/>
                    </p:spPr>
                  </p:pic>
                </p:oleObj>
              </mc:Fallback>
            </mc:AlternateContent>
          </a:graphicData>
        </a:graphic>
      </p:graphicFrame>
      <p:sp>
        <p:nvSpPr>
          <p:cNvPr id="4" name="矩形 3"/>
          <p:cNvSpPr/>
          <p:nvPr/>
        </p:nvSpPr>
        <p:spPr>
          <a:xfrm>
            <a:off x="47237" y="80161"/>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9394" name="Object 2"/>
          <p:cNvGraphicFramePr>
            <a:graphicFrameLocks noChangeAspect="1"/>
          </p:cNvGraphicFramePr>
          <p:nvPr/>
        </p:nvGraphicFramePr>
        <p:xfrm>
          <a:off x="527051" y="981075"/>
          <a:ext cx="11004549" cy="4275138"/>
        </p:xfrm>
        <a:graphic>
          <a:graphicData uri="http://schemas.openxmlformats.org/presentationml/2006/ole">
            <mc:AlternateContent>
              <mc:Choice xmlns:v="urn:schemas-microsoft-com:vml" Requires="v">
                <p:oleObj spid="_x0000_s1082"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27051" y="981075"/>
                        <a:ext cx="11004549" cy="4275138"/>
                      </a:xfrm>
                      <a:prstGeom prst="rect">
                        <a:avLst/>
                      </a:prstGeom>
                      <a:noFill/>
                      <a:ln>
                        <a:noFill/>
                      </a:ln>
                      <a:effectLst/>
                    </p:spPr>
                  </p:pic>
                </p:oleObj>
              </mc:Fallback>
            </mc:AlternateContent>
          </a:graphicData>
        </a:graphic>
      </p:graphicFrame>
      <p:graphicFrame>
        <p:nvGraphicFramePr>
          <p:cNvPr id="957443" name="Object 3"/>
          <p:cNvGraphicFramePr>
            <a:graphicFrameLocks noChangeAspect="1"/>
          </p:cNvGraphicFramePr>
          <p:nvPr/>
        </p:nvGraphicFramePr>
        <p:xfrm>
          <a:off x="563034" y="5084764"/>
          <a:ext cx="11002433" cy="592137"/>
        </p:xfrm>
        <a:graphic>
          <a:graphicData uri="http://schemas.openxmlformats.org/presentationml/2006/ole">
            <mc:AlternateContent>
              <mc:Choice xmlns:v="urn:schemas-microsoft-com:vml" Requires="v">
                <p:oleObj spid="_x0000_s1083"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563034" y="5084764"/>
                        <a:ext cx="11002433" cy="592137"/>
                      </a:xfrm>
                      <a:prstGeom prst="rect">
                        <a:avLst/>
                      </a:prstGeom>
                      <a:noFill/>
                      <a:ln>
                        <a:noFill/>
                      </a:ln>
                      <a:effectLst/>
                    </p:spPr>
                  </p:pic>
                </p:oleObj>
              </mc:Fallback>
            </mc:AlternateContent>
          </a:graphicData>
        </a:graphic>
      </p:graphicFrame>
      <p:sp>
        <p:nvSpPr>
          <p:cNvPr id="4" name="矩形 3"/>
          <p:cNvSpPr/>
          <p:nvPr/>
        </p:nvSpPr>
        <p:spPr>
          <a:xfrm>
            <a:off x="47237" y="204092"/>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957443"/>
                                        </p:tgtEl>
                                        <p:attrNameLst>
                                          <p:attrName>style.visibility</p:attrName>
                                        </p:attrNameLst>
                                      </p:cBhvr>
                                      <p:to>
                                        <p:strVal val="visible"/>
                                      </p:to>
                                    </p:set>
                                    <p:anim calcmode="lin" valueType="num">
                                      <p:cBhvr>
                                        <p:cTn id="7" dur="500" fill="hold"/>
                                        <p:tgtEl>
                                          <p:spTgt spid="957443"/>
                                        </p:tgtEl>
                                        <p:attrNameLst>
                                          <p:attrName>ppt_w</p:attrName>
                                        </p:attrNameLst>
                                      </p:cBhvr>
                                      <p:tavLst>
                                        <p:tav tm="0">
                                          <p:val>
                                            <p:fltVal val="0"/>
                                          </p:val>
                                        </p:tav>
                                        <p:tav tm="100000">
                                          <p:val>
                                            <p:strVal val="#ppt_w"/>
                                          </p:val>
                                        </p:tav>
                                      </p:tavLst>
                                    </p:anim>
                                    <p:anim calcmode="lin" valueType="num">
                                      <p:cBhvr>
                                        <p:cTn id="8" dur="500" fill="hold"/>
                                        <p:tgtEl>
                                          <p:spTgt spid="957443"/>
                                        </p:tgtEl>
                                        <p:attrNameLst>
                                          <p:attrName>ppt_h</p:attrName>
                                        </p:attrNameLst>
                                      </p:cBhvr>
                                      <p:tavLst>
                                        <p:tav tm="0">
                                          <p:val>
                                            <p:fltVal val="0"/>
                                          </p:val>
                                        </p:tav>
                                        <p:tav tm="100000">
                                          <p:val>
                                            <p:strVal val="#ppt_h"/>
                                          </p:val>
                                        </p:tav>
                                      </p:tavLst>
                                    </p:anim>
                                    <p:animEffect transition="in" filter="fade">
                                      <p:cBhvr>
                                        <p:cTn id="9" dur="500"/>
                                        <p:tgtEl>
                                          <p:spTgt spid="95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7890" name="Object 2"/>
          <p:cNvGraphicFramePr>
            <a:graphicFrameLocks noChangeAspect="1"/>
          </p:cNvGraphicFramePr>
          <p:nvPr>
            <p:extLst>
              <p:ext uri="{D42A27DB-BD31-4B8C-83A1-F6EECF244321}">
                <p14:modId xmlns:p14="http://schemas.microsoft.com/office/powerpoint/2010/main" val="2099580935"/>
              </p:ext>
            </p:extLst>
          </p:nvPr>
        </p:nvGraphicFramePr>
        <p:xfrm>
          <a:off x="0" y="561975"/>
          <a:ext cx="11249025" cy="7172325"/>
        </p:xfrm>
        <a:graphic>
          <a:graphicData uri="http://schemas.openxmlformats.org/presentationml/2006/ole">
            <mc:AlternateContent>
              <mc:Choice xmlns:v="urn:schemas-microsoft-com:vml" Requires="v">
                <p:oleObj spid="_x0000_s1084"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0" y="561975"/>
                        <a:ext cx="11249025" cy="7172325"/>
                      </a:xfrm>
                      <a:prstGeom prst="rect">
                        <a:avLst/>
                      </a:prstGeom>
                      <a:noFill/>
                      <a:ln>
                        <a:noFill/>
                      </a:ln>
                      <a:effectLst/>
                    </p:spPr>
                  </p:pic>
                </p:oleObj>
              </mc:Fallback>
            </mc:AlternateContent>
          </a:graphicData>
        </a:graphic>
      </p:graphicFrame>
      <p:sp>
        <p:nvSpPr>
          <p:cNvPr id="3" name="矩形 2"/>
          <p:cNvSpPr/>
          <p:nvPr/>
        </p:nvSpPr>
        <p:spPr>
          <a:xfrm>
            <a:off x="0" y="32642"/>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38914" name="Object 4"/>
          <p:cNvGraphicFramePr>
            <a:graphicFrameLocks noChangeAspect="1"/>
          </p:cNvGraphicFramePr>
          <p:nvPr/>
        </p:nvGraphicFramePr>
        <p:xfrm>
          <a:off x="594785" y="1341438"/>
          <a:ext cx="11002433" cy="3554412"/>
        </p:xfrm>
        <a:graphic>
          <a:graphicData uri="http://schemas.openxmlformats.org/presentationml/2006/ole">
            <mc:AlternateContent>
              <mc:Choice xmlns:v="urn:schemas-microsoft-com:vml" Requires="v">
                <p:oleObj spid="_x0000_s1085"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4785" y="1341438"/>
                        <a:ext cx="11002433" cy="3554412"/>
                      </a:xfrm>
                      <a:prstGeom prst="rect">
                        <a:avLst/>
                      </a:prstGeom>
                      <a:noFill/>
                      <a:ln>
                        <a:noFill/>
                      </a:ln>
                      <a:effectLst/>
                    </p:spPr>
                  </p:pic>
                </p:oleObj>
              </mc:Fallback>
            </mc:AlternateContent>
          </a:graphicData>
        </a:graphic>
      </p:graphicFrame>
      <p:graphicFrame>
        <p:nvGraphicFramePr>
          <p:cNvPr id="1049605" name="Object 5"/>
          <p:cNvGraphicFramePr>
            <a:graphicFrameLocks noChangeAspect="1"/>
          </p:cNvGraphicFramePr>
          <p:nvPr/>
        </p:nvGraphicFramePr>
        <p:xfrm>
          <a:off x="607484" y="4306889"/>
          <a:ext cx="7025216" cy="395287"/>
        </p:xfrm>
        <a:graphic>
          <a:graphicData uri="http://schemas.openxmlformats.org/presentationml/2006/ole">
            <mc:AlternateContent>
              <mc:Choice xmlns:v="urn:schemas-microsoft-com:vml" Requires="v">
                <p:oleObj spid="_x0000_s1086"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607484" y="4306889"/>
                        <a:ext cx="7025216" cy="395287"/>
                      </a:xfrm>
                      <a:prstGeom prst="rect">
                        <a:avLst/>
                      </a:prstGeom>
                      <a:noFill/>
                      <a:ln>
                        <a:noFill/>
                      </a:ln>
                      <a:effectLst/>
                    </p:spPr>
                  </p:pic>
                </p:oleObj>
              </mc:Fallback>
            </mc:AlternateContent>
          </a:graphicData>
        </a:graphic>
      </p:graphicFrame>
      <p:sp>
        <p:nvSpPr>
          <p:cNvPr id="4" name="矩形 3"/>
          <p:cNvSpPr/>
          <p:nvPr/>
        </p:nvSpPr>
        <p:spPr>
          <a:xfrm>
            <a:off x="47237" y="204092"/>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a:solidFill>
                  <a:prstClr val="black"/>
                </a:solidFill>
              </a:rPr>
              <a:t>真</a:t>
            </a:r>
            <a:r>
              <a:rPr lang="zh-CN" altLang="en-US" sz="2800" b="1" smtClean="0">
                <a:solidFill>
                  <a:prstClr val="black"/>
                </a:solidFill>
              </a:rPr>
              <a:t>题精炼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9605"/>
                                        </p:tgtEl>
                                        <p:attrNameLst>
                                          <p:attrName>style.visibility</p:attrName>
                                        </p:attrNameLst>
                                      </p:cBhvr>
                                      <p:to>
                                        <p:strVal val="visible"/>
                                      </p:to>
                                    </p:set>
                                    <p:animEffect transition="in" filter="blinds(horizontal)">
                                      <p:cBhvr>
                                        <p:cTn id="7" dur="500"/>
                                        <p:tgtEl>
                                          <p:spTgt spid="1049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文本框 1">
            <a:extLst>
              <a:ext uri="{FF2B5EF4-FFF2-40B4-BE49-F238E27FC236}">
                <a16:creationId xmlns="" xmlns:a16="http://schemas.microsoft.com/office/drawing/2014/main" id="{2F13FD2C-693E-4FAA-9204-4FCAF7731DA8}"/>
              </a:ext>
            </a:extLst>
          </p:cNvPr>
          <p:cNvSpPr txBox="1"/>
          <p:nvPr/>
        </p:nvSpPr>
        <p:spPr>
          <a:xfrm>
            <a:off x="5092612" y="2739019"/>
            <a:ext cx="3965149" cy="1200650"/>
          </a:xfrm>
          <a:prstGeom prst="rect">
            <a:avLst/>
          </a:prstGeom>
          <a:noFill/>
        </p:spPr>
        <p:txBody>
          <a:bodyPr wrap="square" rtlCol="0">
            <a:spAutoFit/>
          </a:bodyPr>
          <a:lstStyle/>
          <a:p>
            <a:pPr defTabSz="1097554" fontAlgn="base">
              <a:spcBef>
                <a:spcPct val="0"/>
              </a:spcBef>
              <a:spcAft>
                <a:spcPct val="0"/>
              </a:spcAft>
            </a:pPr>
            <a:r>
              <a:rPr lang="zh-CN" altLang="en-US" sz="7202" b="1">
                <a:solidFill>
                  <a:srgbClr val="C40404"/>
                </a:solidFill>
                <a:latin typeface="微软雅黑" panose="020b0503020204020204" pitchFamily="34" charset="-122"/>
                <a:ea typeface="微软雅黑" panose="020b0503020204020204" pitchFamily="34" charset="-122"/>
                <a:cs typeface="Times New Roman" panose="02020603050405020304" pitchFamily="18" charset="0"/>
              </a:rPr>
              <a:t>谢谢！</a:t>
            </a:r>
          </a:p>
        </p:txBody>
      </p:sp>
      <p:pic>
        <p:nvPicPr>
          <p:cNvPr id="3" name="New picture" hidden="1"/>
          <p:cNvPicPr/>
          <p:nvPr/>
        </p:nvPicPr>
        <p:blipFill>
          <a:blip r:embed="rId2"/>
          <a:stretch>
            <a:fillRect/>
          </a:stretch>
        </p:blipFill>
        <p:spPr>
          <a:xfrm>
            <a:off x="12611100" y="11099800"/>
            <a:ext cx="495300" cy="342900"/>
          </a:xfrm>
          <a:prstGeom prst="cube">
            <a:avLst/>
          </a:prstGeom>
        </p:spPr>
      </p:pic>
      <p:pic>
        <p:nvPicPr>
          <p:cNvPr id="4" name="New picture" hidden="1"/>
          <p:cNvPicPr/>
          <p:nvPr/>
        </p:nvPicPr>
        <p:blipFill>
          <a:blip r:embed="rId3"/>
          <a:stretch>
            <a:fillRect/>
          </a:stretch>
        </p:blipFill>
        <p:spPr>
          <a:xfrm>
            <a:off x="10922000" y="12471400"/>
            <a:ext cx="330200" cy="482600"/>
          </a:xfrm>
          <a:prstGeom prst="cube">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5362" name="Object 112"/>
          <p:cNvGraphicFramePr>
            <a:graphicFrameLocks noChangeAspect="1"/>
          </p:cNvGraphicFramePr>
          <p:nvPr>
            <p:extLst>
              <p:ext uri="{D42A27DB-BD31-4B8C-83A1-F6EECF244321}">
                <p14:modId xmlns:p14="http://schemas.microsoft.com/office/powerpoint/2010/main" val="236423939"/>
              </p:ext>
            </p:extLst>
          </p:nvPr>
        </p:nvGraphicFramePr>
        <p:xfrm>
          <a:off x="2173590" y="94944"/>
          <a:ext cx="6596063" cy="1885950"/>
        </p:xfrm>
        <a:graphic>
          <a:graphicData uri="http://schemas.openxmlformats.org/presentationml/2006/ole">
            <mc:AlternateContent>
              <mc:Choice xmlns:v="urn:schemas-microsoft-com:vml" Requires="v">
                <p:oleObj spid="_x0000_s1039"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173590" y="94944"/>
                        <a:ext cx="6596063" cy="1885950"/>
                      </a:xfrm>
                      <a:prstGeom prst="rect">
                        <a:avLst/>
                      </a:prstGeom>
                      <a:noFill/>
                      <a:ln>
                        <a:noFill/>
                      </a:ln>
                      <a:effectLst/>
                    </p:spPr>
                  </p:pic>
                </p:oleObj>
              </mc:Fallback>
            </mc:AlternateContent>
          </a:graphicData>
        </a:graphic>
      </p:graphicFrame>
      <p:sp>
        <p:nvSpPr>
          <p:cNvPr id="841850" name="Rectangle 122"/>
          <p:cNvSpPr>
            <a:spLocks noChangeArrowheads="1"/>
          </p:cNvSpPr>
          <p:nvPr/>
        </p:nvSpPr>
        <p:spPr bwMode="auto">
          <a:xfrm>
            <a:off x="537634" y="1279525"/>
            <a:ext cx="1911351" cy="1041400"/>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地位</a:t>
            </a:r>
            <a:endParaRPr lang="zh-CN" altLang="en-US" b="0"/>
          </a:p>
        </p:txBody>
      </p:sp>
      <p:sp>
        <p:nvSpPr>
          <p:cNvPr id="841864" name="Line 136"/>
          <p:cNvSpPr>
            <a:spLocks noChangeShapeType="1"/>
          </p:cNvSpPr>
          <p:nvPr/>
        </p:nvSpPr>
        <p:spPr bwMode="auto">
          <a:xfrm>
            <a:off x="537634" y="2320925"/>
            <a:ext cx="1131781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866" name="Line 138"/>
          <p:cNvSpPr>
            <a:spLocks noChangeShapeType="1"/>
          </p:cNvSpPr>
          <p:nvPr/>
        </p:nvSpPr>
        <p:spPr bwMode="auto">
          <a:xfrm flipH="1">
            <a:off x="2448984" y="1279525"/>
            <a:ext cx="0" cy="416560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870" name="Line 142"/>
          <p:cNvSpPr>
            <a:spLocks noChangeShapeType="1"/>
          </p:cNvSpPr>
          <p:nvPr/>
        </p:nvSpPr>
        <p:spPr bwMode="auto">
          <a:xfrm>
            <a:off x="537634" y="3836988"/>
            <a:ext cx="1131781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878" name="Line 150"/>
          <p:cNvSpPr>
            <a:spLocks noChangeShapeType="1"/>
          </p:cNvSpPr>
          <p:nvPr/>
        </p:nvSpPr>
        <p:spPr bwMode="auto">
          <a:xfrm>
            <a:off x="537634" y="4403725"/>
            <a:ext cx="1131781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841858" name="Line 130"/>
          <p:cNvSpPr>
            <a:spLocks noChangeShapeType="1"/>
          </p:cNvSpPr>
          <p:nvPr/>
        </p:nvSpPr>
        <p:spPr bwMode="auto">
          <a:xfrm>
            <a:off x="537634" y="1279525"/>
            <a:ext cx="1131781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860" name="Line 132"/>
          <p:cNvSpPr>
            <a:spLocks noChangeShapeType="1"/>
          </p:cNvSpPr>
          <p:nvPr/>
        </p:nvSpPr>
        <p:spPr bwMode="auto">
          <a:xfrm flipH="1">
            <a:off x="537633" y="1279525"/>
            <a:ext cx="0" cy="41656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861" name="Line 133"/>
          <p:cNvSpPr>
            <a:spLocks noChangeShapeType="1"/>
          </p:cNvSpPr>
          <p:nvPr/>
        </p:nvSpPr>
        <p:spPr bwMode="auto">
          <a:xfrm flipH="1">
            <a:off x="11855451" y="1279525"/>
            <a:ext cx="0" cy="41656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859" name="Line 131"/>
          <p:cNvSpPr>
            <a:spLocks noChangeShapeType="1"/>
          </p:cNvSpPr>
          <p:nvPr/>
        </p:nvSpPr>
        <p:spPr bwMode="auto">
          <a:xfrm>
            <a:off x="537634" y="5445125"/>
            <a:ext cx="1131781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841911" name="Rectangle 183"/>
          <p:cNvSpPr>
            <a:spLocks noChangeArrowheads="1"/>
          </p:cNvSpPr>
          <p:nvPr/>
        </p:nvSpPr>
        <p:spPr bwMode="auto">
          <a:xfrm>
            <a:off x="2448984" y="4403725"/>
            <a:ext cx="9406467" cy="1041400"/>
          </a:xfrm>
          <a:prstGeom prst="rect">
            <a:avLst/>
          </a:prstGeom>
          <a:noFill/>
          <a:ln w="19050" algn="ctr">
            <a:noFill/>
            <a:prstDash val="dash"/>
            <a:miter lim="800000"/>
          </a:ln>
          <a:effectLst/>
        </p:spPr>
        <p:txBody>
          <a:bodyPr lIns="90000" tIns="46800" rIns="90000" bIns="46800" anchor="ctr"/>
          <a:lstStyle/>
          <a:p>
            <a:pPr algn="just"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不侵犯别国、不干涉他国内政、以和平方式解决国际争端</a:t>
            </a:r>
            <a:endParaRPr lang="zh-CN" altLang="en-US" b="0"/>
          </a:p>
        </p:txBody>
      </p:sp>
      <p:sp>
        <p:nvSpPr>
          <p:cNvPr id="841912" name="Rectangle 184"/>
          <p:cNvSpPr>
            <a:spLocks noChangeArrowheads="1"/>
          </p:cNvSpPr>
          <p:nvPr/>
        </p:nvSpPr>
        <p:spPr bwMode="auto">
          <a:xfrm>
            <a:off x="537634" y="4403725"/>
            <a:ext cx="1911351" cy="1041400"/>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基本义务</a:t>
            </a:r>
            <a:endParaRPr lang="zh-CN" altLang="en-US" b="0"/>
          </a:p>
        </p:txBody>
      </p:sp>
      <p:sp>
        <p:nvSpPr>
          <p:cNvPr id="841913" name="Rectangle 185"/>
          <p:cNvSpPr>
            <a:spLocks noChangeArrowheads="1"/>
          </p:cNvSpPr>
          <p:nvPr/>
        </p:nvSpPr>
        <p:spPr bwMode="auto">
          <a:xfrm>
            <a:off x="2448984" y="3836989"/>
            <a:ext cx="9406467" cy="566737"/>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独立权、平等权、自卫权、管辖权</a:t>
            </a:r>
            <a:endParaRPr lang="en-US" altLang="zh-CN" b="0"/>
          </a:p>
        </p:txBody>
      </p:sp>
      <p:sp>
        <p:nvSpPr>
          <p:cNvPr id="841914" name="Rectangle 186"/>
          <p:cNvSpPr>
            <a:spLocks noChangeArrowheads="1"/>
          </p:cNvSpPr>
          <p:nvPr/>
        </p:nvSpPr>
        <p:spPr bwMode="auto">
          <a:xfrm>
            <a:off x="537634" y="3836989"/>
            <a:ext cx="1911351" cy="566737"/>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基本权利</a:t>
            </a:r>
            <a:endParaRPr lang="zh-CN" altLang="en-US" b="0"/>
          </a:p>
        </p:txBody>
      </p:sp>
      <p:sp>
        <p:nvSpPr>
          <p:cNvPr id="841915" name="Rectangle 187"/>
          <p:cNvSpPr>
            <a:spLocks noChangeArrowheads="1"/>
          </p:cNvSpPr>
          <p:nvPr/>
        </p:nvSpPr>
        <p:spPr bwMode="auto">
          <a:xfrm>
            <a:off x="2448984" y="2320926"/>
            <a:ext cx="9406467" cy="1516063"/>
          </a:xfrm>
          <a:prstGeom prst="rect">
            <a:avLst/>
          </a:prstGeom>
          <a:noFill/>
          <a:ln w="19050" algn="ctr">
            <a:noFill/>
            <a:prstDash val="dash"/>
            <a:miter lim="800000"/>
          </a:ln>
          <a:effectLst/>
        </p:spPr>
        <p:txBody>
          <a:bodyPr lIns="90000" tIns="46800" rIns="90000" bIns="46800" anchor="ctr"/>
          <a:lstStyle/>
          <a:p>
            <a:pP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人口、领土、政权和主权。其中最重要的是主权，它是一个国家的生命和灵魂，对内至高无上性和对外独立自主性是其两大特征</a:t>
            </a:r>
            <a:endParaRPr lang="zh-CN" altLang="en-US" b="0"/>
          </a:p>
        </p:txBody>
      </p:sp>
      <p:sp>
        <p:nvSpPr>
          <p:cNvPr id="841916" name="Rectangle 188"/>
          <p:cNvSpPr>
            <a:spLocks noChangeArrowheads="1"/>
          </p:cNvSpPr>
          <p:nvPr/>
        </p:nvSpPr>
        <p:spPr bwMode="auto">
          <a:xfrm>
            <a:off x="537634" y="2320926"/>
            <a:ext cx="1911351" cy="1516063"/>
          </a:xfrm>
          <a:prstGeom prst="rect">
            <a:avLst/>
          </a:prstGeom>
          <a:noFill/>
          <a:ln w="19050" algn="ctr">
            <a:noFill/>
            <a:prstDash val="dash"/>
            <a:miter lim="800000"/>
          </a:ln>
          <a:effectLst/>
        </p:spPr>
        <p:txBody>
          <a:bodyPr lIns="90000" tIns="46800" rIns="90000" bIns="46800" anchor="ctr"/>
          <a:lstStyle/>
          <a:p>
            <a:pPr algn="ctr"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构成要素</a:t>
            </a:r>
            <a:endParaRPr lang="zh-CN" altLang="en-US" b="0"/>
          </a:p>
        </p:txBody>
      </p:sp>
      <p:sp>
        <p:nvSpPr>
          <p:cNvPr id="841917" name="Rectangle 189"/>
          <p:cNvSpPr>
            <a:spLocks noChangeArrowheads="1"/>
          </p:cNvSpPr>
          <p:nvPr/>
        </p:nvSpPr>
        <p:spPr bwMode="auto">
          <a:xfrm>
            <a:off x="2448984" y="1279525"/>
            <a:ext cx="9406467" cy="1041400"/>
          </a:xfrm>
          <a:prstGeom prst="rect">
            <a:avLst/>
          </a:prstGeom>
          <a:noFill/>
          <a:ln w="19050" algn="ctr">
            <a:noFill/>
            <a:prstDash val="dash"/>
            <a:miter lim="800000"/>
          </a:ln>
          <a:effectLst/>
        </p:spPr>
        <p:txBody>
          <a:bodyPr lIns="90000" tIns="46800" rIns="90000" bIns="46800" anchor="ctr"/>
          <a:lstStyle/>
          <a:p>
            <a:pPr algn="just" eaLnBrk="1" hangingPunct="1">
              <a:lnSpc>
                <a:spcPct val="130000"/>
              </a:lnSpc>
              <a:buFont typeface="Arial"/>
              <a:buNone/>
              <a:tabLst>
                <a:tab pos="2400300"/>
              </a:tabLst>
            </a:pPr>
            <a:r>
              <a:rPr lang="zh-CN" altLang="en-US" sz="2400">
                <a:latin typeface="Times New Roman" pitchFamily="18" charset="0"/>
                <a:cs typeface="Times New Roman" panose="02020603050405020304" pitchFamily="18" charset="0"/>
              </a:rPr>
              <a:t>主权国家是国际社会最基本的成员，是国际关系的主要参加者</a:t>
            </a:r>
            <a:endParaRPr lang="zh-CN" altLang="en-US" b="0"/>
          </a:p>
        </p:txBody>
      </p:sp>
      <p:sp>
        <p:nvSpPr>
          <p:cNvPr id="841918" name="Rectangle 190"/>
          <p:cNvSpPr>
            <a:spLocks noChangeArrowheads="1"/>
          </p:cNvSpPr>
          <p:nvPr/>
        </p:nvSpPr>
        <p:spPr bwMode="auto">
          <a:xfrm>
            <a:off x="10282767" y="3960814"/>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[1]</a:t>
            </a:r>
            <a:endParaRPr lang="zh-CN" altLang="en-US" sz="2000">
              <a:solidFill>
                <a:schemeClr val="bg1"/>
              </a:solidFill>
              <a:latin typeface="IPAPANNEW" pitchFamily="2" charset="0"/>
              <a:ea typeface="黑体" panose="02010609060101010101" pitchFamily="2" charset="-122"/>
              <a:cs typeface="Times New Roman" panose="02020603050405020304" pitchFamily="18" charset="0"/>
            </a:endParaRPr>
          </a:p>
        </p:txBody>
      </p:sp>
      <p:sp>
        <p:nvSpPr>
          <p:cNvPr id="21" name="矩形 20"/>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1850"/>
                                        </p:tgtEl>
                                        <p:attrNameLst>
                                          <p:attrName>style.visibility</p:attrName>
                                        </p:attrNameLst>
                                      </p:cBhvr>
                                      <p:to>
                                        <p:strVal val="visible"/>
                                      </p:to>
                                    </p:set>
                                    <p:animEffect transition="in" filter="blinds(horizontal)">
                                      <p:cBhvr>
                                        <p:cTn id="7" dur="500"/>
                                        <p:tgtEl>
                                          <p:spTgt spid="8418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41864"/>
                                        </p:tgtEl>
                                        <p:attrNameLst>
                                          <p:attrName>style.visibility</p:attrName>
                                        </p:attrNameLst>
                                      </p:cBhvr>
                                      <p:to>
                                        <p:strVal val="visible"/>
                                      </p:to>
                                    </p:set>
                                    <p:animEffect transition="in" filter="blinds(horizontal)">
                                      <p:cBhvr>
                                        <p:cTn id="10" dur="500"/>
                                        <p:tgtEl>
                                          <p:spTgt spid="84186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41866"/>
                                        </p:tgtEl>
                                        <p:attrNameLst>
                                          <p:attrName>style.visibility</p:attrName>
                                        </p:attrNameLst>
                                      </p:cBhvr>
                                      <p:to>
                                        <p:strVal val="visible"/>
                                      </p:to>
                                    </p:set>
                                    <p:animEffect transition="in" filter="blinds(horizontal)">
                                      <p:cBhvr>
                                        <p:cTn id="13" dur="500"/>
                                        <p:tgtEl>
                                          <p:spTgt spid="84186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41870"/>
                                        </p:tgtEl>
                                        <p:attrNameLst>
                                          <p:attrName>style.visibility</p:attrName>
                                        </p:attrNameLst>
                                      </p:cBhvr>
                                      <p:to>
                                        <p:strVal val="visible"/>
                                      </p:to>
                                    </p:set>
                                    <p:animEffect transition="in" filter="blinds(horizontal)">
                                      <p:cBhvr>
                                        <p:cTn id="16" dur="500"/>
                                        <p:tgtEl>
                                          <p:spTgt spid="8418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41878"/>
                                        </p:tgtEl>
                                        <p:attrNameLst>
                                          <p:attrName>style.visibility</p:attrName>
                                        </p:attrNameLst>
                                      </p:cBhvr>
                                      <p:to>
                                        <p:strVal val="visible"/>
                                      </p:to>
                                    </p:set>
                                    <p:animEffect transition="in" filter="blinds(horizontal)">
                                      <p:cBhvr>
                                        <p:cTn id="19" dur="500"/>
                                        <p:tgtEl>
                                          <p:spTgt spid="84187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41858"/>
                                        </p:tgtEl>
                                        <p:attrNameLst>
                                          <p:attrName>style.visibility</p:attrName>
                                        </p:attrNameLst>
                                      </p:cBhvr>
                                      <p:to>
                                        <p:strVal val="visible"/>
                                      </p:to>
                                    </p:set>
                                    <p:animEffect transition="in" filter="blinds(horizontal)">
                                      <p:cBhvr>
                                        <p:cTn id="22" dur="500"/>
                                        <p:tgtEl>
                                          <p:spTgt spid="8418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41860"/>
                                        </p:tgtEl>
                                        <p:attrNameLst>
                                          <p:attrName>style.visibility</p:attrName>
                                        </p:attrNameLst>
                                      </p:cBhvr>
                                      <p:to>
                                        <p:strVal val="visible"/>
                                      </p:to>
                                    </p:set>
                                    <p:animEffect transition="in" filter="blinds(horizontal)">
                                      <p:cBhvr>
                                        <p:cTn id="25" dur="500"/>
                                        <p:tgtEl>
                                          <p:spTgt spid="84186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41861"/>
                                        </p:tgtEl>
                                        <p:attrNameLst>
                                          <p:attrName>style.visibility</p:attrName>
                                        </p:attrNameLst>
                                      </p:cBhvr>
                                      <p:to>
                                        <p:strVal val="visible"/>
                                      </p:to>
                                    </p:set>
                                    <p:animEffect transition="in" filter="blinds(horizontal)">
                                      <p:cBhvr>
                                        <p:cTn id="28" dur="500"/>
                                        <p:tgtEl>
                                          <p:spTgt spid="84186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41859"/>
                                        </p:tgtEl>
                                        <p:attrNameLst>
                                          <p:attrName>style.visibility</p:attrName>
                                        </p:attrNameLst>
                                      </p:cBhvr>
                                      <p:to>
                                        <p:strVal val="visible"/>
                                      </p:to>
                                    </p:set>
                                    <p:animEffect transition="in" filter="blinds(horizontal)">
                                      <p:cBhvr>
                                        <p:cTn id="31" dur="500"/>
                                        <p:tgtEl>
                                          <p:spTgt spid="841859"/>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841917"/>
                                        </p:tgtEl>
                                        <p:attrNameLst>
                                          <p:attrName>style.visibility</p:attrName>
                                        </p:attrNameLst>
                                      </p:cBhvr>
                                      <p:to>
                                        <p:strVal val="visible"/>
                                      </p:to>
                                    </p:set>
                                    <p:anim calcmode="lin" valueType="num">
                                      <p:cBhvr>
                                        <p:cTn id="36" dur="500" fill="hold"/>
                                        <p:tgtEl>
                                          <p:spTgt spid="841917"/>
                                        </p:tgtEl>
                                        <p:attrNameLst>
                                          <p:attrName>ppt_w</p:attrName>
                                        </p:attrNameLst>
                                      </p:cBhvr>
                                      <p:tavLst>
                                        <p:tav tm="0">
                                          <p:val>
                                            <p:fltVal val="0"/>
                                          </p:val>
                                        </p:tav>
                                        <p:tav tm="100000">
                                          <p:val>
                                            <p:strVal val="#ppt_w"/>
                                          </p:val>
                                        </p:tav>
                                      </p:tavLst>
                                    </p:anim>
                                    <p:anim calcmode="lin" valueType="num">
                                      <p:cBhvr>
                                        <p:cTn id="37" dur="500" fill="hold"/>
                                        <p:tgtEl>
                                          <p:spTgt spid="841917"/>
                                        </p:tgtEl>
                                        <p:attrNameLst>
                                          <p:attrName>ppt_h</p:attrName>
                                        </p:attrNameLst>
                                      </p:cBhvr>
                                      <p:tavLst>
                                        <p:tav tm="0">
                                          <p:val>
                                            <p:fltVal val="0"/>
                                          </p:val>
                                        </p:tav>
                                        <p:tav tm="100000">
                                          <p:val>
                                            <p:strVal val="#ppt_h"/>
                                          </p:val>
                                        </p:tav>
                                      </p:tavLst>
                                    </p:anim>
                                    <p:animEffect transition="in" filter="fade">
                                      <p:cBhvr>
                                        <p:cTn id="38" dur="500"/>
                                        <p:tgtEl>
                                          <p:spTgt spid="841917"/>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41916"/>
                                        </p:tgtEl>
                                        <p:attrNameLst>
                                          <p:attrName>style.visibility</p:attrName>
                                        </p:attrNameLst>
                                      </p:cBhvr>
                                      <p:to>
                                        <p:strVal val="visible"/>
                                      </p:to>
                                    </p:set>
                                    <p:anim calcmode="lin" valueType="num">
                                      <p:cBhvr>
                                        <p:cTn id="43" dur="500" fill="hold"/>
                                        <p:tgtEl>
                                          <p:spTgt spid="841916"/>
                                        </p:tgtEl>
                                        <p:attrNameLst>
                                          <p:attrName>ppt_w</p:attrName>
                                        </p:attrNameLst>
                                      </p:cBhvr>
                                      <p:tavLst>
                                        <p:tav tm="0">
                                          <p:val>
                                            <p:fltVal val="0"/>
                                          </p:val>
                                        </p:tav>
                                        <p:tav tm="100000">
                                          <p:val>
                                            <p:strVal val="#ppt_w"/>
                                          </p:val>
                                        </p:tav>
                                      </p:tavLst>
                                    </p:anim>
                                    <p:anim calcmode="lin" valueType="num">
                                      <p:cBhvr>
                                        <p:cTn id="44" dur="500" fill="hold"/>
                                        <p:tgtEl>
                                          <p:spTgt spid="841916"/>
                                        </p:tgtEl>
                                        <p:attrNameLst>
                                          <p:attrName>ppt_h</p:attrName>
                                        </p:attrNameLst>
                                      </p:cBhvr>
                                      <p:tavLst>
                                        <p:tav tm="0">
                                          <p:val>
                                            <p:fltVal val="0"/>
                                          </p:val>
                                        </p:tav>
                                        <p:tav tm="100000">
                                          <p:val>
                                            <p:strVal val="#ppt_h"/>
                                          </p:val>
                                        </p:tav>
                                      </p:tavLst>
                                    </p:anim>
                                    <p:animEffect transition="in" filter="fade">
                                      <p:cBhvr>
                                        <p:cTn id="45" dur="500"/>
                                        <p:tgtEl>
                                          <p:spTgt spid="841916"/>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841915"/>
                                        </p:tgtEl>
                                        <p:attrNameLst>
                                          <p:attrName>style.visibility</p:attrName>
                                        </p:attrNameLst>
                                      </p:cBhvr>
                                      <p:to>
                                        <p:strVal val="visible"/>
                                      </p:to>
                                    </p:set>
                                    <p:anim calcmode="lin" valueType="num">
                                      <p:cBhvr>
                                        <p:cTn id="50" dur="500" fill="hold"/>
                                        <p:tgtEl>
                                          <p:spTgt spid="841915"/>
                                        </p:tgtEl>
                                        <p:attrNameLst>
                                          <p:attrName>ppt_w</p:attrName>
                                        </p:attrNameLst>
                                      </p:cBhvr>
                                      <p:tavLst>
                                        <p:tav tm="0">
                                          <p:val>
                                            <p:fltVal val="0"/>
                                          </p:val>
                                        </p:tav>
                                        <p:tav tm="100000">
                                          <p:val>
                                            <p:strVal val="#ppt_w"/>
                                          </p:val>
                                        </p:tav>
                                      </p:tavLst>
                                    </p:anim>
                                    <p:anim calcmode="lin" valueType="num">
                                      <p:cBhvr>
                                        <p:cTn id="51" dur="500" fill="hold"/>
                                        <p:tgtEl>
                                          <p:spTgt spid="841915"/>
                                        </p:tgtEl>
                                        <p:attrNameLst>
                                          <p:attrName>ppt_h</p:attrName>
                                        </p:attrNameLst>
                                      </p:cBhvr>
                                      <p:tavLst>
                                        <p:tav tm="0">
                                          <p:val>
                                            <p:fltVal val="0"/>
                                          </p:val>
                                        </p:tav>
                                        <p:tav tm="100000">
                                          <p:val>
                                            <p:strVal val="#ppt_h"/>
                                          </p:val>
                                        </p:tav>
                                      </p:tavLst>
                                    </p:anim>
                                    <p:animEffect transition="in" filter="fade">
                                      <p:cBhvr>
                                        <p:cTn id="52" dur="500"/>
                                        <p:tgtEl>
                                          <p:spTgt spid="841915"/>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841914"/>
                                        </p:tgtEl>
                                        <p:attrNameLst>
                                          <p:attrName>style.visibility</p:attrName>
                                        </p:attrNameLst>
                                      </p:cBhvr>
                                      <p:to>
                                        <p:strVal val="visible"/>
                                      </p:to>
                                    </p:set>
                                    <p:anim calcmode="lin" valueType="num">
                                      <p:cBhvr>
                                        <p:cTn id="57" dur="500" fill="hold"/>
                                        <p:tgtEl>
                                          <p:spTgt spid="841914"/>
                                        </p:tgtEl>
                                        <p:attrNameLst>
                                          <p:attrName>ppt_w</p:attrName>
                                        </p:attrNameLst>
                                      </p:cBhvr>
                                      <p:tavLst>
                                        <p:tav tm="0">
                                          <p:val>
                                            <p:fltVal val="0"/>
                                          </p:val>
                                        </p:tav>
                                        <p:tav tm="100000">
                                          <p:val>
                                            <p:strVal val="#ppt_w"/>
                                          </p:val>
                                        </p:tav>
                                      </p:tavLst>
                                    </p:anim>
                                    <p:anim calcmode="lin" valueType="num">
                                      <p:cBhvr>
                                        <p:cTn id="58" dur="500" fill="hold"/>
                                        <p:tgtEl>
                                          <p:spTgt spid="841914"/>
                                        </p:tgtEl>
                                        <p:attrNameLst>
                                          <p:attrName>ppt_h</p:attrName>
                                        </p:attrNameLst>
                                      </p:cBhvr>
                                      <p:tavLst>
                                        <p:tav tm="0">
                                          <p:val>
                                            <p:fltVal val="0"/>
                                          </p:val>
                                        </p:tav>
                                        <p:tav tm="100000">
                                          <p:val>
                                            <p:strVal val="#ppt_h"/>
                                          </p:val>
                                        </p:tav>
                                      </p:tavLst>
                                    </p:anim>
                                    <p:animEffect transition="in" filter="fade">
                                      <p:cBhvr>
                                        <p:cTn id="59" dur="500"/>
                                        <p:tgtEl>
                                          <p:spTgt spid="841914"/>
                                        </p:tgtEl>
                                      </p:cBhvr>
                                    </p:animEffect>
                                  </p:childTnLst>
                                </p:cTn>
                              </p:par>
                            </p:childTnLst>
                          </p:cTn>
                        </p:par>
                      </p:childTnLst>
                    </p:cTn>
                  </p:par>
                  <p:par>
                    <p:cTn id="60" fill="hold" nodeType="clickPar">
                      <p:stCondLst>
                        <p:cond delay="indefinite"/>
                      </p:stCondLst>
                      <p:childTnLst>
                        <p:par>
                          <p:cTn id="61" fill="hold" nodeType="after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841913"/>
                                        </p:tgtEl>
                                        <p:attrNameLst>
                                          <p:attrName>style.visibility</p:attrName>
                                        </p:attrNameLst>
                                      </p:cBhvr>
                                      <p:to>
                                        <p:strVal val="visible"/>
                                      </p:to>
                                    </p:set>
                                    <p:anim calcmode="lin" valueType="num">
                                      <p:cBhvr>
                                        <p:cTn id="64" dur="500" fill="hold"/>
                                        <p:tgtEl>
                                          <p:spTgt spid="841913"/>
                                        </p:tgtEl>
                                        <p:attrNameLst>
                                          <p:attrName>ppt_w</p:attrName>
                                        </p:attrNameLst>
                                      </p:cBhvr>
                                      <p:tavLst>
                                        <p:tav tm="0">
                                          <p:val>
                                            <p:fltVal val="0"/>
                                          </p:val>
                                        </p:tav>
                                        <p:tav tm="100000">
                                          <p:val>
                                            <p:strVal val="#ppt_w"/>
                                          </p:val>
                                        </p:tav>
                                      </p:tavLst>
                                    </p:anim>
                                    <p:anim calcmode="lin" valueType="num">
                                      <p:cBhvr>
                                        <p:cTn id="65" dur="500" fill="hold"/>
                                        <p:tgtEl>
                                          <p:spTgt spid="841913"/>
                                        </p:tgtEl>
                                        <p:attrNameLst>
                                          <p:attrName>ppt_h</p:attrName>
                                        </p:attrNameLst>
                                      </p:cBhvr>
                                      <p:tavLst>
                                        <p:tav tm="0">
                                          <p:val>
                                            <p:fltVal val="0"/>
                                          </p:val>
                                        </p:tav>
                                        <p:tav tm="100000">
                                          <p:val>
                                            <p:strVal val="#ppt_h"/>
                                          </p:val>
                                        </p:tav>
                                      </p:tavLst>
                                    </p:anim>
                                    <p:animEffect transition="in" filter="fade">
                                      <p:cBhvr>
                                        <p:cTn id="66" dur="500"/>
                                        <p:tgtEl>
                                          <p:spTgt spid="841913"/>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841918"/>
                                        </p:tgtEl>
                                        <p:attrNameLst>
                                          <p:attrName>style.visibility</p:attrName>
                                        </p:attrNameLst>
                                      </p:cBhvr>
                                      <p:to>
                                        <p:strVal val="visible"/>
                                      </p:to>
                                    </p:set>
                                    <p:anim calcmode="lin" valueType="num">
                                      <p:cBhvr>
                                        <p:cTn id="69" dur="500" fill="hold"/>
                                        <p:tgtEl>
                                          <p:spTgt spid="841918"/>
                                        </p:tgtEl>
                                        <p:attrNameLst>
                                          <p:attrName>ppt_w</p:attrName>
                                        </p:attrNameLst>
                                      </p:cBhvr>
                                      <p:tavLst>
                                        <p:tav tm="0">
                                          <p:val>
                                            <p:fltVal val="0"/>
                                          </p:val>
                                        </p:tav>
                                        <p:tav tm="100000">
                                          <p:val>
                                            <p:strVal val="#ppt_w"/>
                                          </p:val>
                                        </p:tav>
                                      </p:tavLst>
                                    </p:anim>
                                    <p:anim calcmode="lin" valueType="num">
                                      <p:cBhvr>
                                        <p:cTn id="70" dur="500" fill="hold"/>
                                        <p:tgtEl>
                                          <p:spTgt spid="841918"/>
                                        </p:tgtEl>
                                        <p:attrNameLst>
                                          <p:attrName>ppt_h</p:attrName>
                                        </p:attrNameLst>
                                      </p:cBhvr>
                                      <p:tavLst>
                                        <p:tav tm="0">
                                          <p:val>
                                            <p:fltVal val="0"/>
                                          </p:val>
                                        </p:tav>
                                        <p:tav tm="100000">
                                          <p:val>
                                            <p:strVal val="#ppt_h"/>
                                          </p:val>
                                        </p:tav>
                                      </p:tavLst>
                                    </p:anim>
                                    <p:animEffect transition="in" filter="fade">
                                      <p:cBhvr>
                                        <p:cTn id="71" dur="500"/>
                                        <p:tgtEl>
                                          <p:spTgt spid="841918"/>
                                        </p:tgtEl>
                                      </p:cBhvr>
                                    </p:animEffect>
                                  </p:childTnLst>
                                </p:cTn>
                              </p:par>
                            </p:childTnLst>
                          </p:cTn>
                        </p:par>
                      </p:childTnLst>
                    </p:cTn>
                  </p:par>
                  <p:par>
                    <p:cTn id="72" fill="hold" nodeType="clickPar">
                      <p:stCondLst>
                        <p:cond delay="indefinite"/>
                      </p:stCondLst>
                      <p:childTnLst>
                        <p:par>
                          <p:cTn id="73" fill="hold" nodeType="after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841912"/>
                                        </p:tgtEl>
                                        <p:attrNameLst>
                                          <p:attrName>style.visibility</p:attrName>
                                        </p:attrNameLst>
                                      </p:cBhvr>
                                      <p:to>
                                        <p:strVal val="visible"/>
                                      </p:to>
                                    </p:set>
                                    <p:anim calcmode="lin" valueType="num">
                                      <p:cBhvr>
                                        <p:cTn id="76" dur="500" fill="hold"/>
                                        <p:tgtEl>
                                          <p:spTgt spid="841912"/>
                                        </p:tgtEl>
                                        <p:attrNameLst>
                                          <p:attrName>ppt_w</p:attrName>
                                        </p:attrNameLst>
                                      </p:cBhvr>
                                      <p:tavLst>
                                        <p:tav tm="0">
                                          <p:val>
                                            <p:fltVal val="0"/>
                                          </p:val>
                                        </p:tav>
                                        <p:tav tm="100000">
                                          <p:val>
                                            <p:strVal val="#ppt_w"/>
                                          </p:val>
                                        </p:tav>
                                      </p:tavLst>
                                    </p:anim>
                                    <p:anim calcmode="lin" valueType="num">
                                      <p:cBhvr>
                                        <p:cTn id="77" dur="500" fill="hold"/>
                                        <p:tgtEl>
                                          <p:spTgt spid="841912"/>
                                        </p:tgtEl>
                                        <p:attrNameLst>
                                          <p:attrName>ppt_h</p:attrName>
                                        </p:attrNameLst>
                                      </p:cBhvr>
                                      <p:tavLst>
                                        <p:tav tm="0">
                                          <p:val>
                                            <p:fltVal val="0"/>
                                          </p:val>
                                        </p:tav>
                                        <p:tav tm="100000">
                                          <p:val>
                                            <p:strVal val="#ppt_h"/>
                                          </p:val>
                                        </p:tav>
                                      </p:tavLst>
                                    </p:anim>
                                    <p:animEffect transition="in" filter="fade">
                                      <p:cBhvr>
                                        <p:cTn id="78" dur="500"/>
                                        <p:tgtEl>
                                          <p:spTgt spid="841912"/>
                                        </p:tgtEl>
                                      </p:cBhvr>
                                    </p:animEffect>
                                  </p:childTnLst>
                                </p:cTn>
                              </p:par>
                            </p:childTnLst>
                          </p:cTn>
                        </p:par>
                      </p:childTnLst>
                    </p:cTn>
                  </p:par>
                  <p:par>
                    <p:cTn id="79" fill="hold" nodeType="clickPar">
                      <p:stCondLst>
                        <p:cond delay="indefinite"/>
                      </p:stCondLst>
                      <p:childTnLst>
                        <p:par>
                          <p:cTn id="80" fill="hold" nodeType="after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841911"/>
                                        </p:tgtEl>
                                        <p:attrNameLst>
                                          <p:attrName>style.visibility</p:attrName>
                                        </p:attrNameLst>
                                      </p:cBhvr>
                                      <p:to>
                                        <p:strVal val="visible"/>
                                      </p:to>
                                    </p:set>
                                    <p:anim calcmode="lin" valueType="num">
                                      <p:cBhvr>
                                        <p:cTn id="83" dur="500" fill="hold"/>
                                        <p:tgtEl>
                                          <p:spTgt spid="841911"/>
                                        </p:tgtEl>
                                        <p:attrNameLst>
                                          <p:attrName>ppt_w</p:attrName>
                                        </p:attrNameLst>
                                      </p:cBhvr>
                                      <p:tavLst>
                                        <p:tav tm="0">
                                          <p:val>
                                            <p:fltVal val="0"/>
                                          </p:val>
                                        </p:tav>
                                        <p:tav tm="100000">
                                          <p:val>
                                            <p:strVal val="#ppt_w"/>
                                          </p:val>
                                        </p:tav>
                                      </p:tavLst>
                                    </p:anim>
                                    <p:anim calcmode="lin" valueType="num">
                                      <p:cBhvr>
                                        <p:cTn id="84" dur="500" fill="hold"/>
                                        <p:tgtEl>
                                          <p:spTgt spid="841911"/>
                                        </p:tgtEl>
                                        <p:attrNameLst>
                                          <p:attrName>ppt_h</p:attrName>
                                        </p:attrNameLst>
                                      </p:cBhvr>
                                      <p:tavLst>
                                        <p:tav tm="0">
                                          <p:val>
                                            <p:fltVal val="0"/>
                                          </p:val>
                                        </p:tav>
                                        <p:tav tm="100000">
                                          <p:val>
                                            <p:strVal val="#ppt_h"/>
                                          </p:val>
                                        </p:tav>
                                      </p:tavLst>
                                    </p:anim>
                                    <p:animEffect transition="in" filter="fade">
                                      <p:cBhvr>
                                        <p:cTn id="85" dur="500"/>
                                        <p:tgtEl>
                                          <p:spTgt spid="841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850" grpId="0"/>
      <p:bldP spid="841864" grpId="0"/>
      <p:bldP spid="841866" grpId="0"/>
      <p:bldP spid="841870" grpId="0"/>
      <p:bldP spid="841878" grpId="0"/>
      <p:bldP spid="841858" grpId="0"/>
      <p:bldP spid="841860" grpId="0"/>
      <p:bldP spid="841861" grpId="0"/>
      <p:bldP spid="841859" grpId="0"/>
      <p:bldP spid="841911" grpId="0"/>
      <p:bldP spid="841912" grpId="0"/>
      <p:bldP spid="841913" grpId="0"/>
      <p:bldP spid="841914" grpId="0"/>
      <p:bldP spid="841915" grpId="0"/>
      <p:bldP spid="841916" grpId="0"/>
      <p:bldP spid="841917" grpId="0"/>
      <p:bldP spid="8419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6386" name="Object 4"/>
          <p:cNvGraphicFramePr>
            <a:graphicFrameLocks noChangeAspect="1"/>
          </p:cNvGraphicFramePr>
          <p:nvPr/>
        </p:nvGraphicFramePr>
        <p:xfrm>
          <a:off x="554568" y="1017589"/>
          <a:ext cx="11002433" cy="592137"/>
        </p:xfrm>
        <a:graphic>
          <a:graphicData uri="http://schemas.openxmlformats.org/presentationml/2006/ole">
            <mc:AlternateContent>
              <mc:Choice xmlns:v="urn:schemas-microsoft-com:vml" Requires="v">
                <p:oleObj spid="_x0000_s1040"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54568" y="1017589"/>
                        <a:ext cx="11002433" cy="592137"/>
                      </a:xfrm>
                      <a:prstGeom prst="rect">
                        <a:avLst/>
                      </a:prstGeom>
                      <a:noFill/>
                      <a:ln>
                        <a:noFill/>
                      </a:ln>
                      <a:effectLst/>
                    </p:spPr>
                  </p:pic>
                </p:oleObj>
              </mc:Fallback>
            </mc:AlternateContent>
          </a:graphicData>
        </a:graphic>
      </p:graphicFrame>
      <p:graphicFrame>
        <p:nvGraphicFramePr>
          <p:cNvPr id="999497" name="Group 73"/>
          <p:cNvGraphicFramePr>
            <a:graphicFrameLocks noGrp="1"/>
          </p:cNvGraphicFramePr>
          <p:nvPr/>
        </p:nvGraphicFramePr>
        <p:xfrm>
          <a:off x="527052" y="1617663"/>
          <a:ext cx="11307233" cy="2751840"/>
        </p:xfrm>
        <a:graphic>
          <a:graphicData uri="http://schemas.openxmlformats.org/drawingml/2006/table">
            <a:tbl>
              <a:tblPr/>
              <a:tblGrid>
                <a:gridCol w="1718733"/>
                <a:gridCol w="9588500"/>
              </a:tblGrid>
              <a:tr h="457200">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独立权</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自己的意志</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不受他国控制和干涉</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自主决定</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等</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平等权</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使用本国文字的权利</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法律地位平等</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等</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自卫权</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国防建设</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建筑要塞</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还击入侵</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捍卫主权</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等</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822325">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管辖权</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vert="horz" wrap="square"/>
                    <a:lstStyle>
                      <a:lvl1pPr algn="l">
                        <a:spcBef>
                          <a:spcPct val="20000"/>
                        </a:spcBef>
                        <a:buClr>
                          <a:schemeClr val="bg2"/>
                        </a:buClr>
                        <a:buSzPct val="75000"/>
                        <a:buFont typeface="Wingdings" pitchFamily="2" charset="2"/>
                        <a:tabLst>
                          <a:tab pos="2400300"/>
                        </a:tabLst>
                        <a:defRPr sz="2800">
                          <a:solidFill>
                            <a:schemeClr val="tx1"/>
                          </a:solidFill>
                          <a:latin typeface="Arial" panose="020b0604020202020204" pitchFamily="34" charset="0"/>
                          <a:ea typeface="宋体" pitchFamily="2" charset="-122"/>
                        </a:defRPr>
                      </a:lvl1pPr>
                      <a:lvl2pPr algn="l">
                        <a:spcBef>
                          <a:spcPct val="20000"/>
                        </a:spcBef>
                        <a:buClr>
                          <a:schemeClr val="accent2"/>
                        </a:buClr>
                        <a:buSzPct val="80000"/>
                        <a:buFont typeface="Wingdings" pitchFamily="2" charset="2"/>
                        <a:tabLst>
                          <a:tab pos="2400300"/>
                        </a:tabLst>
                        <a:defRPr sz="2400">
                          <a:solidFill>
                            <a:schemeClr val="tx1"/>
                          </a:solidFill>
                          <a:latin typeface="Arial" panose="020b0604020202020204" pitchFamily="34" charset="0"/>
                          <a:ea typeface="宋体" pitchFamily="2" charset="-122"/>
                        </a:defRPr>
                      </a:lvl2pPr>
                      <a:lvl3pPr algn="l">
                        <a:spcBef>
                          <a:spcPct val="20000"/>
                        </a:spcBef>
                        <a:buClr>
                          <a:schemeClr val="bg2"/>
                        </a:buClr>
                        <a:buSzPct val="65000"/>
                        <a:buFont typeface="Wingdings" pitchFamily="2" charset="2"/>
                        <a:tabLst>
                          <a:tab pos="2400300"/>
                        </a:tabLst>
                        <a:defRPr sz="2000">
                          <a:solidFill>
                            <a:schemeClr val="tx1"/>
                          </a:solidFill>
                          <a:latin typeface="Arial" panose="020b0604020202020204" pitchFamily="34" charset="0"/>
                          <a:ea typeface="宋体" pitchFamily="2" charset="-122"/>
                        </a:defRPr>
                      </a:lvl3pPr>
                      <a:lvl4pPr algn="l">
                        <a:spcBef>
                          <a:spcPct val="20000"/>
                        </a:spcBef>
                        <a:buClr>
                          <a:schemeClr val="accent2"/>
                        </a:buClr>
                        <a:buSzPct val="70000"/>
                        <a:buFont typeface="Wingdings" pitchFamily="2" charset="2"/>
                        <a:tabLst>
                          <a:tab pos="2400300"/>
                        </a:tabLst>
                        <a:defRPr>
                          <a:solidFill>
                            <a:schemeClr val="tx1"/>
                          </a:solidFill>
                          <a:latin typeface="Arial" panose="020b0604020202020204" pitchFamily="34" charset="0"/>
                          <a:ea typeface="宋体" pitchFamily="2" charset="-122"/>
                        </a:defRPr>
                      </a:lvl4pPr>
                      <a:lvl5pPr algn="l">
                        <a:spcBef>
                          <a:spcPct val="20000"/>
                        </a:spcBef>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5pPr>
                      <a:lvl6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6pPr>
                      <a:lvl7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7pPr>
                      <a:lvl8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8pPr>
                      <a:lvl9pPr fontAlgn="base">
                        <a:spcBef>
                          <a:spcPct val="20000"/>
                        </a:spcBef>
                        <a:spcAft>
                          <a:spcPct val="0"/>
                        </a:spcAft>
                        <a:buClr>
                          <a:schemeClr val="bg2"/>
                        </a:buClr>
                        <a:buFont typeface="Wingdings" pitchFamily="2" charset="2"/>
                        <a:tabLst>
                          <a:tab pos="2400300"/>
                        </a:tabLst>
                        <a:defRPr>
                          <a:solidFill>
                            <a:schemeClr val="tx1"/>
                          </a:solidFill>
                          <a:latin typeface="Arial" panose="020b0604020202020204" pitchFamily="34" charset="0"/>
                          <a:ea typeface="宋体" pitchFamily="2" charset="-122"/>
                        </a:defRPr>
                      </a:lvl9pPr>
                    </a:lstStyle>
                    <a:p>
                      <a:pPr marL="0" marR="0" lvl="0" indent="0" algn="just" defTabSz="914400" rtl="0" eaLnBrk="1" fontAlgn="base" latinLnBrk="0" hangingPunct="1">
                        <a:lnSpc>
                          <a:spcPct val="130000"/>
                        </a:lnSpc>
                        <a:spcBef>
                          <a:spcPct val="0"/>
                        </a:spcBef>
                        <a:spcAft>
                          <a:spcPct val="0"/>
                        </a:spcAft>
                        <a:buClrTx/>
                        <a:buSzTx/>
                        <a:buFont typeface="Arial" panose="020b0604020202020204" pitchFamily="34" charset="0"/>
                        <a:buNone/>
                        <a:tabLst>
                          <a:tab pos="2400300"/>
                        </a:tabLst>
                      </a:pP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管理本国公民</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保护本国公民</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维护侨民权益</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管理驻外使馆</a:t>
                      </a:r>
                      <a:r>
                        <a:rPr kumimoji="0" lang="zh-CN" altLang="en-US" sz="2400" b="1" i="0" u="none" strike="noStrike" cap="none" normalizeH="0" baseline="0" smtClean="0">
                          <a:ln>
                            <a:noFill/>
                          </a:ln>
                          <a:solidFill>
                            <a:schemeClr val="tx1"/>
                          </a:solidFill>
                          <a:effectLst/>
                          <a:latin typeface="宋体" pitchFamily="2" charset="-122"/>
                          <a:ea typeface="宋体" pitchFamily="2" charset="-122"/>
                          <a:cs typeface="Times New Roman" panose="02020603050405020304" pitchFamily="18" charset="0"/>
                        </a:rPr>
                        <a:t>”</a:t>
                      </a:r>
                      <a:r>
                        <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anose="02020603050405020304" pitchFamily="18" charset="0"/>
                        </a:rPr>
                        <a:t>等</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a:txBody>
                  <a:tcPr marL="120000" marR="120000" marT="46800" marB="468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矩形 3"/>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2701436087"/>
              </p:ext>
            </p:extLst>
          </p:nvPr>
        </p:nvGraphicFramePr>
        <p:xfrm>
          <a:off x="2015252" y="0"/>
          <a:ext cx="5222875" cy="777875"/>
        </p:xfrm>
        <a:graphic>
          <a:graphicData uri="http://schemas.openxmlformats.org/presentationml/2006/ole">
            <mc:AlternateContent>
              <mc:Choice xmlns:v="urn:schemas-microsoft-com:vml" Requires="v">
                <p:oleObj spid="_x0000_s1041"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015252" y="0"/>
                        <a:ext cx="5222875" cy="777875"/>
                      </a:xfrm>
                      <a:prstGeom prst="rect">
                        <a:avLst/>
                      </a:prstGeom>
                      <a:noFill/>
                      <a:ln>
                        <a:noFill/>
                      </a:ln>
                      <a:effectLst/>
                    </p:spPr>
                  </p:pic>
                </p:oleObj>
              </mc:Fallback>
            </mc:AlternateContent>
          </a:graphicData>
        </a:graphic>
      </p:graphicFrame>
      <p:sp>
        <p:nvSpPr>
          <p:cNvPr id="992333" name="Rectangle 77"/>
          <p:cNvSpPr>
            <a:spLocks noChangeArrowheads="1"/>
          </p:cNvSpPr>
          <p:nvPr/>
        </p:nvSpPr>
        <p:spPr bwMode="auto">
          <a:xfrm>
            <a:off x="442384" y="658814"/>
            <a:ext cx="1344083" cy="1296987"/>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含义</a:t>
            </a:r>
            <a:endParaRPr lang="zh-CN" altLang="en-US" b="0"/>
          </a:p>
        </p:txBody>
      </p:sp>
      <p:sp>
        <p:nvSpPr>
          <p:cNvPr id="992349" name="Line 93"/>
          <p:cNvSpPr>
            <a:spLocks noChangeShapeType="1"/>
          </p:cNvSpPr>
          <p:nvPr/>
        </p:nvSpPr>
        <p:spPr bwMode="auto">
          <a:xfrm>
            <a:off x="442385" y="1955800"/>
            <a:ext cx="11220449"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2351" name="Line 95"/>
          <p:cNvSpPr>
            <a:spLocks noChangeShapeType="1"/>
          </p:cNvSpPr>
          <p:nvPr/>
        </p:nvSpPr>
        <p:spPr bwMode="auto">
          <a:xfrm flipH="1">
            <a:off x="1786467" y="658814"/>
            <a:ext cx="0" cy="3690937"/>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2355" name="Line 99"/>
          <p:cNvSpPr>
            <a:spLocks noChangeShapeType="1"/>
          </p:cNvSpPr>
          <p:nvPr/>
        </p:nvSpPr>
        <p:spPr bwMode="auto">
          <a:xfrm>
            <a:off x="442385" y="2851150"/>
            <a:ext cx="11220449"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2343" name="Line 87"/>
          <p:cNvSpPr>
            <a:spLocks noChangeShapeType="1"/>
          </p:cNvSpPr>
          <p:nvPr/>
        </p:nvSpPr>
        <p:spPr bwMode="auto">
          <a:xfrm>
            <a:off x="442385" y="658813"/>
            <a:ext cx="11220449"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2345" name="Line 89"/>
          <p:cNvSpPr>
            <a:spLocks noChangeShapeType="1"/>
          </p:cNvSpPr>
          <p:nvPr/>
        </p:nvSpPr>
        <p:spPr bwMode="auto">
          <a:xfrm flipH="1">
            <a:off x="442384" y="658814"/>
            <a:ext cx="0" cy="3690937"/>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2346" name="Line 90"/>
          <p:cNvSpPr>
            <a:spLocks noChangeShapeType="1"/>
          </p:cNvSpPr>
          <p:nvPr/>
        </p:nvSpPr>
        <p:spPr bwMode="auto">
          <a:xfrm flipH="1">
            <a:off x="11662833" y="658814"/>
            <a:ext cx="0" cy="3690937"/>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2344" name="Line 88"/>
          <p:cNvSpPr>
            <a:spLocks noChangeShapeType="1"/>
          </p:cNvSpPr>
          <p:nvPr/>
        </p:nvSpPr>
        <p:spPr bwMode="auto">
          <a:xfrm>
            <a:off x="442385" y="4349750"/>
            <a:ext cx="11220449" cy="0"/>
          </a:xfrm>
          <a:prstGeom prst="line">
            <a:avLst/>
          </a:prstGeom>
          <a:noFill/>
          <a:ln w="19050" cap="sq">
            <a:solidFill>
              <a:schemeClr val="tx1"/>
            </a:solidFill>
            <a:round/>
          </a:ln>
          <a:effectLst/>
        </p:spPr>
        <p:txBody>
          <a:bodyPr lIns="90000" tIns="46800" rIns="90000" bIns="46800" anchor="ctr"/>
          <a:lstStyle/>
          <a:p>
            <a:endParaRPr lang="zh-CN" altLang="en-US"/>
          </a:p>
        </p:txBody>
      </p:sp>
      <p:graphicFrame>
        <p:nvGraphicFramePr>
          <p:cNvPr id="992403" name="Object 147"/>
          <p:cNvGraphicFramePr>
            <a:graphicFrameLocks noChangeAspect="1"/>
          </p:cNvGraphicFramePr>
          <p:nvPr/>
        </p:nvGraphicFramePr>
        <p:xfrm>
          <a:off x="452967" y="4416426"/>
          <a:ext cx="11389784" cy="2397125"/>
        </p:xfrm>
        <a:graphic>
          <a:graphicData uri="http://schemas.openxmlformats.org/presentationml/2006/ole">
            <mc:AlternateContent>
              <mc:Choice xmlns:v="urn:schemas-microsoft-com:vml" Requires="v">
                <p:oleObj spid="_x0000_s1042" name="文档" r:id="rId4" progId="Word.Document.8">
                  <p:embed/>
                </p:oleObj>
              </mc:Choice>
              <mc:Fallback>
                <p:oleObj name="文档" r:id="rId4" progId="Word.Document.8">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452967" y="4416426"/>
                        <a:ext cx="11389784" cy="2397125"/>
                      </a:xfrm>
                      <a:prstGeom prst="rect">
                        <a:avLst/>
                      </a:prstGeom>
                      <a:noFill/>
                      <a:ln>
                        <a:noFill/>
                      </a:ln>
                      <a:effectLst/>
                    </p:spPr>
                  </p:pic>
                </p:oleObj>
              </mc:Fallback>
            </mc:AlternateContent>
          </a:graphicData>
        </a:graphic>
      </p:graphicFrame>
      <p:sp>
        <p:nvSpPr>
          <p:cNvPr id="992407" name="Rectangle 151"/>
          <p:cNvSpPr>
            <a:spLocks noChangeArrowheads="1"/>
          </p:cNvSpPr>
          <p:nvPr/>
        </p:nvSpPr>
        <p:spPr bwMode="auto">
          <a:xfrm>
            <a:off x="1786467" y="2851150"/>
            <a:ext cx="9876367" cy="1498600"/>
          </a:xfrm>
          <a:prstGeom prst="rect">
            <a:avLst/>
          </a:prstGeom>
          <a:noFill/>
          <a:ln w="19050" algn="ctr">
            <a:noFill/>
            <a:prstDash val="dash"/>
            <a:miter lim="800000"/>
          </a:ln>
          <a:effectLst/>
        </p:spPr>
        <p:txBody>
          <a:bodyPr lIns="90000" tIns="46800" rIns="90000" bIns="46800" anchor="ctr"/>
          <a:lstStyle/>
          <a:p>
            <a:pPr algn="just"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促进国家之间的政治、经济、文化、科学技术的交流与合作；协调国际政治、经济关系；调解国际争端，缓解国家间的矛盾，维护世界和平</a:t>
            </a:r>
            <a:endParaRPr lang="zh-CN" altLang="en-US" b="0"/>
          </a:p>
        </p:txBody>
      </p:sp>
      <p:sp>
        <p:nvSpPr>
          <p:cNvPr id="992408" name="Rectangle 152"/>
          <p:cNvSpPr>
            <a:spLocks noChangeArrowheads="1"/>
          </p:cNvSpPr>
          <p:nvPr/>
        </p:nvSpPr>
        <p:spPr bwMode="auto">
          <a:xfrm>
            <a:off x="442384" y="2851150"/>
            <a:ext cx="1344083" cy="1498600"/>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积极</a:t>
            </a:r>
            <a:endParaRPr lang="zh-CN" altLang="en-US" b="0"/>
          </a:p>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作用</a:t>
            </a:r>
            <a:endParaRPr lang="zh-CN" altLang="en-US" b="0"/>
          </a:p>
          <a:p>
            <a:pPr algn="ctr" eaLnBrk="1" hangingPunct="1">
              <a:lnSpc>
                <a:spcPct val="110000"/>
              </a:lnSpc>
              <a:buFont typeface="Arial"/>
              <a:buNone/>
              <a:tabLst>
                <a:tab pos="2400300"/>
              </a:tabLst>
            </a:pPr>
            <a:endParaRPr lang="en-US" altLang="zh-CN" b="0"/>
          </a:p>
          <a:p>
            <a:pPr algn="ctr" eaLnBrk="1" hangingPunct="1">
              <a:lnSpc>
                <a:spcPct val="110000"/>
              </a:lnSpc>
              <a:buFont typeface="Arial"/>
              <a:buNone/>
              <a:tabLst>
                <a:tab pos="2400300"/>
              </a:tabLst>
            </a:pPr>
            <a:endParaRPr lang="en-US" altLang="zh-CN" b="0"/>
          </a:p>
        </p:txBody>
      </p:sp>
      <p:sp>
        <p:nvSpPr>
          <p:cNvPr id="992409" name="Rectangle 153"/>
          <p:cNvSpPr>
            <a:spLocks noChangeArrowheads="1"/>
          </p:cNvSpPr>
          <p:nvPr/>
        </p:nvSpPr>
        <p:spPr bwMode="auto">
          <a:xfrm>
            <a:off x="1786467" y="1955800"/>
            <a:ext cx="9876367" cy="895350"/>
          </a:xfrm>
          <a:prstGeom prst="rect">
            <a:avLst/>
          </a:prstGeom>
          <a:noFill/>
          <a:ln w="19050" algn="ctr">
            <a:noFill/>
            <a:prstDash val="dash"/>
            <a:miter lim="800000"/>
          </a:ln>
          <a:effectLst/>
        </p:spPr>
        <p:txBody>
          <a:bodyPr lIns="90000" tIns="46800" rIns="90000" bIns="46800" anchor="ctr"/>
          <a:lstStyle/>
          <a:p>
            <a:pPr algn="just"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依据不同的标准，国际组织可分为不同类型。其中有政府间的和非政府的，有世界性的和区域性的</a:t>
            </a:r>
            <a:endParaRPr lang="zh-CN" altLang="en-US" b="0"/>
          </a:p>
        </p:txBody>
      </p:sp>
      <p:sp>
        <p:nvSpPr>
          <p:cNvPr id="992410" name="Rectangle 154"/>
          <p:cNvSpPr>
            <a:spLocks noChangeArrowheads="1"/>
          </p:cNvSpPr>
          <p:nvPr/>
        </p:nvSpPr>
        <p:spPr bwMode="auto">
          <a:xfrm>
            <a:off x="442384" y="1955800"/>
            <a:ext cx="1344083" cy="895350"/>
          </a:xfrm>
          <a:prstGeom prst="rect">
            <a:avLst/>
          </a:prstGeom>
          <a:noFill/>
          <a:ln w="19050" algn="ctr">
            <a:noFill/>
            <a:prstDash val="dash"/>
            <a:miter lim="800000"/>
          </a:ln>
          <a:effectLst/>
        </p:spPr>
        <p:txBody>
          <a:bodyPr lIns="90000" tIns="46800" rIns="90000" bIns="46800" anchor="ctr"/>
          <a:lstStyle/>
          <a:p>
            <a:pPr algn="ctr"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类型</a:t>
            </a:r>
            <a:endParaRPr lang="zh-CN" altLang="en-US" b="0"/>
          </a:p>
        </p:txBody>
      </p:sp>
      <p:sp>
        <p:nvSpPr>
          <p:cNvPr id="992411" name="Rectangle 155"/>
          <p:cNvSpPr>
            <a:spLocks noChangeArrowheads="1"/>
          </p:cNvSpPr>
          <p:nvPr/>
        </p:nvSpPr>
        <p:spPr bwMode="auto">
          <a:xfrm>
            <a:off x="1786467" y="658814"/>
            <a:ext cx="9876367" cy="1296987"/>
          </a:xfrm>
          <a:prstGeom prst="rect">
            <a:avLst/>
          </a:prstGeom>
          <a:noFill/>
          <a:ln w="19050" algn="ctr">
            <a:noFill/>
            <a:prstDash val="dash"/>
            <a:miter lim="800000"/>
          </a:ln>
          <a:effectLst/>
        </p:spPr>
        <p:txBody>
          <a:bodyPr lIns="90000" tIns="46800" rIns="90000" bIns="46800" anchor="ctr"/>
          <a:lstStyle/>
          <a:p>
            <a:pPr algn="just" eaLnBrk="1" hangingPunct="1">
              <a:lnSpc>
                <a:spcPct val="110000"/>
              </a:lnSpc>
              <a:buFont typeface="Arial"/>
              <a:buNone/>
              <a:tabLst>
                <a:tab pos="2400300"/>
              </a:tabLst>
            </a:pPr>
            <a:r>
              <a:rPr lang="zh-CN" altLang="en-US" sz="2400">
                <a:latin typeface="Times New Roman" pitchFamily="18" charset="0"/>
                <a:cs typeface="Times New Roman" panose="02020603050405020304" pitchFamily="18" charset="0"/>
              </a:rPr>
              <a:t>一些国家、地区或民间团体，出于各种特定目的，通过签订条约或协议的方式，建立的有一定规章制度的团体</a:t>
            </a:r>
            <a:endParaRPr lang="zh-CN" altLang="en-US" b="0"/>
          </a:p>
        </p:txBody>
      </p:sp>
      <p:sp>
        <p:nvSpPr>
          <p:cNvPr id="992412" name="Rectangle 156"/>
          <p:cNvSpPr>
            <a:spLocks noChangeArrowheads="1"/>
          </p:cNvSpPr>
          <p:nvPr/>
        </p:nvSpPr>
        <p:spPr bwMode="auto">
          <a:xfrm>
            <a:off x="795867" y="3752851"/>
            <a:ext cx="473504" cy="402291"/>
          </a:xfrm>
          <a:prstGeom prst="rect">
            <a:avLst/>
          </a:prstGeom>
          <a:solidFill>
            <a:srgbClr val="333399"/>
          </a:solidFill>
          <a:ln w="19050" algn="ctr">
            <a:noFill/>
            <a:prstDash val="dash"/>
            <a:miter lim="800000"/>
          </a:ln>
          <a:effectLst/>
        </p:spPr>
        <p:txBody>
          <a:bodyPr wrap="none" lIns="90000" tIns="46800" rIns="90000" bIns="46800">
            <a:spAutoFit/>
          </a:bodyPr>
          <a:lstStyle/>
          <a:p>
            <a:pPr algn="ctr" eaLnBrk="1" hangingPunct="1">
              <a:buFont typeface="Arial"/>
              <a:buNone/>
              <a:tabLst>
                <a:tab pos="2400300"/>
              </a:tabLst>
            </a:pPr>
            <a:r>
              <a:rPr lang="en-US" altLang="zh-CN" sz="2000">
                <a:solidFill>
                  <a:schemeClr val="bg1"/>
                </a:solidFill>
                <a:latin typeface="IPAPANNEW" pitchFamily="2" charset="0"/>
                <a:ea typeface="黑体" pitchFamily="2" charset="-122"/>
                <a:cs typeface="Times New Roman" panose="02020603050405020304" pitchFamily="18" charset="0"/>
              </a:rPr>
              <a:t>[2]</a:t>
            </a:r>
            <a:endParaRPr lang="zh-CN" altLang="en-US" sz="2000">
              <a:solidFill>
                <a:schemeClr val="bg1"/>
              </a:solidFill>
              <a:latin typeface="IPAPANNEW" pitchFamily="2" charset="0"/>
              <a:ea typeface="黑体" pitchFamily="2" charset="-122"/>
              <a:cs typeface="Times New Roman" panose="02020603050405020304" pitchFamily="18" charset="0"/>
            </a:endParaRPr>
          </a:p>
        </p:txBody>
      </p:sp>
      <p:sp>
        <p:nvSpPr>
          <p:cNvPr id="18" name="矩形 17"/>
          <p:cNvSpPr/>
          <p:nvPr/>
        </p:nvSpPr>
        <p:spPr>
          <a:xfrm>
            <a:off x="91978" y="-34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2333"/>
                                        </p:tgtEl>
                                        <p:attrNameLst>
                                          <p:attrName>style.visibility</p:attrName>
                                        </p:attrNameLst>
                                      </p:cBhvr>
                                      <p:to>
                                        <p:strVal val="visible"/>
                                      </p:to>
                                    </p:set>
                                    <p:animEffect transition="in" filter="blinds(horizontal)">
                                      <p:cBhvr>
                                        <p:cTn id="7" dur="500"/>
                                        <p:tgtEl>
                                          <p:spTgt spid="9923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92349"/>
                                        </p:tgtEl>
                                        <p:attrNameLst>
                                          <p:attrName>style.visibility</p:attrName>
                                        </p:attrNameLst>
                                      </p:cBhvr>
                                      <p:to>
                                        <p:strVal val="visible"/>
                                      </p:to>
                                    </p:set>
                                    <p:animEffect transition="in" filter="blinds(horizontal)">
                                      <p:cBhvr>
                                        <p:cTn id="10" dur="500"/>
                                        <p:tgtEl>
                                          <p:spTgt spid="9923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92351"/>
                                        </p:tgtEl>
                                        <p:attrNameLst>
                                          <p:attrName>style.visibility</p:attrName>
                                        </p:attrNameLst>
                                      </p:cBhvr>
                                      <p:to>
                                        <p:strVal val="visible"/>
                                      </p:to>
                                    </p:set>
                                    <p:animEffect transition="in" filter="blinds(horizontal)">
                                      <p:cBhvr>
                                        <p:cTn id="13" dur="500"/>
                                        <p:tgtEl>
                                          <p:spTgt spid="99235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92355"/>
                                        </p:tgtEl>
                                        <p:attrNameLst>
                                          <p:attrName>style.visibility</p:attrName>
                                        </p:attrNameLst>
                                      </p:cBhvr>
                                      <p:to>
                                        <p:strVal val="visible"/>
                                      </p:to>
                                    </p:set>
                                    <p:animEffect transition="in" filter="blinds(horizontal)">
                                      <p:cBhvr>
                                        <p:cTn id="16" dur="500"/>
                                        <p:tgtEl>
                                          <p:spTgt spid="9923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92343"/>
                                        </p:tgtEl>
                                        <p:attrNameLst>
                                          <p:attrName>style.visibility</p:attrName>
                                        </p:attrNameLst>
                                      </p:cBhvr>
                                      <p:to>
                                        <p:strVal val="visible"/>
                                      </p:to>
                                    </p:set>
                                    <p:animEffect transition="in" filter="blinds(horizontal)">
                                      <p:cBhvr>
                                        <p:cTn id="19" dur="500"/>
                                        <p:tgtEl>
                                          <p:spTgt spid="99234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92345"/>
                                        </p:tgtEl>
                                        <p:attrNameLst>
                                          <p:attrName>style.visibility</p:attrName>
                                        </p:attrNameLst>
                                      </p:cBhvr>
                                      <p:to>
                                        <p:strVal val="visible"/>
                                      </p:to>
                                    </p:set>
                                    <p:animEffect transition="in" filter="blinds(horizontal)">
                                      <p:cBhvr>
                                        <p:cTn id="22" dur="500"/>
                                        <p:tgtEl>
                                          <p:spTgt spid="99234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92346"/>
                                        </p:tgtEl>
                                        <p:attrNameLst>
                                          <p:attrName>style.visibility</p:attrName>
                                        </p:attrNameLst>
                                      </p:cBhvr>
                                      <p:to>
                                        <p:strVal val="visible"/>
                                      </p:to>
                                    </p:set>
                                    <p:animEffect transition="in" filter="blinds(horizontal)">
                                      <p:cBhvr>
                                        <p:cTn id="25" dur="500"/>
                                        <p:tgtEl>
                                          <p:spTgt spid="99234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92344"/>
                                        </p:tgtEl>
                                        <p:attrNameLst>
                                          <p:attrName>style.visibility</p:attrName>
                                        </p:attrNameLst>
                                      </p:cBhvr>
                                      <p:to>
                                        <p:strVal val="visible"/>
                                      </p:to>
                                    </p:set>
                                    <p:animEffect transition="in" filter="blinds(horizontal)">
                                      <p:cBhvr>
                                        <p:cTn id="28" dur="500"/>
                                        <p:tgtEl>
                                          <p:spTgt spid="992344"/>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92411"/>
                                        </p:tgtEl>
                                        <p:attrNameLst>
                                          <p:attrName>style.visibility</p:attrName>
                                        </p:attrNameLst>
                                      </p:cBhvr>
                                      <p:to>
                                        <p:strVal val="visible"/>
                                      </p:to>
                                    </p:set>
                                    <p:animEffect transition="in" filter="blinds(horizontal)">
                                      <p:cBhvr>
                                        <p:cTn id="33" dur="500"/>
                                        <p:tgtEl>
                                          <p:spTgt spid="992411"/>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92410"/>
                                        </p:tgtEl>
                                        <p:attrNameLst>
                                          <p:attrName>style.visibility</p:attrName>
                                        </p:attrNameLst>
                                      </p:cBhvr>
                                      <p:to>
                                        <p:strVal val="visible"/>
                                      </p:to>
                                    </p:set>
                                    <p:animEffect transition="in" filter="blinds(horizontal)">
                                      <p:cBhvr>
                                        <p:cTn id="38" dur="500"/>
                                        <p:tgtEl>
                                          <p:spTgt spid="992410"/>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92409"/>
                                        </p:tgtEl>
                                        <p:attrNameLst>
                                          <p:attrName>style.visibility</p:attrName>
                                        </p:attrNameLst>
                                      </p:cBhvr>
                                      <p:to>
                                        <p:strVal val="visible"/>
                                      </p:to>
                                    </p:set>
                                    <p:animEffect transition="in" filter="blinds(horizontal)">
                                      <p:cBhvr>
                                        <p:cTn id="43" dur="500"/>
                                        <p:tgtEl>
                                          <p:spTgt spid="992409"/>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92408"/>
                                        </p:tgtEl>
                                        <p:attrNameLst>
                                          <p:attrName>style.visibility</p:attrName>
                                        </p:attrNameLst>
                                      </p:cBhvr>
                                      <p:to>
                                        <p:strVal val="visible"/>
                                      </p:to>
                                    </p:set>
                                    <p:animEffect transition="in" filter="blinds(horizontal)">
                                      <p:cBhvr>
                                        <p:cTn id="48" dur="500"/>
                                        <p:tgtEl>
                                          <p:spTgt spid="99240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92412"/>
                                        </p:tgtEl>
                                        <p:attrNameLst>
                                          <p:attrName>style.visibility</p:attrName>
                                        </p:attrNameLst>
                                      </p:cBhvr>
                                      <p:to>
                                        <p:strVal val="visible"/>
                                      </p:to>
                                    </p:set>
                                    <p:animEffect transition="in" filter="blinds(horizontal)">
                                      <p:cBhvr>
                                        <p:cTn id="51" dur="500"/>
                                        <p:tgtEl>
                                          <p:spTgt spid="992412"/>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992407"/>
                                        </p:tgtEl>
                                        <p:attrNameLst>
                                          <p:attrName>style.visibility</p:attrName>
                                        </p:attrNameLst>
                                      </p:cBhvr>
                                      <p:to>
                                        <p:strVal val="visible"/>
                                      </p:to>
                                    </p:set>
                                    <p:animEffect transition="in" filter="blinds(horizontal)">
                                      <p:cBhvr>
                                        <p:cTn id="56" dur="500"/>
                                        <p:tgtEl>
                                          <p:spTgt spid="992407"/>
                                        </p:tgtEl>
                                      </p:cBhvr>
                                    </p:animEffect>
                                  </p:childTnLst>
                                </p:cTn>
                              </p:par>
                            </p:childTnLst>
                          </p:cTn>
                        </p:par>
                      </p:childTnLst>
                    </p:cTn>
                  </p:par>
                  <p:par>
                    <p:cTn id="57" fill="hold" nodeType="clickPar">
                      <p:stCondLst>
                        <p:cond delay="indefinite"/>
                      </p:stCondLst>
                      <p:childTnLst>
                        <p:par>
                          <p:cTn id="58" fill="hold" nodeType="after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992403"/>
                                        </p:tgtEl>
                                        <p:attrNameLst>
                                          <p:attrName>style.visibility</p:attrName>
                                        </p:attrNameLst>
                                      </p:cBhvr>
                                      <p:to>
                                        <p:strVal val="visible"/>
                                      </p:to>
                                    </p:set>
                                    <p:animEffect transition="in" filter="blinds(horizontal)">
                                      <p:cBhvr>
                                        <p:cTn id="61" dur="500"/>
                                        <p:tgtEl>
                                          <p:spTgt spid="99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333" grpId="0"/>
      <p:bldP spid="992349" grpId="0"/>
      <p:bldP spid="992351" grpId="0"/>
      <p:bldP spid="992355" grpId="0"/>
      <p:bldP spid="992343" grpId="0"/>
      <p:bldP spid="992345" grpId="0"/>
      <p:bldP spid="992346" grpId="0"/>
      <p:bldP spid="992344" grpId="0"/>
      <p:bldP spid="992407" grpId="0"/>
      <p:bldP spid="992408" grpId="0"/>
      <p:bldP spid="992409" grpId="0"/>
      <p:bldP spid="992410" grpId="0"/>
      <p:bldP spid="992411" grpId="0"/>
      <p:bldP spid="99241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408279177"/>
              </p:ext>
            </p:extLst>
          </p:nvPr>
        </p:nvGraphicFramePr>
        <p:xfrm>
          <a:off x="2142217" y="258155"/>
          <a:ext cx="4413250" cy="777875"/>
        </p:xfrm>
        <a:graphic>
          <a:graphicData uri="http://schemas.openxmlformats.org/presentationml/2006/ole">
            <mc:AlternateContent>
              <mc:Choice xmlns:v="urn:schemas-microsoft-com:vml" Requires="v">
                <p:oleObj spid="_x0000_s1043" name="Document" r:id="rId2" progId="Word.Document.8">
                  <p:embed/>
                </p:oleObj>
              </mc:Choice>
              <mc:Fallback>
                <p:oleObj name="Document" r:id="rId2" progId="Word.Document.8">
                  <p:embed/>
                  <p:pic>
                    <p:nvPicPr>
                      <p:cNvPr id="0" name="OLE substitute image"/>
                      <p:cNvPicPr/>
                      <p:nvPr/>
                    </p:nvPicPr>
                    <p:blipFill>
                      <a:blip r:embed="rId3"/>
                      <a:stretch>
                        <a:fillRect/>
                      </a:stretch>
                    </p:blipFill>
                    <p:spPr>
                      <a:xfrm>
                        <a:off x="2142217" y="258155"/>
                        <a:ext cx="4413250" cy="777875"/>
                      </a:xfrm>
                      <a:prstGeom prst="rect">
                        <a:avLst/>
                      </a:prstGeom>
                      <a:noFill/>
                      <a:ln>
                        <a:noFill/>
                      </a:ln>
                      <a:effectLst/>
                    </p:spPr>
                  </p:pic>
                </p:oleObj>
              </mc:Fallback>
            </mc:AlternateContent>
          </a:graphicData>
        </a:graphic>
      </p:graphicFrame>
      <p:sp>
        <p:nvSpPr>
          <p:cNvPr id="991246" name="Rectangle 14"/>
          <p:cNvSpPr>
            <a:spLocks noChangeArrowheads="1"/>
          </p:cNvSpPr>
          <p:nvPr/>
        </p:nvSpPr>
        <p:spPr bwMode="auto">
          <a:xfrm>
            <a:off x="431800" y="855664"/>
            <a:ext cx="1151467"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地位</a:t>
            </a:r>
            <a:endParaRPr lang="zh-CN" altLang="en-US" b="0"/>
          </a:p>
        </p:txBody>
      </p:sp>
      <p:sp>
        <p:nvSpPr>
          <p:cNvPr id="991262" name="Line 30"/>
          <p:cNvSpPr>
            <a:spLocks noChangeShapeType="1"/>
          </p:cNvSpPr>
          <p:nvPr/>
        </p:nvSpPr>
        <p:spPr bwMode="auto">
          <a:xfrm>
            <a:off x="431801" y="1824038"/>
            <a:ext cx="1142576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1264" name="Line 32"/>
          <p:cNvSpPr>
            <a:spLocks noChangeShapeType="1"/>
          </p:cNvSpPr>
          <p:nvPr/>
        </p:nvSpPr>
        <p:spPr bwMode="auto">
          <a:xfrm flipH="1">
            <a:off x="1583267" y="855663"/>
            <a:ext cx="0" cy="530860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1268" name="Line 36"/>
          <p:cNvSpPr>
            <a:spLocks noChangeShapeType="1"/>
          </p:cNvSpPr>
          <p:nvPr/>
        </p:nvSpPr>
        <p:spPr bwMode="auto">
          <a:xfrm>
            <a:off x="431801" y="2354263"/>
            <a:ext cx="1142576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1276" name="Line 44"/>
          <p:cNvSpPr>
            <a:spLocks noChangeShapeType="1"/>
          </p:cNvSpPr>
          <p:nvPr/>
        </p:nvSpPr>
        <p:spPr bwMode="auto">
          <a:xfrm>
            <a:off x="431801" y="3760788"/>
            <a:ext cx="1142576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1284" name="Line 52"/>
          <p:cNvSpPr>
            <a:spLocks noChangeShapeType="1"/>
          </p:cNvSpPr>
          <p:nvPr/>
        </p:nvSpPr>
        <p:spPr bwMode="auto">
          <a:xfrm>
            <a:off x="431801" y="4729163"/>
            <a:ext cx="11425767" cy="0"/>
          </a:xfrm>
          <a:prstGeom prst="line">
            <a:avLst/>
          </a:prstGeom>
          <a:noFill/>
          <a:ln w="19050">
            <a:solidFill>
              <a:schemeClr val="tx1"/>
            </a:solidFill>
            <a:round/>
          </a:ln>
          <a:effectLst/>
        </p:spPr>
        <p:txBody>
          <a:bodyPr lIns="90000" tIns="46800" rIns="90000" bIns="46800" anchor="ctr"/>
          <a:lstStyle/>
          <a:p>
            <a:endParaRPr lang="zh-CN" altLang="en-US"/>
          </a:p>
        </p:txBody>
      </p:sp>
      <p:sp>
        <p:nvSpPr>
          <p:cNvPr id="991256" name="Line 24"/>
          <p:cNvSpPr>
            <a:spLocks noChangeShapeType="1"/>
          </p:cNvSpPr>
          <p:nvPr/>
        </p:nvSpPr>
        <p:spPr bwMode="auto">
          <a:xfrm>
            <a:off x="431801" y="855663"/>
            <a:ext cx="1142576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1258" name="Line 26"/>
          <p:cNvSpPr>
            <a:spLocks noChangeShapeType="1"/>
          </p:cNvSpPr>
          <p:nvPr/>
        </p:nvSpPr>
        <p:spPr bwMode="auto">
          <a:xfrm flipH="1">
            <a:off x="431800" y="855663"/>
            <a:ext cx="0" cy="53086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1259" name="Line 27"/>
          <p:cNvSpPr>
            <a:spLocks noChangeShapeType="1"/>
          </p:cNvSpPr>
          <p:nvPr/>
        </p:nvSpPr>
        <p:spPr bwMode="auto">
          <a:xfrm flipH="1">
            <a:off x="11857567" y="855663"/>
            <a:ext cx="0" cy="530860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1257" name="Line 25"/>
          <p:cNvSpPr>
            <a:spLocks noChangeShapeType="1"/>
          </p:cNvSpPr>
          <p:nvPr/>
        </p:nvSpPr>
        <p:spPr bwMode="auto">
          <a:xfrm>
            <a:off x="431801" y="6164263"/>
            <a:ext cx="11425767" cy="0"/>
          </a:xfrm>
          <a:prstGeom prst="line">
            <a:avLst/>
          </a:prstGeom>
          <a:noFill/>
          <a:ln w="19050" cap="sq">
            <a:solidFill>
              <a:schemeClr val="tx1"/>
            </a:solidFill>
            <a:round/>
          </a:ln>
          <a:effectLst/>
        </p:spPr>
        <p:txBody>
          <a:bodyPr lIns="90000" tIns="46800" rIns="90000" bIns="46800" anchor="ctr"/>
          <a:lstStyle/>
          <a:p>
            <a:endParaRPr lang="zh-CN" altLang="en-US"/>
          </a:p>
        </p:txBody>
      </p:sp>
      <p:sp>
        <p:nvSpPr>
          <p:cNvPr id="991322" name="Rectangle 90"/>
          <p:cNvSpPr>
            <a:spLocks noChangeArrowheads="1"/>
          </p:cNvSpPr>
          <p:nvPr/>
        </p:nvSpPr>
        <p:spPr bwMode="auto">
          <a:xfrm>
            <a:off x="1583267" y="4729163"/>
            <a:ext cx="10274300" cy="1435100"/>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中国作为联合国的创始国和安理会常任理事国之一，一贯遵循</a:t>
            </a:r>
            <a:r>
              <a:rPr lang="en-US" altLang="zh-CN" sz="2400">
                <a:latin typeface="Times New Roman" pitchFamily="18" charset="0"/>
                <a:cs typeface="Times New Roman" panose="02020603050405020304" pitchFamily="18" charset="0"/>
              </a:rPr>
              <a:t>《</a:t>
            </a:r>
            <a:r>
              <a:rPr lang="zh-CN" altLang="en-US" sz="2400">
                <a:latin typeface="Times New Roman" pitchFamily="18" charset="0"/>
                <a:cs typeface="Times New Roman" panose="02020603050405020304" pitchFamily="18" charset="0"/>
              </a:rPr>
              <a:t>联合国宪章</a:t>
            </a:r>
            <a:r>
              <a:rPr lang="en-US" altLang="zh-CN" sz="2400">
                <a:latin typeface="Times New Roman" pitchFamily="18" charset="0"/>
                <a:cs typeface="Times New Roman" panose="02020603050405020304" pitchFamily="18" charset="0"/>
              </a:rPr>
              <a:t>》</a:t>
            </a:r>
            <a:r>
              <a:rPr lang="zh-CN" altLang="en-US" sz="2400">
                <a:latin typeface="Times New Roman" pitchFamily="18" charset="0"/>
                <a:cs typeface="Times New Roman" panose="02020603050405020304" pitchFamily="18" charset="0"/>
              </a:rPr>
              <a:t>的宗旨和原则，支持按</a:t>
            </a:r>
            <a:r>
              <a:rPr lang="en-US" altLang="zh-CN" sz="2400">
                <a:latin typeface="Times New Roman" pitchFamily="18" charset="0"/>
                <a:cs typeface="Times New Roman" panose="02020603050405020304" pitchFamily="18" charset="0"/>
              </a:rPr>
              <a:t>《</a:t>
            </a:r>
            <a:r>
              <a:rPr lang="zh-CN" altLang="en-US" sz="2400">
                <a:latin typeface="Times New Roman" pitchFamily="18" charset="0"/>
                <a:cs typeface="Times New Roman" panose="02020603050405020304" pitchFamily="18" charset="0"/>
              </a:rPr>
              <a:t>联合国宪章</a:t>
            </a:r>
            <a:r>
              <a:rPr lang="en-US" altLang="zh-CN" sz="2400">
                <a:latin typeface="Times New Roman" pitchFamily="18" charset="0"/>
                <a:cs typeface="Times New Roman" panose="02020603050405020304" pitchFamily="18" charset="0"/>
              </a:rPr>
              <a:t>》</a:t>
            </a:r>
            <a:r>
              <a:rPr lang="zh-CN" altLang="en-US" sz="2400">
                <a:latin typeface="Times New Roman" pitchFamily="18" charset="0"/>
                <a:cs typeface="Times New Roman" panose="02020603050405020304" pitchFamily="18" charset="0"/>
              </a:rPr>
              <a:t>精神所进行的有利于世界和平与发展的活动</a:t>
            </a:r>
            <a:endParaRPr lang="zh-CN" altLang="en-US" b="0"/>
          </a:p>
        </p:txBody>
      </p:sp>
      <p:sp>
        <p:nvSpPr>
          <p:cNvPr id="991323" name="Rectangle 91"/>
          <p:cNvSpPr>
            <a:spLocks noChangeArrowheads="1"/>
          </p:cNvSpPr>
          <p:nvPr/>
        </p:nvSpPr>
        <p:spPr bwMode="auto">
          <a:xfrm>
            <a:off x="431800" y="4729163"/>
            <a:ext cx="1151467" cy="1435100"/>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与中国的关系</a:t>
            </a:r>
            <a:endParaRPr lang="zh-CN" altLang="en-US" b="0"/>
          </a:p>
        </p:txBody>
      </p:sp>
      <p:sp>
        <p:nvSpPr>
          <p:cNvPr id="991324" name="Rectangle 92"/>
          <p:cNvSpPr>
            <a:spLocks noChangeArrowheads="1"/>
          </p:cNvSpPr>
          <p:nvPr/>
        </p:nvSpPr>
        <p:spPr bwMode="auto">
          <a:xfrm>
            <a:off x="1583267" y="3760789"/>
            <a:ext cx="10274300" cy="96837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维护世界和平与安全，促进经济、社会的发展，实行人道主义援助等</a:t>
            </a:r>
            <a:endParaRPr lang="zh-CN" altLang="en-US" b="0"/>
          </a:p>
        </p:txBody>
      </p:sp>
      <p:sp>
        <p:nvSpPr>
          <p:cNvPr id="991325" name="Rectangle 93"/>
          <p:cNvSpPr>
            <a:spLocks noChangeArrowheads="1"/>
          </p:cNvSpPr>
          <p:nvPr/>
        </p:nvSpPr>
        <p:spPr bwMode="auto">
          <a:xfrm>
            <a:off x="431800" y="3760789"/>
            <a:ext cx="1151467" cy="96837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作用</a:t>
            </a:r>
            <a:endParaRPr lang="zh-CN" altLang="en-US" b="0"/>
          </a:p>
        </p:txBody>
      </p:sp>
      <p:sp>
        <p:nvSpPr>
          <p:cNvPr id="991326" name="Rectangle 94"/>
          <p:cNvSpPr>
            <a:spLocks noChangeArrowheads="1"/>
          </p:cNvSpPr>
          <p:nvPr/>
        </p:nvSpPr>
        <p:spPr bwMode="auto">
          <a:xfrm>
            <a:off x="1583267" y="2354264"/>
            <a:ext cx="10274300" cy="140652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各会员国主权平等，履行宪章规定的义务，以和平方式解决国际争端，不得对其他国家进行武力威胁或使用武力，集体协作，不干涉任何国家的内政</a:t>
            </a:r>
            <a:endParaRPr lang="zh-CN" altLang="en-US" b="0"/>
          </a:p>
        </p:txBody>
      </p:sp>
      <p:sp>
        <p:nvSpPr>
          <p:cNvPr id="991327" name="Rectangle 95"/>
          <p:cNvSpPr>
            <a:spLocks noChangeArrowheads="1"/>
          </p:cNvSpPr>
          <p:nvPr/>
        </p:nvSpPr>
        <p:spPr bwMode="auto">
          <a:xfrm>
            <a:off x="431800" y="2354264"/>
            <a:ext cx="1151467" cy="140652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原则</a:t>
            </a:r>
            <a:endParaRPr lang="zh-CN" altLang="en-US" b="0"/>
          </a:p>
        </p:txBody>
      </p:sp>
      <p:sp>
        <p:nvSpPr>
          <p:cNvPr id="991328" name="Rectangle 96"/>
          <p:cNvSpPr>
            <a:spLocks noChangeArrowheads="1"/>
          </p:cNvSpPr>
          <p:nvPr/>
        </p:nvSpPr>
        <p:spPr bwMode="auto">
          <a:xfrm>
            <a:off x="1583267" y="1824039"/>
            <a:ext cx="10274300" cy="53022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维护国际和平与安全，促进国际合作与发展</a:t>
            </a:r>
            <a:endParaRPr lang="zh-CN" altLang="en-US" b="0"/>
          </a:p>
        </p:txBody>
      </p:sp>
      <p:sp>
        <p:nvSpPr>
          <p:cNvPr id="991329" name="Rectangle 97"/>
          <p:cNvSpPr>
            <a:spLocks noChangeArrowheads="1"/>
          </p:cNvSpPr>
          <p:nvPr/>
        </p:nvSpPr>
        <p:spPr bwMode="auto">
          <a:xfrm>
            <a:off x="431800" y="1824039"/>
            <a:ext cx="1151467" cy="530225"/>
          </a:xfrm>
          <a:prstGeom prst="rect">
            <a:avLst/>
          </a:prstGeom>
          <a:noFill/>
          <a:ln w="19050" algn="ctr">
            <a:noFill/>
            <a:prstDash val="dash"/>
            <a:miter lim="800000"/>
          </a:ln>
          <a:effectLst/>
        </p:spPr>
        <p:txBody>
          <a:bodyPr lIns="90000" tIns="46800" rIns="90000" bIns="46800" anchor="ctr"/>
          <a:lstStyle/>
          <a:p>
            <a:pPr algn="ctr"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宗旨</a:t>
            </a:r>
            <a:endParaRPr lang="zh-CN" altLang="en-US" b="0"/>
          </a:p>
        </p:txBody>
      </p:sp>
      <p:sp>
        <p:nvSpPr>
          <p:cNvPr id="991330" name="Rectangle 98"/>
          <p:cNvSpPr>
            <a:spLocks noChangeArrowheads="1"/>
          </p:cNvSpPr>
          <p:nvPr/>
        </p:nvSpPr>
        <p:spPr bwMode="auto">
          <a:xfrm>
            <a:off x="1583267" y="855664"/>
            <a:ext cx="10274300" cy="968375"/>
          </a:xfrm>
          <a:prstGeom prst="rect">
            <a:avLst/>
          </a:prstGeom>
          <a:noFill/>
          <a:ln w="19050" algn="ctr">
            <a:noFill/>
            <a:prstDash val="dash"/>
            <a:miter lim="800000"/>
          </a:ln>
          <a:effectLst/>
        </p:spPr>
        <p:txBody>
          <a:bodyPr lIns="90000" tIns="46800" rIns="90000" bIns="46800" anchor="ctr"/>
          <a:lstStyle/>
          <a:p>
            <a:pPr algn="just" eaLnBrk="1" hangingPunct="1">
              <a:lnSpc>
                <a:spcPct val="120000"/>
              </a:lnSpc>
              <a:buFont typeface="Arial"/>
              <a:buNone/>
              <a:tabLst>
                <a:tab pos="2400300"/>
              </a:tabLst>
            </a:pPr>
            <a:r>
              <a:rPr lang="zh-CN" altLang="en-US" sz="2400">
                <a:latin typeface="Times New Roman" pitchFamily="18" charset="0"/>
                <a:cs typeface="Times New Roman" panose="02020603050405020304" pitchFamily="18" charset="0"/>
              </a:rPr>
              <a:t>当代国际社会中最具代表性的世界性、政府间的国际组织</a:t>
            </a:r>
            <a:endParaRPr lang="zh-CN" altLang="en-US" b="0"/>
          </a:p>
        </p:txBody>
      </p:sp>
      <p:sp>
        <p:nvSpPr>
          <p:cNvPr id="22" name="矩形 21"/>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1246"/>
                                        </p:tgtEl>
                                        <p:attrNameLst>
                                          <p:attrName>style.visibility</p:attrName>
                                        </p:attrNameLst>
                                      </p:cBhvr>
                                      <p:to>
                                        <p:strVal val="visible"/>
                                      </p:to>
                                    </p:set>
                                    <p:animEffect transition="in" filter="blinds(horizontal)">
                                      <p:cBhvr>
                                        <p:cTn id="7" dur="500"/>
                                        <p:tgtEl>
                                          <p:spTgt spid="9912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91262"/>
                                        </p:tgtEl>
                                        <p:attrNameLst>
                                          <p:attrName>style.visibility</p:attrName>
                                        </p:attrNameLst>
                                      </p:cBhvr>
                                      <p:to>
                                        <p:strVal val="visible"/>
                                      </p:to>
                                    </p:set>
                                    <p:animEffect transition="in" filter="blinds(horizontal)">
                                      <p:cBhvr>
                                        <p:cTn id="10" dur="500"/>
                                        <p:tgtEl>
                                          <p:spTgt spid="99126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91264"/>
                                        </p:tgtEl>
                                        <p:attrNameLst>
                                          <p:attrName>style.visibility</p:attrName>
                                        </p:attrNameLst>
                                      </p:cBhvr>
                                      <p:to>
                                        <p:strVal val="visible"/>
                                      </p:to>
                                    </p:set>
                                    <p:animEffect transition="in" filter="blinds(horizontal)">
                                      <p:cBhvr>
                                        <p:cTn id="13" dur="500"/>
                                        <p:tgtEl>
                                          <p:spTgt spid="9912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91268"/>
                                        </p:tgtEl>
                                        <p:attrNameLst>
                                          <p:attrName>style.visibility</p:attrName>
                                        </p:attrNameLst>
                                      </p:cBhvr>
                                      <p:to>
                                        <p:strVal val="visible"/>
                                      </p:to>
                                    </p:set>
                                    <p:animEffect transition="in" filter="blinds(horizontal)">
                                      <p:cBhvr>
                                        <p:cTn id="16" dur="500"/>
                                        <p:tgtEl>
                                          <p:spTgt spid="99126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91276"/>
                                        </p:tgtEl>
                                        <p:attrNameLst>
                                          <p:attrName>style.visibility</p:attrName>
                                        </p:attrNameLst>
                                      </p:cBhvr>
                                      <p:to>
                                        <p:strVal val="visible"/>
                                      </p:to>
                                    </p:set>
                                    <p:animEffect transition="in" filter="blinds(horizontal)">
                                      <p:cBhvr>
                                        <p:cTn id="19" dur="500"/>
                                        <p:tgtEl>
                                          <p:spTgt spid="99127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91284"/>
                                        </p:tgtEl>
                                        <p:attrNameLst>
                                          <p:attrName>style.visibility</p:attrName>
                                        </p:attrNameLst>
                                      </p:cBhvr>
                                      <p:to>
                                        <p:strVal val="visible"/>
                                      </p:to>
                                    </p:set>
                                    <p:animEffect transition="in" filter="blinds(horizontal)">
                                      <p:cBhvr>
                                        <p:cTn id="22" dur="500"/>
                                        <p:tgtEl>
                                          <p:spTgt spid="99128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91256"/>
                                        </p:tgtEl>
                                        <p:attrNameLst>
                                          <p:attrName>style.visibility</p:attrName>
                                        </p:attrNameLst>
                                      </p:cBhvr>
                                      <p:to>
                                        <p:strVal val="visible"/>
                                      </p:to>
                                    </p:set>
                                    <p:animEffect transition="in" filter="blinds(horizontal)">
                                      <p:cBhvr>
                                        <p:cTn id="25" dur="500"/>
                                        <p:tgtEl>
                                          <p:spTgt spid="99125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91258"/>
                                        </p:tgtEl>
                                        <p:attrNameLst>
                                          <p:attrName>style.visibility</p:attrName>
                                        </p:attrNameLst>
                                      </p:cBhvr>
                                      <p:to>
                                        <p:strVal val="visible"/>
                                      </p:to>
                                    </p:set>
                                    <p:animEffect transition="in" filter="blinds(horizontal)">
                                      <p:cBhvr>
                                        <p:cTn id="28" dur="500"/>
                                        <p:tgtEl>
                                          <p:spTgt spid="99125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91259"/>
                                        </p:tgtEl>
                                        <p:attrNameLst>
                                          <p:attrName>style.visibility</p:attrName>
                                        </p:attrNameLst>
                                      </p:cBhvr>
                                      <p:to>
                                        <p:strVal val="visible"/>
                                      </p:to>
                                    </p:set>
                                    <p:animEffect transition="in" filter="blinds(horizontal)">
                                      <p:cBhvr>
                                        <p:cTn id="31" dur="500"/>
                                        <p:tgtEl>
                                          <p:spTgt spid="99125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91257"/>
                                        </p:tgtEl>
                                        <p:attrNameLst>
                                          <p:attrName>style.visibility</p:attrName>
                                        </p:attrNameLst>
                                      </p:cBhvr>
                                      <p:to>
                                        <p:strVal val="visible"/>
                                      </p:to>
                                    </p:set>
                                    <p:animEffect transition="in" filter="blinds(horizontal)">
                                      <p:cBhvr>
                                        <p:cTn id="34" dur="500"/>
                                        <p:tgtEl>
                                          <p:spTgt spid="991257"/>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991330"/>
                                        </p:tgtEl>
                                        <p:attrNameLst>
                                          <p:attrName>style.visibility</p:attrName>
                                        </p:attrNameLst>
                                      </p:cBhvr>
                                      <p:to>
                                        <p:strVal val="visible"/>
                                      </p:to>
                                    </p:set>
                                    <p:anim calcmode="lin" valueType="num">
                                      <p:cBhvr>
                                        <p:cTn id="39" dur="500" fill="hold"/>
                                        <p:tgtEl>
                                          <p:spTgt spid="991330"/>
                                        </p:tgtEl>
                                        <p:attrNameLst>
                                          <p:attrName>ppt_w</p:attrName>
                                        </p:attrNameLst>
                                      </p:cBhvr>
                                      <p:tavLst>
                                        <p:tav tm="0">
                                          <p:val>
                                            <p:fltVal val="0"/>
                                          </p:val>
                                        </p:tav>
                                        <p:tav tm="100000">
                                          <p:val>
                                            <p:strVal val="#ppt_w"/>
                                          </p:val>
                                        </p:tav>
                                      </p:tavLst>
                                    </p:anim>
                                    <p:anim calcmode="lin" valueType="num">
                                      <p:cBhvr>
                                        <p:cTn id="40" dur="500" fill="hold"/>
                                        <p:tgtEl>
                                          <p:spTgt spid="991330"/>
                                        </p:tgtEl>
                                        <p:attrNameLst>
                                          <p:attrName>ppt_h</p:attrName>
                                        </p:attrNameLst>
                                      </p:cBhvr>
                                      <p:tavLst>
                                        <p:tav tm="0">
                                          <p:val>
                                            <p:fltVal val="0"/>
                                          </p:val>
                                        </p:tav>
                                        <p:tav tm="100000">
                                          <p:val>
                                            <p:strVal val="#ppt_h"/>
                                          </p:val>
                                        </p:tav>
                                      </p:tavLst>
                                    </p:anim>
                                    <p:animEffect transition="in" filter="fade">
                                      <p:cBhvr>
                                        <p:cTn id="41" dur="500"/>
                                        <p:tgtEl>
                                          <p:spTgt spid="991330"/>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991329"/>
                                        </p:tgtEl>
                                        <p:attrNameLst>
                                          <p:attrName>style.visibility</p:attrName>
                                        </p:attrNameLst>
                                      </p:cBhvr>
                                      <p:to>
                                        <p:strVal val="visible"/>
                                      </p:to>
                                    </p:set>
                                    <p:anim calcmode="lin" valueType="num">
                                      <p:cBhvr>
                                        <p:cTn id="46" dur="500" fill="hold"/>
                                        <p:tgtEl>
                                          <p:spTgt spid="991329"/>
                                        </p:tgtEl>
                                        <p:attrNameLst>
                                          <p:attrName>ppt_w</p:attrName>
                                        </p:attrNameLst>
                                      </p:cBhvr>
                                      <p:tavLst>
                                        <p:tav tm="0">
                                          <p:val>
                                            <p:fltVal val="0"/>
                                          </p:val>
                                        </p:tav>
                                        <p:tav tm="100000">
                                          <p:val>
                                            <p:strVal val="#ppt_w"/>
                                          </p:val>
                                        </p:tav>
                                      </p:tavLst>
                                    </p:anim>
                                    <p:anim calcmode="lin" valueType="num">
                                      <p:cBhvr>
                                        <p:cTn id="47" dur="500" fill="hold"/>
                                        <p:tgtEl>
                                          <p:spTgt spid="991329"/>
                                        </p:tgtEl>
                                        <p:attrNameLst>
                                          <p:attrName>ppt_h</p:attrName>
                                        </p:attrNameLst>
                                      </p:cBhvr>
                                      <p:tavLst>
                                        <p:tav tm="0">
                                          <p:val>
                                            <p:fltVal val="0"/>
                                          </p:val>
                                        </p:tav>
                                        <p:tav tm="100000">
                                          <p:val>
                                            <p:strVal val="#ppt_h"/>
                                          </p:val>
                                        </p:tav>
                                      </p:tavLst>
                                    </p:anim>
                                    <p:animEffect transition="in" filter="fade">
                                      <p:cBhvr>
                                        <p:cTn id="48" dur="500"/>
                                        <p:tgtEl>
                                          <p:spTgt spid="991329"/>
                                        </p:tgtEl>
                                      </p:cBhvr>
                                    </p:animEffect>
                                  </p:childTnLst>
                                </p:cTn>
                              </p:par>
                            </p:childTnLst>
                          </p:cTn>
                        </p:par>
                      </p:childTnLst>
                    </p:cTn>
                  </p:par>
                  <p:par>
                    <p:cTn id="49" fill="hold" nodeType="clickPar">
                      <p:stCondLst>
                        <p:cond delay="indefinite"/>
                      </p:stCondLst>
                      <p:childTnLst>
                        <p:par>
                          <p:cTn id="50" fill="hold" nodeType="after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991328"/>
                                        </p:tgtEl>
                                        <p:attrNameLst>
                                          <p:attrName>style.visibility</p:attrName>
                                        </p:attrNameLst>
                                      </p:cBhvr>
                                      <p:to>
                                        <p:strVal val="visible"/>
                                      </p:to>
                                    </p:set>
                                    <p:anim calcmode="lin" valueType="num">
                                      <p:cBhvr>
                                        <p:cTn id="53" dur="500" fill="hold"/>
                                        <p:tgtEl>
                                          <p:spTgt spid="991328"/>
                                        </p:tgtEl>
                                        <p:attrNameLst>
                                          <p:attrName>ppt_w</p:attrName>
                                        </p:attrNameLst>
                                      </p:cBhvr>
                                      <p:tavLst>
                                        <p:tav tm="0">
                                          <p:val>
                                            <p:fltVal val="0"/>
                                          </p:val>
                                        </p:tav>
                                        <p:tav tm="100000">
                                          <p:val>
                                            <p:strVal val="#ppt_w"/>
                                          </p:val>
                                        </p:tav>
                                      </p:tavLst>
                                    </p:anim>
                                    <p:anim calcmode="lin" valueType="num">
                                      <p:cBhvr>
                                        <p:cTn id="54" dur="500" fill="hold"/>
                                        <p:tgtEl>
                                          <p:spTgt spid="991328"/>
                                        </p:tgtEl>
                                        <p:attrNameLst>
                                          <p:attrName>ppt_h</p:attrName>
                                        </p:attrNameLst>
                                      </p:cBhvr>
                                      <p:tavLst>
                                        <p:tav tm="0">
                                          <p:val>
                                            <p:fltVal val="0"/>
                                          </p:val>
                                        </p:tav>
                                        <p:tav tm="100000">
                                          <p:val>
                                            <p:strVal val="#ppt_h"/>
                                          </p:val>
                                        </p:tav>
                                      </p:tavLst>
                                    </p:anim>
                                    <p:animEffect transition="in" filter="fade">
                                      <p:cBhvr>
                                        <p:cTn id="55" dur="500"/>
                                        <p:tgtEl>
                                          <p:spTgt spid="991328"/>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991327"/>
                                        </p:tgtEl>
                                        <p:attrNameLst>
                                          <p:attrName>style.visibility</p:attrName>
                                        </p:attrNameLst>
                                      </p:cBhvr>
                                      <p:to>
                                        <p:strVal val="visible"/>
                                      </p:to>
                                    </p:set>
                                    <p:anim calcmode="lin" valueType="num">
                                      <p:cBhvr>
                                        <p:cTn id="60" dur="500" fill="hold"/>
                                        <p:tgtEl>
                                          <p:spTgt spid="991327"/>
                                        </p:tgtEl>
                                        <p:attrNameLst>
                                          <p:attrName>ppt_w</p:attrName>
                                        </p:attrNameLst>
                                      </p:cBhvr>
                                      <p:tavLst>
                                        <p:tav tm="0">
                                          <p:val>
                                            <p:fltVal val="0"/>
                                          </p:val>
                                        </p:tav>
                                        <p:tav tm="100000">
                                          <p:val>
                                            <p:strVal val="#ppt_w"/>
                                          </p:val>
                                        </p:tav>
                                      </p:tavLst>
                                    </p:anim>
                                    <p:anim calcmode="lin" valueType="num">
                                      <p:cBhvr>
                                        <p:cTn id="61" dur="500" fill="hold"/>
                                        <p:tgtEl>
                                          <p:spTgt spid="991327"/>
                                        </p:tgtEl>
                                        <p:attrNameLst>
                                          <p:attrName>ppt_h</p:attrName>
                                        </p:attrNameLst>
                                      </p:cBhvr>
                                      <p:tavLst>
                                        <p:tav tm="0">
                                          <p:val>
                                            <p:fltVal val="0"/>
                                          </p:val>
                                        </p:tav>
                                        <p:tav tm="100000">
                                          <p:val>
                                            <p:strVal val="#ppt_h"/>
                                          </p:val>
                                        </p:tav>
                                      </p:tavLst>
                                    </p:anim>
                                    <p:animEffect transition="in" filter="fade">
                                      <p:cBhvr>
                                        <p:cTn id="62" dur="500"/>
                                        <p:tgtEl>
                                          <p:spTgt spid="991327"/>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991326"/>
                                        </p:tgtEl>
                                        <p:attrNameLst>
                                          <p:attrName>style.visibility</p:attrName>
                                        </p:attrNameLst>
                                      </p:cBhvr>
                                      <p:to>
                                        <p:strVal val="visible"/>
                                      </p:to>
                                    </p:set>
                                    <p:anim calcmode="lin" valueType="num">
                                      <p:cBhvr>
                                        <p:cTn id="67" dur="500" fill="hold"/>
                                        <p:tgtEl>
                                          <p:spTgt spid="991326"/>
                                        </p:tgtEl>
                                        <p:attrNameLst>
                                          <p:attrName>ppt_w</p:attrName>
                                        </p:attrNameLst>
                                      </p:cBhvr>
                                      <p:tavLst>
                                        <p:tav tm="0">
                                          <p:val>
                                            <p:fltVal val="0"/>
                                          </p:val>
                                        </p:tav>
                                        <p:tav tm="100000">
                                          <p:val>
                                            <p:strVal val="#ppt_w"/>
                                          </p:val>
                                        </p:tav>
                                      </p:tavLst>
                                    </p:anim>
                                    <p:anim calcmode="lin" valueType="num">
                                      <p:cBhvr>
                                        <p:cTn id="68" dur="500" fill="hold"/>
                                        <p:tgtEl>
                                          <p:spTgt spid="991326"/>
                                        </p:tgtEl>
                                        <p:attrNameLst>
                                          <p:attrName>ppt_h</p:attrName>
                                        </p:attrNameLst>
                                      </p:cBhvr>
                                      <p:tavLst>
                                        <p:tav tm="0">
                                          <p:val>
                                            <p:fltVal val="0"/>
                                          </p:val>
                                        </p:tav>
                                        <p:tav tm="100000">
                                          <p:val>
                                            <p:strVal val="#ppt_h"/>
                                          </p:val>
                                        </p:tav>
                                      </p:tavLst>
                                    </p:anim>
                                    <p:animEffect transition="in" filter="fade">
                                      <p:cBhvr>
                                        <p:cTn id="69" dur="500"/>
                                        <p:tgtEl>
                                          <p:spTgt spid="991326"/>
                                        </p:tgtEl>
                                      </p:cBhvr>
                                    </p:animEffect>
                                  </p:childTnLst>
                                </p:cTn>
                              </p:par>
                            </p:childTnLst>
                          </p:cTn>
                        </p:par>
                      </p:childTnLst>
                    </p:cTn>
                  </p:par>
                  <p:par>
                    <p:cTn id="70" fill="hold" nodeType="clickPar">
                      <p:stCondLst>
                        <p:cond delay="indefinite"/>
                      </p:stCondLst>
                      <p:childTnLst>
                        <p:par>
                          <p:cTn id="71" fill="hold" nodeType="after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991325"/>
                                        </p:tgtEl>
                                        <p:attrNameLst>
                                          <p:attrName>style.visibility</p:attrName>
                                        </p:attrNameLst>
                                      </p:cBhvr>
                                      <p:to>
                                        <p:strVal val="visible"/>
                                      </p:to>
                                    </p:set>
                                    <p:anim calcmode="lin" valueType="num">
                                      <p:cBhvr>
                                        <p:cTn id="74" dur="500" fill="hold"/>
                                        <p:tgtEl>
                                          <p:spTgt spid="991325"/>
                                        </p:tgtEl>
                                        <p:attrNameLst>
                                          <p:attrName>ppt_w</p:attrName>
                                        </p:attrNameLst>
                                      </p:cBhvr>
                                      <p:tavLst>
                                        <p:tav tm="0">
                                          <p:val>
                                            <p:fltVal val="0"/>
                                          </p:val>
                                        </p:tav>
                                        <p:tav tm="100000">
                                          <p:val>
                                            <p:strVal val="#ppt_w"/>
                                          </p:val>
                                        </p:tav>
                                      </p:tavLst>
                                    </p:anim>
                                    <p:anim calcmode="lin" valueType="num">
                                      <p:cBhvr>
                                        <p:cTn id="75" dur="500" fill="hold"/>
                                        <p:tgtEl>
                                          <p:spTgt spid="991325"/>
                                        </p:tgtEl>
                                        <p:attrNameLst>
                                          <p:attrName>ppt_h</p:attrName>
                                        </p:attrNameLst>
                                      </p:cBhvr>
                                      <p:tavLst>
                                        <p:tav tm="0">
                                          <p:val>
                                            <p:fltVal val="0"/>
                                          </p:val>
                                        </p:tav>
                                        <p:tav tm="100000">
                                          <p:val>
                                            <p:strVal val="#ppt_h"/>
                                          </p:val>
                                        </p:tav>
                                      </p:tavLst>
                                    </p:anim>
                                    <p:animEffect transition="in" filter="fade">
                                      <p:cBhvr>
                                        <p:cTn id="76" dur="500"/>
                                        <p:tgtEl>
                                          <p:spTgt spid="991325"/>
                                        </p:tgtEl>
                                      </p:cBhvr>
                                    </p:animEffect>
                                  </p:childTnLst>
                                </p:cTn>
                              </p:par>
                            </p:childTnLst>
                          </p:cTn>
                        </p:par>
                      </p:childTnLst>
                    </p:cTn>
                  </p:par>
                  <p:par>
                    <p:cTn id="77" fill="hold" nodeType="clickPar">
                      <p:stCondLst>
                        <p:cond delay="indefinite"/>
                      </p:stCondLst>
                      <p:childTnLst>
                        <p:par>
                          <p:cTn id="78" fill="hold" nodeType="after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991324"/>
                                        </p:tgtEl>
                                        <p:attrNameLst>
                                          <p:attrName>style.visibility</p:attrName>
                                        </p:attrNameLst>
                                      </p:cBhvr>
                                      <p:to>
                                        <p:strVal val="visible"/>
                                      </p:to>
                                    </p:set>
                                    <p:anim calcmode="lin" valueType="num">
                                      <p:cBhvr>
                                        <p:cTn id="81" dur="500" fill="hold"/>
                                        <p:tgtEl>
                                          <p:spTgt spid="991324"/>
                                        </p:tgtEl>
                                        <p:attrNameLst>
                                          <p:attrName>ppt_w</p:attrName>
                                        </p:attrNameLst>
                                      </p:cBhvr>
                                      <p:tavLst>
                                        <p:tav tm="0">
                                          <p:val>
                                            <p:fltVal val="0"/>
                                          </p:val>
                                        </p:tav>
                                        <p:tav tm="100000">
                                          <p:val>
                                            <p:strVal val="#ppt_w"/>
                                          </p:val>
                                        </p:tav>
                                      </p:tavLst>
                                    </p:anim>
                                    <p:anim calcmode="lin" valueType="num">
                                      <p:cBhvr>
                                        <p:cTn id="82" dur="500" fill="hold"/>
                                        <p:tgtEl>
                                          <p:spTgt spid="991324"/>
                                        </p:tgtEl>
                                        <p:attrNameLst>
                                          <p:attrName>ppt_h</p:attrName>
                                        </p:attrNameLst>
                                      </p:cBhvr>
                                      <p:tavLst>
                                        <p:tav tm="0">
                                          <p:val>
                                            <p:fltVal val="0"/>
                                          </p:val>
                                        </p:tav>
                                        <p:tav tm="100000">
                                          <p:val>
                                            <p:strVal val="#ppt_h"/>
                                          </p:val>
                                        </p:tav>
                                      </p:tavLst>
                                    </p:anim>
                                    <p:animEffect transition="in" filter="fade">
                                      <p:cBhvr>
                                        <p:cTn id="83" dur="500"/>
                                        <p:tgtEl>
                                          <p:spTgt spid="991324"/>
                                        </p:tgtEl>
                                      </p:cBhvr>
                                    </p:animEffect>
                                  </p:childTnLst>
                                </p:cTn>
                              </p:par>
                            </p:childTnLst>
                          </p:cTn>
                        </p:par>
                      </p:childTnLst>
                    </p:cTn>
                  </p:par>
                  <p:par>
                    <p:cTn id="84" fill="hold" nodeType="clickPar">
                      <p:stCondLst>
                        <p:cond delay="indefinite"/>
                      </p:stCondLst>
                      <p:childTnLst>
                        <p:par>
                          <p:cTn id="85" fill="hold" nodeType="after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991323"/>
                                        </p:tgtEl>
                                        <p:attrNameLst>
                                          <p:attrName>style.visibility</p:attrName>
                                        </p:attrNameLst>
                                      </p:cBhvr>
                                      <p:to>
                                        <p:strVal val="visible"/>
                                      </p:to>
                                    </p:set>
                                    <p:anim calcmode="lin" valueType="num">
                                      <p:cBhvr>
                                        <p:cTn id="88" dur="500" fill="hold"/>
                                        <p:tgtEl>
                                          <p:spTgt spid="991323"/>
                                        </p:tgtEl>
                                        <p:attrNameLst>
                                          <p:attrName>ppt_w</p:attrName>
                                        </p:attrNameLst>
                                      </p:cBhvr>
                                      <p:tavLst>
                                        <p:tav tm="0">
                                          <p:val>
                                            <p:fltVal val="0"/>
                                          </p:val>
                                        </p:tav>
                                        <p:tav tm="100000">
                                          <p:val>
                                            <p:strVal val="#ppt_w"/>
                                          </p:val>
                                        </p:tav>
                                      </p:tavLst>
                                    </p:anim>
                                    <p:anim calcmode="lin" valueType="num">
                                      <p:cBhvr>
                                        <p:cTn id="89" dur="500" fill="hold"/>
                                        <p:tgtEl>
                                          <p:spTgt spid="991323"/>
                                        </p:tgtEl>
                                        <p:attrNameLst>
                                          <p:attrName>ppt_h</p:attrName>
                                        </p:attrNameLst>
                                      </p:cBhvr>
                                      <p:tavLst>
                                        <p:tav tm="0">
                                          <p:val>
                                            <p:fltVal val="0"/>
                                          </p:val>
                                        </p:tav>
                                        <p:tav tm="100000">
                                          <p:val>
                                            <p:strVal val="#ppt_h"/>
                                          </p:val>
                                        </p:tav>
                                      </p:tavLst>
                                    </p:anim>
                                    <p:animEffect transition="in" filter="fade">
                                      <p:cBhvr>
                                        <p:cTn id="90" dur="500"/>
                                        <p:tgtEl>
                                          <p:spTgt spid="991323"/>
                                        </p:tgtEl>
                                      </p:cBhvr>
                                    </p:animEffect>
                                  </p:childTnLst>
                                </p:cTn>
                              </p:par>
                            </p:childTnLst>
                          </p:cTn>
                        </p:par>
                      </p:childTnLst>
                    </p:cTn>
                  </p:par>
                  <p:par>
                    <p:cTn id="91" fill="hold" nodeType="clickPar">
                      <p:stCondLst>
                        <p:cond delay="indefinite"/>
                      </p:stCondLst>
                      <p:childTnLst>
                        <p:par>
                          <p:cTn id="92" fill="hold" nodeType="after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991322"/>
                                        </p:tgtEl>
                                        <p:attrNameLst>
                                          <p:attrName>style.visibility</p:attrName>
                                        </p:attrNameLst>
                                      </p:cBhvr>
                                      <p:to>
                                        <p:strVal val="visible"/>
                                      </p:to>
                                    </p:set>
                                    <p:anim calcmode="lin" valueType="num">
                                      <p:cBhvr>
                                        <p:cTn id="95" dur="500" fill="hold"/>
                                        <p:tgtEl>
                                          <p:spTgt spid="991322"/>
                                        </p:tgtEl>
                                        <p:attrNameLst>
                                          <p:attrName>ppt_w</p:attrName>
                                        </p:attrNameLst>
                                      </p:cBhvr>
                                      <p:tavLst>
                                        <p:tav tm="0">
                                          <p:val>
                                            <p:fltVal val="0"/>
                                          </p:val>
                                        </p:tav>
                                        <p:tav tm="100000">
                                          <p:val>
                                            <p:strVal val="#ppt_w"/>
                                          </p:val>
                                        </p:tav>
                                      </p:tavLst>
                                    </p:anim>
                                    <p:anim calcmode="lin" valueType="num">
                                      <p:cBhvr>
                                        <p:cTn id="96" dur="500" fill="hold"/>
                                        <p:tgtEl>
                                          <p:spTgt spid="991322"/>
                                        </p:tgtEl>
                                        <p:attrNameLst>
                                          <p:attrName>ppt_h</p:attrName>
                                        </p:attrNameLst>
                                      </p:cBhvr>
                                      <p:tavLst>
                                        <p:tav tm="0">
                                          <p:val>
                                            <p:fltVal val="0"/>
                                          </p:val>
                                        </p:tav>
                                        <p:tav tm="100000">
                                          <p:val>
                                            <p:strVal val="#ppt_h"/>
                                          </p:val>
                                        </p:tav>
                                      </p:tavLst>
                                    </p:anim>
                                    <p:animEffect transition="in" filter="fade">
                                      <p:cBhvr>
                                        <p:cTn id="97" dur="500"/>
                                        <p:tgtEl>
                                          <p:spTgt spid="99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46" grpId="0"/>
      <p:bldP spid="991262" grpId="0"/>
      <p:bldP spid="991264" grpId="0"/>
      <p:bldP spid="991268" grpId="0"/>
      <p:bldP spid="991276" grpId="0"/>
      <p:bldP spid="991284" grpId="0"/>
      <p:bldP spid="991256" grpId="0"/>
      <p:bldP spid="991258" grpId="0"/>
      <p:bldP spid="991259" grpId="0"/>
      <p:bldP spid="991257" grpId="0"/>
      <p:bldP spid="991322" grpId="0"/>
      <p:bldP spid="991323" grpId="0"/>
      <p:bldP spid="991324" grpId="0"/>
      <p:bldP spid="991325" grpId="0"/>
      <p:bldP spid="991326" grpId="0"/>
      <p:bldP spid="991327" grpId="0"/>
      <p:bldP spid="991328" grpId="0"/>
      <p:bldP spid="991329" grpId="0"/>
      <p:bldP spid="99133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9458" name="Object 2"/>
          <p:cNvGraphicFramePr>
            <a:graphicFrameLocks noChangeAspect="1"/>
          </p:cNvGraphicFramePr>
          <p:nvPr/>
        </p:nvGraphicFramePr>
        <p:xfrm>
          <a:off x="592667" y="1412876"/>
          <a:ext cx="10941051" cy="3929063"/>
        </p:xfrm>
        <a:graphic>
          <a:graphicData uri="http://schemas.openxmlformats.org/presentationml/2006/ole">
            <mc:AlternateContent>
              <mc:Choice xmlns:v="urn:schemas-microsoft-com:vml" Requires="v">
                <p:oleObj spid="_x0000_s1044" name="文档" r:id="rId2" progId="Word.Document.8">
                  <p:embed/>
                </p:oleObj>
              </mc:Choice>
              <mc:Fallback>
                <p:oleObj name="文档" r:id="rId2" progId="Word.Documen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592667" y="1412876"/>
                        <a:ext cx="10941051" cy="3929063"/>
                      </a:xfrm>
                      <a:prstGeom prst="rect">
                        <a:avLst/>
                      </a:prstGeom>
                      <a:noFill/>
                      <a:ln>
                        <a:noFill/>
                      </a:ln>
                      <a:effectLst/>
                    </p:spPr>
                  </p:pic>
                </p:oleObj>
              </mc:Fallback>
            </mc:AlternateContent>
          </a:graphicData>
        </a:graphic>
      </p:graphicFrame>
      <p:sp>
        <p:nvSpPr>
          <p:cNvPr id="3" name="矩形 2"/>
          <p:cNvSpPr/>
          <p:nvPr/>
        </p:nvSpPr>
        <p:spPr>
          <a:xfrm>
            <a:off x="47237" y="258155"/>
            <a:ext cx="172034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none">
            <a:spAutoFit/>
          </a:bodyPr>
          <a:lstStyle/>
          <a:p>
            <a:r>
              <a:rPr lang="zh-CN" altLang="en-US" sz="2800" b="1" smtClean="0">
                <a:solidFill>
                  <a:prstClr val="black"/>
                </a:solidFill>
              </a:rPr>
              <a:t>核心突破 </a:t>
            </a:r>
            <a:endParaRPr lang="zh-CN" altLang="en-US"/>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10600030101010101" charset="-122"/>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10600030101010101" charset="-122"/>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10600030101010101" charset="-122"/>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204</Paragraphs>
  <Slides>46</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46</vt:i4>
      </vt:variant>
    </vt:vector>
  </HeadingPairs>
  <TitlesOfParts>
    <vt:vector baseType="lpstr" size="60">
      <vt:lpstr>Arial</vt:lpstr>
      <vt:lpstr>等线 Light</vt:lpstr>
      <vt:lpstr>等线</vt:lpstr>
      <vt:lpstr>微软雅黑</vt:lpstr>
      <vt:lpstr>方正苏新诗柳楷简体-yolan</vt:lpstr>
      <vt:lpstr>Times New Roman</vt:lpstr>
      <vt:lpstr>IPAPANNEW</vt:lpstr>
      <vt:lpstr>黑体</vt:lpstr>
      <vt:lpstr>Wingdings</vt:lpstr>
      <vt:lpstr>宋体</vt:lpstr>
      <vt:lpstr>楷体_GB2312</vt:lpstr>
      <vt:lpstr>Courier New</vt:lpstr>
      <vt:lpstr>方正准圆_GBK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2</cp:revision>
  <dcterms:created xsi:type="dcterms:W3CDTF">2018-10-23T11:00:00Z</dcterms:created>
  <dcterms:modified xsi:type="dcterms:W3CDTF">2020-06-30T06:31:18Z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2052-10.1.0.7698</vt:lpwstr>
  </property>
</Properties>
</file>