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58" r:id="rId4"/>
    <p:sldId id="261" r:id="rId5"/>
    <p:sldId id="292" r:id="rId6"/>
    <p:sldId id="282" r:id="rId7"/>
    <p:sldId id="275" r:id="rId8"/>
    <p:sldId id="276" r:id="rId9"/>
    <p:sldId id="291" r:id="rId10"/>
    <p:sldId id="277" r:id="rId11"/>
    <p:sldId id="299" r:id="rId12"/>
    <p:sldId id="284" r:id="rId13"/>
    <p:sldId id="287" r:id="rId14"/>
    <p:sldId id="288" r:id="rId15"/>
    <p:sldId id="301" r:id="rId16"/>
    <p:sldId id="290" r:id="rId17"/>
  </p:sldIdLst>
  <p:sldSz cx="12192000" cy="6858000"/>
  <p:notesSz cx="6797675" cy="992822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67" autoAdjust="0"/>
    <p:restoredTop sz="86382" autoAdjust="0"/>
  </p:normalViewPr>
  <p:slideViewPr>
    <p:cSldViewPr snapToGrid="0">
      <p:cViewPr varScale="1">
        <p:scale>
          <a:sx n="62" d="100"/>
          <a:sy n="62" d="100"/>
        </p:scale>
        <p:origin x="90" y="732"/>
      </p:cViewPr>
      <p:guideLst/>
    </p:cSldViewPr>
  </p:slideViewPr>
  <p:outlineViewPr>
    <p:cViewPr>
      <p:scale>
        <a:sx n="33" d="100"/>
        <a:sy n="33" d="100"/>
      </p:scale>
      <p:origin x="0" y="-4812"/>
    </p:cViewPr>
  </p:outlineViewPr>
  <p:notesTextViewPr>
    <p:cViewPr>
      <p:scale>
        <a:sx n="1" d="1"/>
        <a:sy n="1" d="1"/>
      </p:scale>
      <p:origin x="0" y="0"/>
    </p:cViewPr>
  </p:notesTextViewPr>
  <p:sorterViewPr>
    <p:cViewPr varScale="1">
      <p:scale>
        <a:sx n="100" d="100"/>
        <a:sy n="100" d="100"/>
      </p:scale>
      <p:origin x="0" y="-23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noProof="1"/>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noProof="1"/>
              <a:t>单击此处编辑母版副标题样式</a:t>
            </a:r>
          </a:p>
        </p:txBody>
      </p:sp>
      <p:sp>
        <p:nvSpPr>
          <p:cNvPr id="4" name="Rectangle 9"/>
          <p:cNvSpPr>
            <a:spLocks noGrp="1" noChangeArrowheads="1"/>
          </p:cNvSpPr>
          <p:nvPr>
            <p:ph type="dt" sz="quarter"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fld id="{67669D92-AB6F-4FF5-A3A8-B8641D141D18}" type="slidenum">
              <a:rPr lang="zh-TW" altLang="en-US"/>
              <a:pPr/>
              <a:t>‹#›</a:t>
            </a:fld>
            <a:endParaRPr lang="en-US" altLang="zh-CN"/>
          </a:p>
        </p:txBody>
      </p:sp>
    </p:spTree>
    <p:extLst>
      <p:ext uri="{BB962C8B-B14F-4D97-AF65-F5344CB8AC3E}">
        <p14:creationId xmlns:p14="http://schemas.microsoft.com/office/powerpoint/2010/main" val="186398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9"/>
          <p:cNvSpPr>
            <a:spLocks noGrp="1" noChangeArrowheads="1"/>
          </p:cNvSpPr>
          <p:nvPr>
            <p:ph type="dt" sz="quarter"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fld id="{3531770E-3210-4FDB-8964-ABB322E363DA}" type="slidenum">
              <a:rPr lang="zh-TW" altLang="en-US"/>
              <a:pPr/>
              <a:t>‹#›</a:t>
            </a:fld>
            <a:endParaRPr lang="en-US" altLang="zh-CN"/>
          </a:p>
        </p:txBody>
      </p:sp>
    </p:spTree>
    <p:extLst>
      <p:ext uri="{BB962C8B-B14F-4D97-AF65-F5344CB8AC3E}">
        <p14:creationId xmlns:p14="http://schemas.microsoft.com/office/powerpoint/2010/main" val="1457947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067800" y="109539"/>
            <a:ext cx="2514600" cy="6016625"/>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1524000" y="109539"/>
            <a:ext cx="7340600" cy="6016625"/>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9"/>
          <p:cNvSpPr>
            <a:spLocks noGrp="1" noChangeArrowheads="1"/>
          </p:cNvSpPr>
          <p:nvPr>
            <p:ph type="dt" sz="quarter"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fld id="{FA5D40D2-6D5C-4AEA-ACB7-39F5CD3679AB}" type="slidenum">
              <a:rPr lang="zh-TW" altLang="en-US"/>
              <a:pPr/>
              <a:t>‹#›</a:t>
            </a:fld>
            <a:endParaRPr lang="en-US" altLang="zh-CN"/>
          </a:p>
        </p:txBody>
      </p:sp>
    </p:spTree>
    <p:extLst>
      <p:ext uri="{BB962C8B-B14F-4D97-AF65-F5344CB8AC3E}">
        <p14:creationId xmlns:p14="http://schemas.microsoft.com/office/powerpoint/2010/main" val="4014868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noProof="1"/>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noProof="1"/>
              <a:t>单击此处编辑母版副标题样式</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14"/>
          <p:cNvSpPr>
            <a:spLocks noGrp="1" noChangeArrowheads="1"/>
          </p:cNvSpPr>
          <p:nvPr>
            <p:ph type="sldNum" sz="quarter" idx="12"/>
          </p:nvPr>
        </p:nvSpPr>
        <p:spPr>
          <a:ln/>
        </p:spPr>
        <p:txBody>
          <a:bodyPr/>
          <a:lstStyle>
            <a:lvl1pPr>
              <a:defRPr/>
            </a:lvl1pPr>
          </a:lstStyle>
          <a:p>
            <a:fld id="{540BC86E-9E35-459C-82B4-0CF3D214F09F}" type="slidenum">
              <a:rPr lang="zh-TW" altLang="en-US"/>
              <a:pPr/>
              <a:t>‹#›</a:t>
            </a:fld>
            <a:endParaRPr lang="en-US" altLang="zh-CN"/>
          </a:p>
        </p:txBody>
      </p:sp>
    </p:spTree>
    <p:extLst>
      <p:ext uri="{BB962C8B-B14F-4D97-AF65-F5344CB8AC3E}">
        <p14:creationId xmlns:p14="http://schemas.microsoft.com/office/powerpoint/2010/main" val="1637795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14"/>
          <p:cNvSpPr>
            <a:spLocks noGrp="1" noChangeArrowheads="1"/>
          </p:cNvSpPr>
          <p:nvPr>
            <p:ph type="sldNum" sz="quarter" idx="12"/>
          </p:nvPr>
        </p:nvSpPr>
        <p:spPr>
          <a:ln/>
        </p:spPr>
        <p:txBody>
          <a:bodyPr/>
          <a:lstStyle>
            <a:lvl1pPr>
              <a:defRPr/>
            </a:lvl1pPr>
          </a:lstStyle>
          <a:p>
            <a:fld id="{4AB54E13-D90B-4E45-B1D1-1DEF5CA0170E}" type="slidenum">
              <a:rPr lang="zh-TW" altLang="en-US"/>
              <a:pPr/>
              <a:t>‹#›</a:t>
            </a:fld>
            <a:endParaRPr lang="en-US" altLang="zh-CN"/>
          </a:p>
        </p:txBody>
      </p:sp>
    </p:spTree>
    <p:extLst>
      <p:ext uri="{BB962C8B-B14F-4D97-AF65-F5344CB8AC3E}">
        <p14:creationId xmlns:p14="http://schemas.microsoft.com/office/powerpoint/2010/main" val="11611426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noProof="1"/>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14"/>
          <p:cNvSpPr>
            <a:spLocks noGrp="1" noChangeArrowheads="1"/>
          </p:cNvSpPr>
          <p:nvPr>
            <p:ph type="sldNum" sz="quarter" idx="12"/>
          </p:nvPr>
        </p:nvSpPr>
        <p:spPr>
          <a:ln/>
        </p:spPr>
        <p:txBody>
          <a:bodyPr/>
          <a:lstStyle>
            <a:lvl1pPr>
              <a:defRPr/>
            </a:lvl1pPr>
          </a:lstStyle>
          <a:p>
            <a:fld id="{B9641219-54D7-4F56-A5C9-E41D1C22262C}" type="slidenum">
              <a:rPr lang="zh-TW" altLang="en-US"/>
              <a:pPr/>
              <a:t>‹#›</a:t>
            </a:fld>
            <a:endParaRPr lang="en-US" altLang="zh-CN"/>
          </a:p>
        </p:txBody>
      </p:sp>
    </p:spTree>
    <p:extLst>
      <p:ext uri="{BB962C8B-B14F-4D97-AF65-F5344CB8AC3E}">
        <p14:creationId xmlns:p14="http://schemas.microsoft.com/office/powerpoint/2010/main" val="31240474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2540000" y="990600"/>
            <a:ext cx="4419600" cy="5135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7162800" y="990600"/>
            <a:ext cx="4419600" cy="5135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r>
              <a:rPr lang="en-US"/>
              <a:t>Company Logo</a:t>
            </a:r>
          </a:p>
        </p:txBody>
      </p:sp>
      <p:sp>
        <p:nvSpPr>
          <p:cNvPr id="7" name="Rectangle 14"/>
          <p:cNvSpPr>
            <a:spLocks noGrp="1" noChangeArrowheads="1"/>
          </p:cNvSpPr>
          <p:nvPr>
            <p:ph type="sldNum" sz="quarter" idx="12"/>
          </p:nvPr>
        </p:nvSpPr>
        <p:spPr>
          <a:ln/>
        </p:spPr>
        <p:txBody>
          <a:bodyPr/>
          <a:lstStyle>
            <a:lvl1pPr>
              <a:defRPr/>
            </a:lvl1pPr>
          </a:lstStyle>
          <a:p>
            <a:fld id="{FB79555C-B095-4792-9AB6-54D3D3DF2B5A}" type="slidenum">
              <a:rPr lang="zh-TW" altLang="en-US"/>
              <a:pPr/>
              <a:t>‹#›</a:t>
            </a:fld>
            <a:endParaRPr lang="en-US" altLang="zh-CN"/>
          </a:p>
        </p:txBody>
      </p:sp>
    </p:spTree>
    <p:extLst>
      <p:ext uri="{BB962C8B-B14F-4D97-AF65-F5344CB8AC3E}">
        <p14:creationId xmlns:p14="http://schemas.microsoft.com/office/powerpoint/2010/main" val="34871041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noProof="1"/>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Rectangle 12"/>
          <p:cNvSpPr>
            <a:spLocks noGrp="1" noChangeArrowheads="1"/>
          </p:cNvSpPr>
          <p:nvPr>
            <p:ph type="dt" sz="half" idx="10"/>
          </p:nvPr>
        </p:nvSpPr>
        <p:spPr>
          <a:ln/>
        </p:spPr>
        <p:txBody>
          <a:bodyPr/>
          <a:lstStyle>
            <a:lvl1pPr>
              <a:defRPr/>
            </a:lvl1pPr>
          </a:lstStyle>
          <a:p>
            <a:pPr>
              <a:defRPr/>
            </a:pPr>
            <a:endParaRPr lang="en-US"/>
          </a:p>
        </p:txBody>
      </p:sp>
      <p:sp>
        <p:nvSpPr>
          <p:cNvPr id="8" name="Rectangle 13"/>
          <p:cNvSpPr>
            <a:spLocks noGrp="1" noChangeArrowheads="1"/>
          </p:cNvSpPr>
          <p:nvPr>
            <p:ph type="ftr" sz="quarter" idx="11"/>
          </p:nvPr>
        </p:nvSpPr>
        <p:spPr>
          <a:ln/>
        </p:spPr>
        <p:txBody>
          <a:bodyPr/>
          <a:lstStyle>
            <a:lvl1pPr>
              <a:defRPr/>
            </a:lvl1pPr>
          </a:lstStyle>
          <a:p>
            <a:pPr>
              <a:defRPr/>
            </a:pPr>
            <a:r>
              <a:rPr lang="en-US"/>
              <a:t>Company Logo</a:t>
            </a:r>
          </a:p>
        </p:txBody>
      </p:sp>
      <p:sp>
        <p:nvSpPr>
          <p:cNvPr id="9" name="Rectangle 14"/>
          <p:cNvSpPr>
            <a:spLocks noGrp="1" noChangeArrowheads="1"/>
          </p:cNvSpPr>
          <p:nvPr>
            <p:ph type="sldNum" sz="quarter" idx="12"/>
          </p:nvPr>
        </p:nvSpPr>
        <p:spPr>
          <a:ln/>
        </p:spPr>
        <p:txBody>
          <a:bodyPr/>
          <a:lstStyle>
            <a:lvl1pPr>
              <a:defRPr/>
            </a:lvl1pPr>
          </a:lstStyle>
          <a:p>
            <a:fld id="{0663FA1E-08FE-4A96-8EBD-5772D63094CA}" type="slidenum">
              <a:rPr lang="zh-TW" altLang="en-US"/>
              <a:pPr/>
              <a:t>‹#›</a:t>
            </a:fld>
            <a:endParaRPr lang="en-US" altLang="zh-CN"/>
          </a:p>
        </p:txBody>
      </p:sp>
    </p:spTree>
    <p:extLst>
      <p:ext uri="{BB962C8B-B14F-4D97-AF65-F5344CB8AC3E}">
        <p14:creationId xmlns:p14="http://schemas.microsoft.com/office/powerpoint/2010/main" val="30462083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Rectangle 12"/>
          <p:cNvSpPr>
            <a:spLocks noGrp="1" noChangeArrowheads="1"/>
          </p:cNvSpPr>
          <p:nvPr>
            <p:ph type="dt" sz="half" idx="10"/>
          </p:nvPr>
        </p:nvSpPr>
        <p:spPr>
          <a:ln/>
        </p:spPr>
        <p:txBody>
          <a:bodyPr/>
          <a:lstStyle>
            <a:lvl1pPr>
              <a:defRPr/>
            </a:lvl1pPr>
          </a:lstStyle>
          <a:p>
            <a:pPr>
              <a:defRPr/>
            </a:pPr>
            <a:endParaRPr lang="en-US"/>
          </a:p>
        </p:txBody>
      </p:sp>
      <p:sp>
        <p:nvSpPr>
          <p:cNvPr id="4" name="Rectangle 13"/>
          <p:cNvSpPr>
            <a:spLocks noGrp="1" noChangeArrowheads="1"/>
          </p:cNvSpPr>
          <p:nvPr>
            <p:ph type="ftr" sz="quarter" idx="11"/>
          </p:nvPr>
        </p:nvSpPr>
        <p:spPr>
          <a:ln/>
        </p:spPr>
        <p:txBody>
          <a:bodyPr/>
          <a:lstStyle>
            <a:lvl1pPr>
              <a:defRPr/>
            </a:lvl1pPr>
          </a:lstStyle>
          <a:p>
            <a:pPr>
              <a:defRPr/>
            </a:pPr>
            <a:r>
              <a:rPr lang="en-US"/>
              <a:t>Company Logo</a:t>
            </a:r>
          </a:p>
        </p:txBody>
      </p:sp>
      <p:sp>
        <p:nvSpPr>
          <p:cNvPr id="5" name="Rectangle 14"/>
          <p:cNvSpPr>
            <a:spLocks noGrp="1" noChangeArrowheads="1"/>
          </p:cNvSpPr>
          <p:nvPr>
            <p:ph type="sldNum" sz="quarter" idx="12"/>
          </p:nvPr>
        </p:nvSpPr>
        <p:spPr>
          <a:ln/>
        </p:spPr>
        <p:txBody>
          <a:bodyPr/>
          <a:lstStyle>
            <a:lvl1pPr>
              <a:defRPr/>
            </a:lvl1pPr>
          </a:lstStyle>
          <a:p>
            <a:fld id="{647268C4-A894-4562-8C96-1F1472B37B28}" type="slidenum">
              <a:rPr lang="zh-TW" altLang="en-US"/>
              <a:pPr/>
              <a:t>‹#›</a:t>
            </a:fld>
            <a:endParaRPr lang="en-US" altLang="zh-CN"/>
          </a:p>
        </p:txBody>
      </p:sp>
    </p:spTree>
    <p:extLst>
      <p:ext uri="{BB962C8B-B14F-4D97-AF65-F5344CB8AC3E}">
        <p14:creationId xmlns:p14="http://schemas.microsoft.com/office/powerpoint/2010/main" val="42197066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p>
        </p:txBody>
      </p:sp>
      <p:sp>
        <p:nvSpPr>
          <p:cNvPr id="3" name="Rectangle 13"/>
          <p:cNvSpPr>
            <a:spLocks noGrp="1" noChangeArrowheads="1"/>
          </p:cNvSpPr>
          <p:nvPr>
            <p:ph type="ftr" sz="quarter" idx="11"/>
          </p:nvPr>
        </p:nvSpPr>
        <p:spPr>
          <a:ln/>
        </p:spPr>
        <p:txBody>
          <a:bodyPr/>
          <a:lstStyle>
            <a:lvl1pPr>
              <a:defRPr/>
            </a:lvl1pPr>
          </a:lstStyle>
          <a:p>
            <a:pPr>
              <a:defRPr/>
            </a:pPr>
            <a:r>
              <a:rPr lang="en-US"/>
              <a:t>Company Logo</a:t>
            </a:r>
          </a:p>
        </p:txBody>
      </p:sp>
      <p:sp>
        <p:nvSpPr>
          <p:cNvPr id="4" name="Rectangle 14"/>
          <p:cNvSpPr>
            <a:spLocks noGrp="1" noChangeArrowheads="1"/>
          </p:cNvSpPr>
          <p:nvPr>
            <p:ph type="sldNum" sz="quarter" idx="12"/>
          </p:nvPr>
        </p:nvSpPr>
        <p:spPr>
          <a:ln/>
        </p:spPr>
        <p:txBody>
          <a:bodyPr/>
          <a:lstStyle>
            <a:lvl1pPr>
              <a:defRPr/>
            </a:lvl1pPr>
          </a:lstStyle>
          <a:p>
            <a:fld id="{971FC3DD-99DA-4A64-865D-5CBABD5FACEA}" type="slidenum">
              <a:rPr lang="zh-TW" altLang="en-US"/>
              <a:pPr/>
              <a:t>‹#›</a:t>
            </a:fld>
            <a:endParaRPr lang="en-US" altLang="zh-CN"/>
          </a:p>
        </p:txBody>
      </p:sp>
    </p:spTree>
    <p:extLst>
      <p:ext uri="{BB962C8B-B14F-4D97-AF65-F5344CB8AC3E}">
        <p14:creationId xmlns:p14="http://schemas.microsoft.com/office/powerpoint/2010/main" val="1506617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noProof="1"/>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r>
              <a:rPr lang="en-US"/>
              <a:t>Company Logo</a:t>
            </a:r>
          </a:p>
        </p:txBody>
      </p:sp>
      <p:sp>
        <p:nvSpPr>
          <p:cNvPr id="7" name="Rectangle 14"/>
          <p:cNvSpPr>
            <a:spLocks noGrp="1" noChangeArrowheads="1"/>
          </p:cNvSpPr>
          <p:nvPr>
            <p:ph type="sldNum" sz="quarter" idx="12"/>
          </p:nvPr>
        </p:nvSpPr>
        <p:spPr>
          <a:ln/>
        </p:spPr>
        <p:txBody>
          <a:bodyPr/>
          <a:lstStyle>
            <a:lvl1pPr>
              <a:defRPr/>
            </a:lvl1pPr>
          </a:lstStyle>
          <a:p>
            <a:fld id="{E3B57902-414E-4491-9FF9-4FB6040BFEC5}" type="slidenum">
              <a:rPr lang="zh-TW" altLang="en-US"/>
              <a:pPr/>
              <a:t>‹#›</a:t>
            </a:fld>
            <a:endParaRPr lang="en-US" altLang="zh-CN"/>
          </a:p>
        </p:txBody>
      </p:sp>
    </p:spTree>
    <p:extLst>
      <p:ext uri="{BB962C8B-B14F-4D97-AF65-F5344CB8AC3E}">
        <p14:creationId xmlns:p14="http://schemas.microsoft.com/office/powerpoint/2010/main" val="2523666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9"/>
          <p:cNvSpPr>
            <a:spLocks noGrp="1" noChangeArrowheads="1"/>
          </p:cNvSpPr>
          <p:nvPr>
            <p:ph type="dt" sz="quarter"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fld id="{F6300AEA-36BE-4623-8212-B994AF55C776}" type="slidenum">
              <a:rPr lang="zh-TW" altLang="en-US"/>
              <a:pPr/>
              <a:t>‹#›</a:t>
            </a:fld>
            <a:endParaRPr lang="en-US" altLang="zh-CN"/>
          </a:p>
        </p:txBody>
      </p:sp>
    </p:spTree>
    <p:extLst>
      <p:ext uri="{BB962C8B-B14F-4D97-AF65-F5344CB8AC3E}">
        <p14:creationId xmlns:p14="http://schemas.microsoft.com/office/powerpoint/2010/main" val="28552165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noProof="1"/>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r>
              <a:rPr lang="en-US"/>
              <a:t>Company Logo</a:t>
            </a:r>
          </a:p>
        </p:txBody>
      </p:sp>
      <p:sp>
        <p:nvSpPr>
          <p:cNvPr id="7" name="Rectangle 14"/>
          <p:cNvSpPr>
            <a:spLocks noGrp="1" noChangeArrowheads="1"/>
          </p:cNvSpPr>
          <p:nvPr>
            <p:ph type="sldNum" sz="quarter" idx="12"/>
          </p:nvPr>
        </p:nvSpPr>
        <p:spPr>
          <a:ln/>
        </p:spPr>
        <p:txBody>
          <a:bodyPr/>
          <a:lstStyle>
            <a:lvl1pPr>
              <a:defRPr/>
            </a:lvl1pPr>
          </a:lstStyle>
          <a:p>
            <a:fld id="{80DA009E-DD99-497C-BAC1-DA7C9ED67A65}" type="slidenum">
              <a:rPr lang="zh-TW" altLang="en-US"/>
              <a:pPr/>
              <a:t>‹#›</a:t>
            </a:fld>
            <a:endParaRPr lang="en-US" altLang="zh-CN"/>
          </a:p>
        </p:txBody>
      </p:sp>
    </p:spTree>
    <p:extLst>
      <p:ext uri="{BB962C8B-B14F-4D97-AF65-F5344CB8AC3E}">
        <p14:creationId xmlns:p14="http://schemas.microsoft.com/office/powerpoint/2010/main" val="1458413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14"/>
          <p:cNvSpPr>
            <a:spLocks noGrp="1" noChangeArrowheads="1"/>
          </p:cNvSpPr>
          <p:nvPr>
            <p:ph type="sldNum" sz="quarter" idx="12"/>
          </p:nvPr>
        </p:nvSpPr>
        <p:spPr>
          <a:ln/>
        </p:spPr>
        <p:txBody>
          <a:bodyPr/>
          <a:lstStyle>
            <a:lvl1pPr>
              <a:defRPr/>
            </a:lvl1pPr>
          </a:lstStyle>
          <a:p>
            <a:fld id="{FEE044AA-B72D-474D-9523-932E6351F2D5}" type="slidenum">
              <a:rPr lang="zh-TW" altLang="en-US"/>
              <a:pPr/>
              <a:t>‹#›</a:t>
            </a:fld>
            <a:endParaRPr lang="en-US" altLang="zh-CN"/>
          </a:p>
        </p:txBody>
      </p:sp>
    </p:spTree>
    <p:extLst>
      <p:ext uri="{BB962C8B-B14F-4D97-AF65-F5344CB8AC3E}">
        <p14:creationId xmlns:p14="http://schemas.microsoft.com/office/powerpoint/2010/main" val="37364825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067800" y="109539"/>
            <a:ext cx="2514600" cy="6016625"/>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1524000" y="109539"/>
            <a:ext cx="7340600" cy="6016625"/>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14"/>
          <p:cNvSpPr>
            <a:spLocks noGrp="1" noChangeArrowheads="1"/>
          </p:cNvSpPr>
          <p:nvPr>
            <p:ph type="sldNum" sz="quarter" idx="12"/>
          </p:nvPr>
        </p:nvSpPr>
        <p:spPr>
          <a:ln/>
        </p:spPr>
        <p:txBody>
          <a:bodyPr/>
          <a:lstStyle>
            <a:lvl1pPr>
              <a:defRPr/>
            </a:lvl1pPr>
          </a:lstStyle>
          <a:p>
            <a:fld id="{98A05677-FA9F-457F-A8E1-F3EC677CB8E8}" type="slidenum">
              <a:rPr lang="zh-TW" altLang="en-US"/>
              <a:pPr/>
              <a:t>‹#›</a:t>
            </a:fld>
            <a:endParaRPr lang="en-US" altLang="zh-CN"/>
          </a:p>
        </p:txBody>
      </p:sp>
    </p:spTree>
    <p:extLst>
      <p:ext uri="{BB962C8B-B14F-4D97-AF65-F5344CB8AC3E}">
        <p14:creationId xmlns:p14="http://schemas.microsoft.com/office/powerpoint/2010/main" val="503080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noProof="1"/>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p>
        </p:txBody>
      </p:sp>
      <p:sp>
        <p:nvSpPr>
          <p:cNvPr id="4" name="Rectangle 9"/>
          <p:cNvSpPr>
            <a:spLocks noGrp="1" noChangeArrowheads="1"/>
          </p:cNvSpPr>
          <p:nvPr>
            <p:ph type="dt" sz="quarter"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fld id="{D774F09F-98FE-46F3-83A4-2DCE334E2AE7}" type="slidenum">
              <a:rPr lang="zh-TW" altLang="en-US"/>
              <a:pPr/>
              <a:t>‹#›</a:t>
            </a:fld>
            <a:endParaRPr lang="en-US" altLang="zh-CN"/>
          </a:p>
        </p:txBody>
      </p:sp>
    </p:spTree>
    <p:extLst>
      <p:ext uri="{BB962C8B-B14F-4D97-AF65-F5344CB8AC3E}">
        <p14:creationId xmlns:p14="http://schemas.microsoft.com/office/powerpoint/2010/main" val="209496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2540000" y="990600"/>
            <a:ext cx="4419600" cy="5135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7162800" y="990600"/>
            <a:ext cx="4419600" cy="5135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Rectangle 9"/>
          <p:cNvSpPr>
            <a:spLocks noGrp="1" noChangeArrowheads="1"/>
          </p:cNvSpPr>
          <p:nvPr>
            <p:ph type="dt" sz="quarter"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fld id="{8E5CC46B-D8A1-4639-83E3-D7ABE67DEF7E}" type="slidenum">
              <a:rPr lang="zh-TW" altLang="en-US"/>
              <a:pPr/>
              <a:t>‹#›</a:t>
            </a:fld>
            <a:endParaRPr lang="en-US" altLang="zh-CN"/>
          </a:p>
        </p:txBody>
      </p:sp>
    </p:spTree>
    <p:extLst>
      <p:ext uri="{BB962C8B-B14F-4D97-AF65-F5344CB8AC3E}">
        <p14:creationId xmlns:p14="http://schemas.microsoft.com/office/powerpoint/2010/main" val="1356739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noProof="1"/>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Rectangle 9"/>
          <p:cNvSpPr>
            <a:spLocks noGrp="1" noChangeArrowheads="1"/>
          </p:cNvSpPr>
          <p:nvPr>
            <p:ph type="dt" sz="quarter"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fld id="{FC4459DE-CCC4-44F1-85C6-7A6C69C864C2}" type="slidenum">
              <a:rPr lang="zh-TW" altLang="en-US"/>
              <a:pPr/>
              <a:t>‹#›</a:t>
            </a:fld>
            <a:endParaRPr lang="en-US" altLang="zh-CN"/>
          </a:p>
        </p:txBody>
      </p:sp>
    </p:spTree>
    <p:extLst>
      <p:ext uri="{BB962C8B-B14F-4D97-AF65-F5344CB8AC3E}">
        <p14:creationId xmlns:p14="http://schemas.microsoft.com/office/powerpoint/2010/main" val="2563198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Rectangle 9"/>
          <p:cNvSpPr>
            <a:spLocks noGrp="1" noChangeArrowheads="1"/>
          </p:cNvSpPr>
          <p:nvPr>
            <p:ph type="dt" sz="quarter"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fld id="{1283B68E-7F38-4EF2-BF7D-7E02B2073770}" type="slidenum">
              <a:rPr lang="zh-TW" altLang="en-US"/>
              <a:pPr/>
              <a:t>‹#›</a:t>
            </a:fld>
            <a:endParaRPr lang="en-US" altLang="zh-CN"/>
          </a:p>
        </p:txBody>
      </p:sp>
    </p:spTree>
    <p:extLst>
      <p:ext uri="{BB962C8B-B14F-4D97-AF65-F5344CB8AC3E}">
        <p14:creationId xmlns:p14="http://schemas.microsoft.com/office/powerpoint/2010/main" val="3999266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9"/>
          <p:cNvSpPr>
            <a:spLocks noGrp="1" noChangeArrowheads="1"/>
          </p:cNvSpPr>
          <p:nvPr>
            <p:ph type="dt" sz="quarter"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fld id="{8C3C69EA-405A-4ABE-B91B-51B0B7B32941}" type="slidenum">
              <a:rPr lang="zh-TW" altLang="en-US"/>
              <a:pPr/>
              <a:t>‹#›</a:t>
            </a:fld>
            <a:endParaRPr lang="en-US" altLang="zh-CN"/>
          </a:p>
        </p:txBody>
      </p:sp>
    </p:spTree>
    <p:extLst>
      <p:ext uri="{BB962C8B-B14F-4D97-AF65-F5344CB8AC3E}">
        <p14:creationId xmlns:p14="http://schemas.microsoft.com/office/powerpoint/2010/main" val="2854262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noProof="1"/>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
        <p:nvSpPr>
          <p:cNvPr id="5" name="Rectangle 9"/>
          <p:cNvSpPr>
            <a:spLocks noGrp="1" noChangeArrowheads="1"/>
          </p:cNvSpPr>
          <p:nvPr>
            <p:ph type="dt" sz="quarter"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fld id="{91000B14-0340-414C-883E-E3FFD4A7A952}" type="slidenum">
              <a:rPr lang="zh-TW" altLang="en-US"/>
              <a:pPr/>
              <a:t>‹#›</a:t>
            </a:fld>
            <a:endParaRPr lang="en-US" altLang="zh-CN"/>
          </a:p>
        </p:txBody>
      </p:sp>
    </p:spTree>
    <p:extLst>
      <p:ext uri="{BB962C8B-B14F-4D97-AF65-F5344CB8AC3E}">
        <p14:creationId xmlns:p14="http://schemas.microsoft.com/office/powerpoint/2010/main" val="2263972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noProof="1"/>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
        <p:nvSpPr>
          <p:cNvPr id="5" name="Rectangle 9"/>
          <p:cNvSpPr>
            <a:spLocks noGrp="1" noChangeArrowheads="1"/>
          </p:cNvSpPr>
          <p:nvPr>
            <p:ph type="dt" sz="quarter"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fld id="{FDE36315-D016-4525-995C-2B8C9D1340F5}" type="slidenum">
              <a:rPr lang="zh-TW" altLang="en-US"/>
              <a:pPr/>
              <a:t>‹#›</a:t>
            </a:fld>
            <a:endParaRPr lang="en-US" altLang="zh-CN"/>
          </a:p>
        </p:txBody>
      </p:sp>
    </p:spTree>
    <p:extLst>
      <p:ext uri="{BB962C8B-B14F-4D97-AF65-F5344CB8AC3E}">
        <p14:creationId xmlns:p14="http://schemas.microsoft.com/office/powerpoint/2010/main" val="3009370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1.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oleObject" Target="../embeddings/oleObject1.bin"/><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050" name="AutoShape 2"/>
          <p:cNvSpPr>
            <a:spLocks noChangeArrowheads="1"/>
          </p:cNvSpPr>
          <p:nvPr/>
        </p:nvSpPr>
        <p:spPr bwMode="auto">
          <a:xfrm flipH="1">
            <a:off x="3503084" y="4581525"/>
            <a:ext cx="863600" cy="431800"/>
          </a:xfrm>
          <a:prstGeom prst="homePlate">
            <a:avLst>
              <a:gd name="adj" fmla="val 37500"/>
            </a:avLst>
          </a:prstGeom>
          <a:gradFill rotWithShape="1">
            <a:gsLst>
              <a:gs pos="0">
                <a:srgbClr val="324C64"/>
              </a:gs>
              <a:gs pos="100000">
                <a:schemeClr val="accent2"/>
              </a:gs>
            </a:gsLst>
            <a:lin ang="0" scaled="1"/>
          </a:gradFill>
          <a:ln w="9525">
            <a:noFill/>
            <a:miter lim="800000"/>
          </a:ln>
        </p:spPr>
        <p:txBody>
          <a:bodyPr wrap="none" anchor="ctr"/>
          <a:lstStyle/>
          <a:p>
            <a:pPr algn="ctr">
              <a:defRPr/>
            </a:pPr>
            <a:endParaRPr lang="zh-CN" altLang="en-US" sz="1800">
              <a:latin typeface="楷体" pitchFamily="49" charset="-122"/>
            </a:endParaRPr>
          </a:p>
        </p:txBody>
      </p:sp>
      <p:sp>
        <p:nvSpPr>
          <p:cNvPr id="2051" name="AutoShape 3"/>
          <p:cNvSpPr>
            <a:spLocks noChangeArrowheads="1"/>
          </p:cNvSpPr>
          <p:nvPr/>
        </p:nvSpPr>
        <p:spPr bwMode="auto">
          <a:xfrm flipH="1">
            <a:off x="3790951" y="4581525"/>
            <a:ext cx="863600" cy="431800"/>
          </a:xfrm>
          <a:prstGeom prst="homePlate">
            <a:avLst>
              <a:gd name="adj" fmla="val 37500"/>
            </a:avLst>
          </a:prstGeom>
          <a:gradFill rotWithShape="1">
            <a:gsLst>
              <a:gs pos="0">
                <a:srgbClr val="324C64"/>
              </a:gs>
              <a:gs pos="100000">
                <a:schemeClr val="accent2"/>
              </a:gs>
            </a:gsLst>
            <a:lin ang="0" scaled="1"/>
          </a:gradFill>
          <a:ln w="9525">
            <a:noFill/>
            <a:miter lim="800000"/>
          </a:ln>
        </p:spPr>
        <p:txBody>
          <a:bodyPr wrap="none" anchor="ctr"/>
          <a:lstStyle/>
          <a:p>
            <a:pPr algn="ctr">
              <a:defRPr/>
            </a:pPr>
            <a:endParaRPr lang="zh-CN" altLang="en-US" sz="1800">
              <a:latin typeface="楷体" pitchFamily="49" charset="-122"/>
            </a:endParaRPr>
          </a:p>
        </p:txBody>
      </p:sp>
      <p:grpSp>
        <p:nvGrpSpPr>
          <p:cNvPr id="2052" name="Group 4"/>
          <p:cNvGrpSpPr>
            <a:grpSpLocks/>
          </p:cNvGrpSpPr>
          <p:nvPr/>
        </p:nvGrpSpPr>
        <p:grpSpPr bwMode="auto">
          <a:xfrm flipH="1">
            <a:off x="4176184" y="4581525"/>
            <a:ext cx="8015816" cy="431800"/>
            <a:chOff x="0" y="0"/>
            <a:chExt cx="3016" cy="611"/>
          </a:xfrm>
        </p:grpSpPr>
        <p:sp>
          <p:nvSpPr>
            <p:cNvPr id="2053" name="Rectangle 5"/>
            <p:cNvSpPr>
              <a:spLocks noChangeArrowheads="1"/>
            </p:cNvSpPr>
            <p:nvPr/>
          </p:nvSpPr>
          <p:spPr bwMode="auto">
            <a:xfrm>
              <a:off x="0" y="2"/>
              <a:ext cx="2843" cy="609"/>
            </a:xfrm>
            <a:prstGeom prst="rect">
              <a:avLst/>
            </a:prstGeom>
            <a:gradFill rotWithShape="1">
              <a:gsLst>
                <a:gs pos="0">
                  <a:srgbClr val="FFFFFF"/>
                </a:gs>
                <a:gs pos="100000">
                  <a:schemeClr val="accent2"/>
                </a:gs>
              </a:gsLst>
              <a:lin ang="0" scaled="1"/>
            </a:gradFill>
            <a:ln w="9525">
              <a:noFill/>
              <a:miter lim="800000"/>
            </a:ln>
          </p:spPr>
          <p:txBody>
            <a:bodyPr wrap="none" anchor="ctr"/>
            <a:lstStyle/>
            <a:p>
              <a:pPr algn="ctr">
                <a:defRPr/>
              </a:pPr>
              <a:endParaRPr lang="zh-CN" altLang="en-US" sz="1800">
                <a:latin typeface="楷体" pitchFamily="49" charset="-122"/>
              </a:endParaRPr>
            </a:p>
          </p:txBody>
        </p:sp>
        <p:sp>
          <p:nvSpPr>
            <p:cNvPr id="2" name="AutoShape 6"/>
            <p:cNvSpPr>
              <a:spLocks noChangeArrowheads="1"/>
            </p:cNvSpPr>
            <p:nvPr/>
          </p:nvSpPr>
          <p:spPr bwMode="auto">
            <a:xfrm>
              <a:off x="2728" y="0"/>
              <a:ext cx="288" cy="611"/>
            </a:xfrm>
            <a:prstGeom prst="homePlate">
              <a:avLst>
                <a:gd name="adj" fmla="val 25000"/>
              </a:avLst>
            </a:prstGeom>
            <a:solidFill>
              <a:schemeClr val="accent2"/>
            </a:solidFill>
            <a:ln w="9525">
              <a:noFill/>
              <a:miter lim="800000"/>
            </a:ln>
          </p:spPr>
          <p:txBody>
            <a:bodyPr wrap="none" anchor="ctr"/>
            <a:lstStyle/>
            <a:p>
              <a:pPr algn="ctr">
                <a:defRPr/>
              </a:pPr>
              <a:endParaRPr lang="zh-CN" altLang="en-US" sz="1800">
                <a:latin typeface="楷体" pitchFamily="49" charset="-122"/>
              </a:endParaRPr>
            </a:p>
          </p:txBody>
        </p:sp>
      </p:grpSp>
      <p:sp>
        <p:nvSpPr>
          <p:cNvPr id="2055" name="Text Box 12"/>
          <p:cNvSpPr txBox="1">
            <a:spLocks noChangeArrowheads="1"/>
          </p:cNvSpPr>
          <p:nvPr/>
        </p:nvSpPr>
        <p:spPr bwMode="auto">
          <a:xfrm>
            <a:off x="203200" y="228600"/>
            <a:ext cx="2133600" cy="457200"/>
          </a:xfrm>
          <a:prstGeom prst="rect">
            <a:avLst/>
          </a:prstGeom>
          <a:noFill/>
          <a:ln w="9525">
            <a:noFill/>
            <a:miter lim="800000"/>
          </a:ln>
        </p:spPr>
        <p:txBody>
          <a:bodyPr>
            <a:spAutoFit/>
          </a:bodyPr>
          <a:lstStyle/>
          <a:p>
            <a:pPr algn="ctr">
              <a:spcBef>
                <a:spcPct val="50000"/>
              </a:spcBef>
              <a:defRPr/>
            </a:pPr>
            <a:r>
              <a:rPr lang="en-US" sz="2400">
                <a:solidFill>
                  <a:srgbClr val="FEFEFE"/>
                </a:solidFill>
                <a:latin typeface="Arial" pitchFamily="34" charset="0"/>
                <a:ea typeface="PMingLiU" pitchFamily="18" charset="-120"/>
              </a:rPr>
              <a:t>LOGO</a:t>
            </a:r>
          </a:p>
        </p:txBody>
      </p:sp>
      <p:sp>
        <p:nvSpPr>
          <p:cNvPr id="2054" name="Rectangle 10"/>
          <p:cNvSpPr>
            <a:spLocks noGrp="1" noChangeArrowheads="1"/>
          </p:cNvSpPr>
          <p:nvPr>
            <p:ph type="title" idx="4294967295"/>
          </p:nvPr>
        </p:nvSpPr>
        <p:spPr bwMode="auto">
          <a:xfrm>
            <a:off x="1524000" y="109539"/>
            <a:ext cx="955040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按一下以編輯母片標題樣式</a:t>
            </a:r>
          </a:p>
        </p:txBody>
      </p:sp>
      <p:sp>
        <p:nvSpPr>
          <p:cNvPr id="3" name="Rectangle 11"/>
          <p:cNvSpPr>
            <a:spLocks noGrp="1" noChangeArrowheads="1"/>
          </p:cNvSpPr>
          <p:nvPr>
            <p:ph type="body" idx="4294967295"/>
          </p:nvPr>
        </p:nvSpPr>
        <p:spPr bwMode="auto">
          <a:xfrm>
            <a:off x="2540000" y="990600"/>
            <a:ext cx="9042400" cy="513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按一下以編輯母片</a:t>
            </a:r>
          </a:p>
          <a:p>
            <a:pPr lvl="1"/>
            <a:r>
              <a:rPr lang="zh-CN" altLang="en-US"/>
              <a:t>第二層</a:t>
            </a:r>
          </a:p>
          <a:p>
            <a:pPr lvl="2"/>
            <a:r>
              <a:rPr lang="zh-CN" altLang="en-US"/>
              <a:t>第三層</a:t>
            </a:r>
          </a:p>
          <a:p>
            <a:pPr lvl="3"/>
            <a:r>
              <a:rPr lang="zh-CN" altLang="en-US"/>
              <a:t>第四層</a:t>
            </a:r>
          </a:p>
          <a:p>
            <a:pPr lvl="4"/>
            <a:r>
              <a:rPr lang="zh-CN" altLang="en-US"/>
              <a:t>第五層</a:t>
            </a:r>
          </a:p>
        </p:txBody>
      </p:sp>
      <p:sp>
        <p:nvSpPr>
          <p:cNvPr id="2058" name="Rectangle 9"/>
          <p:cNvSpPr>
            <a:spLocks noGrp="1" noChangeArrowheads="1"/>
          </p:cNvSpPr>
          <p:nvPr>
            <p:ph type="dt" sz="quarter" idx="2"/>
          </p:nvPr>
        </p:nvSpPr>
        <p:spPr bwMode="auto">
          <a:xfrm>
            <a:off x="609600" y="6324601"/>
            <a:ext cx="2844800" cy="396875"/>
          </a:xfrm>
          <a:prstGeom prst="rect">
            <a:avLst/>
          </a:prstGeom>
          <a:noFill/>
          <a:ln w="9525">
            <a:noFill/>
            <a:miter lim="800000"/>
          </a:ln>
        </p:spPr>
        <p:txBody>
          <a:bodyPr vert="horz" wrap="square" lIns="91440" tIns="45720" rIns="91440" bIns="45720" numCol="1" anchor="t" anchorCtr="0" compatLnSpc="1"/>
          <a:lstStyle>
            <a:lvl1pPr algn="l">
              <a:buFont typeface="Arial" pitchFamily="34" charset="0"/>
              <a:buNone/>
              <a:defRPr sz="1400" b="0">
                <a:solidFill>
                  <a:srgbClr val="FEFEFE"/>
                </a:solidFill>
                <a:latin typeface="Arial" pitchFamily="34" charset="0"/>
                <a:ea typeface="PMingLiU" pitchFamily="18" charset="-120"/>
                <a:cs typeface="+mn-cs"/>
              </a:defRPr>
            </a:lvl1pPr>
          </a:lstStyle>
          <a:p>
            <a:pPr>
              <a:defRPr/>
            </a:pPr>
            <a:endParaRPr lang="en-US"/>
          </a:p>
        </p:txBody>
      </p:sp>
      <p:sp>
        <p:nvSpPr>
          <p:cNvPr id="2059" name="Rectangle 10"/>
          <p:cNvSpPr>
            <a:spLocks noGrp="1" noChangeArrowheads="1"/>
          </p:cNvSpPr>
          <p:nvPr>
            <p:ph type="ftr" sz="quarter" idx="3"/>
          </p:nvPr>
        </p:nvSpPr>
        <p:spPr bwMode="auto">
          <a:xfrm>
            <a:off x="4165600" y="6324601"/>
            <a:ext cx="3860800" cy="396875"/>
          </a:xfrm>
          <a:prstGeom prst="rect">
            <a:avLst/>
          </a:prstGeom>
          <a:noFill/>
          <a:ln w="9525">
            <a:noFill/>
            <a:miter lim="800000"/>
          </a:ln>
        </p:spPr>
        <p:txBody>
          <a:bodyPr vert="horz" wrap="square" lIns="91440" tIns="45720" rIns="91440" bIns="45720" numCol="1" anchor="t" anchorCtr="0" compatLnSpc="1"/>
          <a:lstStyle>
            <a:lvl1pPr algn="ctr">
              <a:buFont typeface="Arial" pitchFamily="34" charset="0"/>
              <a:buNone/>
              <a:defRPr sz="1400" b="0">
                <a:solidFill>
                  <a:srgbClr val="FEFEFE"/>
                </a:solidFill>
                <a:latin typeface="Arial" pitchFamily="34" charset="0"/>
                <a:ea typeface="PMingLiU" pitchFamily="18" charset="-120"/>
                <a:cs typeface="+mn-cs"/>
              </a:defRPr>
            </a:lvl1pPr>
          </a:lstStyle>
          <a:p>
            <a:pPr>
              <a:defRPr/>
            </a:pPr>
            <a:endParaRPr lang="en-US"/>
          </a:p>
        </p:txBody>
      </p:sp>
      <p:sp>
        <p:nvSpPr>
          <p:cNvPr id="2060" name="Rectangle 11"/>
          <p:cNvSpPr>
            <a:spLocks noGrp="1" noChangeArrowheads="1"/>
          </p:cNvSpPr>
          <p:nvPr>
            <p:ph type="sldNum" sz="quarter" idx="4"/>
          </p:nvPr>
        </p:nvSpPr>
        <p:spPr bwMode="auto">
          <a:xfrm>
            <a:off x="8737600" y="6324601"/>
            <a:ext cx="2844800" cy="396875"/>
          </a:xfrm>
          <a:prstGeom prst="rect">
            <a:avLst/>
          </a:prstGeom>
          <a:noFill/>
          <a:ln w="9525">
            <a:noFill/>
            <a:miter lim="800000"/>
          </a:ln>
        </p:spPr>
        <p:txBody>
          <a:bodyPr vert="horz" wrap="square" lIns="91440" tIns="45720" rIns="91440" bIns="45720" numCol="1" anchor="t" anchorCtr="0" compatLnSpc="1">
            <a:prstTxWarp prst="textNoShape">
              <a:avLst/>
            </a:prstTxWarp>
          </a:bodyPr>
          <a:lstStyle>
            <a:lvl1pPr algn="r">
              <a:defRPr sz="1400" b="0">
                <a:solidFill>
                  <a:srgbClr val="FEFEFE"/>
                </a:solidFill>
                <a:latin typeface="Arial" panose="020B0604020202020204" pitchFamily="34" charset="0"/>
                <a:ea typeface="PMingLiU" pitchFamily="18" charset="-120"/>
              </a:defRPr>
            </a:lvl1pPr>
          </a:lstStyle>
          <a:p>
            <a:fld id="{A5D37BEC-D966-496C-90A0-C110BA71411B}" type="slidenum">
              <a:rPr lang="zh-TW" altLang="en-US"/>
              <a:pPr/>
              <a:t>‹#›</a:t>
            </a:fld>
            <a:endParaRPr lang="en-US" altLang="zh-CN"/>
          </a:p>
        </p:txBody>
      </p:sp>
    </p:spTree>
    <p:extLst>
      <p:ext uri="{BB962C8B-B14F-4D97-AF65-F5344CB8AC3E}">
        <p14:creationId xmlns:p14="http://schemas.microsoft.com/office/powerpoint/2010/main" val="27499203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3200" b="1">
          <a:solidFill>
            <a:schemeClr val="tx1"/>
          </a:solidFill>
          <a:latin typeface="+mj-lt"/>
          <a:ea typeface="+mj-ea"/>
          <a:cs typeface="Arial" pitchFamily="34" charset="0"/>
        </a:defRPr>
      </a:lvl1pPr>
      <a:lvl2pPr algn="ctr" rtl="0" eaLnBrk="0" fontAlgn="base" hangingPunct="0">
        <a:spcBef>
          <a:spcPct val="0"/>
        </a:spcBef>
        <a:spcAft>
          <a:spcPct val="0"/>
        </a:spcAft>
        <a:defRPr sz="3200" b="1">
          <a:solidFill>
            <a:schemeClr val="tx1"/>
          </a:solidFill>
          <a:latin typeface="Verdana" pitchFamily="34" charset="0"/>
          <a:cs typeface="Arial" pitchFamily="34" charset="0"/>
        </a:defRPr>
      </a:lvl2pPr>
      <a:lvl3pPr algn="ctr" rtl="0" eaLnBrk="0" fontAlgn="base" hangingPunct="0">
        <a:spcBef>
          <a:spcPct val="0"/>
        </a:spcBef>
        <a:spcAft>
          <a:spcPct val="0"/>
        </a:spcAft>
        <a:defRPr sz="3200" b="1">
          <a:solidFill>
            <a:schemeClr val="tx1"/>
          </a:solidFill>
          <a:latin typeface="Verdana" pitchFamily="34" charset="0"/>
          <a:cs typeface="Arial" pitchFamily="34" charset="0"/>
        </a:defRPr>
      </a:lvl3pPr>
      <a:lvl4pPr algn="ctr" rtl="0" eaLnBrk="0" fontAlgn="base" hangingPunct="0">
        <a:spcBef>
          <a:spcPct val="0"/>
        </a:spcBef>
        <a:spcAft>
          <a:spcPct val="0"/>
        </a:spcAft>
        <a:defRPr sz="3200" b="1">
          <a:solidFill>
            <a:schemeClr val="tx1"/>
          </a:solidFill>
          <a:latin typeface="Verdana" pitchFamily="34" charset="0"/>
          <a:cs typeface="Arial" pitchFamily="34" charset="0"/>
        </a:defRPr>
      </a:lvl4pPr>
      <a:lvl5pPr algn="ctr" rtl="0" eaLnBrk="0" fontAlgn="base" hangingPunct="0">
        <a:spcBef>
          <a:spcPct val="0"/>
        </a:spcBef>
        <a:spcAft>
          <a:spcPct val="0"/>
        </a:spcAft>
        <a:defRPr sz="3200" b="1">
          <a:solidFill>
            <a:schemeClr val="tx1"/>
          </a:solidFill>
          <a:latin typeface="Verdana" pitchFamily="34" charset="0"/>
          <a:cs typeface="Arial" pitchFamily="34" charset="0"/>
        </a:defRPr>
      </a:lvl5pPr>
      <a:lvl6pPr marL="457200" algn="ctr" rtl="0" eaLnBrk="0" fontAlgn="base" hangingPunct="0">
        <a:spcBef>
          <a:spcPct val="0"/>
        </a:spcBef>
        <a:spcAft>
          <a:spcPct val="0"/>
        </a:spcAft>
        <a:defRPr sz="3200" b="1">
          <a:solidFill>
            <a:schemeClr val="tx1"/>
          </a:solidFill>
          <a:latin typeface="Verdana" pitchFamily="34" charset="0"/>
        </a:defRPr>
      </a:lvl6pPr>
      <a:lvl7pPr marL="914400" algn="ctr" rtl="0" eaLnBrk="0" fontAlgn="base" hangingPunct="0">
        <a:spcBef>
          <a:spcPct val="0"/>
        </a:spcBef>
        <a:spcAft>
          <a:spcPct val="0"/>
        </a:spcAft>
        <a:defRPr sz="3200" b="1">
          <a:solidFill>
            <a:schemeClr val="tx1"/>
          </a:solidFill>
          <a:latin typeface="Verdana" pitchFamily="34" charset="0"/>
        </a:defRPr>
      </a:lvl7pPr>
      <a:lvl8pPr marL="1371600" algn="ctr" rtl="0" eaLnBrk="0" fontAlgn="base" hangingPunct="0">
        <a:spcBef>
          <a:spcPct val="0"/>
        </a:spcBef>
        <a:spcAft>
          <a:spcPct val="0"/>
        </a:spcAft>
        <a:defRPr sz="3200" b="1">
          <a:solidFill>
            <a:schemeClr val="tx1"/>
          </a:solidFill>
          <a:latin typeface="Verdana" pitchFamily="34" charset="0"/>
        </a:defRPr>
      </a:lvl8pPr>
      <a:lvl9pPr marL="1828800" algn="ctr" rtl="0" eaLnBrk="0" fontAlgn="base" hangingPunct="0">
        <a:spcBef>
          <a:spcPct val="0"/>
        </a:spcBef>
        <a:spcAft>
          <a:spcPct val="0"/>
        </a:spcAft>
        <a:defRPr sz="3200" b="1">
          <a:solidFill>
            <a:schemeClr val="tx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u"/>
        <a:defRPr sz="2800" b="1">
          <a:solidFill>
            <a:schemeClr val="hlink"/>
          </a:solidFill>
          <a:latin typeface="+mn-lt"/>
          <a:ea typeface="+mn-ea"/>
          <a:cs typeface="Arial" pitchFamily="34" charset="0"/>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400">
          <a:solidFill>
            <a:schemeClr val="tx2"/>
          </a:solidFill>
          <a:latin typeface="+mn-lt"/>
          <a:cs typeface="Arial" pitchFamily="34" charset="0"/>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a:solidFill>
            <a:schemeClr val="tx2"/>
          </a:solidFill>
          <a:latin typeface="+mn-lt"/>
          <a:cs typeface="Arial" pitchFamily="34" charset="0"/>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a:solidFill>
            <a:schemeClr val="tx2"/>
          </a:solidFill>
          <a:latin typeface="+mn-lt"/>
          <a:cs typeface="Arial" pitchFamily="34" charset="0"/>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2"/>
          </a:solidFill>
          <a:latin typeface="+mn-lt"/>
          <a:cs typeface="Arial" pitchFamily="34" charset="0"/>
        </a:defRPr>
      </a:lvl5pPr>
      <a:lvl6pPr marL="25146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2"/>
          </a:solidFill>
          <a:latin typeface="+mn-lt"/>
        </a:defRPr>
      </a:lvl6pPr>
      <a:lvl7pPr marL="29718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2"/>
          </a:solidFill>
          <a:latin typeface="+mn-lt"/>
        </a:defRPr>
      </a:lvl7pPr>
      <a:lvl8pPr marL="34290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2"/>
          </a:solidFill>
          <a:latin typeface="+mn-lt"/>
        </a:defRPr>
      </a:lvl8pPr>
      <a:lvl9pPr marL="38862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2"/>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4">
            <a:lum/>
          </a:blip>
          <a:srcRect/>
          <a:stretch>
            <a:fillRect t="-17000" b="-17000"/>
          </a:stretch>
        </a:blip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11813117" y="1"/>
            <a:ext cx="378883" cy="6188075"/>
          </a:xfrm>
          <a:prstGeom prst="rect">
            <a:avLst/>
          </a:prstGeom>
          <a:gradFill rotWithShape="1">
            <a:gsLst>
              <a:gs pos="0">
                <a:schemeClr val="folHlink"/>
              </a:gs>
              <a:gs pos="100000">
                <a:srgbClr val="FFFFFF"/>
              </a:gs>
            </a:gsLst>
            <a:lin ang="5400000" scaled="1"/>
          </a:gradFill>
          <a:ln w="9525">
            <a:noFill/>
            <a:miter lim="800000"/>
          </a:ln>
        </p:spPr>
        <p:txBody>
          <a:bodyPr wrap="none" anchor="ctr"/>
          <a:lstStyle/>
          <a:p>
            <a:pPr algn="ctr">
              <a:defRPr/>
            </a:pPr>
            <a:endParaRPr lang="zh-CN" altLang="en-US" sz="1800">
              <a:latin typeface="楷体" pitchFamily="49" charset="-122"/>
            </a:endParaRPr>
          </a:p>
        </p:txBody>
      </p:sp>
      <p:graphicFrame>
        <p:nvGraphicFramePr>
          <p:cNvPr id="2" name="Object 3"/>
          <p:cNvGraphicFramePr>
            <a:graphicFrameLocks noChangeAspect="1"/>
          </p:cNvGraphicFramePr>
          <p:nvPr/>
        </p:nvGraphicFramePr>
        <p:xfrm>
          <a:off x="0" y="0"/>
          <a:ext cx="5130800" cy="3797300"/>
        </p:xfrm>
        <a:graphic>
          <a:graphicData uri="http://schemas.openxmlformats.org/presentationml/2006/ole">
            <mc:AlternateContent xmlns:mc="http://schemas.openxmlformats.org/markup-compatibility/2006">
              <mc:Choice xmlns:v="urn:schemas-microsoft-com:vml" Requires="v">
                <p:oleObj spid="_x0000_s1041" r:id="rId15" imgW="3847619" imgH="3796825" progId="">
                  <p:embed/>
                </p:oleObj>
              </mc:Choice>
              <mc:Fallback>
                <p:oleObj r:id="rId15" imgW="3847619" imgH="3796825" progId="">
                  <p:embed/>
                  <p:pic>
                    <p:nvPicPr>
                      <p:cNvPr id="2" name="Object 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5130800" cy="379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1028" name="Line 4"/>
          <p:cNvSpPr>
            <a:spLocks noChangeShapeType="1"/>
          </p:cNvSpPr>
          <p:nvPr/>
        </p:nvSpPr>
        <p:spPr bwMode="auto">
          <a:xfrm>
            <a:off x="406400" y="6508750"/>
            <a:ext cx="11480800" cy="0"/>
          </a:xfrm>
          <a:prstGeom prst="line">
            <a:avLst/>
          </a:prstGeom>
          <a:noFill/>
          <a:ln w="9525" cmpd="sng">
            <a:solidFill>
              <a:schemeClr val="tx1"/>
            </a:solidFill>
            <a:round/>
          </a:ln>
        </p:spPr>
        <p:txBody>
          <a:bodyPr/>
          <a:lstStyle/>
          <a:p>
            <a:pPr algn="ctr">
              <a:defRPr/>
            </a:pPr>
            <a:endParaRPr lang="zh-CN" altLang="en-US" sz="1800">
              <a:latin typeface="楷体" pitchFamily="49" charset="-122"/>
            </a:endParaRPr>
          </a:p>
        </p:txBody>
      </p:sp>
      <p:sp>
        <p:nvSpPr>
          <p:cNvPr id="1029" name="AutoShape 5"/>
          <p:cNvSpPr>
            <a:spLocks noChangeArrowheads="1"/>
          </p:cNvSpPr>
          <p:nvPr/>
        </p:nvSpPr>
        <p:spPr bwMode="auto">
          <a:xfrm>
            <a:off x="11281833" y="-6350"/>
            <a:ext cx="719667" cy="835025"/>
          </a:xfrm>
          <a:prstGeom prst="homePlate">
            <a:avLst>
              <a:gd name="adj" fmla="val 25000"/>
            </a:avLst>
          </a:prstGeom>
          <a:gradFill rotWithShape="1">
            <a:gsLst>
              <a:gs pos="0">
                <a:srgbClr val="324C64"/>
              </a:gs>
              <a:gs pos="100000">
                <a:schemeClr val="accent2"/>
              </a:gs>
            </a:gsLst>
            <a:lin ang="0" scaled="1"/>
          </a:gradFill>
          <a:ln w="9525">
            <a:noFill/>
            <a:miter lim="800000"/>
          </a:ln>
        </p:spPr>
        <p:txBody>
          <a:bodyPr wrap="none" anchor="ctr"/>
          <a:lstStyle/>
          <a:p>
            <a:pPr algn="ctr">
              <a:defRPr/>
            </a:pPr>
            <a:endParaRPr lang="zh-CN" altLang="en-US" sz="1800">
              <a:latin typeface="楷体" pitchFamily="49" charset="-122"/>
            </a:endParaRPr>
          </a:p>
        </p:txBody>
      </p:sp>
      <p:sp>
        <p:nvSpPr>
          <p:cNvPr id="1030" name="AutoShape 6"/>
          <p:cNvSpPr>
            <a:spLocks noChangeArrowheads="1"/>
          </p:cNvSpPr>
          <p:nvPr/>
        </p:nvSpPr>
        <p:spPr bwMode="auto">
          <a:xfrm>
            <a:off x="10860617" y="-6350"/>
            <a:ext cx="719667" cy="835025"/>
          </a:xfrm>
          <a:prstGeom prst="homePlate">
            <a:avLst>
              <a:gd name="adj" fmla="val 25000"/>
            </a:avLst>
          </a:prstGeom>
          <a:gradFill rotWithShape="1">
            <a:gsLst>
              <a:gs pos="0">
                <a:srgbClr val="324C64"/>
              </a:gs>
              <a:gs pos="100000">
                <a:schemeClr val="accent2"/>
              </a:gs>
            </a:gsLst>
            <a:lin ang="0" scaled="1"/>
          </a:gradFill>
          <a:ln w="9525">
            <a:noFill/>
            <a:miter lim="800000"/>
          </a:ln>
        </p:spPr>
        <p:txBody>
          <a:bodyPr wrap="none" anchor="ctr"/>
          <a:lstStyle/>
          <a:p>
            <a:pPr algn="ctr">
              <a:defRPr/>
            </a:pPr>
            <a:endParaRPr lang="zh-CN" altLang="en-US" sz="1800">
              <a:latin typeface="楷体" pitchFamily="49" charset="-122"/>
            </a:endParaRPr>
          </a:p>
        </p:txBody>
      </p:sp>
      <p:grpSp>
        <p:nvGrpSpPr>
          <p:cNvPr id="1032" name="Group 7"/>
          <p:cNvGrpSpPr>
            <a:grpSpLocks/>
          </p:cNvGrpSpPr>
          <p:nvPr/>
        </p:nvGrpSpPr>
        <p:grpSpPr bwMode="auto">
          <a:xfrm>
            <a:off x="5135033" y="1"/>
            <a:ext cx="5952067" cy="836613"/>
            <a:chOff x="0" y="0"/>
            <a:chExt cx="3016" cy="611"/>
          </a:xfrm>
        </p:grpSpPr>
        <p:sp>
          <p:nvSpPr>
            <p:cNvPr id="3" name="Rectangle 8"/>
            <p:cNvSpPr>
              <a:spLocks noChangeArrowheads="1"/>
            </p:cNvSpPr>
            <p:nvPr/>
          </p:nvSpPr>
          <p:spPr bwMode="auto">
            <a:xfrm>
              <a:off x="0" y="2"/>
              <a:ext cx="2843" cy="609"/>
            </a:xfrm>
            <a:prstGeom prst="rect">
              <a:avLst/>
            </a:prstGeom>
            <a:gradFill rotWithShape="1">
              <a:gsLst>
                <a:gs pos="0">
                  <a:srgbClr val="FFFFFF"/>
                </a:gs>
                <a:gs pos="100000">
                  <a:schemeClr val="accent2"/>
                </a:gs>
              </a:gsLst>
              <a:lin ang="0" scaled="1"/>
            </a:gradFill>
            <a:ln w="9525">
              <a:noFill/>
              <a:miter lim="800000"/>
            </a:ln>
          </p:spPr>
          <p:txBody>
            <a:bodyPr wrap="none" anchor="ctr"/>
            <a:lstStyle/>
            <a:p>
              <a:pPr algn="ctr">
                <a:defRPr/>
              </a:pPr>
              <a:endParaRPr lang="zh-CN" altLang="en-US" sz="1800">
                <a:latin typeface="楷体" pitchFamily="49" charset="-122"/>
              </a:endParaRPr>
            </a:p>
          </p:txBody>
        </p:sp>
        <p:sp>
          <p:nvSpPr>
            <p:cNvPr id="4" name="AutoShape 9"/>
            <p:cNvSpPr>
              <a:spLocks noChangeArrowheads="1"/>
            </p:cNvSpPr>
            <p:nvPr/>
          </p:nvSpPr>
          <p:spPr bwMode="auto">
            <a:xfrm>
              <a:off x="2727" y="0"/>
              <a:ext cx="289" cy="610"/>
            </a:xfrm>
            <a:prstGeom prst="homePlate">
              <a:avLst>
                <a:gd name="adj" fmla="val 25000"/>
              </a:avLst>
            </a:prstGeom>
            <a:solidFill>
              <a:schemeClr val="accent2"/>
            </a:solidFill>
            <a:ln w="9525">
              <a:noFill/>
              <a:miter lim="800000"/>
            </a:ln>
          </p:spPr>
          <p:txBody>
            <a:bodyPr wrap="none" anchor="ctr"/>
            <a:lstStyle/>
            <a:p>
              <a:pPr algn="ctr">
                <a:defRPr/>
              </a:pPr>
              <a:endParaRPr lang="zh-CN" altLang="en-US" sz="1800">
                <a:latin typeface="楷体" pitchFamily="49" charset="-122"/>
              </a:endParaRPr>
            </a:p>
          </p:txBody>
        </p:sp>
      </p:grpSp>
      <p:sp>
        <p:nvSpPr>
          <p:cNvPr id="1033" name="Rectangle 10"/>
          <p:cNvSpPr>
            <a:spLocks noGrp="1" noChangeArrowheads="1"/>
          </p:cNvSpPr>
          <p:nvPr>
            <p:ph type="title" idx="4294967295"/>
          </p:nvPr>
        </p:nvSpPr>
        <p:spPr bwMode="auto">
          <a:xfrm>
            <a:off x="1524000" y="109539"/>
            <a:ext cx="955040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按一下以編輯母片標題樣式</a:t>
            </a:r>
          </a:p>
        </p:txBody>
      </p:sp>
      <p:sp>
        <p:nvSpPr>
          <p:cNvPr id="1034" name="Rectangle 11"/>
          <p:cNvSpPr>
            <a:spLocks noGrp="1" noChangeArrowheads="1"/>
          </p:cNvSpPr>
          <p:nvPr>
            <p:ph type="body" idx="4294967295"/>
          </p:nvPr>
        </p:nvSpPr>
        <p:spPr bwMode="auto">
          <a:xfrm>
            <a:off x="2540000" y="990600"/>
            <a:ext cx="9042400" cy="513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按一下以編輯母片</a:t>
            </a:r>
          </a:p>
          <a:p>
            <a:pPr lvl="1"/>
            <a:r>
              <a:rPr lang="zh-CN" altLang="en-US"/>
              <a:t>第二層</a:t>
            </a:r>
          </a:p>
          <a:p>
            <a:pPr lvl="2"/>
            <a:r>
              <a:rPr lang="zh-CN" altLang="en-US"/>
              <a:t>第三層</a:t>
            </a:r>
          </a:p>
          <a:p>
            <a:pPr lvl="3"/>
            <a:r>
              <a:rPr lang="zh-CN" altLang="en-US"/>
              <a:t>第四層</a:t>
            </a:r>
          </a:p>
          <a:p>
            <a:pPr lvl="4"/>
            <a:r>
              <a:rPr lang="zh-CN" altLang="en-US"/>
              <a:t>第五層</a:t>
            </a:r>
          </a:p>
        </p:txBody>
      </p:sp>
      <p:sp>
        <p:nvSpPr>
          <p:cNvPr id="1036" name="Rectangle 12"/>
          <p:cNvSpPr>
            <a:spLocks noGrp="1" noChangeArrowheads="1"/>
          </p:cNvSpPr>
          <p:nvPr>
            <p:ph type="dt" sz="half" idx="2"/>
          </p:nvPr>
        </p:nvSpPr>
        <p:spPr bwMode="auto">
          <a:xfrm>
            <a:off x="609600" y="6553201"/>
            <a:ext cx="2844800" cy="168275"/>
          </a:xfrm>
          <a:prstGeom prst="rect">
            <a:avLst/>
          </a:prstGeom>
          <a:noFill/>
          <a:ln w="9525">
            <a:noFill/>
            <a:miter lim="800000"/>
          </a:ln>
        </p:spPr>
        <p:txBody>
          <a:bodyPr vert="horz" wrap="square" lIns="91440" tIns="45720" rIns="91440" bIns="45720" numCol="1" anchor="t" anchorCtr="0" compatLnSpc="1"/>
          <a:lstStyle>
            <a:lvl1pPr algn="l">
              <a:buFont typeface="Arial" pitchFamily="34" charset="0"/>
              <a:buNone/>
              <a:defRPr sz="1400" b="0">
                <a:latin typeface="Arial" pitchFamily="34" charset="0"/>
                <a:ea typeface="PMingLiU" pitchFamily="18" charset="-120"/>
                <a:cs typeface="+mn-cs"/>
              </a:defRPr>
            </a:lvl1pPr>
          </a:lstStyle>
          <a:p>
            <a:pPr>
              <a:defRPr/>
            </a:pPr>
            <a:endParaRPr lang="en-US"/>
          </a:p>
        </p:txBody>
      </p:sp>
      <p:sp>
        <p:nvSpPr>
          <p:cNvPr id="1037" name="Rectangle 13"/>
          <p:cNvSpPr>
            <a:spLocks noGrp="1" noChangeArrowheads="1"/>
          </p:cNvSpPr>
          <p:nvPr>
            <p:ph type="ftr" sz="quarter" idx="3"/>
          </p:nvPr>
        </p:nvSpPr>
        <p:spPr bwMode="auto">
          <a:xfrm>
            <a:off x="8026400" y="6553201"/>
            <a:ext cx="3860800" cy="168275"/>
          </a:xfrm>
          <a:prstGeom prst="rect">
            <a:avLst/>
          </a:prstGeom>
          <a:noFill/>
          <a:ln w="9525">
            <a:noFill/>
            <a:miter lim="800000"/>
          </a:ln>
        </p:spPr>
        <p:txBody>
          <a:bodyPr vert="horz" wrap="square" lIns="91440" tIns="45720" rIns="91440" bIns="45720" numCol="1" anchor="t" anchorCtr="0" compatLnSpc="1"/>
          <a:lstStyle>
            <a:lvl1pPr algn="r">
              <a:buFont typeface="Arial" pitchFamily="34" charset="0"/>
              <a:buNone/>
              <a:defRPr sz="1400" b="0">
                <a:latin typeface="Arial" pitchFamily="34" charset="0"/>
                <a:ea typeface="PMingLiU" pitchFamily="18" charset="-120"/>
                <a:cs typeface="+mn-cs"/>
              </a:defRPr>
            </a:lvl1pPr>
          </a:lstStyle>
          <a:p>
            <a:pPr>
              <a:defRPr/>
            </a:pPr>
            <a:r>
              <a:rPr lang="en-US"/>
              <a:t>Company Logo</a:t>
            </a:r>
          </a:p>
        </p:txBody>
      </p:sp>
      <p:sp>
        <p:nvSpPr>
          <p:cNvPr id="1038" name="Rectangle 14"/>
          <p:cNvSpPr>
            <a:spLocks noGrp="1" noChangeArrowheads="1"/>
          </p:cNvSpPr>
          <p:nvPr>
            <p:ph type="sldNum" sz="quarter" idx="4"/>
          </p:nvPr>
        </p:nvSpPr>
        <p:spPr bwMode="auto">
          <a:xfrm>
            <a:off x="5791200" y="6553201"/>
            <a:ext cx="891117" cy="188913"/>
          </a:xfrm>
          <a:prstGeom prst="rect">
            <a:avLst/>
          </a:prstGeom>
          <a:noFill/>
          <a:ln w="9525">
            <a:noFill/>
            <a:miter lim="800000"/>
          </a:ln>
        </p:spPr>
        <p:txBody>
          <a:bodyPr vert="horz" wrap="square" lIns="91440" tIns="45720" rIns="91440" bIns="45720" numCol="1" anchor="t" anchorCtr="0" compatLnSpc="1">
            <a:prstTxWarp prst="textNoShape">
              <a:avLst/>
            </a:prstTxWarp>
          </a:bodyPr>
          <a:lstStyle>
            <a:lvl1pPr algn="r">
              <a:defRPr sz="1400" b="0">
                <a:latin typeface="Arial" panose="020B0604020202020204" pitchFamily="34" charset="0"/>
                <a:ea typeface="PMingLiU" pitchFamily="18" charset="-120"/>
              </a:defRPr>
            </a:lvl1pPr>
          </a:lstStyle>
          <a:p>
            <a:fld id="{5645724B-033E-41FC-9E43-E7955725D860}" type="slidenum">
              <a:rPr lang="zh-TW" altLang="en-US"/>
              <a:pPr/>
              <a:t>‹#›</a:t>
            </a:fld>
            <a:endParaRPr lang="en-US" altLang="zh-CN"/>
          </a:p>
        </p:txBody>
      </p:sp>
    </p:spTree>
    <p:extLst>
      <p:ext uri="{BB962C8B-B14F-4D97-AF65-F5344CB8AC3E}">
        <p14:creationId xmlns:p14="http://schemas.microsoft.com/office/powerpoint/2010/main" val="943983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3200" b="1">
          <a:solidFill>
            <a:schemeClr val="tx1"/>
          </a:solidFill>
          <a:latin typeface="+mj-lt"/>
          <a:ea typeface="+mj-ea"/>
          <a:cs typeface="Arial" pitchFamily="34" charset="0"/>
        </a:defRPr>
      </a:lvl1pPr>
      <a:lvl2pPr algn="ctr" rtl="0" eaLnBrk="0" fontAlgn="base" hangingPunct="0">
        <a:spcBef>
          <a:spcPct val="0"/>
        </a:spcBef>
        <a:spcAft>
          <a:spcPct val="0"/>
        </a:spcAft>
        <a:defRPr sz="3200" b="1">
          <a:solidFill>
            <a:schemeClr val="tx1"/>
          </a:solidFill>
          <a:latin typeface="Verdana" pitchFamily="34" charset="0"/>
          <a:cs typeface="Arial" pitchFamily="34" charset="0"/>
        </a:defRPr>
      </a:lvl2pPr>
      <a:lvl3pPr algn="ctr" rtl="0" eaLnBrk="0" fontAlgn="base" hangingPunct="0">
        <a:spcBef>
          <a:spcPct val="0"/>
        </a:spcBef>
        <a:spcAft>
          <a:spcPct val="0"/>
        </a:spcAft>
        <a:defRPr sz="3200" b="1">
          <a:solidFill>
            <a:schemeClr val="tx1"/>
          </a:solidFill>
          <a:latin typeface="Verdana" pitchFamily="34" charset="0"/>
          <a:cs typeface="Arial" pitchFamily="34" charset="0"/>
        </a:defRPr>
      </a:lvl3pPr>
      <a:lvl4pPr algn="ctr" rtl="0" eaLnBrk="0" fontAlgn="base" hangingPunct="0">
        <a:spcBef>
          <a:spcPct val="0"/>
        </a:spcBef>
        <a:spcAft>
          <a:spcPct val="0"/>
        </a:spcAft>
        <a:defRPr sz="3200" b="1">
          <a:solidFill>
            <a:schemeClr val="tx1"/>
          </a:solidFill>
          <a:latin typeface="Verdana" pitchFamily="34" charset="0"/>
          <a:cs typeface="Arial" pitchFamily="34" charset="0"/>
        </a:defRPr>
      </a:lvl4pPr>
      <a:lvl5pPr algn="ctr" rtl="0" eaLnBrk="0" fontAlgn="base" hangingPunct="0">
        <a:spcBef>
          <a:spcPct val="0"/>
        </a:spcBef>
        <a:spcAft>
          <a:spcPct val="0"/>
        </a:spcAft>
        <a:defRPr sz="3200" b="1">
          <a:solidFill>
            <a:schemeClr val="tx1"/>
          </a:solidFill>
          <a:latin typeface="Verdana" pitchFamily="34" charset="0"/>
          <a:cs typeface="Arial" pitchFamily="34" charset="0"/>
        </a:defRPr>
      </a:lvl5pPr>
      <a:lvl6pPr marL="457200" algn="ctr" rtl="0" eaLnBrk="0" fontAlgn="base" hangingPunct="0">
        <a:spcBef>
          <a:spcPct val="0"/>
        </a:spcBef>
        <a:spcAft>
          <a:spcPct val="0"/>
        </a:spcAft>
        <a:defRPr sz="3200" b="1">
          <a:solidFill>
            <a:schemeClr val="tx1"/>
          </a:solidFill>
          <a:latin typeface="Verdana" pitchFamily="34" charset="0"/>
        </a:defRPr>
      </a:lvl6pPr>
      <a:lvl7pPr marL="914400" algn="ctr" rtl="0" eaLnBrk="0" fontAlgn="base" hangingPunct="0">
        <a:spcBef>
          <a:spcPct val="0"/>
        </a:spcBef>
        <a:spcAft>
          <a:spcPct val="0"/>
        </a:spcAft>
        <a:defRPr sz="3200" b="1">
          <a:solidFill>
            <a:schemeClr val="tx1"/>
          </a:solidFill>
          <a:latin typeface="Verdana" pitchFamily="34" charset="0"/>
        </a:defRPr>
      </a:lvl7pPr>
      <a:lvl8pPr marL="1371600" algn="ctr" rtl="0" eaLnBrk="0" fontAlgn="base" hangingPunct="0">
        <a:spcBef>
          <a:spcPct val="0"/>
        </a:spcBef>
        <a:spcAft>
          <a:spcPct val="0"/>
        </a:spcAft>
        <a:defRPr sz="3200" b="1">
          <a:solidFill>
            <a:schemeClr val="tx1"/>
          </a:solidFill>
          <a:latin typeface="Verdana" pitchFamily="34" charset="0"/>
        </a:defRPr>
      </a:lvl8pPr>
      <a:lvl9pPr marL="1828800" algn="ctr" rtl="0" eaLnBrk="0" fontAlgn="base" hangingPunct="0">
        <a:spcBef>
          <a:spcPct val="0"/>
        </a:spcBef>
        <a:spcAft>
          <a:spcPct val="0"/>
        </a:spcAft>
        <a:defRPr sz="3200" b="1">
          <a:solidFill>
            <a:schemeClr val="tx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u"/>
        <a:defRPr sz="2800" b="1">
          <a:solidFill>
            <a:schemeClr val="hlink"/>
          </a:solidFill>
          <a:latin typeface="+mn-lt"/>
          <a:ea typeface="+mn-ea"/>
          <a:cs typeface="Arial" pitchFamily="34" charset="0"/>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400">
          <a:solidFill>
            <a:schemeClr val="tx2"/>
          </a:solidFill>
          <a:latin typeface="+mn-lt"/>
          <a:cs typeface="Arial" pitchFamily="34" charset="0"/>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a:solidFill>
            <a:schemeClr val="tx2"/>
          </a:solidFill>
          <a:latin typeface="+mn-lt"/>
          <a:cs typeface="Arial" pitchFamily="34" charset="0"/>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a:solidFill>
            <a:schemeClr val="tx2"/>
          </a:solidFill>
          <a:latin typeface="+mn-lt"/>
          <a:cs typeface="Arial" pitchFamily="34" charset="0"/>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2"/>
          </a:solidFill>
          <a:latin typeface="+mn-lt"/>
          <a:cs typeface="Arial" pitchFamily="34" charset="0"/>
        </a:defRPr>
      </a:lvl5pPr>
      <a:lvl6pPr marL="25146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2"/>
          </a:solidFill>
          <a:latin typeface="+mn-lt"/>
        </a:defRPr>
      </a:lvl6pPr>
      <a:lvl7pPr marL="29718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2"/>
          </a:solidFill>
          <a:latin typeface="+mn-lt"/>
        </a:defRPr>
      </a:lvl7pPr>
      <a:lvl8pPr marL="34290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2"/>
          </a:solidFill>
          <a:latin typeface="+mn-lt"/>
        </a:defRPr>
      </a:lvl8pPr>
      <a:lvl9pPr marL="38862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2"/>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ideo" Target="file:///C:\Users\Administrator\Desktop\&#39640;&#20108;&#35821;&#25991;\&#35686;&#23519;&#19982;&#36190;&#32654;&#35799;%20&#39532;&#32418;\0001.&#25628;&#29392;&#35270;&#39057;-&#12298;&#21271;&#20140;&#20154;&#22312;&#32445;&#32422;&#12299;&#20027;&#39064;&#26354;&#12298;&#21315;&#19975;&#27425;&#30340;&#38382;&#12299;.mp4" TargetMode="Externa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audio" Target="file:///D:\&#25945;&#26696;\&#26032;&#22823;&#19987;\&#31532;&#19968;&#20876;\&#35686;&#23519;\&#20844;&#24320;&#35838;\&#36190;&#32654;&#35799;&#27468;%20&#32822;&#21644;&#21326;&#30340;&#24515;.mp3" TargetMode="External"/><Relationship Id="rId5" Type="http://schemas.openxmlformats.org/officeDocument/2006/relationships/image" Target="../media/image7.pn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4800600" y="2130426"/>
            <a:ext cx="5638800" cy="1470025"/>
          </a:xfrm>
        </p:spPr>
        <p:txBody>
          <a:bodyPr/>
          <a:lstStyle/>
          <a:p>
            <a:pPr algn="l" eaLnBrk="1" hangingPunct="1"/>
            <a:endParaRPr lang="zh-CN" altLang="en-US" sz="5400" dirty="0">
              <a:ea typeface="宋体" panose="02010600030101010101" pitchFamily="2" charset="-122"/>
            </a:endParaRPr>
          </a:p>
        </p:txBody>
      </p:sp>
      <p:sp>
        <p:nvSpPr>
          <p:cNvPr id="3075" name="Rectangle 3"/>
          <p:cNvSpPr>
            <a:spLocks noGrp="1" noChangeArrowheads="1"/>
          </p:cNvSpPr>
          <p:nvPr>
            <p:ph type="subTitle" idx="4294967295"/>
          </p:nvPr>
        </p:nvSpPr>
        <p:spPr>
          <a:xfrm>
            <a:off x="4800600" y="4572000"/>
            <a:ext cx="5638800" cy="533400"/>
          </a:xfrm>
        </p:spPr>
        <p:txBody>
          <a:bodyPr/>
          <a:lstStyle/>
          <a:p>
            <a:pPr marL="0" indent="0" eaLnBrk="1" hangingPunct="1">
              <a:buNone/>
            </a:pPr>
            <a:endParaRPr lang="zh-CN" altLang="en-US" sz="2400">
              <a:solidFill>
                <a:schemeClr val="tx1"/>
              </a:solidFill>
              <a:ea typeface="宋体" panose="02010600030101010101" pitchFamily="2" charset="-122"/>
            </a:endParaRPr>
          </a:p>
        </p:txBody>
      </p:sp>
      <p:pic>
        <p:nvPicPr>
          <p:cNvPr id="3076" name="Picture 4" descr="北京人在纽约"/>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0513" y="-25400"/>
            <a:ext cx="91440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0001.搜狐视频-《北京人在纽约》主题曲《千万次的问》.mp4">
            <a:hlinkClick r:id="" action="ppaction://media"/>
          </p:cNvPr>
          <p:cNvPicPr>
            <a:picLocks noRot="1" noChangeAspect="1"/>
          </p:cNvPicPr>
          <p:nvPr>
            <a:videoFile r:link="rId1"/>
          </p:nvPr>
        </p:nvPicPr>
        <p:blipFill>
          <a:blip r:embed="rId4">
            <a:extLst>
              <a:ext uri="{28A0092B-C50C-407E-A947-70E740481C1C}">
                <a14:useLocalDpi xmlns:a14="http://schemas.microsoft.com/office/drawing/2010/main" val="0"/>
              </a:ext>
            </a:extLst>
          </a:blip>
          <a:srcRect/>
          <a:stretch>
            <a:fillRect/>
          </a:stretch>
        </p:blipFill>
        <p:spPr bwMode="auto">
          <a:xfrm>
            <a:off x="9810750" y="6589714"/>
            <a:ext cx="357188"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543470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nodeType="clickPar">
                      <p:stCondLst>
                        <p:cond delay="0"/>
                      </p:stCondLst>
                      <p:childTnLst>
                        <p:par>
                          <p:cTn id="4" fill="hold" nodeType="withGroup">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ext Box 2"/>
          <p:cNvSpPr txBox="1">
            <a:spLocks noChangeArrowheads="1"/>
          </p:cNvSpPr>
          <p:nvPr/>
        </p:nvSpPr>
        <p:spPr bwMode="auto">
          <a:xfrm>
            <a:off x="1919289" y="333376"/>
            <a:ext cx="7921625" cy="573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en-US" altLang="zh-CN" sz="4000" b="1" dirty="0">
                <a:solidFill>
                  <a:srgbClr val="FF0000"/>
                </a:solidFill>
                <a:latin typeface="宋体" panose="02010600030101010101" pitchFamily="2" charset="-122"/>
              </a:rPr>
              <a:t>   </a:t>
            </a:r>
            <a:r>
              <a:rPr kumimoji="1" lang="zh-CN" altLang="en-US" sz="3600" b="1" dirty="0">
                <a:solidFill>
                  <a:srgbClr val="008000"/>
                </a:solidFill>
                <a:latin typeface="宋体" panose="02010600030101010101" pitchFamily="2" charset="-122"/>
              </a:rPr>
              <a:t>警察：</a:t>
            </a:r>
            <a:r>
              <a:rPr kumimoji="1" lang="zh-CN" altLang="en-US" sz="3600" b="1" dirty="0">
                <a:solidFill>
                  <a:srgbClr val="008000"/>
                </a:solidFill>
                <a:latin typeface="Tahoma" panose="020B0604030504040204" pitchFamily="34" charset="0"/>
                <a:cs typeface="Tahoma" panose="020B0604030504040204" pitchFamily="34" charset="0"/>
              </a:rPr>
              <a:t> </a:t>
            </a:r>
            <a:r>
              <a:rPr kumimoji="1" lang="zh-CN" altLang="en-US" sz="3600" b="1" dirty="0">
                <a:solidFill>
                  <a:srgbClr val="008000"/>
                </a:solidFill>
                <a:latin typeface="宋体" panose="02010600030101010101" pitchFamily="2" charset="-122"/>
              </a:rPr>
              <a:t>维护生活秩序的社会安定的国家机器。</a:t>
            </a:r>
            <a:endParaRPr kumimoji="1" lang="zh-CN" altLang="en-US" sz="3600" b="1" dirty="0">
              <a:solidFill>
                <a:srgbClr val="008000"/>
              </a:solidFill>
              <a:latin typeface="Times New Roman" panose="02020603050405020304" pitchFamily="18" charset="0"/>
            </a:endParaRPr>
          </a:p>
          <a:p>
            <a:pPr>
              <a:spcBef>
                <a:spcPct val="50000"/>
              </a:spcBef>
            </a:pPr>
            <a:r>
              <a:rPr kumimoji="1" lang="zh-CN" altLang="en-US" sz="3600" b="1" dirty="0">
                <a:solidFill>
                  <a:srgbClr val="008000"/>
                </a:solidFill>
                <a:latin typeface="宋体" panose="02010600030101010101" pitchFamily="2" charset="-122"/>
              </a:rPr>
              <a:t>   赞美诗：</a:t>
            </a:r>
            <a:r>
              <a:rPr kumimoji="1" lang="zh-CN" altLang="en-US" sz="3600" b="1" dirty="0">
                <a:solidFill>
                  <a:srgbClr val="008000"/>
                </a:solidFill>
                <a:latin typeface="Tahoma" panose="020B0604030504040204" pitchFamily="34" charset="0"/>
                <a:cs typeface="Tahoma" panose="020B0604030504040204" pitchFamily="34" charset="0"/>
              </a:rPr>
              <a:t> </a:t>
            </a:r>
            <a:r>
              <a:rPr kumimoji="1" lang="zh-CN" altLang="en-US" sz="3600" b="1" dirty="0">
                <a:solidFill>
                  <a:srgbClr val="008000"/>
                </a:solidFill>
                <a:latin typeface="宋体" panose="02010600030101010101" pitchFamily="2" charset="-122"/>
              </a:rPr>
              <a:t>宗教音乐</a:t>
            </a:r>
            <a:r>
              <a:rPr kumimoji="1" lang="zh-CN" altLang="en-US" sz="3600" b="1" dirty="0">
                <a:solidFill>
                  <a:srgbClr val="008000"/>
                </a:solidFill>
                <a:latin typeface="Tahoma" panose="020B0604030504040204" pitchFamily="34" charset="0"/>
                <a:cs typeface="Tahoma" panose="020B0604030504040204" pitchFamily="34" charset="0"/>
              </a:rPr>
              <a:t> </a:t>
            </a:r>
            <a:r>
              <a:rPr kumimoji="1" lang="zh-CN" altLang="en-US" sz="3600" b="1" dirty="0">
                <a:solidFill>
                  <a:srgbClr val="008000"/>
                </a:solidFill>
                <a:latin typeface="宋体" panose="02010600030101010101" pitchFamily="2" charset="-122"/>
              </a:rPr>
              <a:t>净化心灵</a:t>
            </a:r>
            <a:r>
              <a:rPr kumimoji="1" lang="zh-CN" altLang="en-US" sz="3600" b="1" dirty="0">
                <a:solidFill>
                  <a:srgbClr val="008000"/>
                </a:solidFill>
                <a:latin typeface="Tahoma" panose="020B0604030504040204" pitchFamily="34" charset="0"/>
                <a:cs typeface="Tahoma" panose="020B0604030504040204" pitchFamily="34" charset="0"/>
              </a:rPr>
              <a:t> </a:t>
            </a:r>
            <a:r>
              <a:rPr kumimoji="1" lang="zh-CN" altLang="en-US" sz="3600" b="1" dirty="0">
                <a:solidFill>
                  <a:srgbClr val="008000"/>
                </a:solidFill>
                <a:latin typeface="宋体" panose="02010600030101010101" pitchFamily="2" charset="-122"/>
              </a:rPr>
              <a:t>升华境界。</a:t>
            </a:r>
            <a:endParaRPr kumimoji="1" lang="zh-CN" altLang="en-US" sz="3600" b="1" dirty="0">
              <a:solidFill>
                <a:srgbClr val="008000"/>
              </a:solidFill>
              <a:latin typeface="Times New Roman" panose="02020603050405020304" pitchFamily="18" charset="0"/>
            </a:endParaRPr>
          </a:p>
          <a:p>
            <a:pPr>
              <a:spcBef>
                <a:spcPct val="50000"/>
              </a:spcBef>
            </a:pPr>
            <a:r>
              <a:rPr kumimoji="1" lang="zh-CN" altLang="en-US" sz="4000" b="1" dirty="0">
                <a:solidFill>
                  <a:srgbClr val="FF0000"/>
                </a:solidFill>
                <a:latin typeface="宋体" panose="02010600030101010101" pitchFamily="2" charset="-122"/>
              </a:rPr>
              <a:t>警察</a:t>
            </a:r>
            <a:r>
              <a:rPr kumimoji="1" lang="en-US" altLang="zh-CN" sz="4000" b="1" dirty="0">
                <a:solidFill>
                  <a:srgbClr val="FF0000"/>
                </a:solidFill>
                <a:latin typeface="Tahoma" panose="020B0604030504040204" pitchFamily="34" charset="0"/>
                <a:cs typeface="Tahoma" panose="020B0604030504040204" pitchFamily="34" charset="0"/>
              </a:rPr>
              <a:t>+</a:t>
            </a:r>
            <a:r>
              <a:rPr kumimoji="1" lang="zh-CN" altLang="en-US" sz="4000" b="1" dirty="0">
                <a:solidFill>
                  <a:srgbClr val="FF0000"/>
                </a:solidFill>
                <a:latin typeface="宋体" panose="02010600030101010101" pitchFamily="2" charset="-122"/>
              </a:rPr>
              <a:t>赞美诗</a:t>
            </a:r>
            <a:r>
              <a:rPr kumimoji="1" lang="en-US" altLang="zh-CN" sz="4000" b="1" dirty="0">
                <a:solidFill>
                  <a:srgbClr val="FF0000"/>
                </a:solidFill>
                <a:latin typeface="Tahoma" panose="020B0604030504040204" pitchFamily="34" charset="0"/>
                <a:cs typeface="Tahoma" panose="020B0604030504040204" pitchFamily="34" charset="0"/>
              </a:rPr>
              <a:t>=</a:t>
            </a:r>
            <a:r>
              <a:rPr kumimoji="1" lang="zh-CN" altLang="en-US" sz="4000" b="1" dirty="0">
                <a:solidFill>
                  <a:srgbClr val="FF0000"/>
                </a:solidFill>
                <a:latin typeface="Tahoma" panose="020B0604030504040204" pitchFamily="34" charset="0"/>
                <a:cs typeface="Tahoma" panose="020B0604030504040204" pitchFamily="34" charset="0"/>
              </a:rPr>
              <a:t>？</a:t>
            </a:r>
            <a:endParaRPr kumimoji="1" lang="zh-CN" altLang="en-US" sz="4000" b="1" dirty="0">
              <a:solidFill>
                <a:srgbClr val="FF0000"/>
              </a:solidFill>
              <a:latin typeface="Times New Roman" panose="02020603050405020304" pitchFamily="18" charset="0"/>
            </a:endParaRPr>
          </a:p>
          <a:p>
            <a:pPr>
              <a:spcBef>
                <a:spcPct val="50000"/>
              </a:spcBef>
            </a:pPr>
            <a:r>
              <a:rPr kumimoji="1" lang="zh-CN" altLang="en-US" sz="3200" b="1" dirty="0">
                <a:solidFill>
                  <a:srgbClr val="000000"/>
                </a:solidFill>
                <a:latin typeface="宋体" panose="02010600030101010101" pitchFamily="2" charset="-122"/>
              </a:rPr>
              <a:t>明确：</a:t>
            </a:r>
            <a:r>
              <a:rPr kumimoji="1" lang="zh-CN" altLang="en-US" sz="3200" b="1" dirty="0">
                <a:solidFill>
                  <a:srgbClr val="0000FF"/>
                </a:solidFill>
                <a:latin typeface="宋体" panose="02010600030101010101" pitchFamily="2" charset="-122"/>
              </a:rPr>
              <a:t>一个国家在生活方面拥有维护正常秩序和社会安定的警察队伍，而在精神方面拥有净化人的灵魂的宗教音乐。从逻辑上讲，应很完美，甚至是</a:t>
            </a:r>
            <a:r>
              <a:rPr kumimoji="1" lang="zh-CN" altLang="en-US" sz="3200" b="1" dirty="0">
                <a:solidFill>
                  <a:srgbClr val="0000FF"/>
                </a:solidFill>
                <a:latin typeface="Times New Roman" panose="02020603050405020304" pitchFamily="18" charset="0"/>
                <a:cs typeface="Tahoma" panose="020B0604030504040204" pitchFamily="34" charset="0"/>
              </a:rPr>
              <a:t>“</a:t>
            </a:r>
            <a:r>
              <a:rPr kumimoji="1" lang="zh-CN" altLang="en-US" sz="3200" b="1" dirty="0">
                <a:solidFill>
                  <a:srgbClr val="FF0000"/>
                </a:solidFill>
                <a:latin typeface="宋体" panose="02010600030101010101" pitchFamily="2" charset="-122"/>
              </a:rPr>
              <a:t>人间天堂</a:t>
            </a:r>
            <a:r>
              <a:rPr kumimoji="1" lang="zh-CN" altLang="en-US" sz="3200" b="1" dirty="0">
                <a:solidFill>
                  <a:srgbClr val="0000FF"/>
                </a:solidFill>
                <a:latin typeface="Times New Roman" panose="02020603050405020304" pitchFamily="18" charset="0"/>
                <a:cs typeface="Tahoma" panose="020B0604030504040204" pitchFamily="34" charset="0"/>
              </a:rPr>
              <a:t>”</a:t>
            </a:r>
            <a:r>
              <a:rPr kumimoji="1" lang="zh-CN" altLang="en-US" sz="3200" b="1" dirty="0">
                <a:solidFill>
                  <a:srgbClr val="0000FF"/>
                </a:solidFill>
                <a:latin typeface="宋体" panose="02010600030101010101" pitchFamily="2" charset="-122"/>
              </a:rPr>
              <a:t>。</a:t>
            </a:r>
            <a:endParaRPr kumimoji="1" lang="zh-CN" altLang="en-US" sz="3200" dirty="0">
              <a:solidFill>
                <a:srgbClr val="0000FF"/>
              </a:solidFill>
              <a:latin typeface="Times New Roman" panose="02020603050405020304" pitchFamily="18" charset="0"/>
            </a:endParaRPr>
          </a:p>
        </p:txBody>
      </p:sp>
      <p:sp>
        <p:nvSpPr>
          <p:cNvPr id="3" name="AutoShape 4"/>
          <p:cNvSpPr>
            <a:spLocks noChangeArrowheads="1"/>
          </p:cNvSpPr>
          <p:nvPr/>
        </p:nvSpPr>
        <p:spPr bwMode="auto">
          <a:xfrm>
            <a:off x="8016875" y="2005957"/>
            <a:ext cx="4175125" cy="2017712"/>
          </a:xfrm>
          <a:prstGeom prst="irregularSeal2">
            <a:avLst/>
          </a:prstGeom>
          <a:solidFill>
            <a:schemeClr val="accent1"/>
          </a:solidFill>
          <a:ln w="3175" cap="rnd">
            <a:solidFill>
              <a:schemeClr val="tx1"/>
            </a:solidFill>
            <a:prstDash val="sysDot"/>
            <a:miter lim="800000"/>
            <a:headEnd/>
            <a:tailEnd/>
          </a:ln>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FF0000"/>
              </a:solidFill>
              <a:latin typeface="楷体" panose="02010609060101010101" pitchFamily="49" charset="-122"/>
            </a:endParaRPr>
          </a:p>
        </p:txBody>
      </p:sp>
      <p:sp>
        <p:nvSpPr>
          <p:cNvPr id="4" name="Text Box 5"/>
          <p:cNvSpPr txBox="1">
            <a:spLocks noChangeArrowheads="1"/>
          </p:cNvSpPr>
          <p:nvPr/>
        </p:nvSpPr>
        <p:spPr bwMode="auto">
          <a:xfrm>
            <a:off x="9097169" y="2755257"/>
            <a:ext cx="1919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r>
              <a:rPr lang="zh-CN" altLang="en-US" dirty="0">
                <a:solidFill>
                  <a:srgbClr val="FF0000"/>
                </a:solidFill>
                <a:latin typeface="楷体" panose="02010609060101010101" pitchFamily="49" charset="-122"/>
              </a:rPr>
              <a:t>人间地狱</a:t>
            </a:r>
          </a:p>
        </p:txBody>
      </p:sp>
    </p:spTree>
    <p:extLst>
      <p:ext uri="{BB962C8B-B14F-4D97-AF65-F5344CB8AC3E}">
        <p14:creationId xmlns:p14="http://schemas.microsoft.com/office/powerpoint/2010/main" val="2749161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3186"/>
                                        </p:tgtEl>
                                        <p:attrNameLst>
                                          <p:attrName>style.visibility</p:attrName>
                                        </p:attrNameLst>
                                      </p:cBhvr>
                                      <p:to>
                                        <p:strVal val="visible"/>
                                      </p:to>
                                    </p:set>
                                    <p:animEffect transition="in" filter="blinds(horizontal)">
                                      <p:cBhvr>
                                        <p:cTn id="7" dur="500"/>
                                        <p:tgtEl>
                                          <p:spTgt spid="9318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2000" fill="hold"/>
                                        <p:tgtEl>
                                          <p:spTgt spid="3"/>
                                        </p:tgtEl>
                                        <p:attrNameLst>
                                          <p:attrName>ppt_x</p:attrName>
                                        </p:attrNameLst>
                                      </p:cBhvr>
                                      <p:tavLst>
                                        <p:tav tm="0">
                                          <p:val>
                                            <p:strVal val="#ppt_x"/>
                                          </p:val>
                                        </p:tav>
                                        <p:tav tm="100000">
                                          <p:val>
                                            <p:strVal val="#ppt_x"/>
                                          </p:val>
                                        </p:tav>
                                      </p:tavLst>
                                    </p:anim>
                                    <p:anim calcmode="lin" valueType="num">
                                      <p:cBhvr additive="base">
                                        <p:cTn id="13" dur="2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p:bldP spid="3" grpId="0" animBg="1"/>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页脚占位符 4"/>
          <p:cNvSpPr txBox="1">
            <a:spLocks noGrp="1" noChangeArrowheads="1"/>
          </p:cNvSpPr>
          <p:nvPr/>
        </p:nvSpPr>
        <p:spPr bwMode="auto">
          <a:xfrm>
            <a:off x="7543800" y="6553201"/>
            <a:ext cx="28956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r" eaLnBrk="1" fontAlgn="base" hangingPunct="1">
              <a:spcBef>
                <a:spcPct val="0"/>
              </a:spcBef>
              <a:spcAft>
                <a:spcPct val="0"/>
              </a:spcAft>
            </a:pPr>
            <a:r>
              <a:rPr lang="en-US" altLang="zh-CN" sz="1400">
                <a:solidFill>
                  <a:srgbClr val="000066"/>
                </a:solidFill>
                <a:latin typeface="Arial" panose="020B0604020202020204" pitchFamily="34" charset="0"/>
                <a:ea typeface="PMingLiU" pitchFamily="18" charset="-120"/>
              </a:rPr>
              <a:t>Company Logo</a:t>
            </a:r>
          </a:p>
        </p:txBody>
      </p:sp>
      <p:sp>
        <p:nvSpPr>
          <p:cNvPr id="30724" name="Rectangle 3"/>
          <p:cNvSpPr>
            <a:spLocks noGrp="1" noChangeArrowheads="1"/>
          </p:cNvSpPr>
          <p:nvPr>
            <p:ph type="body" idx="4294967295"/>
          </p:nvPr>
        </p:nvSpPr>
        <p:spPr/>
        <p:txBody>
          <a:bodyPr/>
          <a:lstStyle/>
          <a:p>
            <a:pPr marL="0" indent="0" eaLnBrk="1" hangingPunct="1">
              <a:buNone/>
            </a:pPr>
            <a:r>
              <a:rPr lang="zh-CN" altLang="en-US">
                <a:ea typeface="宋体" panose="02010600030101010101" pitchFamily="2" charset="-122"/>
              </a:rPr>
              <a:t>作者的意图在于描写一个真实的“人间地狱”，却用了一个蕴含着“人间天堂”寓意的标题，为什么？</a:t>
            </a:r>
          </a:p>
        </p:txBody>
      </p:sp>
      <p:sp>
        <p:nvSpPr>
          <p:cNvPr id="27653" name="TextBox 4"/>
          <p:cNvSpPr txBox="1">
            <a:spLocks noChangeArrowheads="1"/>
          </p:cNvSpPr>
          <p:nvPr/>
        </p:nvSpPr>
        <p:spPr bwMode="auto">
          <a:xfrm>
            <a:off x="3095626" y="3500438"/>
            <a:ext cx="7286625"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eaLnBrk="1" fontAlgn="base" hangingPunct="1">
              <a:spcBef>
                <a:spcPct val="0"/>
              </a:spcBef>
              <a:spcAft>
                <a:spcPct val="0"/>
              </a:spcAft>
            </a:pPr>
            <a:r>
              <a:rPr lang="zh-CN" altLang="en-US" dirty="0">
                <a:solidFill>
                  <a:srgbClr val="000066"/>
                </a:solidFill>
                <a:latin typeface="楷体" panose="02010609060101010101" pitchFamily="49" charset="-122"/>
              </a:rPr>
              <a:t>这正是作者</a:t>
            </a:r>
            <a:r>
              <a:rPr lang="zh-CN" altLang="en-US" dirty="0">
                <a:solidFill>
                  <a:srgbClr val="FF0000"/>
                </a:solidFill>
                <a:latin typeface="楷体" panose="02010609060101010101" pitchFamily="49" charset="-122"/>
              </a:rPr>
              <a:t>幽默讽刺</a:t>
            </a:r>
            <a:r>
              <a:rPr lang="zh-CN" altLang="en-US" dirty="0">
                <a:solidFill>
                  <a:srgbClr val="000066"/>
                </a:solidFill>
                <a:latin typeface="楷体" panose="02010609060101010101" pitchFamily="49" charset="-122"/>
              </a:rPr>
              <a:t>手法的高超运用，作者通过这种精巧的艺术构思，</a:t>
            </a:r>
            <a:r>
              <a:rPr lang="zh-CN" altLang="en-US" dirty="0">
                <a:solidFill>
                  <a:srgbClr val="FF0000"/>
                </a:solidFill>
                <a:latin typeface="楷体" panose="02010609060101010101" pitchFamily="49" charset="-122"/>
              </a:rPr>
              <a:t>对揭示小说的主题有一种强烈的讽刺效果</a:t>
            </a:r>
            <a:r>
              <a:rPr lang="zh-CN" altLang="en-US" dirty="0">
                <a:solidFill>
                  <a:srgbClr val="000066"/>
                </a:solidFill>
                <a:latin typeface="楷体" panose="02010609060101010101" pitchFamily="49" charset="-122"/>
              </a:rPr>
              <a:t>，从而给读者留下深刻的印象。</a:t>
            </a:r>
          </a:p>
        </p:txBody>
      </p:sp>
    </p:spTree>
    <p:extLst>
      <p:ext uri="{BB962C8B-B14F-4D97-AF65-F5344CB8AC3E}">
        <p14:creationId xmlns:p14="http://schemas.microsoft.com/office/powerpoint/2010/main" val="10241735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53"/>
                                        </p:tgtEl>
                                        <p:attrNameLst>
                                          <p:attrName>style.visibility</p:attrName>
                                        </p:attrNameLst>
                                      </p:cBhvr>
                                      <p:to>
                                        <p:strVal val="visible"/>
                                      </p:to>
                                    </p:set>
                                    <p:anim calcmode="lin" valueType="num">
                                      <p:cBhvr additive="base">
                                        <p:cTn id="7" dur="500" fill="hold"/>
                                        <p:tgtEl>
                                          <p:spTgt spid="27653"/>
                                        </p:tgtEl>
                                        <p:attrNameLst>
                                          <p:attrName>ppt_x</p:attrName>
                                        </p:attrNameLst>
                                      </p:cBhvr>
                                      <p:tavLst>
                                        <p:tav tm="0">
                                          <p:val>
                                            <p:strVal val="#ppt_x"/>
                                          </p:val>
                                        </p:tav>
                                        <p:tav tm="100000">
                                          <p:val>
                                            <p:strVal val="#ppt_x"/>
                                          </p:val>
                                        </p:tav>
                                      </p:tavLst>
                                    </p:anim>
                                    <p:anim calcmode="lin" valueType="num">
                                      <p:cBhvr additive="base">
                                        <p:cTn id="8" dur="500" fill="hold"/>
                                        <p:tgtEl>
                                          <p:spTgt spid="276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页脚占位符 4"/>
          <p:cNvSpPr txBox="1">
            <a:spLocks noGrp="1" noChangeArrowheads="1"/>
          </p:cNvSpPr>
          <p:nvPr/>
        </p:nvSpPr>
        <p:spPr bwMode="auto">
          <a:xfrm>
            <a:off x="7543800" y="6553201"/>
            <a:ext cx="28956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r" eaLnBrk="1" fontAlgn="base" hangingPunct="1">
              <a:spcBef>
                <a:spcPct val="0"/>
              </a:spcBef>
              <a:spcAft>
                <a:spcPct val="0"/>
              </a:spcAft>
            </a:pPr>
            <a:r>
              <a:rPr lang="en-US" altLang="zh-CN" sz="1400">
                <a:solidFill>
                  <a:srgbClr val="000066"/>
                </a:solidFill>
                <a:latin typeface="Arial" panose="020B0604020202020204" pitchFamily="34" charset="0"/>
                <a:ea typeface="PMingLiU" pitchFamily="18" charset="-120"/>
              </a:rPr>
              <a:t>Company Logo</a:t>
            </a:r>
          </a:p>
        </p:txBody>
      </p:sp>
      <p:grpSp>
        <p:nvGrpSpPr>
          <p:cNvPr id="2" name="Group 3"/>
          <p:cNvGrpSpPr>
            <a:grpSpLocks/>
          </p:cNvGrpSpPr>
          <p:nvPr/>
        </p:nvGrpSpPr>
        <p:grpSpPr bwMode="auto">
          <a:xfrm>
            <a:off x="2743201" y="1785938"/>
            <a:ext cx="2163763" cy="3211513"/>
            <a:chOff x="0" y="-29"/>
            <a:chExt cx="1363" cy="2023"/>
          </a:xfrm>
        </p:grpSpPr>
        <p:sp>
          <p:nvSpPr>
            <p:cNvPr id="33823" name="AutoShape 4"/>
            <p:cNvSpPr>
              <a:spLocks noChangeArrowheads="1"/>
            </p:cNvSpPr>
            <p:nvPr/>
          </p:nvSpPr>
          <p:spPr bwMode="auto">
            <a:xfrm>
              <a:off x="0" y="194"/>
              <a:ext cx="1363" cy="1800"/>
            </a:xfrm>
            <a:prstGeom prst="roundRect">
              <a:avLst>
                <a:gd name="adj" fmla="val 17509"/>
              </a:avLst>
            </a:prstGeom>
            <a:gradFill rotWithShape="1">
              <a:gsLst>
                <a:gs pos="0">
                  <a:srgbClr val="4E91D4"/>
                </a:gs>
                <a:gs pos="100000">
                  <a:srgbClr val="3477A4"/>
                </a:gs>
              </a:gsLst>
              <a:lin ang="2700000" scaled="1"/>
            </a:gradFill>
            <a:ln>
              <a:noFill/>
            </a:ln>
            <a:effectLst>
              <a:prstShdw prst="shdw12">
                <a:schemeClr val="tx1">
                  <a:alpha val="50000"/>
                </a:schemeClr>
              </a:prst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24" name="AutoShape 5"/>
            <p:cNvSpPr>
              <a:spLocks noChangeArrowheads="1"/>
            </p:cNvSpPr>
            <p:nvPr/>
          </p:nvSpPr>
          <p:spPr bwMode="auto">
            <a:xfrm>
              <a:off x="21" y="199"/>
              <a:ext cx="1322" cy="1766"/>
            </a:xfrm>
            <a:prstGeom prst="roundRect">
              <a:avLst>
                <a:gd name="adj" fmla="val 16667"/>
              </a:avLst>
            </a:prstGeom>
            <a:solidFill>
              <a:srgbClr val="3CA1E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25" name="AutoShape 6"/>
            <p:cNvSpPr>
              <a:spLocks noChangeArrowheads="1"/>
            </p:cNvSpPr>
            <p:nvPr/>
          </p:nvSpPr>
          <p:spPr bwMode="auto">
            <a:xfrm>
              <a:off x="32" y="1499"/>
              <a:ext cx="1304" cy="447"/>
            </a:xfrm>
            <a:prstGeom prst="roundRect">
              <a:avLst>
                <a:gd name="adj" fmla="val 50000"/>
              </a:avLst>
            </a:prstGeom>
            <a:gradFill rotWithShape="1">
              <a:gsLst>
                <a:gs pos="0">
                  <a:srgbClr val="3CA1E6">
                    <a:alpha val="0"/>
                  </a:srgbClr>
                </a:gs>
                <a:gs pos="100000">
                  <a:srgbClr val="9BCFF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26" name="AutoShape 7"/>
            <p:cNvSpPr>
              <a:spLocks noChangeArrowheads="1"/>
            </p:cNvSpPr>
            <p:nvPr/>
          </p:nvSpPr>
          <p:spPr bwMode="auto">
            <a:xfrm>
              <a:off x="32" y="213"/>
              <a:ext cx="1304" cy="446"/>
            </a:xfrm>
            <a:prstGeom prst="roundRect">
              <a:avLst>
                <a:gd name="adj" fmla="val 50000"/>
              </a:avLst>
            </a:prstGeom>
            <a:gradFill rotWithShape="1">
              <a:gsLst>
                <a:gs pos="0">
                  <a:srgbClr val="BEE0F7"/>
                </a:gs>
                <a:gs pos="100000">
                  <a:srgbClr val="3CA1E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grpSp>
          <p:nvGrpSpPr>
            <p:cNvPr id="33827" name="Group 8"/>
            <p:cNvGrpSpPr>
              <a:grpSpLocks/>
            </p:cNvGrpSpPr>
            <p:nvPr/>
          </p:nvGrpSpPr>
          <p:grpSpPr bwMode="auto">
            <a:xfrm>
              <a:off x="469" y="-29"/>
              <a:ext cx="405" cy="463"/>
              <a:chOff x="0" y="-48"/>
              <a:chExt cx="668" cy="764"/>
            </a:xfrm>
          </p:grpSpPr>
          <p:sp>
            <p:nvSpPr>
              <p:cNvPr id="33830" name="Oval 9"/>
              <p:cNvSpPr>
                <a:spLocks noChangeArrowheads="1"/>
              </p:cNvSpPr>
              <p:nvPr/>
            </p:nvSpPr>
            <p:spPr bwMode="auto">
              <a:xfrm>
                <a:off x="0" y="-48"/>
                <a:ext cx="668" cy="764"/>
              </a:xfrm>
              <a:prstGeom prst="ellipse">
                <a:avLst/>
              </a:pr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31" name="Oval 10"/>
              <p:cNvSpPr>
                <a:spLocks noChangeArrowheads="1"/>
              </p:cNvSpPr>
              <p:nvPr/>
            </p:nvSpPr>
            <p:spPr bwMode="auto">
              <a:xfrm>
                <a:off x="7" y="5"/>
                <a:ext cx="646" cy="647"/>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32" name="Oval 11"/>
              <p:cNvSpPr>
                <a:spLocks noChangeArrowheads="1"/>
              </p:cNvSpPr>
              <p:nvPr/>
            </p:nvSpPr>
            <p:spPr bwMode="auto">
              <a:xfrm>
                <a:off x="15" y="9"/>
                <a:ext cx="631" cy="631"/>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33" name="Oval 12"/>
              <p:cNvSpPr>
                <a:spLocks noChangeArrowheads="1"/>
              </p:cNvSpPr>
              <p:nvPr/>
            </p:nvSpPr>
            <p:spPr bwMode="auto">
              <a:xfrm>
                <a:off x="22" y="15"/>
                <a:ext cx="600" cy="589"/>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34" name="Oval 13"/>
              <p:cNvSpPr>
                <a:spLocks noChangeArrowheads="1"/>
              </p:cNvSpPr>
              <p:nvPr/>
            </p:nvSpPr>
            <p:spPr bwMode="auto">
              <a:xfrm>
                <a:off x="57" y="31"/>
                <a:ext cx="533" cy="479"/>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grpSp>
        <p:sp>
          <p:nvSpPr>
            <p:cNvPr id="33828" name="Text Box 14"/>
            <p:cNvSpPr txBox="1">
              <a:spLocks noChangeArrowheads="1"/>
            </p:cNvSpPr>
            <p:nvPr/>
          </p:nvSpPr>
          <p:spPr bwMode="auto">
            <a:xfrm>
              <a:off x="556" y="58"/>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r>
                <a:rPr lang="zh-CN" altLang="en-US" sz="2400">
                  <a:solidFill>
                    <a:srgbClr val="000000"/>
                  </a:solidFill>
                  <a:latin typeface="Arial" panose="020B0604020202020204" pitchFamily="34" charset="0"/>
                  <a:ea typeface="宋体" panose="02010600030101010101" pitchFamily="2" charset="-122"/>
                </a:rPr>
                <a:t>1</a:t>
              </a:r>
              <a:endParaRPr lang="zh-CN" altLang="en-US" sz="1800">
                <a:solidFill>
                  <a:srgbClr val="000066"/>
                </a:solidFill>
                <a:latin typeface="Arial" panose="020B0604020202020204" pitchFamily="34" charset="0"/>
                <a:ea typeface="宋体" panose="02010600030101010101" pitchFamily="2" charset="-122"/>
              </a:endParaRPr>
            </a:p>
          </p:txBody>
        </p:sp>
        <p:sp>
          <p:nvSpPr>
            <p:cNvPr id="33829" name="Text Box 15"/>
            <p:cNvSpPr txBox="1">
              <a:spLocks noChangeArrowheads="1"/>
            </p:cNvSpPr>
            <p:nvPr/>
          </p:nvSpPr>
          <p:spPr bwMode="auto">
            <a:xfrm>
              <a:off x="48" y="480"/>
              <a:ext cx="1296" cy="1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eaLnBrk="1" fontAlgn="base" hangingPunct="1">
                <a:spcBef>
                  <a:spcPct val="0"/>
                </a:spcBef>
                <a:spcAft>
                  <a:spcPct val="0"/>
                </a:spcAft>
              </a:pPr>
              <a:r>
                <a:rPr lang="zh-CN" altLang="en-US" dirty="0">
                  <a:solidFill>
                    <a:srgbClr val="000000"/>
                  </a:solidFill>
                </a:rPr>
                <a:t>幽默</a:t>
              </a:r>
            </a:p>
            <a:p>
              <a:pPr eaLnBrk="1" fontAlgn="base" hangingPunct="1">
                <a:spcBef>
                  <a:spcPct val="0"/>
                </a:spcBef>
                <a:spcAft>
                  <a:spcPct val="0"/>
                </a:spcAft>
              </a:pPr>
              <a:r>
                <a:rPr lang="zh-CN" altLang="en-US" dirty="0">
                  <a:solidFill>
                    <a:srgbClr val="000000"/>
                  </a:solidFill>
                </a:rPr>
                <a:t>即一种语调轻松却包含深刻意义的讽刺</a:t>
              </a:r>
              <a:endParaRPr lang="zh-CN" altLang="en-US" dirty="0">
                <a:solidFill>
                  <a:srgbClr val="000066"/>
                </a:solidFill>
                <a:latin typeface="Arial" panose="020B0604020202020204" pitchFamily="34" charset="0"/>
              </a:endParaRPr>
            </a:p>
          </p:txBody>
        </p:sp>
      </p:grpSp>
      <p:grpSp>
        <p:nvGrpSpPr>
          <p:cNvPr id="4" name="Group 16"/>
          <p:cNvGrpSpPr>
            <a:grpSpLocks/>
          </p:cNvGrpSpPr>
          <p:nvPr/>
        </p:nvGrpSpPr>
        <p:grpSpPr bwMode="auto">
          <a:xfrm>
            <a:off x="7464426" y="1798638"/>
            <a:ext cx="2163763" cy="3211513"/>
            <a:chOff x="0" y="-29"/>
            <a:chExt cx="1363" cy="2023"/>
          </a:xfrm>
        </p:grpSpPr>
        <p:sp>
          <p:nvSpPr>
            <p:cNvPr id="33811" name="AutoShape 17"/>
            <p:cNvSpPr>
              <a:spLocks noChangeArrowheads="1"/>
            </p:cNvSpPr>
            <p:nvPr/>
          </p:nvSpPr>
          <p:spPr bwMode="auto">
            <a:xfrm>
              <a:off x="0" y="194"/>
              <a:ext cx="1363" cy="1800"/>
            </a:xfrm>
            <a:prstGeom prst="roundRect">
              <a:avLst>
                <a:gd name="adj" fmla="val 17509"/>
              </a:avLst>
            </a:prstGeom>
            <a:gradFill rotWithShape="1">
              <a:gsLst>
                <a:gs pos="0">
                  <a:srgbClr val="B59F43"/>
                </a:gs>
                <a:gs pos="100000">
                  <a:srgbClr val="8F8849"/>
                </a:gs>
              </a:gsLst>
              <a:lin ang="2700000" scaled="1"/>
            </a:gradFill>
            <a:ln>
              <a:noFill/>
            </a:ln>
            <a:effectLst>
              <a:prstShdw prst="shdw11">
                <a:schemeClr val="tx1">
                  <a:alpha val="50000"/>
                </a:schemeClr>
              </a:prst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12" name="AutoShape 18"/>
            <p:cNvSpPr>
              <a:spLocks noChangeArrowheads="1"/>
            </p:cNvSpPr>
            <p:nvPr/>
          </p:nvSpPr>
          <p:spPr bwMode="auto">
            <a:xfrm>
              <a:off x="21" y="199"/>
              <a:ext cx="1322" cy="1766"/>
            </a:xfrm>
            <a:prstGeom prst="roundRect">
              <a:avLst>
                <a:gd name="adj" fmla="val 16667"/>
              </a:avLst>
            </a:prstGeom>
            <a:solidFill>
              <a:srgbClr val="E9E065"/>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13" name="AutoShape 19"/>
            <p:cNvSpPr>
              <a:spLocks noChangeArrowheads="1"/>
            </p:cNvSpPr>
            <p:nvPr/>
          </p:nvSpPr>
          <p:spPr bwMode="auto">
            <a:xfrm>
              <a:off x="32" y="1499"/>
              <a:ext cx="1304" cy="447"/>
            </a:xfrm>
            <a:prstGeom prst="roundRect">
              <a:avLst>
                <a:gd name="adj" fmla="val 50000"/>
              </a:avLst>
            </a:prstGeom>
            <a:gradFill rotWithShape="1">
              <a:gsLst>
                <a:gs pos="0">
                  <a:srgbClr val="E9E065"/>
                </a:gs>
                <a:gs pos="100000">
                  <a:srgbClr val="F2EDA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14" name="AutoShape 20"/>
            <p:cNvSpPr>
              <a:spLocks noChangeArrowheads="1"/>
            </p:cNvSpPr>
            <p:nvPr/>
          </p:nvSpPr>
          <p:spPr bwMode="auto">
            <a:xfrm>
              <a:off x="32" y="213"/>
              <a:ext cx="1304" cy="446"/>
            </a:xfrm>
            <a:prstGeom prst="roundRect">
              <a:avLst>
                <a:gd name="adj" fmla="val 50000"/>
              </a:avLst>
            </a:prstGeom>
            <a:gradFill rotWithShape="1">
              <a:gsLst>
                <a:gs pos="0">
                  <a:srgbClr val="F8F5CC"/>
                </a:gs>
                <a:gs pos="100000">
                  <a:srgbClr val="E9E065"/>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grpSp>
          <p:nvGrpSpPr>
            <p:cNvPr id="33815" name="Group 21"/>
            <p:cNvGrpSpPr>
              <a:grpSpLocks/>
            </p:cNvGrpSpPr>
            <p:nvPr/>
          </p:nvGrpSpPr>
          <p:grpSpPr bwMode="auto">
            <a:xfrm>
              <a:off x="469" y="-29"/>
              <a:ext cx="405" cy="463"/>
              <a:chOff x="0" y="-48"/>
              <a:chExt cx="668" cy="764"/>
            </a:xfrm>
          </p:grpSpPr>
          <p:sp>
            <p:nvSpPr>
              <p:cNvPr id="33818" name="Oval 22"/>
              <p:cNvSpPr>
                <a:spLocks noChangeArrowheads="1"/>
              </p:cNvSpPr>
              <p:nvPr/>
            </p:nvSpPr>
            <p:spPr bwMode="auto">
              <a:xfrm>
                <a:off x="0" y="-48"/>
                <a:ext cx="668" cy="764"/>
              </a:xfrm>
              <a:prstGeom prst="ellipse">
                <a:avLst/>
              </a:pr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19" name="Oval 23"/>
              <p:cNvSpPr>
                <a:spLocks noChangeArrowheads="1"/>
              </p:cNvSpPr>
              <p:nvPr/>
            </p:nvSpPr>
            <p:spPr bwMode="auto">
              <a:xfrm>
                <a:off x="7" y="5"/>
                <a:ext cx="646" cy="647"/>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20" name="Oval 24"/>
              <p:cNvSpPr>
                <a:spLocks noChangeArrowheads="1"/>
              </p:cNvSpPr>
              <p:nvPr/>
            </p:nvSpPr>
            <p:spPr bwMode="auto">
              <a:xfrm>
                <a:off x="15" y="9"/>
                <a:ext cx="631" cy="631"/>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21" name="Oval 25"/>
              <p:cNvSpPr>
                <a:spLocks noChangeArrowheads="1"/>
              </p:cNvSpPr>
              <p:nvPr/>
            </p:nvSpPr>
            <p:spPr bwMode="auto">
              <a:xfrm>
                <a:off x="22" y="15"/>
                <a:ext cx="600" cy="589"/>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22" name="Oval 26"/>
              <p:cNvSpPr>
                <a:spLocks noChangeArrowheads="1"/>
              </p:cNvSpPr>
              <p:nvPr/>
            </p:nvSpPr>
            <p:spPr bwMode="auto">
              <a:xfrm>
                <a:off x="57" y="31"/>
                <a:ext cx="533" cy="479"/>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grpSp>
        <p:sp>
          <p:nvSpPr>
            <p:cNvPr id="33816" name="Text Box 27"/>
            <p:cNvSpPr txBox="1">
              <a:spLocks noChangeArrowheads="1"/>
            </p:cNvSpPr>
            <p:nvPr/>
          </p:nvSpPr>
          <p:spPr bwMode="auto">
            <a:xfrm>
              <a:off x="556" y="58"/>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r>
                <a:rPr lang="zh-CN" altLang="en-US" sz="2400">
                  <a:solidFill>
                    <a:srgbClr val="000000"/>
                  </a:solidFill>
                  <a:latin typeface="Arial" panose="020B0604020202020204" pitchFamily="34" charset="0"/>
                  <a:ea typeface="宋体" panose="02010600030101010101" pitchFamily="2" charset="-122"/>
                </a:rPr>
                <a:t>3</a:t>
              </a:r>
              <a:endParaRPr lang="zh-CN" altLang="en-US" sz="1800">
                <a:solidFill>
                  <a:srgbClr val="000066"/>
                </a:solidFill>
                <a:latin typeface="Arial" panose="020B0604020202020204" pitchFamily="34" charset="0"/>
                <a:ea typeface="宋体" panose="02010600030101010101" pitchFamily="2" charset="-122"/>
              </a:endParaRPr>
            </a:p>
          </p:txBody>
        </p:sp>
        <p:sp>
          <p:nvSpPr>
            <p:cNvPr id="33817" name="Text Box 28"/>
            <p:cNvSpPr txBox="1">
              <a:spLocks noChangeArrowheads="1"/>
            </p:cNvSpPr>
            <p:nvPr/>
          </p:nvSpPr>
          <p:spPr bwMode="auto">
            <a:xfrm>
              <a:off x="48" y="480"/>
              <a:ext cx="1296" cy="1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eaLnBrk="1" fontAlgn="base" hangingPunct="1">
                <a:spcBef>
                  <a:spcPct val="0"/>
                </a:spcBef>
                <a:spcAft>
                  <a:spcPct val="0"/>
                </a:spcAft>
              </a:pPr>
              <a:r>
                <a:rPr lang="zh-CN" altLang="en-US">
                  <a:solidFill>
                    <a:srgbClr val="000000"/>
                  </a:solidFill>
                </a:rPr>
                <a:t>这些语言看似轻松，实则沉重；看似风趣，实则辛辣尖刻</a:t>
              </a:r>
              <a:endParaRPr lang="zh-CN" altLang="en-US">
                <a:solidFill>
                  <a:srgbClr val="000066"/>
                </a:solidFill>
                <a:latin typeface="Arial" panose="020B0604020202020204" pitchFamily="34" charset="0"/>
              </a:endParaRPr>
            </a:p>
          </p:txBody>
        </p:sp>
      </p:grpSp>
      <p:grpSp>
        <p:nvGrpSpPr>
          <p:cNvPr id="6" name="Group 29"/>
          <p:cNvGrpSpPr>
            <a:grpSpLocks/>
          </p:cNvGrpSpPr>
          <p:nvPr/>
        </p:nvGrpSpPr>
        <p:grpSpPr bwMode="auto">
          <a:xfrm>
            <a:off x="5087938" y="1798638"/>
            <a:ext cx="2163762" cy="3211513"/>
            <a:chOff x="0" y="-29"/>
            <a:chExt cx="1363" cy="2023"/>
          </a:xfrm>
        </p:grpSpPr>
        <p:sp>
          <p:nvSpPr>
            <p:cNvPr id="33800" name="AutoShape 30"/>
            <p:cNvSpPr>
              <a:spLocks noChangeArrowheads="1"/>
            </p:cNvSpPr>
            <p:nvPr/>
          </p:nvSpPr>
          <p:spPr bwMode="auto">
            <a:xfrm>
              <a:off x="0" y="194"/>
              <a:ext cx="1363" cy="1800"/>
            </a:xfrm>
            <a:prstGeom prst="roundRect">
              <a:avLst>
                <a:gd name="adj" fmla="val 17509"/>
              </a:avLst>
            </a:prstGeom>
            <a:gradFill rotWithShape="1">
              <a:gsLst>
                <a:gs pos="0">
                  <a:srgbClr val="34B034"/>
                </a:gs>
                <a:gs pos="100000">
                  <a:srgbClr val="3F8B4A"/>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01" name="AutoShape 31"/>
            <p:cNvSpPr>
              <a:spLocks noChangeArrowheads="1"/>
            </p:cNvSpPr>
            <p:nvPr/>
          </p:nvSpPr>
          <p:spPr bwMode="auto">
            <a:xfrm>
              <a:off x="21" y="199"/>
              <a:ext cx="1322" cy="1766"/>
            </a:xfrm>
            <a:prstGeom prst="roundRect">
              <a:avLst>
                <a:gd name="adj" fmla="val 16667"/>
              </a:avLst>
            </a:prstGeom>
            <a:solidFill>
              <a:srgbClr val="73E77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02" name="AutoShape 32"/>
            <p:cNvSpPr>
              <a:spLocks noChangeArrowheads="1"/>
            </p:cNvSpPr>
            <p:nvPr/>
          </p:nvSpPr>
          <p:spPr bwMode="auto">
            <a:xfrm>
              <a:off x="32" y="1499"/>
              <a:ext cx="1304" cy="447"/>
            </a:xfrm>
            <a:prstGeom prst="roundRect">
              <a:avLst>
                <a:gd name="adj" fmla="val 50000"/>
              </a:avLst>
            </a:prstGeom>
            <a:gradFill rotWithShape="1">
              <a:gsLst>
                <a:gs pos="0">
                  <a:srgbClr val="73E77E"/>
                </a:gs>
                <a:gs pos="100000">
                  <a:srgbClr val="B3F2B9"/>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03" name="AutoShape 33"/>
            <p:cNvSpPr>
              <a:spLocks noChangeArrowheads="1"/>
            </p:cNvSpPr>
            <p:nvPr/>
          </p:nvSpPr>
          <p:spPr bwMode="auto">
            <a:xfrm>
              <a:off x="32" y="213"/>
              <a:ext cx="1304" cy="446"/>
            </a:xfrm>
            <a:prstGeom prst="roundRect">
              <a:avLst>
                <a:gd name="adj" fmla="val 50000"/>
              </a:avLst>
            </a:prstGeom>
            <a:gradFill rotWithShape="1">
              <a:gsLst>
                <a:gs pos="0">
                  <a:srgbClr val="D0F7D4"/>
                </a:gs>
                <a:gs pos="100000">
                  <a:srgbClr val="73E77E"/>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04" name="Oval 34"/>
            <p:cNvSpPr>
              <a:spLocks noChangeArrowheads="1"/>
            </p:cNvSpPr>
            <p:nvPr/>
          </p:nvSpPr>
          <p:spPr bwMode="auto">
            <a:xfrm>
              <a:off x="469" y="-29"/>
              <a:ext cx="405" cy="463"/>
            </a:xfrm>
            <a:prstGeom prst="ellipse">
              <a:avLst/>
            </a:pr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05" name="Oval 35"/>
            <p:cNvSpPr>
              <a:spLocks noChangeArrowheads="1"/>
            </p:cNvSpPr>
            <p:nvPr/>
          </p:nvSpPr>
          <p:spPr bwMode="auto">
            <a:xfrm>
              <a:off x="473" y="3"/>
              <a:ext cx="392" cy="392"/>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06" name="Oval 36"/>
            <p:cNvSpPr>
              <a:spLocks noChangeArrowheads="1"/>
            </p:cNvSpPr>
            <p:nvPr/>
          </p:nvSpPr>
          <p:spPr bwMode="auto">
            <a:xfrm>
              <a:off x="478" y="5"/>
              <a:ext cx="383" cy="383"/>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07" name="Oval 37"/>
            <p:cNvSpPr>
              <a:spLocks noChangeArrowheads="1"/>
            </p:cNvSpPr>
            <p:nvPr/>
          </p:nvSpPr>
          <p:spPr bwMode="auto">
            <a:xfrm>
              <a:off x="482" y="9"/>
              <a:ext cx="364" cy="357"/>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08" name="Oval 38"/>
            <p:cNvSpPr>
              <a:spLocks noChangeArrowheads="1"/>
            </p:cNvSpPr>
            <p:nvPr/>
          </p:nvSpPr>
          <p:spPr bwMode="auto">
            <a:xfrm>
              <a:off x="504" y="19"/>
              <a:ext cx="323" cy="290"/>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33809" name="Text Box 39"/>
            <p:cNvSpPr txBox="1">
              <a:spLocks noChangeArrowheads="1"/>
            </p:cNvSpPr>
            <p:nvPr/>
          </p:nvSpPr>
          <p:spPr bwMode="auto">
            <a:xfrm>
              <a:off x="556" y="58"/>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r>
                <a:rPr lang="zh-CN" altLang="en-US" sz="2400">
                  <a:solidFill>
                    <a:srgbClr val="000000"/>
                  </a:solidFill>
                  <a:latin typeface="Arial" panose="020B0604020202020204" pitchFamily="34" charset="0"/>
                  <a:ea typeface="宋体" panose="02010600030101010101" pitchFamily="2" charset="-122"/>
                </a:rPr>
                <a:t>2</a:t>
              </a:r>
              <a:endParaRPr lang="zh-CN" altLang="en-US" sz="1800">
                <a:solidFill>
                  <a:srgbClr val="000066"/>
                </a:solidFill>
                <a:latin typeface="Arial" panose="020B0604020202020204" pitchFamily="34" charset="0"/>
                <a:ea typeface="宋体" panose="02010600030101010101" pitchFamily="2" charset="-122"/>
              </a:endParaRPr>
            </a:p>
          </p:txBody>
        </p:sp>
        <p:sp>
          <p:nvSpPr>
            <p:cNvPr id="33810" name="Text Box 40"/>
            <p:cNvSpPr txBox="1">
              <a:spLocks noChangeArrowheads="1"/>
            </p:cNvSpPr>
            <p:nvPr/>
          </p:nvSpPr>
          <p:spPr bwMode="auto">
            <a:xfrm>
              <a:off x="48" y="480"/>
              <a:ext cx="1296" cy="1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eaLnBrk="1" fontAlgn="base" hangingPunct="1">
                <a:spcBef>
                  <a:spcPct val="0"/>
                </a:spcBef>
                <a:spcAft>
                  <a:spcPct val="0"/>
                </a:spcAft>
              </a:pPr>
              <a:r>
                <a:rPr lang="zh-CN" altLang="en-US" sz="2400">
                  <a:solidFill>
                    <a:srgbClr val="000000"/>
                  </a:solidFill>
                </a:rPr>
                <a:t>通过夸张、比喻、拟人、反语等修辞手法来使语言达到幽默的艺术效果</a:t>
              </a:r>
              <a:endParaRPr lang="zh-CN" altLang="en-US" sz="2400">
                <a:solidFill>
                  <a:srgbClr val="000066"/>
                </a:solidFill>
                <a:latin typeface="Arial" panose="020B0604020202020204" pitchFamily="34" charset="0"/>
              </a:endParaRPr>
            </a:p>
          </p:txBody>
        </p:sp>
      </p:grpSp>
      <p:sp>
        <p:nvSpPr>
          <p:cNvPr id="33799" name="WordArt 41"/>
          <p:cNvSpPr>
            <a:spLocks noChangeArrowheads="1" noChangeShapeType="1" noTextEdit="1"/>
          </p:cNvSpPr>
          <p:nvPr/>
        </p:nvSpPr>
        <p:spPr bwMode="auto">
          <a:xfrm>
            <a:off x="6167438" y="5445126"/>
            <a:ext cx="3313112" cy="576263"/>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zh-CN" altLang="en-US" sz="4400" b="1" kern="10">
                <a:ln w="19050" cap="rnd">
                  <a:solidFill>
                    <a:srgbClr val="99CCFF"/>
                  </a:solidFill>
                  <a:round/>
                  <a:headEnd/>
                  <a:tailEnd/>
                </a:ln>
                <a:solidFill>
                  <a:srgbClr val="0000FF"/>
                </a:solidFill>
                <a:effectLst>
                  <a:outerShdw dist="35921" dir="2700000" algn="ctr" rotWithShape="0">
                    <a:srgbClr val="990000"/>
                  </a:outerShdw>
                </a:effectLst>
                <a:latin typeface="隶书" panose="02010509060101010101" pitchFamily="49" charset="-122"/>
                <a:ea typeface="隶书" panose="02010509060101010101" pitchFamily="49" charset="-122"/>
              </a:rPr>
              <a:t>“含泪的微笑”</a:t>
            </a:r>
          </a:p>
        </p:txBody>
      </p:sp>
      <p:sp>
        <p:nvSpPr>
          <p:cNvPr id="43" name="WordArt 3"/>
          <p:cNvSpPr>
            <a:spLocks noChangeArrowheads="1" noChangeShapeType="1" noTextEdit="1"/>
          </p:cNvSpPr>
          <p:nvPr/>
        </p:nvSpPr>
        <p:spPr bwMode="auto">
          <a:xfrm>
            <a:off x="2199546" y="609601"/>
            <a:ext cx="7986584" cy="6477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zh-CN" altLang="en-US" sz="3600" b="1" kern="10" dirty="0">
                <a:ln w="9525">
                  <a:solidFill>
                    <a:srgbClr val="FF00FF"/>
                  </a:solidFill>
                  <a:round/>
                  <a:headEnd/>
                  <a:tailEnd/>
                </a:ln>
                <a:solidFill>
                  <a:srgbClr val="0066CC"/>
                </a:solidFill>
                <a:effectLst>
                  <a:outerShdw dist="35921" dir="2700000" algn="ctr" rotWithShape="0">
                    <a:srgbClr val="990000"/>
                  </a:outerShdw>
                </a:effectLst>
                <a:latin typeface="宋体" panose="02010600030101010101" pitchFamily="2" charset="-122"/>
                <a:ea typeface="宋体" panose="02010600030101010101" pitchFamily="2" charset="-122"/>
              </a:rPr>
              <a:t>赏读课文，品味语言</a:t>
            </a:r>
            <a:r>
              <a:rPr lang="en-US" altLang="zh-CN" sz="3600" b="1" kern="10" dirty="0">
                <a:ln w="9525">
                  <a:solidFill>
                    <a:srgbClr val="FF00FF"/>
                  </a:solidFill>
                  <a:round/>
                  <a:headEnd/>
                  <a:tailEnd/>
                </a:ln>
                <a:solidFill>
                  <a:srgbClr val="0066CC"/>
                </a:solidFill>
                <a:effectLst>
                  <a:outerShdw dist="35921" dir="2700000" algn="ctr" rotWithShape="0">
                    <a:srgbClr val="990000"/>
                  </a:outerShdw>
                </a:effectLst>
                <a:latin typeface="宋体" panose="02010600030101010101" pitchFamily="2" charset="-122"/>
                <a:ea typeface="宋体" panose="02010600030101010101" pitchFamily="2" charset="-122"/>
              </a:rPr>
              <a:t>——</a:t>
            </a:r>
            <a:r>
              <a:rPr lang="zh-CN" altLang="en-US" sz="3600" b="1" kern="10" dirty="0">
                <a:ln w="9525">
                  <a:solidFill>
                    <a:srgbClr val="FF00FF"/>
                  </a:solidFill>
                  <a:round/>
                  <a:headEnd/>
                  <a:tailEnd/>
                </a:ln>
                <a:solidFill>
                  <a:srgbClr val="0066CC"/>
                </a:solidFill>
                <a:effectLst>
                  <a:outerShdw dist="35921" dir="2700000" algn="ctr" rotWithShape="0">
                    <a:srgbClr val="990000"/>
                  </a:outerShdw>
                </a:effectLst>
                <a:latin typeface="宋体" panose="02010600030101010101" pitchFamily="2" charset="-122"/>
                <a:ea typeface="宋体" panose="02010600030101010101" pitchFamily="2" charset="-122"/>
              </a:rPr>
              <a:t>小说怎么说</a:t>
            </a:r>
          </a:p>
        </p:txBody>
      </p:sp>
    </p:spTree>
    <p:extLst>
      <p:ext uri="{BB962C8B-B14F-4D97-AF65-F5344CB8AC3E}">
        <p14:creationId xmlns:p14="http://schemas.microsoft.com/office/powerpoint/2010/main" val="2426727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0" fill="hold" nodeType="clickEffect">
                                  <p:stCondLst>
                                    <p:cond delay="0"/>
                                  </p:stCondLst>
                                  <p:childTnLst>
                                    <p:set>
                                      <p:cBhvr>
                                        <p:cTn id="21" dur="1" fill="hold">
                                          <p:stCondLst>
                                            <p:cond delay="0"/>
                                          </p:stCondLst>
                                        </p:cTn>
                                        <p:tgtEl>
                                          <p:spTgt spid="33799"/>
                                        </p:tgtEl>
                                        <p:attrNameLst>
                                          <p:attrName>style.visibility</p:attrName>
                                        </p:attrNameLst>
                                      </p:cBhvr>
                                      <p:to>
                                        <p:strVal val="visible"/>
                                      </p:to>
                                    </p:set>
                                  </p:childTnLst>
                                </p:cTn>
                              </p:par>
                            </p:childTnLst>
                          </p:cTn>
                        </p:par>
                        <p:par>
                          <p:cTn id="22" fill="hold" nodeType="afterGroup">
                            <p:stCondLst>
                              <p:cond delay="1"/>
                            </p:stCondLst>
                            <p:childTnLst>
                              <p:par>
                                <p:cTn id="23" presetID="6" presetClass="emph" presetSubtype="0" fill="hold" nodeType="afterEffect">
                                  <p:stCondLst>
                                    <p:cond delay="0"/>
                                  </p:stCondLst>
                                  <p:childTnLst>
                                    <p:animScale>
                                      <p:cBhvr>
                                        <p:cTn id="24" dur="2000" fill="hold"/>
                                        <p:tgtEl>
                                          <p:spTgt spid="33799"/>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3"/>
          <p:cNvSpPr txBox="1">
            <a:spLocks noChangeArrowheads="1"/>
          </p:cNvSpPr>
          <p:nvPr/>
        </p:nvSpPr>
        <p:spPr bwMode="auto">
          <a:xfrm>
            <a:off x="3648075" y="476251"/>
            <a:ext cx="5761038" cy="587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50000"/>
              </a:spcBef>
              <a:spcAft>
                <a:spcPct val="0"/>
              </a:spcAft>
            </a:pPr>
            <a:endParaRPr lang="en-US" altLang="zh-CN" sz="2400" dirty="0">
              <a:solidFill>
                <a:srgbClr val="000066"/>
              </a:solidFill>
              <a:latin typeface="Times New Roman" panose="02020603050405020304" pitchFamily="18" charset="0"/>
            </a:endParaRPr>
          </a:p>
          <a:p>
            <a:pPr eaLnBrk="1" fontAlgn="base" hangingPunct="1">
              <a:spcBef>
                <a:spcPct val="0"/>
              </a:spcBef>
              <a:spcAft>
                <a:spcPct val="0"/>
              </a:spcAft>
            </a:pPr>
            <a:r>
              <a:rPr lang="zh-CN" altLang="en-US" sz="3200" i="1" dirty="0">
                <a:solidFill>
                  <a:srgbClr val="000066"/>
                </a:solidFill>
                <a:latin typeface="楷体" panose="02010609060101010101" pitchFamily="49" charset="-122"/>
              </a:rPr>
              <a:t>      回顾全文，我们忍俊不禁，却又深深同情苏贝的不幸遭遇，而苏贝悲惨的命运正是由当时黑暗的美国社会造成的。</a:t>
            </a:r>
            <a:endParaRPr lang="zh-CN" altLang="en-US" sz="3200" dirty="0">
              <a:solidFill>
                <a:srgbClr val="000066"/>
              </a:solidFill>
              <a:latin typeface="楷体" panose="02010609060101010101" pitchFamily="49" charset="-122"/>
            </a:endParaRPr>
          </a:p>
          <a:p>
            <a:pPr eaLnBrk="1" fontAlgn="base" hangingPunct="1">
              <a:spcBef>
                <a:spcPct val="0"/>
              </a:spcBef>
              <a:spcAft>
                <a:spcPct val="0"/>
              </a:spcAft>
            </a:pPr>
            <a:r>
              <a:rPr lang="zh-CN" altLang="en-US" sz="3200" dirty="0">
                <a:solidFill>
                  <a:srgbClr val="000066"/>
                </a:solidFill>
                <a:latin typeface="楷体" panose="02010609060101010101" pitchFamily="49" charset="-122"/>
              </a:rPr>
              <a:t>    小说从一个流浪汉的悲惨遭遇提出美国社会普遍存在的一个尖锐的问题</a:t>
            </a:r>
            <a:r>
              <a:rPr lang="en-US" altLang="zh-CN" sz="3200" dirty="0">
                <a:solidFill>
                  <a:srgbClr val="000066"/>
                </a:solidFill>
                <a:latin typeface="楷体" panose="02010609060101010101" pitchFamily="49" charset="-122"/>
              </a:rPr>
              <a:t>——</a:t>
            </a:r>
            <a:r>
              <a:rPr lang="zh-CN" altLang="en-US" sz="3200" dirty="0">
                <a:solidFill>
                  <a:srgbClr val="000066"/>
                </a:solidFill>
                <a:latin typeface="楷体" panose="02010609060101010101" pitchFamily="49" charset="-122"/>
              </a:rPr>
              <a:t>何谓幸福和苦难，什么是恶行和善果？课文真实地反映了当时美国社会的是非颠倒、黑白混淆的客观现实。</a:t>
            </a:r>
          </a:p>
        </p:txBody>
      </p:sp>
      <p:sp>
        <p:nvSpPr>
          <p:cNvPr id="34819" name="WordArt 5"/>
          <p:cNvSpPr>
            <a:spLocks noChangeArrowheads="1" noChangeShapeType="1" noTextEdit="1"/>
          </p:cNvSpPr>
          <p:nvPr/>
        </p:nvSpPr>
        <p:spPr bwMode="auto">
          <a:xfrm rot="5400000">
            <a:off x="1028700" y="2552700"/>
            <a:ext cx="3505200" cy="1143000"/>
          </a:xfrm>
          <a:prstGeom prst="rect">
            <a:avLst/>
          </a:prstGeom>
        </p:spPr>
        <p:txBody>
          <a:bodyPr vert="eaVert" wrap="none" fromWordArt="1">
            <a:prstTxWarp prst="textPlain">
              <a:avLst>
                <a:gd name="adj" fmla="val 50000"/>
              </a:avLst>
            </a:prstTxWarp>
            <a:scene3d>
              <a:camera prst="legacyPerspectiveFront">
                <a:rot lat="20639990" lon="20699988" rev="0"/>
              </a:camera>
              <a:lightRig rig="legacyNormal3" dir="l"/>
            </a:scene3d>
            <a:sp3d extrusionH="201600" prstMaterial="legacyPlastic">
              <a:extrusionClr>
                <a:srgbClr val="FF9966"/>
              </a:extrusionClr>
              <a:contourClr>
                <a:srgbClr val="CC0000"/>
              </a:contourClr>
            </a:sp3d>
          </a:bodyPr>
          <a:lstStyle/>
          <a:p>
            <a:pPr algn="ctr">
              <a:spcBef>
                <a:spcPct val="0"/>
              </a:spcBef>
              <a:spcAft>
                <a:spcPct val="0"/>
              </a:spcAft>
            </a:pPr>
            <a:r>
              <a:rPr lang="zh-CN" altLang="en-US" sz="3600" b="1" kern="10">
                <a:ln w="9525">
                  <a:round/>
                  <a:headEnd/>
                  <a:tailEnd/>
                </a:ln>
                <a:solidFill>
                  <a:srgbClr val="CC0000"/>
                </a:solidFill>
                <a:latin typeface="宋体" panose="02010600030101010101" pitchFamily="2" charset="-122"/>
                <a:ea typeface="宋体" panose="02010600030101010101" pitchFamily="2" charset="-122"/>
              </a:rPr>
              <a:t>小结</a:t>
            </a:r>
          </a:p>
        </p:txBody>
      </p:sp>
    </p:spTree>
    <p:extLst>
      <p:ext uri="{BB962C8B-B14F-4D97-AF65-F5344CB8AC3E}">
        <p14:creationId xmlns:p14="http://schemas.microsoft.com/office/powerpoint/2010/main" val="2087144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34819"/>
                                        </p:tgtEl>
                                        <p:attrNameLst>
                                          <p:attrName>style.visibility</p:attrName>
                                        </p:attrNameLst>
                                      </p:cBhvr>
                                      <p:to>
                                        <p:strVal val="visible"/>
                                      </p:to>
                                    </p:set>
                                    <p:anim calcmode="lin" valueType="num">
                                      <p:cBhvr additive="base">
                                        <p:cTn id="7" dur="500" fill="hold"/>
                                        <p:tgtEl>
                                          <p:spTgt spid="34819"/>
                                        </p:tgtEl>
                                        <p:attrNameLst>
                                          <p:attrName>ppt_x</p:attrName>
                                        </p:attrNameLst>
                                      </p:cBhvr>
                                      <p:tavLst>
                                        <p:tav tm="0">
                                          <p:val>
                                            <p:strVal val="#ppt_x"/>
                                          </p:val>
                                        </p:tav>
                                        <p:tav tm="100000">
                                          <p:val>
                                            <p:strVal val="#ppt_x"/>
                                          </p:val>
                                        </p:tav>
                                      </p:tavLst>
                                    </p:anim>
                                    <p:anim calcmode="lin" valueType="num">
                                      <p:cBhvr additive="base">
                                        <p:cTn id="8" dur="500" fill="hold"/>
                                        <p:tgtEl>
                                          <p:spTgt spid="34819"/>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1746"/>
                                        </p:tgtEl>
                                        <p:attrNameLst>
                                          <p:attrName>style.visibility</p:attrName>
                                        </p:attrNameLst>
                                      </p:cBhvr>
                                      <p:to>
                                        <p:strVal val="visible"/>
                                      </p:to>
                                    </p:set>
                                    <p:animEffect transition="in" filter="box(in)">
                                      <p:cBhvr>
                                        <p:cTn id="13" dur="500"/>
                                        <p:tgtEl>
                                          <p:spTgt spid="31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3"/>
          <p:cNvSpPr>
            <a:spLocks noChangeArrowheads="1" noChangeShapeType="1" noTextEdit="1"/>
          </p:cNvSpPr>
          <p:nvPr/>
        </p:nvSpPr>
        <p:spPr bwMode="auto">
          <a:xfrm>
            <a:off x="2257168" y="1291133"/>
            <a:ext cx="3043882" cy="6477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zh-CN" altLang="en-US" sz="3600" b="1" kern="10" dirty="0">
                <a:ln w="9525">
                  <a:solidFill>
                    <a:srgbClr val="FF00FF"/>
                  </a:solidFill>
                  <a:round/>
                  <a:headEnd/>
                  <a:tailEnd/>
                </a:ln>
                <a:solidFill>
                  <a:srgbClr val="0066CC"/>
                </a:solidFill>
                <a:effectLst>
                  <a:outerShdw dist="35921" dir="2700000" algn="ctr" rotWithShape="0">
                    <a:srgbClr val="990000"/>
                  </a:outerShdw>
                </a:effectLst>
                <a:latin typeface="宋体" panose="02010600030101010101" pitchFamily="2" charset="-122"/>
                <a:ea typeface="宋体" panose="02010600030101010101" pitchFamily="2" charset="-122"/>
              </a:rPr>
              <a:t>写作训练</a:t>
            </a:r>
          </a:p>
        </p:txBody>
      </p:sp>
      <p:sp>
        <p:nvSpPr>
          <p:cNvPr id="3" name="矩形 2"/>
          <p:cNvSpPr/>
          <p:nvPr/>
        </p:nvSpPr>
        <p:spPr>
          <a:xfrm>
            <a:off x="2603155" y="2618771"/>
            <a:ext cx="7541741" cy="2862322"/>
          </a:xfrm>
          <a:prstGeom prst="rect">
            <a:avLst/>
          </a:prstGeom>
        </p:spPr>
        <p:txBody>
          <a:bodyPr wrap="square">
            <a:spAutoFit/>
          </a:bodyPr>
          <a:lstStyle/>
          <a:p>
            <a:r>
              <a:rPr lang="zh-CN" altLang="en-US" sz="3600" b="1" i="1" dirty="0"/>
              <a:t>可怜的苏贝他最后怎样了呢？听到宣判三个月后，苏比的心理会怎样呢？</a:t>
            </a:r>
            <a:endParaRPr lang="zh-CN" altLang="en-US" sz="3600" dirty="0"/>
          </a:p>
          <a:p>
            <a:r>
              <a:rPr lang="zh-CN" altLang="en-US" sz="3600" dirty="0"/>
              <a:t>       请同学们发挥想象，独立思考，用简洁的话描述苏比被捕入狱时的心理活动。</a:t>
            </a:r>
            <a:endParaRPr lang="zh-CN" altLang="en-US" sz="3600" b="1" dirty="0"/>
          </a:p>
        </p:txBody>
      </p:sp>
    </p:spTree>
    <p:extLst>
      <p:ext uri="{BB962C8B-B14F-4D97-AF65-F5344CB8AC3E}">
        <p14:creationId xmlns:p14="http://schemas.microsoft.com/office/powerpoint/2010/main" val="1691962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3"/>
          <p:cNvSpPr>
            <a:spLocks noGrp="1" noChangeArrowheads="1"/>
          </p:cNvSpPr>
          <p:nvPr>
            <p:ph type="body" idx="4294967295"/>
          </p:nvPr>
        </p:nvSpPr>
        <p:spPr>
          <a:xfrm>
            <a:off x="6917911" y="1731035"/>
            <a:ext cx="3973512" cy="4032250"/>
          </a:xfrm>
        </p:spPr>
        <p:txBody>
          <a:bodyPr/>
          <a:lstStyle/>
          <a:p>
            <a:pPr eaLnBrk="1" hangingPunct="1">
              <a:buFont typeface="Wingdings" panose="05000000000000000000" pitchFamily="2" charset="2"/>
              <a:buNone/>
            </a:pPr>
            <a:r>
              <a:rPr lang="zh-CN" altLang="en-US" dirty="0">
                <a:solidFill>
                  <a:srgbClr val="000000"/>
                </a:solidFill>
                <a:ea typeface="楷体" panose="02010609060101010101" pitchFamily="49" charset="-122"/>
              </a:rPr>
              <a:t>        假设你是苏比的朋友，给监狱的苏比寄一张明信片，你想写点什么？</a:t>
            </a:r>
          </a:p>
          <a:p>
            <a:pPr eaLnBrk="1" hangingPunct="1">
              <a:buFont typeface="Wingdings" panose="05000000000000000000" pitchFamily="2" charset="2"/>
              <a:buNone/>
            </a:pPr>
            <a:r>
              <a:rPr lang="zh-CN" altLang="en-US" dirty="0">
                <a:solidFill>
                  <a:srgbClr val="000000"/>
                </a:solidFill>
                <a:ea typeface="楷体" panose="02010609060101010101" pitchFamily="49" charset="-122"/>
              </a:rPr>
              <a:t>   要求：能让苏比感受到人性的温暖，不再堕入泥潭，开始追求美好的人生。</a:t>
            </a:r>
          </a:p>
        </p:txBody>
      </p:sp>
      <p:sp>
        <p:nvSpPr>
          <p:cNvPr id="4" name="WordArt 3"/>
          <p:cNvSpPr>
            <a:spLocks noChangeArrowheads="1" noChangeShapeType="1" noTextEdit="1"/>
          </p:cNvSpPr>
          <p:nvPr/>
        </p:nvSpPr>
        <p:spPr bwMode="auto">
          <a:xfrm>
            <a:off x="2257168" y="846289"/>
            <a:ext cx="2883244" cy="6477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zh-CN" altLang="en-US" sz="3600" b="1" kern="10" dirty="0">
                <a:ln w="9525">
                  <a:solidFill>
                    <a:srgbClr val="FF00FF"/>
                  </a:solidFill>
                  <a:round/>
                  <a:headEnd/>
                  <a:tailEnd/>
                </a:ln>
                <a:solidFill>
                  <a:srgbClr val="0066CC"/>
                </a:solidFill>
                <a:effectLst>
                  <a:outerShdw dist="35921" dir="2700000" algn="ctr" rotWithShape="0">
                    <a:srgbClr val="990000"/>
                  </a:outerShdw>
                </a:effectLst>
                <a:latin typeface="宋体" panose="02010600030101010101" pitchFamily="2" charset="-122"/>
                <a:ea typeface="宋体" panose="02010600030101010101" pitchFamily="2" charset="-122"/>
              </a:rPr>
              <a:t>写作训练</a:t>
            </a:r>
          </a:p>
        </p:txBody>
      </p:sp>
    </p:spTree>
    <p:extLst>
      <p:ext uri="{BB962C8B-B14F-4D97-AF65-F5344CB8AC3E}">
        <p14:creationId xmlns:p14="http://schemas.microsoft.com/office/powerpoint/2010/main" val="12979217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820">
                                            <p:txEl>
                                              <p:pRg st="0" end="0"/>
                                            </p:txEl>
                                          </p:spTgt>
                                        </p:tgtEl>
                                        <p:attrNameLst>
                                          <p:attrName>style.visibility</p:attrName>
                                        </p:attrNameLst>
                                      </p:cBhvr>
                                      <p:to>
                                        <p:strVal val="visible"/>
                                      </p:to>
                                    </p:set>
                                    <p:animEffect transition="in" filter="blinds(horizontal)">
                                      <p:cBhvr>
                                        <p:cTn id="7" dur="500"/>
                                        <p:tgtEl>
                                          <p:spTgt spid="3482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4820">
                                            <p:txEl>
                                              <p:pRg st="1" end="1"/>
                                            </p:txEl>
                                          </p:spTgt>
                                        </p:tgtEl>
                                        <p:attrNameLst>
                                          <p:attrName>style.visibility</p:attrName>
                                        </p:attrNameLst>
                                      </p:cBhvr>
                                      <p:to>
                                        <p:strVal val="visible"/>
                                      </p:to>
                                    </p:set>
                                    <p:animEffect transition="in" filter="blinds(horizontal)">
                                      <p:cBhvr>
                                        <p:cTn id="12" dur="500"/>
                                        <p:tgtEl>
                                          <p:spTgt spid="3482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ctrTitle" idx="4294967295"/>
          </p:nvPr>
        </p:nvSpPr>
        <p:spPr>
          <a:xfrm>
            <a:off x="4943476" y="476250"/>
            <a:ext cx="6048375" cy="1511300"/>
          </a:xfrm>
        </p:spPr>
        <p:txBody>
          <a:bodyPr/>
          <a:lstStyle/>
          <a:p>
            <a:pPr algn="l" eaLnBrk="1" hangingPunct="1">
              <a:defRPr/>
            </a:pPr>
            <a:r>
              <a:rPr lang="zh-CN" altLang="en-US" sz="7200">
                <a:solidFill>
                  <a:srgbClr val="A50021"/>
                </a:solidFill>
                <a:effectLst>
                  <a:outerShdw blurRad="38100" dist="38100" dir="2700000" algn="tl">
                    <a:srgbClr val="C0C0C0"/>
                  </a:outerShdw>
                </a:effectLst>
                <a:ea typeface="隶书" pitchFamily="49" charset="-122"/>
                <a:cs typeface="+mj-cs"/>
              </a:rPr>
              <a:t>警察与赞美诗</a:t>
            </a:r>
            <a:endParaRPr lang="zh-CN" altLang="en-US" sz="7200">
              <a:ea typeface="宋体" pitchFamily="2" charset="-122"/>
              <a:cs typeface="+mj-cs"/>
            </a:endParaRPr>
          </a:p>
        </p:txBody>
      </p:sp>
      <p:sp>
        <p:nvSpPr>
          <p:cNvPr id="4099" name="Rectangle 3"/>
          <p:cNvSpPr>
            <a:spLocks noChangeArrowheads="1"/>
          </p:cNvSpPr>
          <p:nvPr/>
        </p:nvSpPr>
        <p:spPr bwMode="auto">
          <a:xfrm>
            <a:off x="7391401" y="1989138"/>
            <a:ext cx="2951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eaLnBrk="1" fontAlgn="base" hangingPunct="1">
              <a:spcBef>
                <a:spcPct val="0"/>
              </a:spcBef>
              <a:spcAft>
                <a:spcPct val="0"/>
              </a:spcAft>
            </a:pPr>
            <a:r>
              <a:rPr lang="zh-CN" altLang="en-US" sz="2400">
                <a:solidFill>
                  <a:srgbClr val="000000"/>
                </a:solidFill>
                <a:latin typeface="Times New Roman" panose="02020603050405020304" pitchFamily="18" charset="0"/>
                <a:ea typeface="黑体" panose="02010609060101010101" pitchFamily="49" charset="-122"/>
              </a:rPr>
              <a:t>（美）欧·亨利</a:t>
            </a:r>
          </a:p>
        </p:txBody>
      </p:sp>
      <p:pic>
        <p:nvPicPr>
          <p:cNvPr id="4100" name="Picture 4" descr="hep copy"/>
          <p:cNvPicPr>
            <a:picLocks noChangeAspect="1" noChangeArrowheads="1"/>
          </p:cNvPicPr>
          <p:nvPr/>
        </p:nvPicPr>
        <p:blipFill>
          <a:blip r:embed="rId3">
            <a:clrChange>
              <a:clrFrom>
                <a:srgbClr val="FFFFFF"/>
              </a:clrFrom>
              <a:clrTo>
                <a:srgbClr val="FFFFFF">
                  <a:alpha val="0"/>
                </a:srgbClr>
              </a:clrTo>
            </a:clrChange>
            <a:lum bright="70000" contrast="-70000"/>
            <a:grayscl/>
            <a:extLst>
              <a:ext uri="{28A0092B-C50C-407E-A947-70E740481C1C}">
                <a14:useLocalDpi xmlns:a14="http://schemas.microsoft.com/office/drawing/2010/main" val="0"/>
              </a:ext>
            </a:extLst>
          </a:blip>
          <a:srcRect/>
          <a:stretch>
            <a:fillRect/>
          </a:stretch>
        </p:blipFill>
        <p:spPr bwMode="auto">
          <a:xfrm>
            <a:off x="2279651" y="5300663"/>
            <a:ext cx="792163"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01" name="Group 6"/>
          <p:cNvGrpSpPr>
            <a:grpSpLocks noChangeAspect="1"/>
          </p:cNvGrpSpPr>
          <p:nvPr/>
        </p:nvGrpSpPr>
        <p:grpSpPr bwMode="auto">
          <a:xfrm>
            <a:off x="5159375" y="2852738"/>
            <a:ext cx="4999038" cy="2735262"/>
            <a:chOff x="0" y="0"/>
            <a:chExt cx="3149" cy="1723"/>
          </a:xfrm>
        </p:grpSpPr>
        <p:pic>
          <p:nvPicPr>
            <p:cNvPr id="4103" name="Picture 7" descr="欧亨利"/>
            <p:cNvPicPr>
              <a:picLocks noChangeAspect="1" noChangeArrowheads="1"/>
            </p:cNvPicPr>
            <p:nvPr/>
          </p:nvPicPr>
          <p:blipFill>
            <a:blip r:embed="rId4">
              <a:lum bright="30000" contrast="-6000"/>
              <a:extLst>
                <a:ext uri="{28A0092B-C50C-407E-A947-70E740481C1C}">
                  <a14:useLocalDpi xmlns:a14="http://schemas.microsoft.com/office/drawing/2010/main" val="0"/>
                </a:ext>
              </a:extLst>
            </a:blip>
            <a:srcRect/>
            <a:stretch>
              <a:fillRect/>
            </a:stretch>
          </p:blipFill>
          <p:spPr bwMode="auto">
            <a:xfrm rot="1957902">
              <a:off x="1860" y="182"/>
              <a:ext cx="1289" cy="1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8" descr="欧亨利"/>
            <p:cNvPicPr>
              <a:picLocks noChangeAspect="1" noChangeArrowheads="1"/>
            </p:cNvPicPr>
            <p:nvPr/>
          </p:nvPicPr>
          <p:blipFill>
            <a:blip r:embed="rId4">
              <a:lum bright="30000" contrast="-6000"/>
              <a:extLst>
                <a:ext uri="{28A0092B-C50C-407E-A947-70E740481C1C}">
                  <a14:useLocalDpi xmlns:a14="http://schemas.microsoft.com/office/drawing/2010/main" val="0"/>
                </a:ext>
              </a:extLst>
            </a:blip>
            <a:srcRect/>
            <a:stretch>
              <a:fillRect/>
            </a:stretch>
          </p:blipFill>
          <p:spPr bwMode="auto">
            <a:xfrm rot="433434">
              <a:off x="1270" y="0"/>
              <a:ext cx="1289" cy="1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9" descr="欧亨利"/>
            <p:cNvPicPr>
              <a:picLocks noChangeAspect="1" noChangeArrowheads="1"/>
            </p:cNvPicPr>
            <p:nvPr/>
          </p:nvPicPr>
          <p:blipFill>
            <a:blip r:embed="rId4">
              <a:lum bright="30000" contrast="-6000"/>
              <a:extLst>
                <a:ext uri="{28A0092B-C50C-407E-A947-70E740481C1C}">
                  <a14:useLocalDpi xmlns:a14="http://schemas.microsoft.com/office/drawing/2010/main" val="0"/>
                </a:ext>
              </a:extLst>
            </a:blip>
            <a:srcRect/>
            <a:stretch>
              <a:fillRect/>
            </a:stretch>
          </p:blipFill>
          <p:spPr bwMode="auto">
            <a:xfrm rot="-133737">
              <a:off x="454" y="46"/>
              <a:ext cx="1289" cy="1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10" descr="欧亨利"/>
            <p:cNvPicPr>
              <a:picLocks noChangeAspect="1" noChangeArrowheads="1"/>
            </p:cNvPicPr>
            <p:nvPr/>
          </p:nvPicPr>
          <p:blipFill>
            <a:blip r:embed="rId4">
              <a:lum bright="30000" contrast="-6000"/>
              <a:extLst>
                <a:ext uri="{28A0092B-C50C-407E-A947-70E740481C1C}">
                  <a14:useLocalDpi xmlns:a14="http://schemas.microsoft.com/office/drawing/2010/main" val="0"/>
                </a:ext>
              </a:extLst>
            </a:blip>
            <a:srcRect/>
            <a:stretch>
              <a:fillRect/>
            </a:stretch>
          </p:blipFill>
          <p:spPr bwMode="auto">
            <a:xfrm rot="-1651789">
              <a:off x="0" y="227"/>
              <a:ext cx="1289" cy="1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5130" name="赞美诗歌 耶和华的心.mp3">
            <a:hlinkClick r:id="" action="ppaction://media"/>
          </p:cNvPr>
          <p:cNvPicPr>
            <a:picLocks noRot="1" noChangeAspect="1" noChangeArrowheads="1"/>
          </p:cNvPicPr>
          <p:nvPr>
            <a:audioFile r:link="rId1"/>
          </p:nvPr>
        </p:nvPicPr>
        <p:blipFill>
          <a:blip r:embed="rId5">
            <a:extLst>
              <a:ext uri="{28A0092B-C50C-407E-A947-70E740481C1C}">
                <a14:useLocalDpi xmlns:a14="http://schemas.microsoft.com/office/drawing/2010/main" val="0"/>
              </a:ext>
            </a:extLst>
          </a:blip>
          <a:srcRect/>
          <a:stretch>
            <a:fillRect/>
          </a:stretch>
        </p:blipFill>
        <p:spPr bwMode="auto">
          <a:xfrm>
            <a:off x="10128250" y="616585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93859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18455" fill="hold"/>
                                        <p:tgtEl>
                                          <p:spTgt spid="513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5130"/>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1793082" y="2547398"/>
            <a:ext cx="8748712"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eaLnBrk="1" fontAlgn="base" hangingPunct="1">
              <a:spcBef>
                <a:spcPct val="0"/>
              </a:spcBef>
              <a:spcAft>
                <a:spcPct val="0"/>
              </a:spcAft>
            </a:pPr>
            <a:r>
              <a:rPr lang="en-US" altLang="zh-CN" sz="4400" kern="0" dirty="0">
                <a:solidFill>
                  <a:srgbClr val="0000FF"/>
                </a:solidFill>
                <a:latin typeface="楷体" panose="02010609060101010101" pitchFamily="49" charset="-122"/>
              </a:rPr>
              <a:t>1.</a:t>
            </a:r>
            <a:r>
              <a:rPr lang="zh-CN" altLang="en-US" sz="4400" kern="0" dirty="0">
                <a:solidFill>
                  <a:srgbClr val="0000FF"/>
                </a:solidFill>
                <a:latin typeface="楷体" panose="02010609060101010101" pitchFamily="49" charset="-122"/>
              </a:rPr>
              <a:t>主人公苏贝为了要进监狱过冬，煞费苦心，处心积虑地做了哪些事情</a:t>
            </a:r>
            <a:r>
              <a:rPr lang="en-US" altLang="zh-CN" sz="4400" kern="0" dirty="0">
                <a:solidFill>
                  <a:srgbClr val="0000FF"/>
                </a:solidFill>
                <a:latin typeface="楷体" panose="02010609060101010101" pitchFamily="49" charset="-122"/>
              </a:rPr>
              <a:t>?</a:t>
            </a:r>
            <a:r>
              <a:rPr lang="zh-CN" altLang="en-US" sz="4400" kern="0" dirty="0">
                <a:solidFill>
                  <a:srgbClr val="0000FF"/>
                </a:solidFill>
                <a:latin typeface="楷体" panose="02010609060101010101" pitchFamily="49" charset="-122"/>
              </a:rPr>
              <a:t> 结果如何</a:t>
            </a:r>
            <a:r>
              <a:rPr lang="en-US" altLang="zh-CN" sz="4400" kern="0" dirty="0">
                <a:solidFill>
                  <a:srgbClr val="0000FF"/>
                </a:solidFill>
                <a:latin typeface="楷体" panose="02010609060101010101" pitchFamily="49" charset="-122"/>
              </a:rPr>
              <a:t>?</a:t>
            </a:r>
            <a:endParaRPr lang="zh-CN" altLang="en-US" sz="4400" kern="0" dirty="0">
              <a:solidFill>
                <a:srgbClr val="0000FF"/>
              </a:solidFill>
              <a:latin typeface="楷体" panose="02010609060101010101" pitchFamily="49" charset="-122"/>
            </a:endParaRPr>
          </a:p>
          <a:p>
            <a:pPr eaLnBrk="1" fontAlgn="base" hangingPunct="1">
              <a:spcBef>
                <a:spcPct val="0"/>
              </a:spcBef>
              <a:spcAft>
                <a:spcPct val="0"/>
              </a:spcAft>
            </a:pPr>
            <a:endParaRPr lang="zh-CN" altLang="en-US" sz="4400" dirty="0">
              <a:solidFill>
                <a:srgbClr val="000066"/>
              </a:solidFill>
              <a:latin typeface="楷体" panose="02010609060101010101" pitchFamily="49" charset="-122"/>
            </a:endParaRPr>
          </a:p>
        </p:txBody>
      </p:sp>
      <p:sp>
        <p:nvSpPr>
          <p:cNvPr id="5" name="WordArt 3"/>
          <p:cNvSpPr>
            <a:spLocks noChangeArrowheads="1" noChangeShapeType="1" noTextEdit="1"/>
          </p:cNvSpPr>
          <p:nvPr/>
        </p:nvSpPr>
        <p:spPr bwMode="auto">
          <a:xfrm>
            <a:off x="1919288" y="879782"/>
            <a:ext cx="6582161" cy="6477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zh-CN" altLang="en-US" sz="3600" b="1" kern="10" dirty="0">
                <a:ln w="9525">
                  <a:solidFill>
                    <a:srgbClr val="FF00FF"/>
                  </a:solidFill>
                  <a:round/>
                  <a:headEnd/>
                  <a:tailEnd/>
                </a:ln>
                <a:solidFill>
                  <a:srgbClr val="0066CC"/>
                </a:solidFill>
                <a:effectLst>
                  <a:outerShdw dist="35921" dir="2700000" algn="ctr" rotWithShape="0">
                    <a:srgbClr val="990000"/>
                  </a:outerShdw>
                </a:effectLst>
                <a:latin typeface="宋体" panose="02010600030101010101" pitchFamily="2" charset="-122"/>
                <a:ea typeface="宋体" panose="02010600030101010101" pitchFamily="2" charset="-122"/>
              </a:rPr>
              <a:t>初读课文，理清情节</a:t>
            </a:r>
            <a:r>
              <a:rPr lang="en-US" altLang="zh-CN" sz="3600" b="1" kern="10" dirty="0">
                <a:ln w="9525">
                  <a:solidFill>
                    <a:srgbClr val="FF00FF"/>
                  </a:solidFill>
                  <a:round/>
                  <a:headEnd/>
                  <a:tailEnd/>
                </a:ln>
                <a:solidFill>
                  <a:srgbClr val="0066CC"/>
                </a:solidFill>
                <a:effectLst>
                  <a:outerShdw dist="35921" dir="2700000" algn="ctr" rotWithShape="0">
                    <a:srgbClr val="990000"/>
                  </a:outerShdw>
                </a:effectLst>
                <a:latin typeface="宋体" panose="02010600030101010101" pitchFamily="2" charset="-122"/>
                <a:ea typeface="宋体" panose="02010600030101010101" pitchFamily="2" charset="-122"/>
              </a:rPr>
              <a:t>——</a:t>
            </a:r>
            <a:r>
              <a:rPr lang="zh-CN" altLang="en-US" sz="3600" b="1" kern="10" dirty="0">
                <a:ln w="9525">
                  <a:solidFill>
                    <a:srgbClr val="FF00FF"/>
                  </a:solidFill>
                  <a:round/>
                  <a:headEnd/>
                  <a:tailEnd/>
                </a:ln>
                <a:solidFill>
                  <a:srgbClr val="0066CC"/>
                </a:solidFill>
                <a:effectLst>
                  <a:outerShdw dist="35921" dir="2700000" algn="ctr" rotWithShape="0">
                    <a:srgbClr val="990000"/>
                  </a:outerShdw>
                </a:effectLst>
                <a:latin typeface="宋体" panose="02010600030101010101" pitchFamily="2" charset="-122"/>
                <a:ea typeface="宋体" panose="02010600030101010101" pitchFamily="2" charset="-122"/>
              </a:rPr>
              <a:t>究竟发生了什么</a:t>
            </a:r>
          </a:p>
        </p:txBody>
      </p:sp>
    </p:spTree>
    <p:extLst>
      <p:ext uri="{BB962C8B-B14F-4D97-AF65-F5344CB8AC3E}">
        <p14:creationId xmlns:p14="http://schemas.microsoft.com/office/powerpoint/2010/main" val="3930548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4294967295"/>
          </p:nvPr>
        </p:nvSpPr>
        <p:spPr>
          <a:xfrm>
            <a:off x="1666876" y="981076"/>
            <a:ext cx="8893175" cy="5876925"/>
          </a:xfrm>
        </p:spPr>
        <p:txBody>
          <a:bodyPr/>
          <a:lstStyle/>
          <a:p>
            <a:pPr>
              <a:lnSpc>
                <a:spcPct val="120000"/>
              </a:lnSpc>
            </a:pPr>
            <a:r>
              <a:rPr lang="en-US" altLang="zh-CN" dirty="0">
                <a:solidFill>
                  <a:srgbClr val="FF0000"/>
                </a:solidFill>
                <a:ea typeface="黑体" panose="02010609060101010101" pitchFamily="49" charset="-122"/>
              </a:rPr>
              <a:t>2.</a:t>
            </a:r>
            <a:r>
              <a:rPr lang="zh-CN" altLang="en-US" dirty="0">
                <a:solidFill>
                  <a:srgbClr val="FF0000"/>
                </a:solidFill>
                <a:ea typeface="黑体" panose="02010609060101010101" pitchFamily="49" charset="-122"/>
              </a:rPr>
              <a:t>小说在结局如何，有什么特点？</a:t>
            </a:r>
            <a:endParaRPr lang="en-US" altLang="zh-CN" dirty="0">
              <a:solidFill>
                <a:srgbClr val="FF0000"/>
              </a:solidFill>
              <a:ea typeface="黑体" panose="02010609060101010101" pitchFamily="49" charset="-122"/>
            </a:endParaRPr>
          </a:p>
          <a:p>
            <a:pPr>
              <a:lnSpc>
                <a:spcPct val="120000"/>
              </a:lnSpc>
            </a:pPr>
            <a:r>
              <a:rPr lang="zh-CN" altLang="en-US" dirty="0">
                <a:solidFill>
                  <a:srgbClr val="0A0AFF"/>
                </a:solidFill>
                <a:ea typeface="黑体" panose="02010609060101010101" pitchFamily="49" charset="-122"/>
              </a:rPr>
              <a:t>苏比干了许多破坏的勾当，希望落入法网，而警察不理他；在他愿意</a:t>
            </a:r>
            <a:r>
              <a:rPr lang="zh-CN" altLang="en-US" dirty="0">
                <a:solidFill>
                  <a:srgbClr val="0000FF"/>
                </a:solidFill>
                <a:ea typeface="黑体" panose="02010609060101010101" pitchFamily="49" charset="-122"/>
              </a:rPr>
              <a:t>改邪归正</a:t>
            </a:r>
            <a:r>
              <a:rPr lang="zh-CN" altLang="en-US" dirty="0">
                <a:solidFill>
                  <a:srgbClr val="0A0AFF"/>
                </a:solidFill>
                <a:ea typeface="黑体" panose="02010609060101010101" pitchFamily="49" charset="-122"/>
              </a:rPr>
              <a:t>时，反倒被警察逮捕，判刑三个月，这“不合常情”的精妙构思，正是作者的成功之笔。</a:t>
            </a:r>
            <a:r>
              <a:rPr lang="zh-CN" altLang="en-US" dirty="0">
                <a:solidFill>
                  <a:srgbClr val="0000FF"/>
                </a:solidFill>
                <a:latin typeface="黑体" panose="02010609060101010101" pitchFamily="49" charset="-122"/>
                <a:ea typeface="黑体" panose="02010609060101010101" pitchFamily="49" charset="-122"/>
              </a:rPr>
              <a:t> </a:t>
            </a:r>
          </a:p>
        </p:txBody>
      </p:sp>
      <p:sp>
        <p:nvSpPr>
          <p:cNvPr id="24580" name="TextBox 3"/>
          <p:cNvSpPr txBox="1">
            <a:spLocks noChangeArrowheads="1"/>
          </p:cNvSpPr>
          <p:nvPr/>
        </p:nvSpPr>
        <p:spPr bwMode="auto">
          <a:xfrm>
            <a:off x="810078" y="4143048"/>
            <a:ext cx="1008585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r>
              <a:rPr lang="zh-CN" altLang="en-US" sz="3600" dirty="0">
                <a:solidFill>
                  <a:srgbClr val="FF0000"/>
                </a:solidFill>
                <a:latin typeface="楷体" panose="02010609060101010101" pitchFamily="49" charset="-122"/>
              </a:rPr>
              <a:t>欧</a:t>
            </a:r>
            <a:r>
              <a:rPr lang="en-US" altLang="zh-CN" sz="3600" dirty="0">
                <a:solidFill>
                  <a:srgbClr val="FF0000"/>
                </a:solidFill>
                <a:latin typeface="楷体" panose="02010609060101010101" pitchFamily="49" charset="-122"/>
              </a:rPr>
              <a:t>·</a:t>
            </a:r>
            <a:r>
              <a:rPr lang="zh-CN" altLang="en-US" sz="3600" dirty="0">
                <a:solidFill>
                  <a:srgbClr val="FF0000"/>
                </a:solidFill>
                <a:latin typeface="楷体" panose="02010609060101010101" pitchFamily="49" charset="-122"/>
              </a:rPr>
              <a:t>亨利手法（结尾）：情理之中、意料之外</a:t>
            </a:r>
          </a:p>
        </p:txBody>
      </p:sp>
      <p:sp>
        <p:nvSpPr>
          <p:cNvPr id="6" name="WordArt 3"/>
          <p:cNvSpPr>
            <a:spLocks noChangeArrowheads="1" noChangeShapeType="1" noTextEdit="1"/>
          </p:cNvSpPr>
          <p:nvPr/>
        </p:nvSpPr>
        <p:spPr bwMode="auto">
          <a:xfrm>
            <a:off x="1783364" y="231775"/>
            <a:ext cx="7904333" cy="6477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zh-CN" altLang="en-US" sz="3600" b="1" kern="10" dirty="0">
                <a:ln w="9525">
                  <a:solidFill>
                    <a:srgbClr val="FF00FF"/>
                  </a:solidFill>
                  <a:round/>
                  <a:headEnd/>
                  <a:tailEnd/>
                </a:ln>
                <a:solidFill>
                  <a:srgbClr val="0066CC"/>
                </a:solidFill>
                <a:effectLst>
                  <a:outerShdw dist="35921" dir="2700000" algn="ctr" rotWithShape="0">
                    <a:srgbClr val="990000"/>
                  </a:outerShdw>
                </a:effectLst>
                <a:latin typeface="宋体" panose="02010600030101010101" pitchFamily="2" charset="-122"/>
                <a:ea typeface="宋体" panose="02010600030101010101" pitchFamily="2" charset="-122"/>
              </a:rPr>
              <a:t>初读课文，理清情节</a:t>
            </a:r>
            <a:r>
              <a:rPr lang="en-US" altLang="zh-CN" sz="3600" b="1" kern="10" dirty="0">
                <a:ln w="9525">
                  <a:solidFill>
                    <a:srgbClr val="FF00FF"/>
                  </a:solidFill>
                  <a:round/>
                  <a:headEnd/>
                  <a:tailEnd/>
                </a:ln>
                <a:solidFill>
                  <a:srgbClr val="0066CC"/>
                </a:solidFill>
                <a:effectLst>
                  <a:outerShdw dist="35921" dir="2700000" algn="ctr" rotWithShape="0">
                    <a:srgbClr val="990000"/>
                  </a:outerShdw>
                </a:effectLst>
                <a:latin typeface="宋体" panose="02010600030101010101" pitchFamily="2" charset="-122"/>
                <a:ea typeface="宋体" panose="02010600030101010101" pitchFamily="2" charset="-122"/>
              </a:rPr>
              <a:t>——</a:t>
            </a:r>
            <a:r>
              <a:rPr lang="zh-CN" altLang="en-US" sz="3600" b="1" kern="10" dirty="0">
                <a:ln w="9525">
                  <a:solidFill>
                    <a:srgbClr val="FF00FF"/>
                  </a:solidFill>
                  <a:round/>
                  <a:headEnd/>
                  <a:tailEnd/>
                </a:ln>
                <a:solidFill>
                  <a:srgbClr val="0066CC"/>
                </a:solidFill>
                <a:effectLst>
                  <a:outerShdw dist="35921" dir="2700000" algn="ctr" rotWithShape="0">
                    <a:srgbClr val="990000"/>
                  </a:outerShdw>
                </a:effectLst>
                <a:latin typeface="宋体" panose="02010600030101010101" pitchFamily="2" charset="-122"/>
                <a:ea typeface="宋体" panose="02010600030101010101" pitchFamily="2" charset="-122"/>
              </a:rPr>
              <a:t>究竟发生了什么</a:t>
            </a:r>
          </a:p>
        </p:txBody>
      </p:sp>
    </p:spTree>
    <p:extLst>
      <p:ext uri="{BB962C8B-B14F-4D97-AF65-F5344CB8AC3E}">
        <p14:creationId xmlns:p14="http://schemas.microsoft.com/office/powerpoint/2010/main" val="423138883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4580"/>
                                        </p:tgtEl>
                                        <p:attrNameLst>
                                          <p:attrName>style.visibility</p:attrName>
                                        </p:attrNameLst>
                                      </p:cBhvr>
                                      <p:to>
                                        <p:strVal val="visible"/>
                                      </p:to>
                                    </p:set>
                                    <p:anim calcmode="lin" valueType="num">
                                      <p:cBhvr additive="base">
                                        <p:cTn id="15" dur="3000" fill="hold"/>
                                        <p:tgtEl>
                                          <p:spTgt spid="24580"/>
                                        </p:tgtEl>
                                        <p:attrNameLst>
                                          <p:attrName>ppt_x</p:attrName>
                                        </p:attrNameLst>
                                      </p:cBhvr>
                                      <p:tavLst>
                                        <p:tav tm="0">
                                          <p:val>
                                            <p:strVal val="#ppt_x"/>
                                          </p:val>
                                        </p:tav>
                                        <p:tav tm="100000">
                                          <p:val>
                                            <p:strVal val="#ppt_x"/>
                                          </p:val>
                                        </p:tav>
                                      </p:tavLst>
                                    </p:anim>
                                    <p:anim calcmode="lin" valueType="num">
                                      <p:cBhvr additive="base">
                                        <p:cTn id="16" dur="3000" fill="hold"/>
                                        <p:tgtEl>
                                          <p:spTgt spid="245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4294967295"/>
          </p:nvPr>
        </p:nvSpPr>
        <p:spPr>
          <a:xfrm>
            <a:off x="1955801" y="1125539"/>
            <a:ext cx="5292725" cy="574675"/>
          </a:xfrm>
        </p:spPr>
        <p:txBody>
          <a:bodyPr/>
          <a:lstStyle/>
          <a:p>
            <a:pPr>
              <a:lnSpc>
                <a:spcPct val="90000"/>
              </a:lnSpc>
            </a:pPr>
            <a:r>
              <a:rPr lang="zh-CN" altLang="en-US" dirty="0">
                <a:ea typeface="黑体" panose="02010609060101010101" pitchFamily="49" charset="-122"/>
              </a:rPr>
              <a:t>苏贝是一个怎样的人？</a:t>
            </a:r>
          </a:p>
        </p:txBody>
      </p:sp>
      <p:sp>
        <p:nvSpPr>
          <p:cNvPr id="25603" name="Rectangle 4"/>
          <p:cNvSpPr>
            <a:spLocks noChangeArrowheads="1"/>
          </p:cNvSpPr>
          <p:nvPr/>
        </p:nvSpPr>
        <p:spPr bwMode="auto">
          <a:xfrm>
            <a:off x="1946276" y="1700213"/>
            <a:ext cx="8397875" cy="422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20000"/>
              </a:spcBef>
              <a:spcAft>
                <a:spcPct val="0"/>
              </a:spcAft>
              <a:buFont typeface="Arial" panose="020B0604020202020204" pitchFamily="34" charset="0"/>
              <a:buChar char="•"/>
            </a:pPr>
            <a:r>
              <a:rPr lang="zh-CN" altLang="en-US" sz="3200" dirty="0">
                <a:solidFill>
                  <a:srgbClr val="FF0000"/>
                </a:solidFill>
                <a:latin typeface="楷体" panose="02010609060101010101" pitchFamily="49" charset="-122"/>
              </a:rPr>
              <a:t>不能简单说他是坏人：</a:t>
            </a:r>
            <a:r>
              <a:rPr lang="zh-CN" altLang="en-US" sz="3200" dirty="0">
                <a:solidFill>
                  <a:srgbClr val="0000FF"/>
                </a:solidFill>
                <a:latin typeface="楷体" panose="02010609060101010101" pitchFamily="49" charset="-122"/>
              </a:rPr>
              <a:t>他故意作恶，犯些轻罪，都不是出自本意，他多年浪迹街头，并没有真正沦为小偷、骗子或其他社会渣滓。在赞美诗的感化下，能幡然悔悟，要跳出泥坑，</a:t>
            </a:r>
            <a:r>
              <a:rPr lang="zh-CN" altLang="en-US" sz="3200" u="sng" dirty="0">
                <a:solidFill>
                  <a:srgbClr val="0000FF"/>
                </a:solidFill>
                <a:effectLst>
                  <a:outerShdw blurRad="38100" dist="38100" dir="2700000" algn="tl">
                    <a:srgbClr val="000000">
                      <a:alpha val="43137"/>
                    </a:srgbClr>
                  </a:outerShdw>
                </a:effectLst>
                <a:latin typeface="楷体" panose="02010609060101010101" pitchFamily="49" charset="-122"/>
              </a:rPr>
              <a:t>表明他良知未泯，有向善的一面</a:t>
            </a:r>
          </a:p>
          <a:p>
            <a:pPr algn="ctr" eaLnBrk="1" fontAlgn="base" hangingPunct="1">
              <a:spcBef>
                <a:spcPct val="20000"/>
              </a:spcBef>
              <a:spcAft>
                <a:spcPct val="0"/>
              </a:spcAft>
              <a:buFont typeface="Arial" panose="020B0604020202020204" pitchFamily="34" charset="0"/>
              <a:buChar char="•"/>
            </a:pPr>
            <a:r>
              <a:rPr lang="zh-CN" altLang="en-US" sz="3200" dirty="0">
                <a:solidFill>
                  <a:srgbClr val="FF0000"/>
                </a:solidFill>
                <a:latin typeface="楷体" panose="02010609060101010101" pitchFamily="49" charset="-122"/>
              </a:rPr>
              <a:t>也不能说他是好人：</a:t>
            </a:r>
            <a:r>
              <a:rPr lang="zh-CN" altLang="en-US" sz="3200" dirty="0">
                <a:solidFill>
                  <a:srgbClr val="0000FF"/>
                </a:solidFill>
                <a:latin typeface="楷体" panose="02010609060101010101" pitchFamily="49" charset="-122"/>
              </a:rPr>
              <a:t>为了逃避生活的考验，他多年在监狱过冬，平时</a:t>
            </a:r>
            <a:r>
              <a:rPr lang="zh-CN" altLang="en-US" sz="3200" u="sng" dirty="0">
                <a:solidFill>
                  <a:srgbClr val="0000FF"/>
                </a:solidFill>
                <a:effectLst>
                  <a:outerShdw blurRad="38100" dist="38100" dir="2700000" algn="tl">
                    <a:srgbClr val="000000">
                      <a:alpha val="43137"/>
                    </a:srgbClr>
                  </a:outerShdw>
                </a:effectLst>
                <a:latin typeface="楷体" panose="02010609060101010101" pitchFamily="49" charset="-122"/>
              </a:rPr>
              <a:t>游手好闲，欲望低俗</a:t>
            </a:r>
            <a:r>
              <a:rPr lang="zh-CN" altLang="en-US" sz="3200" dirty="0">
                <a:solidFill>
                  <a:srgbClr val="0000FF"/>
                </a:solidFill>
                <a:effectLst>
                  <a:outerShdw blurRad="38100" dist="38100" dir="2700000" algn="tl">
                    <a:srgbClr val="000000">
                      <a:alpha val="43137"/>
                    </a:srgbClr>
                  </a:outerShdw>
                </a:effectLst>
                <a:latin typeface="楷体" panose="02010609060101010101" pitchFamily="49" charset="-122"/>
              </a:rPr>
              <a:t>，</a:t>
            </a:r>
            <a:r>
              <a:rPr lang="zh-CN" altLang="en-US" sz="3200" dirty="0">
                <a:solidFill>
                  <a:srgbClr val="0000FF"/>
                </a:solidFill>
                <a:latin typeface="楷体" panose="02010609060101010101" pitchFamily="49" charset="-122"/>
              </a:rPr>
              <a:t>他的一连串的恶行也不能说是对现实反抗的正确行动。</a:t>
            </a:r>
            <a:endParaRPr lang="zh-CN" altLang="en-US" sz="3200" dirty="0">
              <a:solidFill>
                <a:srgbClr val="000066"/>
              </a:solidFill>
              <a:latin typeface="黑体" panose="02010609060101010101" pitchFamily="49" charset="-122"/>
              <a:ea typeface="黑体" panose="02010609060101010101" pitchFamily="49" charset="-122"/>
            </a:endParaRPr>
          </a:p>
        </p:txBody>
      </p:sp>
      <p:sp>
        <p:nvSpPr>
          <p:cNvPr id="5" name="WordArt 3"/>
          <p:cNvSpPr>
            <a:spLocks noChangeArrowheads="1" noChangeShapeType="1" noTextEdit="1"/>
          </p:cNvSpPr>
          <p:nvPr/>
        </p:nvSpPr>
        <p:spPr bwMode="auto">
          <a:xfrm>
            <a:off x="2351217" y="251616"/>
            <a:ext cx="7263775" cy="6477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zh-CN" altLang="en-US" sz="3600" b="1" kern="10" dirty="0">
                <a:ln w="9525">
                  <a:solidFill>
                    <a:srgbClr val="FF00FF"/>
                  </a:solidFill>
                  <a:round/>
                  <a:headEnd/>
                  <a:tailEnd/>
                </a:ln>
                <a:solidFill>
                  <a:srgbClr val="0066CC"/>
                </a:solidFill>
                <a:effectLst>
                  <a:outerShdw dist="35921" dir="2700000" algn="ctr" rotWithShape="0">
                    <a:srgbClr val="990000"/>
                  </a:outerShdw>
                </a:effectLst>
                <a:latin typeface="宋体" panose="02010600030101010101" pitchFamily="2" charset="-122"/>
                <a:ea typeface="宋体" panose="02010600030101010101" pitchFamily="2" charset="-122"/>
              </a:rPr>
              <a:t>研读课文，探究人物</a:t>
            </a:r>
            <a:r>
              <a:rPr lang="en-US" altLang="zh-CN" sz="3600" b="1" kern="10" dirty="0">
                <a:ln w="9525">
                  <a:solidFill>
                    <a:srgbClr val="FF00FF"/>
                  </a:solidFill>
                  <a:round/>
                  <a:headEnd/>
                  <a:tailEnd/>
                </a:ln>
                <a:solidFill>
                  <a:srgbClr val="0066CC"/>
                </a:solidFill>
                <a:effectLst>
                  <a:outerShdw dist="35921" dir="2700000" algn="ctr" rotWithShape="0">
                    <a:srgbClr val="990000"/>
                  </a:outerShdw>
                </a:effectLst>
                <a:latin typeface="宋体" panose="02010600030101010101" pitchFamily="2" charset="-122"/>
                <a:ea typeface="宋体" panose="02010600030101010101" pitchFamily="2" charset="-122"/>
              </a:rPr>
              <a:t>——</a:t>
            </a:r>
            <a:r>
              <a:rPr lang="zh-CN" altLang="en-US" sz="3600" b="1" kern="10" dirty="0">
                <a:ln w="9525">
                  <a:solidFill>
                    <a:srgbClr val="FF00FF"/>
                  </a:solidFill>
                  <a:round/>
                  <a:headEnd/>
                  <a:tailEnd/>
                </a:ln>
                <a:solidFill>
                  <a:srgbClr val="0000FF"/>
                </a:solidFill>
                <a:effectLst>
                  <a:outerShdw dist="35921" dir="2700000" algn="ctr" rotWithShape="0">
                    <a:srgbClr val="990000"/>
                  </a:outerShdw>
                </a:effectLst>
                <a:latin typeface="宋体" panose="02010600030101010101" pitchFamily="2" charset="-122"/>
                <a:ea typeface="宋体" panose="02010600030101010101" pitchFamily="2" charset="-122"/>
              </a:rPr>
              <a:t>活生生的这一个</a:t>
            </a:r>
          </a:p>
        </p:txBody>
      </p:sp>
    </p:spTree>
    <p:extLst>
      <p:ext uri="{BB962C8B-B14F-4D97-AF65-F5344CB8AC3E}">
        <p14:creationId xmlns:p14="http://schemas.microsoft.com/office/powerpoint/2010/main" val="28701973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3"/>
                                        </p:tgtEl>
                                        <p:attrNameLst>
                                          <p:attrName>style.visibility</p:attrName>
                                        </p:attrNameLst>
                                      </p:cBhvr>
                                      <p:to>
                                        <p:strVal val="visible"/>
                                      </p:to>
                                    </p:set>
                                    <p:anim calcmode="lin" valueType="num">
                                      <p:cBhvr additive="base">
                                        <p:cTn id="7" dur="500" fill="hold"/>
                                        <p:tgtEl>
                                          <p:spTgt spid="25603"/>
                                        </p:tgtEl>
                                        <p:attrNameLst>
                                          <p:attrName>ppt_x</p:attrName>
                                        </p:attrNameLst>
                                      </p:cBhvr>
                                      <p:tavLst>
                                        <p:tav tm="0">
                                          <p:val>
                                            <p:strVal val="#ppt_x"/>
                                          </p:val>
                                        </p:tav>
                                        <p:tav tm="100000">
                                          <p:val>
                                            <p:strVal val="#ppt_x"/>
                                          </p:val>
                                        </p:tav>
                                      </p:tavLst>
                                    </p:anim>
                                    <p:anim calcmode="lin" valueType="num">
                                      <p:cBhvr additive="base">
                                        <p:cTn id="8" dur="500" fill="hold"/>
                                        <p:tgtEl>
                                          <p:spTgt spid="256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4"/>
          <p:cNvSpPr txBox="1">
            <a:spLocks noGrp="1" noChangeArrowheads="1"/>
          </p:cNvSpPr>
          <p:nvPr/>
        </p:nvSpPr>
        <p:spPr bwMode="auto">
          <a:xfrm>
            <a:off x="7543800" y="6553201"/>
            <a:ext cx="28956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r" eaLnBrk="1" fontAlgn="base" hangingPunct="1">
              <a:spcBef>
                <a:spcPct val="0"/>
              </a:spcBef>
              <a:spcAft>
                <a:spcPct val="0"/>
              </a:spcAft>
            </a:pPr>
            <a:r>
              <a:rPr lang="en-US" altLang="zh-CN" sz="1400">
                <a:solidFill>
                  <a:srgbClr val="000066"/>
                </a:solidFill>
                <a:latin typeface="Arial" panose="020B0604020202020204" pitchFamily="34" charset="0"/>
                <a:ea typeface="PMingLiU" pitchFamily="18" charset="-120"/>
              </a:rPr>
              <a:t>Company Logo</a:t>
            </a:r>
          </a:p>
        </p:txBody>
      </p:sp>
      <p:sp>
        <p:nvSpPr>
          <p:cNvPr id="21507" name="Rectangle 2"/>
          <p:cNvSpPr>
            <a:spLocks noGrp="1" noChangeArrowheads="1"/>
          </p:cNvSpPr>
          <p:nvPr>
            <p:ph type="title" idx="4294967295"/>
          </p:nvPr>
        </p:nvSpPr>
        <p:spPr/>
        <p:txBody>
          <a:bodyPr/>
          <a:lstStyle/>
          <a:p>
            <a:pPr eaLnBrk="1" hangingPunct="1"/>
            <a:endParaRPr lang="zh-CN" altLang="en-US" dirty="0">
              <a:ea typeface="宋体" panose="02010600030101010101" pitchFamily="2" charset="-122"/>
            </a:endParaRPr>
          </a:p>
        </p:txBody>
      </p:sp>
      <p:sp>
        <p:nvSpPr>
          <p:cNvPr id="21508" name="Rectangle 3"/>
          <p:cNvSpPr>
            <a:spLocks noGrp="1" noChangeArrowheads="1"/>
          </p:cNvSpPr>
          <p:nvPr>
            <p:ph type="body" idx="4294967295"/>
          </p:nvPr>
        </p:nvSpPr>
        <p:spPr>
          <a:xfrm>
            <a:off x="2429081" y="2098778"/>
            <a:ext cx="7426325" cy="5135563"/>
          </a:xfrm>
        </p:spPr>
        <p:txBody>
          <a:bodyPr/>
          <a:lstStyle/>
          <a:p>
            <a:pPr marL="0" indent="0" eaLnBrk="1" hangingPunct="1">
              <a:buNone/>
            </a:pPr>
            <a:r>
              <a:rPr lang="zh-CN" altLang="en-US" sz="3600" dirty="0">
                <a:solidFill>
                  <a:srgbClr val="0000FF"/>
                </a:solidFill>
                <a:latin typeface="楷体" panose="02010609060101010101" pitchFamily="49" charset="-122"/>
                <a:ea typeface="楷体" panose="02010609060101010101" pitchFamily="49" charset="-122"/>
              </a:rPr>
              <a:t>    </a:t>
            </a:r>
            <a:r>
              <a:rPr lang="en-US" altLang="zh-CN" sz="3600" dirty="0">
                <a:solidFill>
                  <a:srgbClr val="0000FF"/>
                </a:solidFill>
                <a:latin typeface="楷体" panose="02010609060101010101" pitchFamily="49" charset="-122"/>
                <a:ea typeface="楷体" panose="02010609060101010101" pitchFamily="49" charset="-122"/>
              </a:rPr>
              <a:t>1.</a:t>
            </a:r>
            <a:r>
              <a:rPr lang="zh-CN" altLang="en-US" sz="3600" dirty="0">
                <a:solidFill>
                  <a:srgbClr val="0000FF"/>
                </a:solidFill>
                <a:latin typeface="楷体" panose="02010609060101010101" pitchFamily="49" charset="-122"/>
                <a:ea typeface="楷体" panose="02010609060101010101" pitchFamily="49" charset="-122"/>
              </a:rPr>
              <a:t>社会的治安需要</a:t>
            </a:r>
            <a:r>
              <a:rPr lang="zh-CN" altLang="en-US" sz="3600" dirty="0">
                <a:solidFill>
                  <a:srgbClr val="FF0000"/>
                </a:solidFill>
                <a:latin typeface="黑体" panose="02010609060101010101" pitchFamily="49" charset="-122"/>
                <a:ea typeface="黑体" panose="02010609060101010101" pitchFamily="49" charset="-122"/>
              </a:rPr>
              <a:t>警察</a:t>
            </a:r>
            <a:r>
              <a:rPr lang="zh-CN" altLang="en-US" sz="3600" dirty="0">
                <a:solidFill>
                  <a:srgbClr val="0000FF"/>
                </a:solidFill>
                <a:latin typeface="楷体" panose="02010609060101010101" pitchFamily="49" charset="-122"/>
                <a:ea typeface="楷体" panose="02010609060101010101" pitchFamily="49" charset="-122"/>
              </a:rPr>
              <a:t>，苏贝在做坏事的时候警察老爷们在忙什么？反映了怎样的社会现实？</a:t>
            </a:r>
          </a:p>
        </p:txBody>
      </p:sp>
      <p:sp>
        <p:nvSpPr>
          <p:cNvPr id="5" name="WordArt 3"/>
          <p:cNvSpPr>
            <a:spLocks noChangeArrowheads="1" noChangeShapeType="1" noTextEdit="1"/>
          </p:cNvSpPr>
          <p:nvPr/>
        </p:nvSpPr>
        <p:spPr bwMode="auto">
          <a:xfrm>
            <a:off x="1830798" y="795314"/>
            <a:ext cx="7263775" cy="6477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zh-CN" altLang="en-US" sz="3600" b="1" kern="10" dirty="0">
                <a:ln w="9525">
                  <a:solidFill>
                    <a:srgbClr val="FF00FF"/>
                  </a:solidFill>
                  <a:round/>
                  <a:headEnd/>
                  <a:tailEnd/>
                </a:ln>
                <a:solidFill>
                  <a:srgbClr val="0066CC"/>
                </a:solidFill>
                <a:effectLst>
                  <a:outerShdw dist="35921" dir="2700000" algn="ctr" rotWithShape="0">
                    <a:srgbClr val="990000"/>
                  </a:outerShdw>
                </a:effectLst>
                <a:latin typeface="宋体" panose="02010600030101010101" pitchFamily="2" charset="-122"/>
                <a:ea typeface="宋体" panose="02010600030101010101" pitchFamily="2" charset="-122"/>
              </a:rPr>
              <a:t>悟读课文，明确主题</a:t>
            </a:r>
            <a:r>
              <a:rPr lang="en-US" altLang="zh-CN" sz="3600" b="1" kern="10" dirty="0">
                <a:ln w="9525">
                  <a:solidFill>
                    <a:srgbClr val="FF00FF"/>
                  </a:solidFill>
                  <a:round/>
                  <a:headEnd/>
                  <a:tailEnd/>
                </a:ln>
                <a:solidFill>
                  <a:srgbClr val="0066CC"/>
                </a:solidFill>
                <a:effectLst>
                  <a:outerShdw dist="35921" dir="2700000" algn="ctr" rotWithShape="0">
                    <a:srgbClr val="990000"/>
                  </a:outerShdw>
                </a:effectLst>
                <a:latin typeface="宋体" panose="02010600030101010101" pitchFamily="2" charset="-122"/>
                <a:ea typeface="宋体" panose="02010600030101010101" pitchFamily="2" charset="-122"/>
              </a:rPr>
              <a:t>——</a:t>
            </a:r>
            <a:r>
              <a:rPr lang="zh-CN" altLang="en-US" sz="3600" b="1" kern="10" dirty="0">
                <a:ln w="9525">
                  <a:solidFill>
                    <a:srgbClr val="FF00FF"/>
                  </a:solidFill>
                  <a:round/>
                  <a:headEnd/>
                  <a:tailEnd/>
                </a:ln>
                <a:solidFill>
                  <a:srgbClr val="0066CC"/>
                </a:solidFill>
                <a:effectLst>
                  <a:outerShdw dist="35921" dir="2700000" algn="ctr" rotWithShape="0">
                    <a:srgbClr val="990000"/>
                  </a:outerShdw>
                </a:effectLst>
                <a:latin typeface="宋体" panose="02010600030101010101" pitchFamily="2" charset="-122"/>
                <a:ea typeface="宋体" panose="02010600030101010101" pitchFamily="2" charset="-122"/>
              </a:rPr>
              <a:t>小说家想说些什么</a:t>
            </a:r>
          </a:p>
        </p:txBody>
      </p:sp>
    </p:spTree>
    <p:extLst>
      <p:ext uri="{BB962C8B-B14F-4D97-AF65-F5344CB8AC3E}">
        <p14:creationId xmlns:p14="http://schemas.microsoft.com/office/powerpoint/2010/main" val="924971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4"/>
          <p:cNvSpPr txBox="1">
            <a:spLocks noGrp="1" noChangeArrowheads="1"/>
          </p:cNvSpPr>
          <p:nvPr/>
        </p:nvSpPr>
        <p:spPr bwMode="auto">
          <a:xfrm>
            <a:off x="7543800" y="6553201"/>
            <a:ext cx="28956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r" eaLnBrk="1" fontAlgn="base" hangingPunct="1">
              <a:spcBef>
                <a:spcPct val="0"/>
              </a:spcBef>
              <a:spcAft>
                <a:spcPct val="0"/>
              </a:spcAft>
            </a:pPr>
            <a:r>
              <a:rPr lang="en-US" altLang="zh-CN" sz="1400">
                <a:solidFill>
                  <a:srgbClr val="000066"/>
                </a:solidFill>
                <a:latin typeface="Arial" panose="020B0604020202020204" pitchFamily="34" charset="0"/>
                <a:ea typeface="PMingLiU" pitchFamily="18" charset="-120"/>
              </a:rPr>
              <a:t>Company Logo</a:t>
            </a:r>
          </a:p>
        </p:txBody>
      </p:sp>
      <p:sp>
        <p:nvSpPr>
          <p:cNvPr id="22531" name="AutoShape 2"/>
          <p:cNvSpPr>
            <a:spLocks noChangeArrowheads="1"/>
          </p:cNvSpPr>
          <p:nvPr/>
        </p:nvSpPr>
        <p:spPr bwMode="auto">
          <a:xfrm>
            <a:off x="1631950" y="1773239"/>
            <a:ext cx="1944688" cy="719137"/>
          </a:xfrm>
          <a:prstGeom prst="can">
            <a:avLst>
              <a:gd name="adj" fmla="val 25000"/>
            </a:avLst>
          </a:prstGeom>
          <a:solidFill>
            <a:srgbClr val="CC99FF">
              <a:alpha val="94901"/>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22532" name="AutoShape 3"/>
          <p:cNvSpPr>
            <a:spLocks noChangeArrowheads="1"/>
          </p:cNvSpPr>
          <p:nvPr/>
        </p:nvSpPr>
        <p:spPr bwMode="auto">
          <a:xfrm>
            <a:off x="5664201" y="2636839"/>
            <a:ext cx="2232025" cy="712787"/>
          </a:xfrm>
          <a:prstGeom prst="can">
            <a:avLst>
              <a:gd name="adj" fmla="val 25000"/>
            </a:avLst>
          </a:prstGeom>
          <a:solidFill>
            <a:schemeClr val="accent1">
              <a:alpha val="8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22533" name="AutoShape 4"/>
          <p:cNvSpPr>
            <a:spLocks noChangeArrowheads="1"/>
          </p:cNvSpPr>
          <p:nvPr/>
        </p:nvSpPr>
        <p:spPr bwMode="auto">
          <a:xfrm>
            <a:off x="5664201" y="1844676"/>
            <a:ext cx="2232025" cy="720725"/>
          </a:xfrm>
          <a:prstGeom prst="can">
            <a:avLst>
              <a:gd name="adj" fmla="val 25000"/>
            </a:avLst>
          </a:prstGeom>
          <a:solidFill>
            <a:schemeClr val="accent1">
              <a:alpha val="8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22534" name="AutoShape 5"/>
          <p:cNvSpPr>
            <a:spLocks noChangeArrowheads="1"/>
          </p:cNvSpPr>
          <p:nvPr/>
        </p:nvSpPr>
        <p:spPr bwMode="auto">
          <a:xfrm>
            <a:off x="5664201" y="981076"/>
            <a:ext cx="2232025" cy="785813"/>
          </a:xfrm>
          <a:prstGeom prst="can">
            <a:avLst>
              <a:gd name="adj" fmla="val 25000"/>
            </a:avLst>
          </a:prstGeom>
          <a:solidFill>
            <a:schemeClr val="accent1">
              <a:alpha val="8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21511" name="Text Box 6"/>
          <p:cNvSpPr txBox="1">
            <a:spLocks noChangeArrowheads="1"/>
          </p:cNvSpPr>
          <p:nvPr/>
        </p:nvSpPr>
        <p:spPr bwMode="auto">
          <a:xfrm>
            <a:off x="1776413" y="1844676"/>
            <a:ext cx="16557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fontAlgn="base">
              <a:spcBef>
                <a:spcPct val="0"/>
              </a:spcBef>
              <a:spcAft>
                <a:spcPct val="0"/>
              </a:spcAft>
            </a:pPr>
            <a:r>
              <a:rPr lang="zh-CN" altLang="en-US">
                <a:solidFill>
                  <a:srgbClr val="000000"/>
                </a:solidFill>
                <a:latin typeface="Arial" panose="020B0604020202020204" pitchFamily="34" charset="0"/>
              </a:rPr>
              <a:t>砸破橱窗</a:t>
            </a:r>
          </a:p>
        </p:txBody>
      </p:sp>
      <p:sp>
        <p:nvSpPr>
          <p:cNvPr id="22536" name="Text Box 7"/>
          <p:cNvSpPr txBox="1">
            <a:spLocks noChangeArrowheads="1"/>
          </p:cNvSpPr>
          <p:nvPr/>
        </p:nvSpPr>
        <p:spPr bwMode="auto">
          <a:xfrm>
            <a:off x="3216275" y="3135313"/>
            <a:ext cx="654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fontAlgn="base">
              <a:spcBef>
                <a:spcPct val="0"/>
              </a:spcBef>
              <a:spcAft>
                <a:spcPct val="0"/>
              </a:spcAft>
            </a:pPr>
            <a:r>
              <a:rPr lang="zh-CN" altLang="en-US" sz="1800">
                <a:solidFill>
                  <a:srgbClr val="FFFFFF"/>
                </a:solidFill>
                <a:latin typeface="Arial" panose="020B0604020202020204" pitchFamily="34" charset="0"/>
                <a:ea typeface="宋体" panose="02010600030101010101" pitchFamily="2" charset="-122"/>
              </a:rPr>
              <a:t>Text</a:t>
            </a:r>
          </a:p>
        </p:txBody>
      </p:sp>
      <p:sp>
        <p:nvSpPr>
          <p:cNvPr id="22537" name="Text Box 8"/>
          <p:cNvSpPr txBox="1">
            <a:spLocks noChangeArrowheads="1"/>
          </p:cNvSpPr>
          <p:nvPr/>
        </p:nvSpPr>
        <p:spPr bwMode="auto">
          <a:xfrm>
            <a:off x="3216275" y="3633788"/>
            <a:ext cx="654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fontAlgn="base">
              <a:spcBef>
                <a:spcPct val="0"/>
              </a:spcBef>
              <a:spcAft>
                <a:spcPct val="0"/>
              </a:spcAft>
            </a:pPr>
            <a:r>
              <a:rPr lang="zh-CN" altLang="en-US" sz="1800">
                <a:solidFill>
                  <a:srgbClr val="FFFFFF"/>
                </a:solidFill>
                <a:latin typeface="Arial" panose="020B0604020202020204" pitchFamily="34" charset="0"/>
                <a:ea typeface="宋体" panose="02010600030101010101" pitchFamily="2" charset="-122"/>
              </a:rPr>
              <a:t>Text</a:t>
            </a:r>
          </a:p>
        </p:txBody>
      </p:sp>
      <p:sp>
        <p:nvSpPr>
          <p:cNvPr id="21514" name="Text Box 9"/>
          <p:cNvSpPr txBox="1">
            <a:spLocks noChangeArrowheads="1"/>
          </p:cNvSpPr>
          <p:nvPr/>
        </p:nvSpPr>
        <p:spPr bwMode="auto">
          <a:xfrm>
            <a:off x="5808664" y="1917700"/>
            <a:ext cx="18002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fontAlgn="base">
              <a:spcBef>
                <a:spcPct val="0"/>
              </a:spcBef>
              <a:spcAft>
                <a:spcPct val="0"/>
              </a:spcAft>
            </a:pPr>
            <a:r>
              <a:rPr lang="zh-CN" altLang="en-US">
                <a:solidFill>
                  <a:srgbClr val="000000"/>
                </a:solidFill>
                <a:latin typeface="Arial" panose="020B0604020202020204" pitchFamily="34" charset="0"/>
              </a:rPr>
              <a:t>警察不信</a:t>
            </a:r>
          </a:p>
        </p:txBody>
      </p:sp>
      <p:sp>
        <p:nvSpPr>
          <p:cNvPr id="21515" name="Text Box 10"/>
          <p:cNvSpPr txBox="1">
            <a:spLocks noChangeArrowheads="1"/>
          </p:cNvSpPr>
          <p:nvPr/>
        </p:nvSpPr>
        <p:spPr bwMode="auto">
          <a:xfrm>
            <a:off x="5880100" y="2708275"/>
            <a:ext cx="17272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fontAlgn="base">
              <a:spcBef>
                <a:spcPct val="0"/>
              </a:spcBef>
              <a:spcAft>
                <a:spcPct val="0"/>
              </a:spcAft>
            </a:pPr>
            <a:r>
              <a:rPr lang="zh-CN" altLang="en-US">
                <a:solidFill>
                  <a:srgbClr val="000000"/>
                </a:solidFill>
                <a:latin typeface="Arial" panose="020B0604020202020204" pitchFamily="34" charset="0"/>
              </a:rPr>
              <a:t>警察不理</a:t>
            </a:r>
          </a:p>
        </p:txBody>
      </p:sp>
      <p:sp>
        <p:nvSpPr>
          <p:cNvPr id="22540" name="AutoShape 11"/>
          <p:cNvSpPr>
            <a:spLocks noChangeArrowheads="1"/>
          </p:cNvSpPr>
          <p:nvPr/>
        </p:nvSpPr>
        <p:spPr bwMode="auto">
          <a:xfrm>
            <a:off x="5664201" y="3429001"/>
            <a:ext cx="2232025" cy="720725"/>
          </a:xfrm>
          <a:prstGeom prst="can">
            <a:avLst>
              <a:gd name="adj" fmla="val 25000"/>
            </a:avLst>
          </a:prstGeom>
          <a:solidFill>
            <a:schemeClr val="accent1">
              <a:alpha val="8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21517" name="Text Box 12"/>
          <p:cNvSpPr txBox="1">
            <a:spLocks noChangeArrowheads="1"/>
          </p:cNvSpPr>
          <p:nvPr/>
        </p:nvSpPr>
        <p:spPr bwMode="auto">
          <a:xfrm>
            <a:off x="5808663" y="3502025"/>
            <a:ext cx="187166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fontAlgn="base">
              <a:spcBef>
                <a:spcPct val="0"/>
              </a:spcBef>
              <a:spcAft>
                <a:spcPct val="0"/>
              </a:spcAft>
            </a:pPr>
            <a:r>
              <a:rPr lang="zh-CN" altLang="en-US">
                <a:solidFill>
                  <a:srgbClr val="000000"/>
                </a:solidFill>
                <a:latin typeface="Arial" panose="020B0604020202020204" pitchFamily="34" charset="0"/>
              </a:rPr>
              <a:t>警察不管</a:t>
            </a:r>
          </a:p>
        </p:txBody>
      </p:sp>
      <p:sp>
        <p:nvSpPr>
          <p:cNvPr id="22542" name="AutoShape 13"/>
          <p:cNvSpPr>
            <a:spLocks noChangeArrowheads="1"/>
          </p:cNvSpPr>
          <p:nvPr/>
        </p:nvSpPr>
        <p:spPr bwMode="auto">
          <a:xfrm>
            <a:off x="5664201" y="4292600"/>
            <a:ext cx="2232025" cy="787400"/>
          </a:xfrm>
          <a:prstGeom prst="can">
            <a:avLst>
              <a:gd name="adj" fmla="val 25000"/>
            </a:avLst>
          </a:prstGeom>
          <a:solidFill>
            <a:schemeClr val="accent1">
              <a:alpha val="8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22543" name="AutoShape 14"/>
          <p:cNvSpPr>
            <a:spLocks noChangeArrowheads="1"/>
          </p:cNvSpPr>
          <p:nvPr/>
        </p:nvSpPr>
        <p:spPr bwMode="auto">
          <a:xfrm>
            <a:off x="5664201" y="5157788"/>
            <a:ext cx="2232025" cy="785812"/>
          </a:xfrm>
          <a:prstGeom prst="can">
            <a:avLst>
              <a:gd name="adj" fmla="val 25000"/>
            </a:avLst>
          </a:prstGeom>
          <a:solidFill>
            <a:schemeClr val="accent1">
              <a:alpha val="87842"/>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21520" name="Text Box 15"/>
          <p:cNvSpPr txBox="1">
            <a:spLocks noChangeArrowheads="1"/>
          </p:cNvSpPr>
          <p:nvPr/>
        </p:nvSpPr>
        <p:spPr bwMode="auto">
          <a:xfrm>
            <a:off x="5880100" y="4437063"/>
            <a:ext cx="1727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fontAlgn="base">
              <a:spcBef>
                <a:spcPct val="0"/>
              </a:spcBef>
              <a:spcAft>
                <a:spcPct val="0"/>
              </a:spcAft>
            </a:pPr>
            <a:r>
              <a:rPr lang="zh-CN" altLang="en-US">
                <a:solidFill>
                  <a:srgbClr val="000000"/>
                </a:solidFill>
                <a:latin typeface="Arial" panose="020B0604020202020204" pitchFamily="34" charset="0"/>
              </a:rPr>
              <a:t>警察不究</a:t>
            </a:r>
          </a:p>
        </p:txBody>
      </p:sp>
      <p:sp>
        <p:nvSpPr>
          <p:cNvPr id="21521" name="Text Box 16"/>
          <p:cNvSpPr txBox="1">
            <a:spLocks noChangeArrowheads="1"/>
          </p:cNvSpPr>
          <p:nvPr/>
        </p:nvSpPr>
        <p:spPr bwMode="auto">
          <a:xfrm>
            <a:off x="5880100" y="5302251"/>
            <a:ext cx="17287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fontAlgn="base">
              <a:spcBef>
                <a:spcPct val="0"/>
              </a:spcBef>
              <a:spcAft>
                <a:spcPct val="0"/>
              </a:spcAft>
            </a:pPr>
            <a:r>
              <a:rPr lang="zh-CN" altLang="en-US">
                <a:solidFill>
                  <a:srgbClr val="000000"/>
                </a:solidFill>
                <a:latin typeface="Arial" panose="020B0604020202020204" pitchFamily="34" charset="0"/>
              </a:rPr>
              <a:t>警察不暇</a:t>
            </a:r>
          </a:p>
        </p:txBody>
      </p:sp>
      <p:sp>
        <p:nvSpPr>
          <p:cNvPr id="22546" name="Rectangle 17"/>
          <p:cNvSpPr>
            <a:spLocks noChangeArrowheads="1"/>
          </p:cNvSpPr>
          <p:nvPr/>
        </p:nvSpPr>
        <p:spPr bwMode="auto">
          <a:xfrm>
            <a:off x="2640013" y="1"/>
            <a:ext cx="716280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sz="1800">
              <a:solidFill>
                <a:srgbClr val="000066"/>
              </a:solidFill>
              <a:ea typeface="宋体" panose="02010600030101010101" pitchFamily="2" charset="-122"/>
            </a:endParaRPr>
          </a:p>
        </p:txBody>
      </p:sp>
      <p:sp>
        <p:nvSpPr>
          <p:cNvPr id="22547" name="AutoShape 18"/>
          <p:cNvSpPr>
            <a:spLocks noChangeArrowheads="1"/>
          </p:cNvSpPr>
          <p:nvPr/>
        </p:nvSpPr>
        <p:spPr bwMode="auto">
          <a:xfrm>
            <a:off x="1631950" y="4292601"/>
            <a:ext cx="1944688" cy="720725"/>
          </a:xfrm>
          <a:prstGeom prst="can">
            <a:avLst>
              <a:gd name="adj" fmla="val 25000"/>
            </a:avLst>
          </a:prstGeom>
          <a:solidFill>
            <a:srgbClr val="CC99FF">
              <a:alpha val="94901"/>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22548" name="AutoShape 19"/>
          <p:cNvSpPr>
            <a:spLocks noChangeArrowheads="1"/>
          </p:cNvSpPr>
          <p:nvPr/>
        </p:nvSpPr>
        <p:spPr bwMode="auto">
          <a:xfrm>
            <a:off x="1631950" y="3502025"/>
            <a:ext cx="1944688" cy="717550"/>
          </a:xfrm>
          <a:prstGeom prst="can">
            <a:avLst>
              <a:gd name="adj" fmla="val 25000"/>
            </a:avLst>
          </a:prstGeom>
          <a:solidFill>
            <a:srgbClr val="CC99FF">
              <a:alpha val="94901"/>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21525" name="Text Box 20"/>
          <p:cNvSpPr txBox="1">
            <a:spLocks noChangeArrowheads="1"/>
          </p:cNvSpPr>
          <p:nvPr/>
        </p:nvSpPr>
        <p:spPr bwMode="auto">
          <a:xfrm>
            <a:off x="1703388" y="4365626"/>
            <a:ext cx="1727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fontAlgn="base">
              <a:spcBef>
                <a:spcPct val="0"/>
              </a:spcBef>
              <a:spcAft>
                <a:spcPct val="0"/>
              </a:spcAft>
            </a:pPr>
            <a:r>
              <a:rPr lang="zh-CN" altLang="en-US">
                <a:solidFill>
                  <a:srgbClr val="000000"/>
                </a:solidFill>
                <a:latin typeface="Arial" panose="020B0604020202020204" pitchFamily="34" charset="0"/>
              </a:rPr>
              <a:t>扰乱治安</a:t>
            </a:r>
          </a:p>
        </p:txBody>
      </p:sp>
      <p:sp>
        <p:nvSpPr>
          <p:cNvPr id="22550" name="Text Box 21"/>
          <p:cNvSpPr txBox="1">
            <a:spLocks noChangeArrowheads="1"/>
          </p:cNvSpPr>
          <p:nvPr/>
        </p:nvSpPr>
        <p:spPr bwMode="auto">
          <a:xfrm>
            <a:off x="3359150" y="5300663"/>
            <a:ext cx="654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fontAlgn="base">
              <a:spcBef>
                <a:spcPct val="0"/>
              </a:spcBef>
              <a:spcAft>
                <a:spcPct val="0"/>
              </a:spcAft>
            </a:pPr>
            <a:r>
              <a:rPr lang="zh-CN" altLang="en-US" sz="1800">
                <a:solidFill>
                  <a:srgbClr val="FFFFFF"/>
                </a:solidFill>
                <a:latin typeface="Arial" panose="020B0604020202020204" pitchFamily="34" charset="0"/>
                <a:ea typeface="宋体" panose="02010600030101010101" pitchFamily="2" charset="-122"/>
              </a:rPr>
              <a:t>Text</a:t>
            </a:r>
          </a:p>
        </p:txBody>
      </p:sp>
      <p:sp>
        <p:nvSpPr>
          <p:cNvPr id="22551" name="AutoShape 22"/>
          <p:cNvSpPr>
            <a:spLocks noChangeArrowheads="1"/>
          </p:cNvSpPr>
          <p:nvPr/>
        </p:nvSpPr>
        <p:spPr bwMode="auto">
          <a:xfrm rot="16200000" flipH="1">
            <a:off x="3527426" y="3260726"/>
            <a:ext cx="346075" cy="250825"/>
          </a:xfrm>
          <a:prstGeom prst="upArrow">
            <a:avLst>
              <a:gd name="adj1" fmla="val 51676"/>
              <a:gd name="adj2" fmla="val 100000"/>
            </a:avLst>
          </a:prstGeom>
          <a:gradFill rotWithShape="1">
            <a:gsLst>
              <a:gs pos="0">
                <a:schemeClr val="tx2"/>
              </a:gs>
              <a:gs pos="100000">
                <a:srgbClr val="A4BFB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22552" name="AutoShape 23"/>
          <p:cNvSpPr>
            <a:spLocks noChangeArrowheads="1"/>
          </p:cNvSpPr>
          <p:nvPr/>
        </p:nvSpPr>
        <p:spPr bwMode="auto">
          <a:xfrm rot="10800000" flipH="1">
            <a:off x="4368800" y="4076701"/>
            <a:ext cx="369888" cy="231775"/>
          </a:xfrm>
          <a:prstGeom prst="upArrow">
            <a:avLst>
              <a:gd name="adj1" fmla="val 51676"/>
              <a:gd name="adj2" fmla="val 100000"/>
            </a:avLst>
          </a:prstGeom>
          <a:gradFill rotWithShape="1">
            <a:gsLst>
              <a:gs pos="0">
                <a:schemeClr val="tx2"/>
              </a:gs>
              <a:gs pos="100000">
                <a:srgbClr val="A4BFB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21529" name="Oval 24"/>
          <p:cNvSpPr>
            <a:spLocks noChangeArrowheads="1"/>
          </p:cNvSpPr>
          <p:nvPr/>
        </p:nvSpPr>
        <p:spPr bwMode="auto">
          <a:xfrm>
            <a:off x="3937000" y="2916665"/>
            <a:ext cx="1295400" cy="735747"/>
          </a:xfrm>
          <a:prstGeom prst="ellipse">
            <a:avLst/>
          </a:prstGeom>
          <a:gradFill rotWithShape="1">
            <a:gsLst>
              <a:gs pos="0">
                <a:srgbClr val="FFFFFF"/>
              </a:gs>
              <a:gs pos="50000">
                <a:schemeClr val="hlink"/>
              </a:gs>
              <a:gs pos="100000">
                <a:srgbClr val="FFFFFF"/>
              </a:gs>
            </a:gsLst>
            <a:lin ang="2700000" scaled="1"/>
          </a:gradFill>
          <a:ln w="9525">
            <a:noFill/>
            <a:round/>
          </a:ln>
        </p:spPr>
        <p:txBody>
          <a:bodyPr anchor="ctr">
            <a:spAutoFit/>
          </a:bodyPr>
          <a:lstStyle/>
          <a:p>
            <a:pPr algn="ctr" fontAlgn="base">
              <a:spcBef>
                <a:spcPct val="0"/>
              </a:spcBef>
              <a:spcAft>
                <a:spcPct val="0"/>
              </a:spcAft>
              <a:defRPr/>
            </a:pPr>
            <a:endParaRPr lang="zh-CN" altLang="en-US" sz="2800" b="1">
              <a:solidFill>
                <a:srgbClr val="000066"/>
              </a:solidFill>
              <a:latin typeface="楷体" pitchFamily="49" charset="-122"/>
              <a:ea typeface="楷体" panose="02010609060101010101" pitchFamily="49" charset="-122"/>
            </a:endParaRPr>
          </a:p>
        </p:txBody>
      </p:sp>
      <p:sp>
        <p:nvSpPr>
          <p:cNvPr id="22554" name="Oval 25"/>
          <p:cNvSpPr>
            <a:spLocks noChangeArrowheads="1"/>
          </p:cNvSpPr>
          <p:nvPr/>
        </p:nvSpPr>
        <p:spPr bwMode="auto">
          <a:xfrm>
            <a:off x="4008439" y="2916665"/>
            <a:ext cx="1152525" cy="735747"/>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21531" name="Oval 26"/>
          <p:cNvSpPr>
            <a:spLocks noChangeArrowheads="1"/>
          </p:cNvSpPr>
          <p:nvPr/>
        </p:nvSpPr>
        <p:spPr bwMode="auto">
          <a:xfrm>
            <a:off x="4079875" y="2917459"/>
            <a:ext cx="1009650" cy="735747"/>
          </a:xfrm>
          <a:prstGeom prst="ellipse">
            <a:avLst/>
          </a:prstGeom>
          <a:gradFill rotWithShape="1">
            <a:gsLst>
              <a:gs pos="0">
                <a:srgbClr val="32296C"/>
              </a:gs>
              <a:gs pos="50000">
                <a:schemeClr val="hlink"/>
              </a:gs>
              <a:gs pos="100000">
                <a:srgbClr val="32296C"/>
              </a:gs>
            </a:gsLst>
            <a:lin ang="18900000" scaled="1"/>
          </a:gradFill>
          <a:ln w="9525">
            <a:noFill/>
            <a:round/>
          </a:ln>
        </p:spPr>
        <p:txBody>
          <a:bodyPr anchor="ctr">
            <a:spAutoFit/>
          </a:bodyPr>
          <a:lstStyle/>
          <a:p>
            <a:pPr algn="ctr" fontAlgn="base">
              <a:spcBef>
                <a:spcPct val="0"/>
              </a:spcBef>
              <a:spcAft>
                <a:spcPct val="0"/>
              </a:spcAft>
              <a:defRPr/>
            </a:pPr>
            <a:endParaRPr lang="zh-CN" altLang="en-US" sz="2800" b="1">
              <a:solidFill>
                <a:srgbClr val="000066"/>
              </a:solidFill>
              <a:latin typeface="楷体" pitchFamily="49" charset="-122"/>
              <a:ea typeface="楷体" panose="02010609060101010101" pitchFamily="49" charset="-122"/>
            </a:endParaRPr>
          </a:p>
        </p:txBody>
      </p:sp>
      <p:sp>
        <p:nvSpPr>
          <p:cNvPr id="22556" name="Oval 27"/>
          <p:cNvSpPr>
            <a:spLocks noChangeArrowheads="1"/>
          </p:cNvSpPr>
          <p:nvPr/>
        </p:nvSpPr>
        <p:spPr bwMode="auto">
          <a:xfrm>
            <a:off x="4152900" y="2916665"/>
            <a:ext cx="863600" cy="735747"/>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22557" name="AutoShape 28"/>
          <p:cNvSpPr>
            <a:spLocks noChangeArrowheads="1"/>
          </p:cNvSpPr>
          <p:nvPr/>
        </p:nvSpPr>
        <p:spPr bwMode="auto">
          <a:xfrm>
            <a:off x="1631950" y="2636839"/>
            <a:ext cx="1943100" cy="720725"/>
          </a:xfrm>
          <a:prstGeom prst="can">
            <a:avLst>
              <a:gd name="adj" fmla="val 25000"/>
            </a:avLst>
          </a:prstGeom>
          <a:solidFill>
            <a:srgbClr val="CC99FF">
              <a:alpha val="94901"/>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21534" name="Text Box 29"/>
          <p:cNvSpPr txBox="1">
            <a:spLocks noChangeArrowheads="1"/>
          </p:cNvSpPr>
          <p:nvPr/>
        </p:nvSpPr>
        <p:spPr bwMode="auto">
          <a:xfrm>
            <a:off x="4079876" y="3068638"/>
            <a:ext cx="11525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fontAlgn="base">
              <a:spcBef>
                <a:spcPct val="0"/>
              </a:spcBef>
              <a:spcAft>
                <a:spcPct val="0"/>
              </a:spcAft>
            </a:pPr>
            <a:r>
              <a:rPr lang="zh-CN" altLang="en-US">
                <a:solidFill>
                  <a:srgbClr val="000000"/>
                </a:solidFill>
                <a:latin typeface="Arial" panose="020B0604020202020204" pitchFamily="34" charset="0"/>
              </a:rPr>
              <a:t>苏贝</a:t>
            </a:r>
            <a:endParaRPr lang="zh-CN" altLang="en-US" dirty="0">
              <a:solidFill>
                <a:srgbClr val="000000"/>
              </a:solidFill>
              <a:latin typeface="Arial" panose="020B0604020202020204" pitchFamily="34" charset="0"/>
            </a:endParaRPr>
          </a:p>
        </p:txBody>
      </p:sp>
      <p:sp>
        <p:nvSpPr>
          <p:cNvPr id="21535" name="Text Box 30"/>
          <p:cNvSpPr txBox="1">
            <a:spLocks noChangeArrowheads="1"/>
          </p:cNvSpPr>
          <p:nvPr/>
        </p:nvSpPr>
        <p:spPr bwMode="auto">
          <a:xfrm>
            <a:off x="1703389" y="3573463"/>
            <a:ext cx="17287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fontAlgn="base">
              <a:spcBef>
                <a:spcPct val="0"/>
              </a:spcBef>
              <a:spcAft>
                <a:spcPct val="0"/>
              </a:spcAft>
            </a:pPr>
            <a:r>
              <a:rPr lang="zh-CN" altLang="en-US">
                <a:solidFill>
                  <a:srgbClr val="000000"/>
                </a:solidFill>
                <a:latin typeface="Arial" panose="020B0604020202020204" pitchFamily="34" charset="0"/>
              </a:rPr>
              <a:t>调戏女人</a:t>
            </a:r>
          </a:p>
        </p:txBody>
      </p:sp>
      <p:sp>
        <p:nvSpPr>
          <p:cNvPr id="22560" name="AutoShape 31"/>
          <p:cNvSpPr>
            <a:spLocks noChangeArrowheads="1"/>
          </p:cNvSpPr>
          <p:nvPr/>
        </p:nvSpPr>
        <p:spPr bwMode="auto">
          <a:xfrm>
            <a:off x="1631950" y="981075"/>
            <a:ext cx="1944688" cy="719138"/>
          </a:xfrm>
          <a:prstGeom prst="can">
            <a:avLst>
              <a:gd name="adj" fmla="val 25000"/>
            </a:avLst>
          </a:prstGeom>
          <a:solidFill>
            <a:srgbClr val="CC99FF">
              <a:alpha val="94901"/>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22561" name="AutoShape 32"/>
          <p:cNvSpPr>
            <a:spLocks noChangeArrowheads="1"/>
          </p:cNvSpPr>
          <p:nvPr/>
        </p:nvSpPr>
        <p:spPr bwMode="auto">
          <a:xfrm rot="5255347" flipH="1">
            <a:off x="5303839" y="3281364"/>
            <a:ext cx="371475" cy="231775"/>
          </a:xfrm>
          <a:prstGeom prst="upArrow">
            <a:avLst>
              <a:gd name="adj1" fmla="val 51676"/>
              <a:gd name="adj2" fmla="val 100000"/>
            </a:avLst>
          </a:prstGeom>
          <a:gradFill rotWithShape="1">
            <a:gsLst>
              <a:gs pos="0">
                <a:schemeClr val="tx2"/>
              </a:gs>
              <a:gs pos="100000">
                <a:srgbClr val="A4BFB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21538" name="Text Box 33"/>
          <p:cNvSpPr txBox="1">
            <a:spLocks noChangeArrowheads="1"/>
          </p:cNvSpPr>
          <p:nvPr/>
        </p:nvSpPr>
        <p:spPr bwMode="auto">
          <a:xfrm>
            <a:off x="1703388" y="2708275"/>
            <a:ext cx="1655762"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fontAlgn="base">
              <a:spcBef>
                <a:spcPct val="0"/>
              </a:spcBef>
              <a:spcAft>
                <a:spcPct val="0"/>
              </a:spcAft>
            </a:pPr>
            <a:r>
              <a:rPr lang="zh-CN" altLang="en-US">
                <a:solidFill>
                  <a:srgbClr val="000000"/>
                </a:solidFill>
                <a:latin typeface="Arial" panose="020B0604020202020204" pitchFamily="34" charset="0"/>
              </a:rPr>
              <a:t>白吃挨揍</a:t>
            </a:r>
          </a:p>
        </p:txBody>
      </p:sp>
      <p:sp>
        <p:nvSpPr>
          <p:cNvPr id="22563" name="AutoShape 34"/>
          <p:cNvSpPr>
            <a:spLocks noChangeArrowheads="1"/>
          </p:cNvSpPr>
          <p:nvPr/>
        </p:nvSpPr>
        <p:spPr bwMode="auto">
          <a:xfrm>
            <a:off x="1631950" y="5084764"/>
            <a:ext cx="1944688" cy="720725"/>
          </a:xfrm>
          <a:prstGeom prst="can">
            <a:avLst>
              <a:gd name="adj" fmla="val 25000"/>
            </a:avLst>
          </a:prstGeom>
          <a:solidFill>
            <a:srgbClr val="CC99FF">
              <a:alpha val="94901"/>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en-US">
              <a:solidFill>
                <a:srgbClr val="000066"/>
              </a:solidFill>
              <a:latin typeface="楷体" panose="02010609060101010101" pitchFamily="49" charset="-122"/>
            </a:endParaRPr>
          </a:p>
        </p:txBody>
      </p:sp>
      <p:sp>
        <p:nvSpPr>
          <p:cNvPr id="21540" name="Text Box 35"/>
          <p:cNvSpPr txBox="1">
            <a:spLocks noChangeArrowheads="1"/>
          </p:cNvSpPr>
          <p:nvPr/>
        </p:nvSpPr>
        <p:spPr bwMode="auto">
          <a:xfrm>
            <a:off x="1703388" y="5157788"/>
            <a:ext cx="1727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fontAlgn="base">
              <a:spcBef>
                <a:spcPct val="0"/>
              </a:spcBef>
              <a:spcAft>
                <a:spcPct val="0"/>
              </a:spcAft>
            </a:pPr>
            <a:r>
              <a:rPr lang="zh-CN" altLang="en-US">
                <a:solidFill>
                  <a:srgbClr val="000000"/>
                </a:solidFill>
                <a:latin typeface="Arial" panose="020B0604020202020204" pitchFamily="34" charset="0"/>
              </a:rPr>
              <a:t>偷盗绸伞</a:t>
            </a:r>
          </a:p>
        </p:txBody>
      </p:sp>
      <p:sp>
        <p:nvSpPr>
          <p:cNvPr id="22565" name="Rectangle 36"/>
          <p:cNvSpPr>
            <a:spLocks noGrp="1" noChangeArrowheads="1"/>
          </p:cNvSpPr>
          <p:nvPr>
            <p:ph type="title" idx="4294967295"/>
          </p:nvPr>
        </p:nvSpPr>
        <p:spPr/>
        <p:txBody>
          <a:bodyPr/>
          <a:lstStyle/>
          <a:p>
            <a:pPr eaLnBrk="1" hangingPunct="1"/>
            <a:r>
              <a:rPr lang="zh-CN" altLang="en-US" dirty="0">
                <a:ea typeface="隶书" panose="02010509060101010101" pitchFamily="49" charset="-122"/>
              </a:rPr>
              <a:t>苏比大事记</a:t>
            </a:r>
          </a:p>
        </p:txBody>
      </p:sp>
      <p:sp>
        <p:nvSpPr>
          <p:cNvPr id="21542" name="Text Box 37"/>
          <p:cNvSpPr txBox="1">
            <a:spLocks noChangeArrowheads="1"/>
          </p:cNvSpPr>
          <p:nvPr/>
        </p:nvSpPr>
        <p:spPr bwMode="auto">
          <a:xfrm>
            <a:off x="5808664" y="1123951"/>
            <a:ext cx="18002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fontAlgn="base">
              <a:spcBef>
                <a:spcPct val="0"/>
              </a:spcBef>
              <a:spcAft>
                <a:spcPct val="0"/>
              </a:spcAft>
            </a:pPr>
            <a:r>
              <a:rPr lang="zh-CN" altLang="en-US">
                <a:solidFill>
                  <a:srgbClr val="000000"/>
                </a:solidFill>
                <a:latin typeface="Arial" panose="020B0604020202020204" pitchFamily="34" charset="0"/>
              </a:rPr>
              <a:t>警察不知</a:t>
            </a:r>
          </a:p>
        </p:txBody>
      </p:sp>
      <p:sp>
        <p:nvSpPr>
          <p:cNvPr id="21543" name="Text Box 38"/>
          <p:cNvSpPr txBox="1">
            <a:spLocks noChangeArrowheads="1"/>
          </p:cNvSpPr>
          <p:nvPr/>
        </p:nvSpPr>
        <p:spPr bwMode="auto">
          <a:xfrm>
            <a:off x="1776413" y="1052513"/>
            <a:ext cx="16557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fontAlgn="base">
              <a:spcBef>
                <a:spcPct val="0"/>
              </a:spcBef>
              <a:spcAft>
                <a:spcPct val="0"/>
              </a:spcAft>
            </a:pPr>
            <a:r>
              <a:rPr lang="zh-CN" altLang="en-US">
                <a:solidFill>
                  <a:srgbClr val="000000"/>
                </a:solidFill>
                <a:latin typeface="Arial" panose="020B0604020202020204" pitchFamily="34" charset="0"/>
              </a:rPr>
              <a:t>骗食未遂</a:t>
            </a:r>
          </a:p>
        </p:txBody>
      </p:sp>
      <p:sp>
        <p:nvSpPr>
          <p:cNvPr id="21544" name="Text Box 40"/>
          <p:cNvSpPr txBox="1">
            <a:spLocks noChangeArrowheads="1"/>
          </p:cNvSpPr>
          <p:nvPr/>
        </p:nvSpPr>
        <p:spPr bwMode="auto">
          <a:xfrm>
            <a:off x="7969250" y="1122363"/>
            <a:ext cx="2806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r>
              <a:rPr lang="zh-CN" altLang="en-US" sz="2400">
                <a:solidFill>
                  <a:srgbClr val="000066"/>
                </a:solidFill>
                <a:latin typeface="楷体" panose="02010609060101010101" pitchFamily="49" charset="-122"/>
              </a:rPr>
              <a:t>社会势利冷漠无情</a:t>
            </a:r>
          </a:p>
        </p:txBody>
      </p:sp>
      <p:sp>
        <p:nvSpPr>
          <p:cNvPr id="21545" name="Text Box 41"/>
          <p:cNvSpPr txBox="1">
            <a:spLocks noChangeArrowheads="1"/>
          </p:cNvSpPr>
          <p:nvPr/>
        </p:nvSpPr>
        <p:spPr bwMode="auto">
          <a:xfrm>
            <a:off x="8040689" y="1701801"/>
            <a:ext cx="29098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r>
              <a:rPr lang="zh-CN" altLang="en-US" sz="2400">
                <a:solidFill>
                  <a:srgbClr val="000066"/>
                </a:solidFill>
                <a:latin typeface="楷体" panose="02010609060101010101" pitchFamily="49" charset="-122"/>
              </a:rPr>
              <a:t> 警察武断愚蠢，  法律是非不分</a:t>
            </a:r>
          </a:p>
        </p:txBody>
      </p:sp>
      <p:sp>
        <p:nvSpPr>
          <p:cNvPr id="22570" name="Text Box 42"/>
          <p:cNvSpPr txBox="1">
            <a:spLocks noChangeArrowheads="1"/>
          </p:cNvSpPr>
          <p:nvPr/>
        </p:nvSpPr>
        <p:spPr bwMode="auto">
          <a:xfrm>
            <a:off x="7999414" y="2698750"/>
            <a:ext cx="25606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endParaRPr lang="zh-CN" altLang="zh-CN" sz="2400">
              <a:solidFill>
                <a:srgbClr val="000066"/>
              </a:solidFill>
              <a:latin typeface="楷体" panose="02010609060101010101" pitchFamily="49" charset="-122"/>
            </a:endParaRPr>
          </a:p>
        </p:txBody>
      </p:sp>
      <p:sp>
        <p:nvSpPr>
          <p:cNvPr id="21547" name="Text Box 43"/>
          <p:cNvSpPr txBox="1">
            <a:spLocks noChangeArrowheads="1"/>
          </p:cNvSpPr>
          <p:nvPr/>
        </p:nvSpPr>
        <p:spPr bwMode="auto">
          <a:xfrm>
            <a:off x="7999414" y="2738438"/>
            <a:ext cx="26685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r>
              <a:rPr lang="zh-CN" altLang="en-US" sz="2400">
                <a:solidFill>
                  <a:srgbClr val="000066"/>
                </a:solidFill>
                <a:latin typeface="楷体" panose="02010609060101010101" pitchFamily="49" charset="-122"/>
              </a:rPr>
              <a:t>恃强凌弱践踏人权</a:t>
            </a:r>
          </a:p>
        </p:txBody>
      </p:sp>
      <p:sp>
        <p:nvSpPr>
          <p:cNvPr id="21548" name="Text Box 44"/>
          <p:cNvSpPr txBox="1">
            <a:spLocks noChangeArrowheads="1"/>
          </p:cNvSpPr>
          <p:nvPr/>
        </p:nvSpPr>
        <p:spPr bwMode="auto">
          <a:xfrm>
            <a:off x="7974014" y="3551238"/>
            <a:ext cx="26939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r>
              <a:rPr lang="zh-CN" altLang="en-US" sz="2400">
                <a:solidFill>
                  <a:srgbClr val="000066"/>
                </a:solidFill>
                <a:latin typeface="楷体" panose="02010609060101010101" pitchFamily="49" charset="-122"/>
              </a:rPr>
              <a:t>色情泛滥</a:t>
            </a:r>
          </a:p>
        </p:txBody>
      </p:sp>
      <p:sp>
        <p:nvSpPr>
          <p:cNvPr id="21549" name="Text Box 45"/>
          <p:cNvSpPr txBox="1">
            <a:spLocks noChangeArrowheads="1"/>
          </p:cNvSpPr>
          <p:nvPr/>
        </p:nvSpPr>
        <p:spPr bwMode="auto">
          <a:xfrm>
            <a:off x="7999413" y="4365625"/>
            <a:ext cx="2633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r>
              <a:rPr lang="zh-CN" altLang="en-US" sz="2400">
                <a:solidFill>
                  <a:srgbClr val="000066"/>
                </a:solidFill>
                <a:latin typeface="楷体" panose="02010609060101010101" pitchFamily="49" charset="-122"/>
              </a:rPr>
              <a:t>执法者玩忽职守</a:t>
            </a:r>
          </a:p>
        </p:txBody>
      </p:sp>
      <p:sp>
        <p:nvSpPr>
          <p:cNvPr id="21550" name="Text Box 46"/>
          <p:cNvSpPr txBox="1">
            <a:spLocks noChangeArrowheads="1"/>
          </p:cNvSpPr>
          <p:nvPr/>
        </p:nvSpPr>
        <p:spPr bwMode="auto">
          <a:xfrm>
            <a:off x="8040688" y="5302251"/>
            <a:ext cx="247491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r>
              <a:rPr lang="zh-CN" altLang="en-US" sz="2400">
                <a:solidFill>
                  <a:srgbClr val="000066"/>
                </a:solidFill>
                <a:latin typeface="楷体" panose="02010609060101010101" pitchFamily="49" charset="-122"/>
              </a:rPr>
              <a:t>社会风尚差，  人格品行败坏</a:t>
            </a:r>
          </a:p>
        </p:txBody>
      </p:sp>
    </p:spTree>
    <p:extLst>
      <p:ext uri="{BB962C8B-B14F-4D97-AF65-F5344CB8AC3E}">
        <p14:creationId xmlns:p14="http://schemas.microsoft.com/office/powerpoint/2010/main" val="23650022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afterEffect">
                                  <p:stCondLst>
                                    <p:cond delay="0"/>
                                  </p:stCondLst>
                                  <p:childTnLst>
                                    <p:set>
                                      <p:cBhvr>
                                        <p:cTn id="6" dur="1" fill="hold">
                                          <p:stCondLst>
                                            <p:cond delay="0"/>
                                          </p:stCondLst>
                                        </p:cTn>
                                        <p:tgtEl>
                                          <p:spTgt spid="21534">
                                            <p:txEl>
                                              <p:pRg st="0" end="0"/>
                                            </p:txEl>
                                          </p:spTgt>
                                        </p:tgtEl>
                                        <p:attrNameLst>
                                          <p:attrName>style.visibility</p:attrName>
                                        </p:attrNameLst>
                                      </p:cBhvr>
                                      <p:to>
                                        <p:strVal val="visible"/>
                                      </p:to>
                                    </p:set>
                                    <p:animEffect transition="in" filter="wheel(4)">
                                      <p:cBhvr>
                                        <p:cTn id="7" dur="2000"/>
                                        <p:tgtEl>
                                          <p:spTgt spid="2153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21543"/>
                                        </p:tgtEl>
                                        <p:attrNameLst>
                                          <p:attrName>style.visibility</p:attrName>
                                        </p:attrNameLst>
                                      </p:cBhvr>
                                      <p:to>
                                        <p:strVal val="visible"/>
                                      </p:to>
                                    </p:set>
                                    <p:animEffect transition="in" filter="strips(downLeft)">
                                      <p:cBhvr>
                                        <p:cTn id="12" dur="500"/>
                                        <p:tgtEl>
                                          <p:spTgt spid="2154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21542"/>
                                        </p:tgtEl>
                                        <p:attrNameLst>
                                          <p:attrName>style.visibility</p:attrName>
                                        </p:attrNameLst>
                                      </p:cBhvr>
                                      <p:to>
                                        <p:strVal val="visible"/>
                                      </p:to>
                                    </p:set>
                                    <p:animEffect transition="in" filter="strips(downLeft)">
                                      <p:cBhvr>
                                        <p:cTn id="17" dur="500"/>
                                        <p:tgtEl>
                                          <p:spTgt spid="2154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21544"/>
                                        </p:tgtEl>
                                        <p:attrNameLst>
                                          <p:attrName>style.visibility</p:attrName>
                                        </p:attrNameLst>
                                      </p:cBhvr>
                                      <p:to>
                                        <p:strVal val="visible"/>
                                      </p:to>
                                    </p:set>
                                    <p:anim calcmode="lin" valueType="num">
                                      <p:cBhvr additive="base">
                                        <p:cTn id="22" dur="500" fill="hold"/>
                                        <p:tgtEl>
                                          <p:spTgt spid="21544"/>
                                        </p:tgtEl>
                                        <p:attrNameLst>
                                          <p:attrName>ppt_x</p:attrName>
                                        </p:attrNameLst>
                                      </p:cBhvr>
                                      <p:tavLst>
                                        <p:tav tm="0">
                                          <p:val>
                                            <p:strVal val="#ppt_x"/>
                                          </p:val>
                                        </p:tav>
                                        <p:tav tm="100000">
                                          <p:val>
                                            <p:strVal val="#ppt_x"/>
                                          </p:val>
                                        </p:tav>
                                      </p:tavLst>
                                    </p:anim>
                                    <p:anim calcmode="lin" valueType="num">
                                      <p:cBhvr additive="base">
                                        <p:cTn id="23" dur="500" fill="hold"/>
                                        <p:tgtEl>
                                          <p:spTgt spid="21544"/>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8" presetClass="entr" presetSubtype="12" fill="hold" grpId="0" nodeType="clickEffect">
                                  <p:stCondLst>
                                    <p:cond delay="0"/>
                                  </p:stCondLst>
                                  <p:childTnLst>
                                    <p:set>
                                      <p:cBhvr>
                                        <p:cTn id="27" dur="1" fill="hold">
                                          <p:stCondLst>
                                            <p:cond delay="0"/>
                                          </p:stCondLst>
                                        </p:cTn>
                                        <p:tgtEl>
                                          <p:spTgt spid="21511"/>
                                        </p:tgtEl>
                                        <p:attrNameLst>
                                          <p:attrName>style.visibility</p:attrName>
                                        </p:attrNameLst>
                                      </p:cBhvr>
                                      <p:to>
                                        <p:strVal val="visible"/>
                                      </p:to>
                                    </p:set>
                                    <p:animEffect transition="in" filter="strips(downLeft)">
                                      <p:cBhvr>
                                        <p:cTn id="28" dur="500"/>
                                        <p:tgtEl>
                                          <p:spTgt spid="2151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8" presetClass="entr" presetSubtype="12" fill="hold" grpId="0" nodeType="clickEffect">
                                  <p:stCondLst>
                                    <p:cond delay="0"/>
                                  </p:stCondLst>
                                  <p:childTnLst>
                                    <p:set>
                                      <p:cBhvr>
                                        <p:cTn id="32" dur="1" fill="hold">
                                          <p:stCondLst>
                                            <p:cond delay="0"/>
                                          </p:stCondLst>
                                        </p:cTn>
                                        <p:tgtEl>
                                          <p:spTgt spid="21514"/>
                                        </p:tgtEl>
                                        <p:attrNameLst>
                                          <p:attrName>style.visibility</p:attrName>
                                        </p:attrNameLst>
                                      </p:cBhvr>
                                      <p:to>
                                        <p:strVal val="visible"/>
                                      </p:to>
                                    </p:set>
                                    <p:animEffect transition="in" filter="strips(downLeft)">
                                      <p:cBhvr>
                                        <p:cTn id="33" dur="500"/>
                                        <p:tgtEl>
                                          <p:spTgt spid="2151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1545"/>
                                        </p:tgtEl>
                                        <p:attrNameLst>
                                          <p:attrName>style.visibility</p:attrName>
                                        </p:attrNameLst>
                                      </p:cBhvr>
                                      <p:to>
                                        <p:strVal val="visible"/>
                                      </p:to>
                                    </p:set>
                                    <p:anim calcmode="lin" valueType="num">
                                      <p:cBhvr additive="base">
                                        <p:cTn id="38" dur="500" fill="hold"/>
                                        <p:tgtEl>
                                          <p:spTgt spid="21545"/>
                                        </p:tgtEl>
                                        <p:attrNameLst>
                                          <p:attrName>ppt_x</p:attrName>
                                        </p:attrNameLst>
                                      </p:cBhvr>
                                      <p:tavLst>
                                        <p:tav tm="0">
                                          <p:val>
                                            <p:strVal val="#ppt_x"/>
                                          </p:val>
                                        </p:tav>
                                        <p:tav tm="100000">
                                          <p:val>
                                            <p:strVal val="#ppt_x"/>
                                          </p:val>
                                        </p:tav>
                                      </p:tavLst>
                                    </p:anim>
                                    <p:anim calcmode="lin" valueType="num">
                                      <p:cBhvr additive="base">
                                        <p:cTn id="39" dur="500" fill="hold"/>
                                        <p:tgtEl>
                                          <p:spTgt spid="21545"/>
                                        </p:tgtEl>
                                        <p:attrNameLst>
                                          <p:attrName>ppt_y</p:attrName>
                                        </p:attrNameLst>
                                      </p:cBhvr>
                                      <p:tavLst>
                                        <p:tav tm="0">
                                          <p:val>
                                            <p:strVal val="1+#ppt_h/2"/>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18" presetClass="entr" presetSubtype="12" fill="hold" grpId="0" nodeType="clickEffect">
                                  <p:stCondLst>
                                    <p:cond delay="0"/>
                                  </p:stCondLst>
                                  <p:childTnLst>
                                    <p:set>
                                      <p:cBhvr>
                                        <p:cTn id="43" dur="1" fill="hold">
                                          <p:stCondLst>
                                            <p:cond delay="0"/>
                                          </p:stCondLst>
                                        </p:cTn>
                                        <p:tgtEl>
                                          <p:spTgt spid="21538"/>
                                        </p:tgtEl>
                                        <p:attrNameLst>
                                          <p:attrName>style.visibility</p:attrName>
                                        </p:attrNameLst>
                                      </p:cBhvr>
                                      <p:to>
                                        <p:strVal val="visible"/>
                                      </p:to>
                                    </p:set>
                                    <p:animEffect transition="in" filter="strips(downLeft)">
                                      <p:cBhvr>
                                        <p:cTn id="44" dur="500"/>
                                        <p:tgtEl>
                                          <p:spTgt spid="21538"/>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8" presetClass="entr" presetSubtype="12" fill="hold" grpId="0" nodeType="clickEffect">
                                  <p:stCondLst>
                                    <p:cond delay="0"/>
                                  </p:stCondLst>
                                  <p:childTnLst>
                                    <p:set>
                                      <p:cBhvr>
                                        <p:cTn id="48" dur="1" fill="hold">
                                          <p:stCondLst>
                                            <p:cond delay="0"/>
                                          </p:stCondLst>
                                        </p:cTn>
                                        <p:tgtEl>
                                          <p:spTgt spid="21515"/>
                                        </p:tgtEl>
                                        <p:attrNameLst>
                                          <p:attrName>style.visibility</p:attrName>
                                        </p:attrNameLst>
                                      </p:cBhvr>
                                      <p:to>
                                        <p:strVal val="visible"/>
                                      </p:to>
                                    </p:set>
                                    <p:animEffect transition="in" filter="strips(downLeft)">
                                      <p:cBhvr>
                                        <p:cTn id="49" dur="500"/>
                                        <p:tgtEl>
                                          <p:spTgt spid="21515"/>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21547"/>
                                        </p:tgtEl>
                                        <p:attrNameLst>
                                          <p:attrName>style.visibility</p:attrName>
                                        </p:attrNameLst>
                                      </p:cBhvr>
                                      <p:to>
                                        <p:strVal val="visible"/>
                                      </p:to>
                                    </p:set>
                                    <p:anim calcmode="lin" valueType="num">
                                      <p:cBhvr additive="base">
                                        <p:cTn id="54" dur="500" fill="hold"/>
                                        <p:tgtEl>
                                          <p:spTgt spid="21547"/>
                                        </p:tgtEl>
                                        <p:attrNameLst>
                                          <p:attrName>ppt_x</p:attrName>
                                        </p:attrNameLst>
                                      </p:cBhvr>
                                      <p:tavLst>
                                        <p:tav tm="0">
                                          <p:val>
                                            <p:strVal val="#ppt_x"/>
                                          </p:val>
                                        </p:tav>
                                        <p:tav tm="100000">
                                          <p:val>
                                            <p:strVal val="#ppt_x"/>
                                          </p:val>
                                        </p:tav>
                                      </p:tavLst>
                                    </p:anim>
                                    <p:anim calcmode="lin" valueType="num">
                                      <p:cBhvr additive="base">
                                        <p:cTn id="55" dur="500" fill="hold"/>
                                        <p:tgtEl>
                                          <p:spTgt spid="21547"/>
                                        </p:tgtEl>
                                        <p:attrNameLst>
                                          <p:attrName>ppt_y</p:attrName>
                                        </p:attrNameLst>
                                      </p:cBhvr>
                                      <p:tavLst>
                                        <p:tav tm="0">
                                          <p:val>
                                            <p:strVal val="1+#ppt_h/2"/>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18" presetClass="entr" presetSubtype="12" fill="hold" grpId="0" nodeType="clickEffect">
                                  <p:stCondLst>
                                    <p:cond delay="0"/>
                                  </p:stCondLst>
                                  <p:childTnLst>
                                    <p:set>
                                      <p:cBhvr>
                                        <p:cTn id="59" dur="1" fill="hold">
                                          <p:stCondLst>
                                            <p:cond delay="0"/>
                                          </p:stCondLst>
                                        </p:cTn>
                                        <p:tgtEl>
                                          <p:spTgt spid="21535"/>
                                        </p:tgtEl>
                                        <p:attrNameLst>
                                          <p:attrName>style.visibility</p:attrName>
                                        </p:attrNameLst>
                                      </p:cBhvr>
                                      <p:to>
                                        <p:strVal val="visible"/>
                                      </p:to>
                                    </p:set>
                                    <p:animEffect transition="in" filter="strips(downLeft)">
                                      <p:cBhvr>
                                        <p:cTn id="60" dur="500"/>
                                        <p:tgtEl>
                                          <p:spTgt spid="21535"/>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8" presetClass="entr" presetSubtype="12" fill="hold" grpId="0" nodeType="clickEffect">
                                  <p:stCondLst>
                                    <p:cond delay="0"/>
                                  </p:stCondLst>
                                  <p:childTnLst>
                                    <p:set>
                                      <p:cBhvr>
                                        <p:cTn id="64" dur="1" fill="hold">
                                          <p:stCondLst>
                                            <p:cond delay="0"/>
                                          </p:stCondLst>
                                        </p:cTn>
                                        <p:tgtEl>
                                          <p:spTgt spid="21517"/>
                                        </p:tgtEl>
                                        <p:attrNameLst>
                                          <p:attrName>style.visibility</p:attrName>
                                        </p:attrNameLst>
                                      </p:cBhvr>
                                      <p:to>
                                        <p:strVal val="visible"/>
                                      </p:to>
                                    </p:set>
                                    <p:animEffect transition="in" filter="strips(downLeft)">
                                      <p:cBhvr>
                                        <p:cTn id="65" dur="500"/>
                                        <p:tgtEl>
                                          <p:spTgt spid="21517"/>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21548"/>
                                        </p:tgtEl>
                                        <p:attrNameLst>
                                          <p:attrName>style.visibility</p:attrName>
                                        </p:attrNameLst>
                                      </p:cBhvr>
                                      <p:to>
                                        <p:strVal val="visible"/>
                                      </p:to>
                                    </p:set>
                                    <p:anim calcmode="lin" valueType="num">
                                      <p:cBhvr additive="base">
                                        <p:cTn id="70" dur="500" fill="hold"/>
                                        <p:tgtEl>
                                          <p:spTgt spid="21548"/>
                                        </p:tgtEl>
                                        <p:attrNameLst>
                                          <p:attrName>ppt_x</p:attrName>
                                        </p:attrNameLst>
                                      </p:cBhvr>
                                      <p:tavLst>
                                        <p:tav tm="0">
                                          <p:val>
                                            <p:strVal val="#ppt_x"/>
                                          </p:val>
                                        </p:tav>
                                        <p:tav tm="100000">
                                          <p:val>
                                            <p:strVal val="#ppt_x"/>
                                          </p:val>
                                        </p:tav>
                                      </p:tavLst>
                                    </p:anim>
                                    <p:anim calcmode="lin" valueType="num">
                                      <p:cBhvr additive="base">
                                        <p:cTn id="71" dur="500" fill="hold"/>
                                        <p:tgtEl>
                                          <p:spTgt spid="21548"/>
                                        </p:tgtEl>
                                        <p:attrNameLst>
                                          <p:attrName>ppt_y</p:attrName>
                                        </p:attrNameLst>
                                      </p:cBhvr>
                                      <p:tavLst>
                                        <p:tav tm="0">
                                          <p:val>
                                            <p:strVal val="1+#ppt_h/2"/>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18" presetClass="entr" presetSubtype="12" fill="hold" grpId="0" nodeType="clickEffect">
                                  <p:stCondLst>
                                    <p:cond delay="0"/>
                                  </p:stCondLst>
                                  <p:childTnLst>
                                    <p:set>
                                      <p:cBhvr>
                                        <p:cTn id="75" dur="1" fill="hold">
                                          <p:stCondLst>
                                            <p:cond delay="0"/>
                                          </p:stCondLst>
                                        </p:cTn>
                                        <p:tgtEl>
                                          <p:spTgt spid="21525"/>
                                        </p:tgtEl>
                                        <p:attrNameLst>
                                          <p:attrName>style.visibility</p:attrName>
                                        </p:attrNameLst>
                                      </p:cBhvr>
                                      <p:to>
                                        <p:strVal val="visible"/>
                                      </p:to>
                                    </p:set>
                                    <p:animEffect transition="in" filter="strips(downLeft)">
                                      <p:cBhvr>
                                        <p:cTn id="76" dur="500"/>
                                        <p:tgtEl>
                                          <p:spTgt spid="21525"/>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8" presetClass="entr" presetSubtype="12" fill="hold" grpId="0" nodeType="clickEffect">
                                  <p:stCondLst>
                                    <p:cond delay="0"/>
                                  </p:stCondLst>
                                  <p:childTnLst>
                                    <p:set>
                                      <p:cBhvr>
                                        <p:cTn id="80" dur="1" fill="hold">
                                          <p:stCondLst>
                                            <p:cond delay="0"/>
                                          </p:stCondLst>
                                        </p:cTn>
                                        <p:tgtEl>
                                          <p:spTgt spid="21520"/>
                                        </p:tgtEl>
                                        <p:attrNameLst>
                                          <p:attrName>style.visibility</p:attrName>
                                        </p:attrNameLst>
                                      </p:cBhvr>
                                      <p:to>
                                        <p:strVal val="visible"/>
                                      </p:to>
                                    </p:set>
                                    <p:animEffect transition="in" filter="strips(downLeft)">
                                      <p:cBhvr>
                                        <p:cTn id="81" dur="500"/>
                                        <p:tgtEl>
                                          <p:spTgt spid="21520"/>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 presetClass="entr" presetSubtype="4" fill="hold" grpId="0" nodeType="clickEffect">
                                  <p:stCondLst>
                                    <p:cond delay="0"/>
                                  </p:stCondLst>
                                  <p:childTnLst>
                                    <p:set>
                                      <p:cBhvr>
                                        <p:cTn id="85" dur="1" fill="hold">
                                          <p:stCondLst>
                                            <p:cond delay="0"/>
                                          </p:stCondLst>
                                        </p:cTn>
                                        <p:tgtEl>
                                          <p:spTgt spid="21549"/>
                                        </p:tgtEl>
                                        <p:attrNameLst>
                                          <p:attrName>style.visibility</p:attrName>
                                        </p:attrNameLst>
                                      </p:cBhvr>
                                      <p:to>
                                        <p:strVal val="visible"/>
                                      </p:to>
                                    </p:set>
                                    <p:anim calcmode="lin" valueType="num">
                                      <p:cBhvr additive="base">
                                        <p:cTn id="86" dur="500" fill="hold"/>
                                        <p:tgtEl>
                                          <p:spTgt spid="21549"/>
                                        </p:tgtEl>
                                        <p:attrNameLst>
                                          <p:attrName>ppt_x</p:attrName>
                                        </p:attrNameLst>
                                      </p:cBhvr>
                                      <p:tavLst>
                                        <p:tav tm="0">
                                          <p:val>
                                            <p:strVal val="#ppt_x"/>
                                          </p:val>
                                        </p:tav>
                                        <p:tav tm="100000">
                                          <p:val>
                                            <p:strVal val="#ppt_x"/>
                                          </p:val>
                                        </p:tav>
                                      </p:tavLst>
                                    </p:anim>
                                    <p:anim calcmode="lin" valueType="num">
                                      <p:cBhvr additive="base">
                                        <p:cTn id="87" dur="500" fill="hold"/>
                                        <p:tgtEl>
                                          <p:spTgt spid="21549"/>
                                        </p:tgtEl>
                                        <p:attrNameLst>
                                          <p:attrName>ppt_y</p:attrName>
                                        </p:attrNameLst>
                                      </p:cBhvr>
                                      <p:tavLst>
                                        <p:tav tm="0">
                                          <p:val>
                                            <p:strVal val="1+#ppt_h/2"/>
                                          </p:val>
                                        </p:tav>
                                        <p:tav tm="100000">
                                          <p:val>
                                            <p:strVal val="#ppt_y"/>
                                          </p:val>
                                        </p:tav>
                                      </p:tavLst>
                                    </p:anim>
                                  </p:childTnLst>
                                </p:cTn>
                              </p:par>
                            </p:childTnLst>
                          </p:cTn>
                        </p:par>
                      </p:childTnLst>
                    </p:cTn>
                  </p:par>
                  <p:par>
                    <p:cTn id="88" fill="hold" nodeType="clickPar">
                      <p:stCondLst>
                        <p:cond delay="indefinite"/>
                      </p:stCondLst>
                      <p:childTnLst>
                        <p:par>
                          <p:cTn id="89" fill="hold" nodeType="withGroup">
                            <p:stCondLst>
                              <p:cond delay="0"/>
                            </p:stCondLst>
                            <p:childTnLst>
                              <p:par>
                                <p:cTn id="90" presetID="18" presetClass="entr" presetSubtype="12" fill="hold" grpId="0" nodeType="clickEffect">
                                  <p:stCondLst>
                                    <p:cond delay="0"/>
                                  </p:stCondLst>
                                  <p:childTnLst>
                                    <p:set>
                                      <p:cBhvr>
                                        <p:cTn id="91" dur="1" fill="hold">
                                          <p:stCondLst>
                                            <p:cond delay="0"/>
                                          </p:stCondLst>
                                        </p:cTn>
                                        <p:tgtEl>
                                          <p:spTgt spid="21540"/>
                                        </p:tgtEl>
                                        <p:attrNameLst>
                                          <p:attrName>style.visibility</p:attrName>
                                        </p:attrNameLst>
                                      </p:cBhvr>
                                      <p:to>
                                        <p:strVal val="visible"/>
                                      </p:to>
                                    </p:set>
                                    <p:animEffect transition="in" filter="strips(downLeft)">
                                      <p:cBhvr>
                                        <p:cTn id="92" dur="500"/>
                                        <p:tgtEl>
                                          <p:spTgt spid="21540"/>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8" presetClass="entr" presetSubtype="12" fill="hold" grpId="0" nodeType="clickEffect">
                                  <p:stCondLst>
                                    <p:cond delay="0"/>
                                  </p:stCondLst>
                                  <p:childTnLst>
                                    <p:set>
                                      <p:cBhvr>
                                        <p:cTn id="96" dur="1" fill="hold">
                                          <p:stCondLst>
                                            <p:cond delay="0"/>
                                          </p:stCondLst>
                                        </p:cTn>
                                        <p:tgtEl>
                                          <p:spTgt spid="21521"/>
                                        </p:tgtEl>
                                        <p:attrNameLst>
                                          <p:attrName>style.visibility</p:attrName>
                                        </p:attrNameLst>
                                      </p:cBhvr>
                                      <p:to>
                                        <p:strVal val="visible"/>
                                      </p:to>
                                    </p:set>
                                    <p:animEffect transition="in" filter="strips(downLeft)">
                                      <p:cBhvr>
                                        <p:cTn id="97" dur="500"/>
                                        <p:tgtEl>
                                          <p:spTgt spid="21521"/>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 presetClass="entr" presetSubtype="4" fill="hold" grpId="0" nodeType="clickEffect">
                                  <p:stCondLst>
                                    <p:cond delay="0"/>
                                  </p:stCondLst>
                                  <p:childTnLst>
                                    <p:set>
                                      <p:cBhvr>
                                        <p:cTn id="101" dur="1" fill="hold">
                                          <p:stCondLst>
                                            <p:cond delay="0"/>
                                          </p:stCondLst>
                                        </p:cTn>
                                        <p:tgtEl>
                                          <p:spTgt spid="21550"/>
                                        </p:tgtEl>
                                        <p:attrNameLst>
                                          <p:attrName>style.visibility</p:attrName>
                                        </p:attrNameLst>
                                      </p:cBhvr>
                                      <p:to>
                                        <p:strVal val="visible"/>
                                      </p:to>
                                    </p:set>
                                    <p:anim calcmode="lin" valueType="num">
                                      <p:cBhvr additive="base">
                                        <p:cTn id="102" dur="500" fill="hold"/>
                                        <p:tgtEl>
                                          <p:spTgt spid="21550"/>
                                        </p:tgtEl>
                                        <p:attrNameLst>
                                          <p:attrName>ppt_x</p:attrName>
                                        </p:attrNameLst>
                                      </p:cBhvr>
                                      <p:tavLst>
                                        <p:tav tm="0">
                                          <p:val>
                                            <p:strVal val="#ppt_x"/>
                                          </p:val>
                                        </p:tav>
                                        <p:tav tm="100000">
                                          <p:val>
                                            <p:strVal val="#ppt_x"/>
                                          </p:val>
                                        </p:tav>
                                      </p:tavLst>
                                    </p:anim>
                                    <p:anim calcmode="lin" valueType="num">
                                      <p:cBhvr additive="base">
                                        <p:cTn id="103" dur="500" fill="hold"/>
                                        <p:tgtEl>
                                          <p:spTgt spid="215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1" grpId="0"/>
      <p:bldP spid="21514" grpId="0"/>
      <p:bldP spid="21515" grpId="0"/>
      <p:bldP spid="21517" grpId="0"/>
      <p:bldP spid="21520" grpId="0"/>
      <p:bldP spid="21521" grpId="0"/>
      <p:bldP spid="21525" grpId="0"/>
      <p:bldP spid="21535" grpId="0"/>
      <p:bldP spid="21538" grpId="0"/>
      <p:bldP spid="21540" grpId="0"/>
      <p:bldP spid="21542" grpId="0"/>
      <p:bldP spid="21543" grpId="0"/>
      <p:bldP spid="21544" grpId="0" bldLvl="0"/>
      <p:bldP spid="21545" grpId="0" bldLvl="0"/>
      <p:bldP spid="21547" grpId="0" bldLvl="0"/>
      <p:bldP spid="21548" grpId="0" bldLvl="0"/>
      <p:bldP spid="21549" grpId="0" bldLvl="0"/>
      <p:bldP spid="21550" grpId="0" bldLvl="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3"/>
          <p:cNvSpPr>
            <a:spLocks noChangeArrowheads="1" noChangeShapeType="1" noTextEdit="1"/>
          </p:cNvSpPr>
          <p:nvPr/>
        </p:nvSpPr>
        <p:spPr bwMode="auto">
          <a:xfrm>
            <a:off x="1830798" y="795314"/>
            <a:ext cx="7585051" cy="6477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zh-CN" altLang="en-US" sz="3600" b="1" kern="10" dirty="0">
                <a:ln w="9525">
                  <a:solidFill>
                    <a:srgbClr val="FF00FF"/>
                  </a:solidFill>
                  <a:round/>
                  <a:headEnd/>
                  <a:tailEnd/>
                </a:ln>
                <a:solidFill>
                  <a:srgbClr val="0066CC"/>
                </a:solidFill>
                <a:effectLst>
                  <a:outerShdw dist="35921" dir="2700000" algn="ctr" rotWithShape="0">
                    <a:srgbClr val="990000"/>
                  </a:outerShdw>
                </a:effectLst>
                <a:latin typeface="宋体" panose="02010600030101010101" pitchFamily="2" charset="-122"/>
                <a:ea typeface="宋体" panose="02010600030101010101" pitchFamily="2" charset="-122"/>
              </a:rPr>
              <a:t>悟读课文，明确主题</a:t>
            </a:r>
            <a:r>
              <a:rPr lang="en-US" altLang="zh-CN" sz="3600" b="1" kern="10" dirty="0">
                <a:ln w="9525">
                  <a:solidFill>
                    <a:srgbClr val="FF00FF"/>
                  </a:solidFill>
                  <a:round/>
                  <a:headEnd/>
                  <a:tailEnd/>
                </a:ln>
                <a:solidFill>
                  <a:srgbClr val="0066CC"/>
                </a:solidFill>
                <a:effectLst>
                  <a:outerShdw dist="35921" dir="2700000" algn="ctr" rotWithShape="0">
                    <a:srgbClr val="990000"/>
                  </a:outerShdw>
                </a:effectLst>
                <a:latin typeface="宋体" panose="02010600030101010101" pitchFamily="2" charset="-122"/>
                <a:ea typeface="宋体" panose="02010600030101010101" pitchFamily="2" charset="-122"/>
              </a:rPr>
              <a:t>——</a:t>
            </a:r>
            <a:r>
              <a:rPr lang="zh-CN" altLang="en-US" sz="3600" b="1" kern="10" dirty="0">
                <a:ln w="9525">
                  <a:solidFill>
                    <a:srgbClr val="FF00FF"/>
                  </a:solidFill>
                  <a:round/>
                  <a:headEnd/>
                  <a:tailEnd/>
                </a:ln>
                <a:solidFill>
                  <a:srgbClr val="0066CC"/>
                </a:solidFill>
                <a:effectLst>
                  <a:outerShdw dist="35921" dir="2700000" algn="ctr" rotWithShape="0">
                    <a:srgbClr val="990000"/>
                  </a:outerShdw>
                </a:effectLst>
                <a:latin typeface="宋体" panose="02010600030101010101" pitchFamily="2" charset="-122"/>
                <a:ea typeface="宋体" panose="02010600030101010101" pitchFamily="2" charset="-122"/>
              </a:rPr>
              <a:t>小说家想说些什么</a:t>
            </a:r>
          </a:p>
        </p:txBody>
      </p:sp>
      <p:sp>
        <p:nvSpPr>
          <p:cNvPr id="3" name="矩形 2"/>
          <p:cNvSpPr/>
          <p:nvPr/>
        </p:nvSpPr>
        <p:spPr>
          <a:xfrm>
            <a:off x="2615382" y="2211100"/>
            <a:ext cx="7197212" cy="1754326"/>
          </a:xfrm>
          <a:prstGeom prst="rect">
            <a:avLst/>
          </a:prstGeom>
        </p:spPr>
        <p:txBody>
          <a:bodyPr wrap="square">
            <a:spAutoFit/>
          </a:bodyPr>
          <a:lstStyle/>
          <a:p>
            <a:pPr fontAlgn="base">
              <a:spcBef>
                <a:spcPct val="0"/>
              </a:spcBef>
              <a:spcAft>
                <a:spcPct val="0"/>
              </a:spcAft>
            </a:pPr>
            <a:r>
              <a:rPr lang="en-US" altLang="zh-CN" sz="3600" b="1" dirty="0">
                <a:solidFill>
                  <a:srgbClr val="0000FF"/>
                </a:solidFill>
                <a:latin typeface="楷体" panose="02010609060101010101" pitchFamily="49" charset="-122"/>
              </a:rPr>
              <a:t>   2.</a:t>
            </a:r>
            <a:r>
              <a:rPr lang="zh-CN" altLang="en-US" sz="3600" b="1" dirty="0">
                <a:solidFill>
                  <a:srgbClr val="0000FF"/>
                </a:solidFill>
                <a:latin typeface="楷体" panose="02010609060101010101" pitchFamily="49" charset="-122"/>
              </a:rPr>
              <a:t>为什么流浪汉苏贝不愿去慈善机构接受救济，而宁可去监狱过冬呢？</a:t>
            </a:r>
            <a:endParaRPr lang="en-US" altLang="zh-CN" sz="3600" b="1" dirty="0">
              <a:solidFill>
                <a:srgbClr val="0000FF"/>
              </a:solidFill>
              <a:latin typeface="楷体" panose="02010609060101010101" pitchFamily="49" charset="-122"/>
            </a:endParaRPr>
          </a:p>
        </p:txBody>
      </p:sp>
    </p:spTree>
    <p:extLst>
      <p:ext uri="{BB962C8B-B14F-4D97-AF65-F5344CB8AC3E}">
        <p14:creationId xmlns:p14="http://schemas.microsoft.com/office/powerpoint/2010/main" val="927125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1919288" y="2060576"/>
            <a:ext cx="860425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algn="ctr" eaLnBrk="1" fontAlgn="base" hangingPunct="1">
              <a:spcBef>
                <a:spcPct val="0"/>
              </a:spcBef>
              <a:spcAft>
                <a:spcPct val="0"/>
              </a:spcAft>
            </a:pPr>
            <a:r>
              <a:rPr lang="en-US" altLang="zh-CN" dirty="0">
                <a:solidFill>
                  <a:srgbClr val="000066"/>
                </a:solidFill>
                <a:latin typeface="楷体" panose="02010609060101010101" pitchFamily="49" charset="-122"/>
              </a:rPr>
              <a:t>◆</a:t>
            </a:r>
            <a:r>
              <a:rPr lang="zh-CN" altLang="en-US" sz="3600" dirty="0">
                <a:solidFill>
                  <a:srgbClr val="FF0000"/>
                </a:solidFill>
                <a:latin typeface="楷体" panose="02010609060101010101" pitchFamily="49" charset="-122"/>
              </a:rPr>
              <a:t>这些反常行为的背后，每一次都隐藏着对美国社会黑暗的揭露</a:t>
            </a:r>
            <a:r>
              <a:rPr lang="en-US" altLang="zh-CN" sz="3600" dirty="0">
                <a:solidFill>
                  <a:srgbClr val="FF0000"/>
                </a:solidFill>
                <a:latin typeface="楷体" panose="02010609060101010101" pitchFamily="49" charset="-122"/>
              </a:rPr>
              <a:t>------</a:t>
            </a:r>
            <a:r>
              <a:rPr lang="zh-CN" altLang="en-US" sz="4000" dirty="0">
                <a:solidFill>
                  <a:srgbClr val="0000FF"/>
                </a:solidFill>
                <a:latin typeface="楷体" panose="02010609060101010101" pitchFamily="49" charset="-122"/>
              </a:rPr>
              <a:t>社会制度腐朽，道德虚伪，贫富悬殊。</a:t>
            </a:r>
            <a:r>
              <a:rPr lang="zh-CN" altLang="en-US" sz="4000" dirty="0">
                <a:solidFill>
                  <a:srgbClr val="000066"/>
                </a:solidFill>
                <a:latin typeface="楷体" panose="02010609060101010101" pitchFamily="49" charset="-122"/>
              </a:rPr>
              <a:t> </a:t>
            </a:r>
            <a:r>
              <a:rPr lang="zh-CN" altLang="en-US" sz="4000" dirty="0">
                <a:solidFill>
                  <a:srgbClr val="FF0000"/>
                </a:solidFill>
                <a:latin typeface="楷体" panose="02010609060101010101" pitchFamily="49" charset="-122"/>
              </a:rPr>
              <a:t> </a:t>
            </a:r>
            <a:endParaRPr lang="zh-CN" altLang="en-US" sz="3600" dirty="0">
              <a:solidFill>
                <a:srgbClr val="FF0000"/>
              </a:solidFill>
              <a:latin typeface="楷体" panose="02010609060101010101" pitchFamily="49" charset="-122"/>
            </a:endParaRPr>
          </a:p>
        </p:txBody>
      </p:sp>
      <p:sp>
        <p:nvSpPr>
          <p:cNvPr id="22531" name="Rectangle 6"/>
          <p:cNvSpPr>
            <a:spLocks noChangeArrowheads="1"/>
          </p:cNvSpPr>
          <p:nvPr/>
        </p:nvSpPr>
        <p:spPr bwMode="auto">
          <a:xfrm>
            <a:off x="2063750" y="1485900"/>
            <a:ext cx="8229600" cy="345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800" b="1">
                <a:solidFill>
                  <a:schemeClr val="tx1"/>
                </a:solidFill>
                <a:latin typeface="Verdana" panose="020B0604030504040204" pitchFamily="34" charset="0"/>
                <a:ea typeface="楷体" panose="02010609060101010101" pitchFamily="49" charset="-122"/>
              </a:defRPr>
            </a:lvl1pPr>
            <a:lvl2pPr marL="742950" indent="-285750" eaLnBrk="0" hangingPunct="0">
              <a:defRPr sz="2800" b="1">
                <a:solidFill>
                  <a:schemeClr val="tx1"/>
                </a:solidFill>
                <a:latin typeface="Verdana" panose="020B0604030504040204" pitchFamily="34" charset="0"/>
                <a:ea typeface="楷体" panose="02010609060101010101" pitchFamily="49" charset="-122"/>
              </a:defRPr>
            </a:lvl2pPr>
            <a:lvl3pPr marL="1143000" indent="-228600" eaLnBrk="0" hangingPunct="0">
              <a:defRPr sz="2800" b="1">
                <a:solidFill>
                  <a:schemeClr val="tx1"/>
                </a:solidFill>
                <a:latin typeface="Verdana" panose="020B0604030504040204" pitchFamily="34" charset="0"/>
                <a:ea typeface="楷体" panose="02010609060101010101" pitchFamily="49" charset="-122"/>
              </a:defRPr>
            </a:lvl3pPr>
            <a:lvl4pPr marL="1600200" indent="-228600" eaLnBrk="0" hangingPunct="0">
              <a:defRPr sz="2800" b="1">
                <a:solidFill>
                  <a:schemeClr val="tx1"/>
                </a:solidFill>
                <a:latin typeface="Verdana" panose="020B0604030504040204" pitchFamily="34" charset="0"/>
                <a:ea typeface="楷体" panose="02010609060101010101" pitchFamily="49" charset="-122"/>
              </a:defRPr>
            </a:lvl4pPr>
            <a:lvl5pPr marL="2057400" indent="-228600" eaLnBrk="0" hangingPunct="0">
              <a:defRPr sz="2800" b="1">
                <a:solidFill>
                  <a:schemeClr val="tx1"/>
                </a:solidFill>
                <a:latin typeface="Verdana" panose="020B0604030504040204" pitchFamily="34" charset="0"/>
                <a:ea typeface="楷体" panose="02010609060101010101" pitchFamily="49"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Verdana" panose="020B0604030504040204" pitchFamily="34" charset="0"/>
                <a:ea typeface="楷体" panose="02010609060101010101" pitchFamily="49" charset="-122"/>
              </a:defRPr>
            </a:lvl9pPr>
          </a:lstStyle>
          <a:p>
            <a:pPr eaLnBrk="1" fontAlgn="base" hangingPunct="1">
              <a:spcBef>
                <a:spcPct val="20000"/>
              </a:spcBef>
              <a:spcAft>
                <a:spcPct val="0"/>
              </a:spcAft>
              <a:buFont typeface="Arial" panose="020B0604020202020204" pitchFamily="34" charset="0"/>
              <a:buChar char="•"/>
            </a:pPr>
            <a:endParaRPr lang="zh-CN" altLang="en-US">
              <a:solidFill>
                <a:srgbClr val="000066"/>
              </a:solidFill>
              <a:latin typeface="楷体" panose="02010609060101010101" pitchFamily="49" charset="-122"/>
            </a:endParaRPr>
          </a:p>
        </p:txBody>
      </p:sp>
    </p:spTree>
    <p:extLst>
      <p:ext uri="{BB962C8B-B14F-4D97-AF65-F5344CB8AC3E}">
        <p14:creationId xmlns:p14="http://schemas.microsoft.com/office/powerpoint/2010/main" val="33314554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checkerboard(across)">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530"/>
                                        </p:tgtEl>
                                        <p:attrNameLst>
                                          <p:attrName>style.visibility</p:attrName>
                                        </p:attrNameLst>
                                      </p:cBhvr>
                                      <p:to>
                                        <p:strVal val="visible"/>
                                      </p:to>
                                    </p:set>
                                    <p:animEffect transition="in" filter="checkerboard(across)">
                                      <p:cBhvr>
                                        <p:cTn id="12" dur="500"/>
                                        <p:tgtEl>
                                          <p:spTgt spid="22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Lst>
  </p:timing>
</p:sld>
</file>

<file path=ppt/theme/theme1.xml><?xml version="1.0" encoding="utf-8"?>
<a:theme xmlns:a="http://schemas.openxmlformats.org/drawingml/2006/main" name="1_F026TGp">
  <a:themeElements>
    <a:clrScheme name="1_F026TGp 1">
      <a:dk1>
        <a:srgbClr val="000066"/>
      </a:dk1>
      <a:lt1>
        <a:srgbClr val="FFFFFF"/>
      </a:lt1>
      <a:dk2>
        <a:srgbClr val="175B5B"/>
      </a:dk2>
      <a:lt2>
        <a:srgbClr val="DDDDDD"/>
      </a:lt2>
      <a:accent1>
        <a:srgbClr val="CBB61D"/>
      </a:accent1>
      <a:accent2>
        <a:srgbClr val="6CA5D8"/>
      </a:accent2>
      <a:accent3>
        <a:srgbClr val="FFFFFF"/>
      </a:accent3>
      <a:accent4>
        <a:srgbClr val="000056"/>
      </a:accent4>
      <a:accent5>
        <a:srgbClr val="E2D7AB"/>
      </a:accent5>
      <a:accent6>
        <a:srgbClr val="6195C4"/>
      </a:accent6>
      <a:hlink>
        <a:srgbClr val="5D4BC7"/>
      </a:hlink>
      <a:folHlink>
        <a:srgbClr val="878FA5"/>
      </a:folHlink>
    </a:clrScheme>
    <a:fontScheme name="1_F026TGp">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175" cap="rnd" cmpd="sng" algn="ctr">
          <a:solidFill>
            <a:schemeClr val="tx1"/>
          </a:solidFill>
          <a:prstDash val="sysDot"/>
          <a:round/>
          <a:headEnd type="none" w="med" len="med"/>
          <a:tailEnd type="none" w="med" len="med"/>
        </a:ln>
        <a:effectLst>
          <a:outerShdw kx="-3284103" algn="br" rotWithShape="0">
            <a:schemeClr val="bg2">
              <a:alpha val="50000"/>
            </a:schemeClr>
          </a:outerShdw>
        </a:effectLst>
      </a:spPr>
      <a:bodyPr vert="horz" wrap="non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 typeface="Arial" pitchFamily="34" charset="0"/>
          <a:buNone/>
          <a:defRPr kumimoji="0" lang="zh-CN" sz="2800" b="1" i="0" u="none" strike="noStrike" cap="none" normalizeH="0" baseline="0" smtClean="0">
            <a:ln>
              <a:noFill/>
            </a:ln>
            <a:solidFill>
              <a:schemeClr val="tx1"/>
            </a:solidFill>
            <a:effectLst/>
            <a:latin typeface="楷体" pitchFamily="49" charset="-122"/>
            <a:ea typeface="楷体" pitchFamily="49" charset="-122"/>
          </a:defRPr>
        </a:defPPr>
      </a:lstStyle>
    </a:spDef>
    <a:lnDef>
      <a:spPr bwMode="auto">
        <a:xfrm>
          <a:off x="0" y="0"/>
          <a:ext cx="1" cy="1"/>
        </a:xfrm>
        <a:custGeom>
          <a:avLst/>
          <a:gdLst/>
          <a:ahLst/>
          <a:cxnLst/>
          <a:rect l="0" t="0" r="0" b="0"/>
          <a:pathLst/>
        </a:custGeom>
        <a:solidFill>
          <a:schemeClr val="accent1"/>
        </a:solidFill>
        <a:ln w="3175" cap="rnd" cmpd="sng" algn="ctr">
          <a:solidFill>
            <a:schemeClr val="tx1"/>
          </a:solidFill>
          <a:prstDash val="sysDot"/>
          <a:round/>
          <a:headEnd type="none" w="med" len="med"/>
          <a:tailEnd type="none" w="med" len="med"/>
        </a:ln>
        <a:effectLst>
          <a:outerShdw kx="-3284103" algn="br" rotWithShape="0">
            <a:schemeClr val="bg2">
              <a:alpha val="50000"/>
            </a:schemeClr>
          </a:outerShdw>
        </a:effectLst>
      </a:spPr>
      <a:bodyPr vert="horz" wrap="non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 typeface="Arial" pitchFamily="34" charset="0"/>
          <a:buNone/>
          <a:defRPr kumimoji="0" lang="zh-CN" sz="2800" b="1" i="0" u="none" strike="noStrike" cap="none" normalizeH="0" baseline="0" smtClean="0">
            <a:ln>
              <a:noFill/>
            </a:ln>
            <a:solidFill>
              <a:schemeClr val="tx1"/>
            </a:solidFill>
            <a:effectLst/>
            <a:latin typeface="楷体" pitchFamily="49" charset="-122"/>
            <a:ea typeface="楷体" pitchFamily="49" charset="-122"/>
          </a:defRPr>
        </a:defPPr>
      </a:lstStyle>
    </a:lnDef>
  </a:objectDefaults>
  <a:extraClrSchemeLst>
    <a:extraClrScheme>
      <a:clrScheme name="1_F026TGp 1">
        <a:dk1>
          <a:srgbClr val="000066"/>
        </a:dk1>
        <a:lt1>
          <a:srgbClr val="FFFFFF"/>
        </a:lt1>
        <a:dk2>
          <a:srgbClr val="175B5B"/>
        </a:dk2>
        <a:lt2>
          <a:srgbClr val="DDDDDD"/>
        </a:lt2>
        <a:accent1>
          <a:srgbClr val="CBB61D"/>
        </a:accent1>
        <a:accent2>
          <a:srgbClr val="6CA5D8"/>
        </a:accent2>
        <a:accent3>
          <a:srgbClr val="FFFFFF"/>
        </a:accent3>
        <a:accent4>
          <a:srgbClr val="000056"/>
        </a:accent4>
        <a:accent5>
          <a:srgbClr val="E2D7AB"/>
        </a:accent5>
        <a:accent6>
          <a:srgbClr val="6195C4"/>
        </a:accent6>
        <a:hlink>
          <a:srgbClr val="5D4BC7"/>
        </a:hlink>
        <a:folHlink>
          <a:srgbClr val="878FA5"/>
        </a:folHlink>
      </a:clrScheme>
      <a:clrMap bg1="lt1" tx1="dk1" bg2="lt2" tx2="dk2" accent1="accent1" accent2="accent2" accent3="accent3" accent4="accent4" accent5="accent5" accent6="accent6" hlink="hlink" folHlink="folHlink"/>
    </a:extraClrScheme>
    <a:extraClrScheme>
      <a:clrScheme name="1_F026TGp 2">
        <a:dk1>
          <a:srgbClr val="333333"/>
        </a:dk1>
        <a:lt1>
          <a:srgbClr val="FFFFFF"/>
        </a:lt1>
        <a:dk2>
          <a:srgbClr val="003366"/>
        </a:dk2>
        <a:lt2>
          <a:srgbClr val="B2B2B2"/>
        </a:lt2>
        <a:accent1>
          <a:srgbClr val="3C96C8"/>
        </a:accent1>
        <a:accent2>
          <a:srgbClr val="E2AF52"/>
        </a:accent2>
        <a:accent3>
          <a:srgbClr val="FFFFFF"/>
        </a:accent3>
        <a:accent4>
          <a:srgbClr val="2A2A2A"/>
        </a:accent4>
        <a:accent5>
          <a:srgbClr val="AFC9E0"/>
        </a:accent5>
        <a:accent6>
          <a:srgbClr val="CD9E49"/>
        </a:accent6>
        <a:hlink>
          <a:srgbClr val="576CD5"/>
        </a:hlink>
        <a:folHlink>
          <a:srgbClr val="6EBCB3"/>
        </a:folHlink>
      </a:clrScheme>
      <a:clrMap bg1="lt1" tx1="dk1" bg2="lt2" tx2="dk2" accent1="accent1" accent2="accent2" accent3="accent3" accent4="accent4" accent5="accent5" accent6="accent6" hlink="hlink" folHlink="folHlink"/>
    </a:extraClrScheme>
    <a:extraClrScheme>
      <a:clrScheme name="1_F026TGp 3">
        <a:dk1>
          <a:srgbClr val="000000"/>
        </a:dk1>
        <a:lt1>
          <a:srgbClr val="FFFFFF"/>
        </a:lt1>
        <a:dk2>
          <a:srgbClr val="000066"/>
        </a:dk2>
        <a:lt2>
          <a:srgbClr val="DDDDDD"/>
        </a:lt2>
        <a:accent1>
          <a:srgbClr val="E47F6E"/>
        </a:accent1>
        <a:accent2>
          <a:srgbClr val="00CC99"/>
        </a:accent2>
        <a:accent3>
          <a:srgbClr val="FFFFFF"/>
        </a:accent3>
        <a:accent4>
          <a:srgbClr val="000000"/>
        </a:accent4>
        <a:accent5>
          <a:srgbClr val="EFC0BA"/>
        </a:accent5>
        <a:accent6>
          <a:srgbClr val="00B98A"/>
        </a:accent6>
        <a:hlink>
          <a:srgbClr val="7648EA"/>
        </a:hlink>
        <a:folHlink>
          <a:srgbClr val="6E96DE"/>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026TGp">
  <a:themeElements>
    <a:clrScheme name="F026TGp 1">
      <a:dk1>
        <a:srgbClr val="000066"/>
      </a:dk1>
      <a:lt1>
        <a:srgbClr val="FFFFFF"/>
      </a:lt1>
      <a:dk2>
        <a:srgbClr val="175B5B"/>
      </a:dk2>
      <a:lt2>
        <a:srgbClr val="DDDDDD"/>
      </a:lt2>
      <a:accent1>
        <a:srgbClr val="CBB61D"/>
      </a:accent1>
      <a:accent2>
        <a:srgbClr val="6CA5D8"/>
      </a:accent2>
      <a:accent3>
        <a:srgbClr val="FFFFFF"/>
      </a:accent3>
      <a:accent4>
        <a:srgbClr val="000056"/>
      </a:accent4>
      <a:accent5>
        <a:srgbClr val="E2D7AB"/>
      </a:accent5>
      <a:accent6>
        <a:srgbClr val="6195C4"/>
      </a:accent6>
      <a:hlink>
        <a:srgbClr val="5D4BC7"/>
      </a:hlink>
      <a:folHlink>
        <a:srgbClr val="878FA5"/>
      </a:folHlink>
    </a:clrScheme>
    <a:fontScheme name="F026TGp">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175" cap="rnd" cmpd="sng" algn="ctr">
          <a:solidFill>
            <a:schemeClr val="tx1"/>
          </a:solidFill>
          <a:prstDash val="sysDot"/>
          <a:round/>
          <a:headEnd type="none" w="med" len="med"/>
          <a:tailEnd type="none" w="med" len="med"/>
        </a:ln>
        <a:effectLst>
          <a:outerShdw kx="-3284103" algn="br" rotWithShape="0">
            <a:schemeClr val="bg2">
              <a:alpha val="50000"/>
            </a:schemeClr>
          </a:outerShdw>
        </a:effectLst>
      </a:spPr>
      <a:bodyPr vert="horz" wrap="non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 typeface="Arial" pitchFamily="34" charset="0"/>
          <a:buNone/>
          <a:defRPr kumimoji="0" lang="zh-CN" sz="2800" b="1" i="0" u="none" strike="noStrike" cap="none" normalizeH="0" baseline="0" smtClean="0">
            <a:ln>
              <a:noFill/>
            </a:ln>
            <a:solidFill>
              <a:schemeClr val="tx1"/>
            </a:solidFill>
            <a:effectLst/>
            <a:latin typeface="楷体" pitchFamily="49" charset="-122"/>
            <a:ea typeface="楷体" pitchFamily="49" charset="-122"/>
          </a:defRPr>
        </a:defPPr>
      </a:lstStyle>
    </a:spDef>
    <a:lnDef>
      <a:spPr bwMode="auto">
        <a:xfrm>
          <a:off x="0" y="0"/>
          <a:ext cx="1" cy="1"/>
        </a:xfrm>
        <a:custGeom>
          <a:avLst/>
          <a:gdLst/>
          <a:ahLst/>
          <a:cxnLst/>
          <a:rect l="0" t="0" r="0" b="0"/>
          <a:pathLst/>
        </a:custGeom>
        <a:solidFill>
          <a:schemeClr val="accent1"/>
        </a:solidFill>
        <a:ln w="3175" cap="rnd" cmpd="sng" algn="ctr">
          <a:solidFill>
            <a:schemeClr val="tx1"/>
          </a:solidFill>
          <a:prstDash val="sysDot"/>
          <a:round/>
          <a:headEnd type="none" w="med" len="med"/>
          <a:tailEnd type="none" w="med" len="med"/>
        </a:ln>
        <a:effectLst>
          <a:outerShdw kx="-3284103" algn="br" rotWithShape="0">
            <a:schemeClr val="bg2">
              <a:alpha val="50000"/>
            </a:schemeClr>
          </a:outerShdw>
        </a:effectLst>
      </a:spPr>
      <a:bodyPr vert="horz" wrap="non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 typeface="Arial" pitchFamily="34" charset="0"/>
          <a:buNone/>
          <a:defRPr kumimoji="0" lang="zh-CN" sz="2800" b="1" i="0" u="none" strike="noStrike" cap="none" normalizeH="0" baseline="0" smtClean="0">
            <a:ln>
              <a:noFill/>
            </a:ln>
            <a:solidFill>
              <a:schemeClr val="tx1"/>
            </a:solidFill>
            <a:effectLst/>
            <a:latin typeface="楷体" pitchFamily="49" charset="-122"/>
            <a:ea typeface="楷体" pitchFamily="49" charset="-122"/>
          </a:defRPr>
        </a:defPPr>
      </a:lstStyle>
    </a:lnDef>
  </a:objectDefaults>
  <a:extraClrSchemeLst>
    <a:extraClrScheme>
      <a:clrScheme name="F026TGp 1">
        <a:dk1>
          <a:srgbClr val="000066"/>
        </a:dk1>
        <a:lt1>
          <a:srgbClr val="FFFFFF"/>
        </a:lt1>
        <a:dk2>
          <a:srgbClr val="175B5B"/>
        </a:dk2>
        <a:lt2>
          <a:srgbClr val="DDDDDD"/>
        </a:lt2>
        <a:accent1>
          <a:srgbClr val="CBB61D"/>
        </a:accent1>
        <a:accent2>
          <a:srgbClr val="6CA5D8"/>
        </a:accent2>
        <a:accent3>
          <a:srgbClr val="FFFFFF"/>
        </a:accent3>
        <a:accent4>
          <a:srgbClr val="000056"/>
        </a:accent4>
        <a:accent5>
          <a:srgbClr val="E2D7AB"/>
        </a:accent5>
        <a:accent6>
          <a:srgbClr val="6195C4"/>
        </a:accent6>
        <a:hlink>
          <a:srgbClr val="5D4BC7"/>
        </a:hlink>
        <a:folHlink>
          <a:srgbClr val="878FA5"/>
        </a:folHlink>
      </a:clrScheme>
      <a:clrMap bg1="lt1" tx1="dk1" bg2="lt2" tx2="dk2" accent1="accent1" accent2="accent2" accent3="accent3" accent4="accent4" accent5="accent5" accent6="accent6" hlink="hlink" folHlink="folHlink"/>
    </a:extraClrScheme>
    <a:extraClrScheme>
      <a:clrScheme name="F026TGp 2">
        <a:dk1>
          <a:srgbClr val="333333"/>
        </a:dk1>
        <a:lt1>
          <a:srgbClr val="FFFFFF"/>
        </a:lt1>
        <a:dk2>
          <a:srgbClr val="003366"/>
        </a:dk2>
        <a:lt2>
          <a:srgbClr val="B2B2B2"/>
        </a:lt2>
        <a:accent1>
          <a:srgbClr val="3C96C8"/>
        </a:accent1>
        <a:accent2>
          <a:srgbClr val="E2AF52"/>
        </a:accent2>
        <a:accent3>
          <a:srgbClr val="FFFFFF"/>
        </a:accent3>
        <a:accent4>
          <a:srgbClr val="2A2A2A"/>
        </a:accent4>
        <a:accent5>
          <a:srgbClr val="AFC9E0"/>
        </a:accent5>
        <a:accent6>
          <a:srgbClr val="CD9E49"/>
        </a:accent6>
        <a:hlink>
          <a:srgbClr val="576CD5"/>
        </a:hlink>
        <a:folHlink>
          <a:srgbClr val="6EBCB3"/>
        </a:folHlink>
      </a:clrScheme>
      <a:clrMap bg1="lt1" tx1="dk1" bg2="lt2" tx2="dk2" accent1="accent1" accent2="accent2" accent3="accent3" accent4="accent4" accent5="accent5" accent6="accent6" hlink="hlink" folHlink="folHlink"/>
    </a:extraClrScheme>
    <a:extraClrScheme>
      <a:clrScheme name="F026TGp 3">
        <a:dk1>
          <a:srgbClr val="000000"/>
        </a:dk1>
        <a:lt1>
          <a:srgbClr val="FFFFFF"/>
        </a:lt1>
        <a:dk2>
          <a:srgbClr val="000066"/>
        </a:dk2>
        <a:lt2>
          <a:srgbClr val="DDDDDD"/>
        </a:lt2>
        <a:accent1>
          <a:srgbClr val="E47F6E"/>
        </a:accent1>
        <a:accent2>
          <a:srgbClr val="00CC99"/>
        </a:accent2>
        <a:accent3>
          <a:srgbClr val="FFFFFF"/>
        </a:accent3>
        <a:accent4>
          <a:srgbClr val="000000"/>
        </a:accent4>
        <a:accent5>
          <a:srgbClr val="EFC0BA"/>
        </a:accent5>
        <a:accent6>
          <a:srgbClr val="00B98A"/>
        </a:accent6>
        <a:hlink>
          <a:srgbClr val="7648EA"/>
        </a:hlink>
        <a:folHlink>
          <a:srgbClr val="6E96DE"/>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TotalTime>
  <Words>777</Words>
  <Application>Microsoft Office PowerPoint</Application>
  <PresentationFormat>宽屏</PresentationFormat>
  <Paragraphs>70</Paragraphs>
  <Slides>15</Slides>
  <Notes>0</Notes>
  <HiddenSlides>0</HiddenSlides>
  <MMClips>2</MMClips>
  <ScaleCrop>false</ScaleCrop>
  <HeadingPairs>
    <vt:vector size="8" baseType="variant">
      <vt:variant>
        <vt:lpstr>已用的字体</vt:lpstr>
      </vt:variant>
      <vt:variant>
        <vt:i4>9</vt:i4>
      </vt:variant>
      <vt:variant>
        <vt:lpstr>主题</vt:lpstr>
      </vt:variant>
      <vt:variant>
        <vt:i4>2</vt:i4>
      </vt:variant>
      <vt:variant>
        <vt:lpstr>嵌入 OLE 服务器</vt:lpstr>
      </vt:variant>
      <vt:variant>
        <vt:i4>0</vt:i4>
      </vt:variant>
      <vt:variant>
        <vt:lpstr>幻灯片标题</vt:lpstr>
      </vt:variant>
      <vt:variant>
        <vt:i4>15</vt:i4>
      </vt:variant>
    </vt:vector>
  </HeadingPairs>
  <TitlesOfParts>
    <vt:vector size="26" baseType="lpstr">
      <vt:lpstr>黑体</vt:lpstr>
      <vt:lpstr>楷体</vt:lpstr>
      <vt:lpstr>隶书</vt:lpstr>
      <vt:lpstr>宋体</vt:lpstr>
      <vt:lpstr>Arial</vt:lpstr>
      <vt:lpstr>Tahoma</vt:lpstr>
      <vt:lpstr>Times New Roman</vt:lpstr>
      <vt:lpstr>Verdana</vt:lpstr>
      <vt:lpstr>Wingdings</vt:lpstr>
      <vt:lpstr>1_F026TGp</vt:lpstr>
      <vt:lpstr>F026TGp</vt:lpstr>
      <vt:lpstr>PowerPoint 演示文稿</vt:lpstr>
      <vt:lpstr>警察与赞美诗</vt:lpstr>
      <vt:lpstr>PowerPoint 演示文稿</vt:lpstr>
      <vt:lpstr>PowerPoint 演示文稿</vt:lpstr>
      <vt:lpstr>PowerPoint 演示文稿</vt:lpstr>
      <vt:lpstr>PowerPoint 演示文稿</vt:lpstr>
      <vt:lpstr>苏比大事记</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微软用户</dc:creator>
  <cp:lastModifiedBy>钱泽舒</cp:lastModifiedBy>
  <cp:revision>25</cp:revision>
  <cp:lastPrinted>2020-05-21T02:20:53Z</cp:lastPrinted>
  <dcterms:created xsi:type="dcterms:W3CDTF">2018-09-15T01:23:37Z</dcterms:created>
  <dcterms:modified xsi:type="dcterms:W3CDTF">2020-05-21T09:11:51Z</dcterms:modified>
</cp:coreProperties>
</file>