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2" r:id="rId5"/>
    <p:sldId id="259" r:id="rId6"/>
    <p:sldId id="261" r:id="rId7"/>
    <p:sldId id="263" r:id="rId8"/>
    <p:sldId id="266" r:id="rId9"/>
    <p:sldId id="268" r:id="rId10"/>
    <p:sldId id="260" r:id="rId11"/>
    <p:sldId id="269" r:id="rId12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E73B03-4D71-4565-8C52-4902BE6377A4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0"/>
      <dgm:spPr/>
      <dgm:t>
        <a:bodyPr/>
        <a:p>
          <a:endParaRPr lang="zh-CN" altLang="en-US"/>
        </a:p>
      </dgm:t>
    </dgm:pt>
    <dgm:pt modelId="{0605F139-5EF0-48E7-A091-192233D2011D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>
              <a:solidFill>
                <a:schemeClr val="tx1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  <a:sym typeface="+mn-ea"/>
            </a:rPr>
            <a:t>庄宗</a:t>
          </a:r>
          <a:r>
            <a:rPr lang="zh-CN" altLang="en-US" sz="3200"/>
            <a:t/>
          </a:r>
          <a:endParaRPr lang="zh-CN" altLang="en-US" sz="3200"/>
        </a:p>
      </dgm:t>
    </dgm:pt>
    <dgm:pt modelId="{2AFB1B2A-8749-4E5E-9CB9-0B60F81C46F8}" cxnId="{6DB4C940-AB3F-47BD-97CF-70E1C1725407}" type="parTrans">
      <dgm:prSet/>
      <dgm:spPr/>
      <dgm:t>
        <a:bodyPr/>
        <a:p>
          <a:endParaRPr lang="zh-CN" altLang="en-US"/>
        </a:p>
      </dgm:t>
    </dgm:pt>
    <dgm:pt modelId="{E0FFEB56-236E-4FE9-83BF-31494E265D5A}" cxnId="{6DB4C940-AB3F-47BD-97CF-70E1C1725407}" type="sibTrans">
      <dgm:prSet/>
      <dgm:spPr/>
      <dgm:t>
        <a:bodyPr/>
        <a:p>
          <a:endParaRPr lang="zh-CN" altLang="en-US"/>
        </a:p>
      </dgm:t>
    </dgm:pt>
    <dgm:pt modelId="{4530EE7D-F557-4815-9ED2-EABC47F46978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>
              <a:solidFill>
                <a:schemeClr val="tx1"/>
              </a:solidFill>
              <a:latin typeface="华文仿宋" panose="02010600040101010101" charset="-122"/>
              <a:ea typeface="华文仿宋" panose="02010600040101010101" charset="-122"/>
            </a:rPr>
            <a:t>得天下（</a:t>
          </a:r>
          <a:r>
            <a:rPr lang="en-US" altLang="zh-CN" sz="2400">
              <a:solidFill>
                <a:schemeClr val="tx1"/>
              </a:solidFill>
              <a:latin typeface="华文仿宋" panose="02010600040101010101" charset="-122"/>
              <a:ea typeface="华文仿宋" panose="02010600040101010101" charset="-122"/>
            </a:rPr>
            <a:t>15</a:t>
          </a:r>
          <a:r>
            <a:rPr lang="zh-CN" altLang="en-US" sz="2400">
              <a:solidFill>
                <a:schemeClr val="tx1"/>
              </a:solidFill>
              <a:latin typeface="华文仿宋" panose="02010600040101010101" charset="-122"/>
              <a:ea typeface="华文仿宋" panose="02010600040101010101" charset="-122"/>
            </a:rPr>
            <a:t>）</a:t>
          </a:r>
          <a:r>
            <a:rPr lang="zh-CN" altLang="en-US" sz="2400">
              <a:solidFill>
                <a:schemeClr val="tx1"/>
              </a:solidFill>
              <a:latin typeface="华文仿宋" panose="02010600040101010101" charset="-122"/>
              <a:ea typeface="华文仿宋" panose="02010600040101010101" charset="-122"/>
            </a:rPr>
            <a:t/>
          </a:r>
          <a:endParaRPr lang="zh-CN" altLang="en-US" sz="2400">
            <a:solidFill>
              <a:schemeClr val="tx1"/>
            </a:solidFill>
            <a:latin typeface="华文仿宋" panose="02010600040101010101" charset="-122"/>
            <a:ea typeface="华文仿宋" panose="02010600040101010101" charset="-122"/>
          </a:endParaRPr>
        </a:p>
      </dgm:t>
    </dgm:pt>
    <dgm:pt modelId="{AC2BFF99-DAE2-494A-88AB-85D75BC6D2EE}" cxnId="{5104D5C1-CA5C-4CA9-9523-6FA3D05599DF}" type="parTrans">
      <dgm:prSet/>
      <dgm:spPr/>
      <dgm:t>
        <a:bodyPr/>
        <a:p>
          <a:endParaRPr lang="zh-CN" altLang="en-US"/>
        </a:p>
      </dgm:t>
    </dgm:pt>
    <dgm:pt modelId="{B98A0394-6758-42EB-8D0E-4491BED52B6C}" cxnId="{5104D5C1-CA5C-4CA9-9523-6FA3D05599DF}" type="sibTrans">
      <dgm:prSet/>
      <dgm:spPr/>
      <dgm:t>
        <a:bodyPr/>
        <a:p>
          <a:endParaRPr lang="zh-CN" altLang="en-US"/>
        </a:p>
      </dgm:t>
    </dgm:pt>
    <dgm:pt modelId="{2C2A4BF3-AA22-4080-9546-909CF9AC3ECB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>
              <a:solidFill>
                <a:srgbClr val="FF0000"/>
              </a:solidFill>
              <a:latin typeface="华文仿宋" panose="02010600040101010101" charset="-122"/>
              <a:ea typeface="华文仿宋" panose="02010600040101010101" charset="-122"/>
              <a:sym typeface="+mn-ea"/>
            </a:rPr>
            <a:t>忧劳可以</a:t>
          </a:r>
          <a:endParaRPr lang="zh-CN" altLang="en-US" sz="2400">
            <a:solidFill>
              <a:srgbClr val="FF0000"/>
            </a:solidFill>
            <a:latin typeface="华文仿宋" panose="02010600040101010101" charset="-122"/>
            <a:ea typeface="华文仿宋" panose="02010600040101010101" charset="-122"/>
            <a:sym typeface="+mn-ea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>
              <a:solidFill>
                <a:srgbClr val="FF0000"/>
              </a:solidFill>
              <a:latin typeface="华文仿宋" panose="02010600040101010101" charset="-122"/>
              <a:ea typeface="华文仿宋" panose="02010600040101010101" charset="-122"/>
              <a:sym typeface="+mn-ea"/>
            </a:rPr>
            <a:t>兴国</a:t>
          </a:r>
          <a:r>
            <a:rPr lang="zh-CN" altLang="en-US" sz="2400"/>
            <a:t/>
          </a:r>
          <a:endParaRPr lang="zh-CN" altLang="en-US" sz="2400"/>
        </a:p>
      </dgm:t>
    </dgm:pt>
    <dgm:pt modelId="{4A6A0524-D9B7-4A37-8E78-5FE688BDCCE6}" cxnId="{FD5A31AB-298F-4CF8-8A78-2F64D80ECE57}" type="parTrans">
      <dgm:prSet/>
      <dgm:spPr/>
      <dgm:t>
        <a:bodyPr/>
        <a:p>
          <a:endParaRPr lang="zh-CN" altLang="en-US"/>
        </a:p>
      </dgm:t>
    </dgm:pt>
    <dgm:pt modelId="{39CECE7E-7D7C-4022-9437-1E0813814145}" cxnId="{FD5A31AB-298F-4CF8-8A78-2F64D80ECE57}" type="sibTrans">
      <dgm:prSet/>
      <dgm:spPr/>
      <dgm:t>
        <a:bodyPr/>
        <a:p>
          <a:endParaRPr lang="zh-CN" altLang="en-US"/>
        </a:p>
      </dgm:t>
    </dgm:pt>
    <dgm:pt modelId="{4E4A1E17-A3EC-4A54-9171-277E11A0B287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>
              <a:solidFill>
                <a:schemeClr val="tx1"/>
              </a:solidFill>
            </a:rPr>
            <a:t>失天下（</a:t>
          </a:r>
          <a:r>
            <a:rPr lang="en-US" altLang="zh-CN" sz="2400">
              <a:solidFill>
                <a:schemeClr val="tx1"/>
              </a:solidFill>
            </a:rPr>
            <a:t>3</a:t>
          </a:r>
          <a:r>
            <a:rPr lang="zh-CN" altLang="en-US" sz="2400">
              <a:solidFill>
                <a:schemeClr val="tx1"/>
              </a:solidFill>
            </a:rPr>
            <a:t>）</a:t>
          </a:r>
          <a:r>
            <a:rPr lang="zh-CN" altLang="en-US" sz="2400">
              <a:solidFill>
                <a:schemeClr val="tx1"/>
              </a:solidFill>
            </a:rPr>
            <a:t/>
          </a:r>
          <a:endParaRPr lang="zh-CN" altLang="en-US" sz="2400">
            <a:solidFill>
              <a:schemeClr val="tx1"/>
            </a:solidFill>
          </a:endParaRPr>
        </a:p>
      </dgm:t>
    </dgm:pt>
    <dgm:pt modelId="{367D7799-1E5C-4947-8AD1-85D1E0D367AF}" cxnId="{448CAE35-27A9-45BA-82A2-86931F5A2BBB}" type="parTrans">
      <dgm:prSet/>
      <dgm:spPr/>
      <dgm:t>
        <a:bodyPr/>
        <a:p>
          <a:endParaRPr lang="zh-CN" altLang="en-US"/>
        </a:p>
      </dgm:t>
    </dgm:pt>
    <dgm:pt modelId="{7FFEBD18-7D5B-41C0-A8F3-60942A71708D}" cxnId="{448CAE35-27A9-45BA-82A2-86931F5A2BBB}" type="sibTrans">
      <dgm:prSet/>
      <dgm:spPr/>
      <dgm:t>
        <a:bodyPr/>
        <a:p>
          <a:endParaRPr lang="zh-CN" altLang="en-US"/>
        </a:p>
      </dgm:t>
    </dgm:pt>
    <dgm:pt modelId="{2B9D6902-DCB2-4AC4-BFAC-AF964742FD39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>
              <a:solidFill>
                <a:srgbClr val="FF0000"/>
              </a:solidFill>
              <a:latin typeface="华文仿宋" panose="02010600040101010101" charset="-122"/>
              <a:ea typeface="华文仿宋" panose="02010600040101010101" charset="-122"/>
              <a:sym typeface="+mn-ea"/>
            </a:rPr>
            <a:t>逸豫可以</a:t>
          </a:r>
          <a:endParaRPr lang="zh-CN" altLang="en-US" sz="2400">
            <a:solidFill>
              <a:srgbClr val="FF0000"/>
            </a:solidFill>
            <a:latin typeface="华文仿宋" panose="02010600040101010101" charset="-122"/>
            <a:ea typeface="华文仿宋" panose="02010600040101010101" charset="-122"/>
            <a:sym typeface="+mn-ea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>
              <a:solidFill>
                <a:srgbClr val="FF0000"/>
              </a:solidFill>
              <a:latin typeface="华文仿宋" panose="02010600040101010101" charset="-122"/>
              <a:ea typeface="华文仿宋" panose="02010600040101010101" charset="-122"/>
              <a:sym typeface="+mn-ea"/>
            </a:rPr>
            <a:t>亡身</a:t>
          </a:r>
          <a:r>
            <a:rPr lang="zh-CN" altLang="en-US" sz="2400"/>
            <a:t/>
          </a:r>
          <a:endParaRPr lang="zh-CN" altLang="en-US" sz="2400"/>
        </a:p>
      </dgm:t>
    </dgm:pt>
    <dgm:pt modelId="{9EAB334F-AA91-4141-B6FE-557B19FCD964}" cxnId="{A90E10E6-5E46-4BB3-AAED-F178779098CC}" type="parTrans">
      <dgm:prSet/>
      <dgm:spPr/>
      <dgm:t>
        <a:bodyPr/>
        <a:p>
          <a:endParaRPr lang="zh-CN" altLang="en-US"/>
        </a:p>
      </dgm:t>
    </dgm:pt>
    <dgm:pt modelId="{EB4A7ACA-5833-4A98-973D-A8E863091431}" cxnId="{A90E10E6-5E46-4BB3-AAED-F178779098CC}" type="sibTrans">
      <dgm:prSet/>
      <dgm:spPr/>
      <dgm:t>
        <a:bodyPr/>
        <a:p>
          <a:endParaRPr lang="zh-CN" altLang="en-US"/>
        </a:p>
      </dgm:t>
    </dgm:pt>
    <dgm:pt modelId="{5FBAB40F-6011-4629-9B30-77C9439C91BF}" type="pres">
      <dgm:prSet presAssocID="{EFE73B03-4D71-4565-8C52-4902BE6377A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32AA2E-A989-4175-BB73-78EA4C3BDB65}" type="pres">
      <dgm:prSet presAssocID="{0605F139-5EF0-48E7-A091-192233D2011D}" presName="root1" presStyleCnt="0"/>
      <dgm:spPr/>
    </dgm:pt>
    <dgm:pt modelId="{24E3F4AB-32FB-4CE0-9DAC-FC4DD26B5900}" type="pres">
      <dgm:prSet presAssocID="{0605F139-5EF0-48E7-A091-192233D2011D}" presName="LevelOneTextNode" presStyleLbl="node0" presStyleIdx="0" presStyleCnt="1">
        <dgm:presLayoutVars>
          <dgm:chPref val="3"/>
        </dgm:presLayoutVars>
      </dgm:prSet>
      <dgm:spPr/>
    </dgm:pt>
    <dgm:pt modelId="{44F25638-8073-4DA7-9390-5AC06A304565}" type="pres">
      <dgm:prSet presAssocID="{0605F139-5EF0-48E7-A091-192233D2011D}" presName="level2hierChild" presStyleCnt="0"/>
      <dgm:spPr/>
    </dgm:pt>
    <dgm:pt modelId="{B47BD6C9-6D53-4A69-975F-9CF96E25F10F}" type="pres">
      <dgm:prSet presAssocID="{AC2BFF99-DAE2-494A-88AB-85D75BC6D2EE}" presName="conn2-1" presStyleLbl="parChTrans1D2" presStyleIdx="0" presStyleCnt="2"/>
      <dgm:spPr/>
    </dgm:pt>
    <dgm:pt modelId="{C1833E64-0598-4ED8-B73B-4C820BB35531}" type="pres">
      <dgm:prSet presAssocID="{AC2BFF99-DAE2-494A-88AB-85D75BC6D2EE}" presName="connTx" presStyleCnt="0"/>
      <dgm:spPr/>
    </dgm:pt>
    <dgm:pt modelId="{46F58ACF-5130-428E-B3EF-87D6FEC0C921}" type="pres">
      <dgm:prSet presAssocID="{4530EE7D-F557-4815-9ED2-EABC47F46978}" presName="root2" presStyleCnt="0"/>
      <dgm:spPr/>
    </dgm:pt>
    <dgm:pt modelId="{3C0D5057-54F2-42F8-ADAD-AA27A1CC1A1B}" type="pres">
      <dgm:prSet presAssocID="{4530EE7D-F557-4815-9ED2-EABC47F46978}" presName="LevelTwoTextNode" presStyleLbl="node2" presStyleIdx="0" presStyleCnt="2">
        <dgm:presLayoutVars>
          <dgm:chPref val="3"/>
        </dgm:presLayoutVars>
      </dgm:prSet>
      <dgm:spPr/>
    </dgm:pt>
    <dgm:pt modelId="{48673F39-879C-4946-8DC7-FD68F0552920}" type="pres">
      <dgm:prSet presAssocID="{4530EE7D-F557-4815-9ED2-EABC47F46978}" presName="level3hierChild" presStyleCnt="0"/>
      <dgm:spPr/>
    </dgm:pt>
    <dgm:pt modelId="{FA61825B-C877-4D42-AAFB-0586288A9783}" type="pres">
      <dgm:prSet presAssocID="{4A6A0524-D9B7-4A37-8E78-5FE688BDCCE6}" presName="conn2-1" presStyleLbl="parChTrans1D3" presStyleIdx="0" presStyleCnt="2"/>
      <dgm:spPr/>
    </dgm:pt>
    <dgm:pt modelId="{66B35CF0-1806-4E4A-8B50-99A64DECDBA9}" type="pres">
      <dgm:prSet presAssocID="{4A6A0524-D9B7-4A37-8E78-5FE688BDCCE6}" presName="connTx" presStyleCnt="0"/>
      <dgm:spPr/>
    </dgm:pt>
    <dgm:pt modelId="{F95D7524-EA0E-4F9D-9D6F-B10856D5C83F}" type="pres">
      <dgm:prSet presAssocID="{2C2A4BF3-AA22-4080-9546-909CF9AC3ECB}" presName="root2" presStyleCnt="0"/>
      <dgm:spPr/>
    </dgm:pt>
    <dgm:pt modelId="{63712EDC-9AF8-41BC-8F72-ADF8D554FF07}" type="pres">
      <dgm:prSet presAssocID="{2C2A4BF3-AA22-4080-9546-909CF9AC3ECB}" presName="LevelTwoTextNode" presStyleLbl="node3" presStyleIdx="0" presStyleCnt="2">
        <dgm:presLayoutVars>
          <dgm:chPref val="3"/>
        </dgm:presLayoutVars>
      </dgm:prSet>
      <dgm:spPr/>
    </dgm:pt>
    <dgm:pt modelId="{E0C65410-D9BC-4E23-87DE-EBBC54AD2166}" type="pres">
      <dgm:prSet presAssocID="{2C2A4BF3-AA22-4080-9546-909CF9AC3ECB}" presName="level3hierChild" presStyleCnt="0"/>
      <dgm:spPr/>
    </dgm:pt>
    <dgm:pt modelId="{2E81B90F-7494-41FF-808F-F7F82B993B40}" type="pres">
      <dgm:prSet presAssocID="{367D7799-1E5C-4947-8AD1-85D1E0D367AF}" presName="conn2-1" presStyleLbl="parChTrans1D2" presStyleIdx="1" presStyleCnt="2"/>
      <dgm:spPr/>
    </dgm:pt>
    <dgm:pt modelId="{0F4B7785-0023-487B-801C-9850969E1D34}" type="pres">
      <dgm:prSet presAssocID="{367D7799-1E5C-4947-8AD1-85D1E0D367AF}" presName="connTx" presStyleCnt="0"/>
      <dgm:spPr/>
    </dgm:pt>
    <dgm:pt modelId="{4925E953-147A-4210-9A9C-63730A307231}" type="pres">
      <dgm:prSet presAssocID="{4E4A1E17-A3EC-4A54-9171-277E11A0B287}" presName="root2" presStyleCnt="0"/>
      <dgm:spPr/>
    </dgm:pt>
    <dgm:pt modelId="{3D382021-A429-4403-82FF-5A95DD3EBB20}" type="pres">
      <dgm:prSet presAssocID="{4E4A1E17-A3EC-4A54-9171-277E11A0B287}" presName="LevelTwoTextNode" presStyleLbl="node2" presStyleIdx="1" presStyleCnt="2">
        <dgm:presLayoutVars>
          <dgm:chPref val="3"/>
        </dgm:presLayoutVars>
      </dgm:prSet>
      <dgm:spPr/>
    </dgm:pt>
    <dgm:pt modelId="{6D231649-1A42-47D5-A289-01058E6A05B6}" type="pres">
      <dgm:prSet presAssocID="{4E4A1E17-A3EC-4A54-9171-277E11A0B287}" presName="level3hierChild" presStyleCnt="0"/>
      <dgm:spPr/>
    </dgm:pt>
    <dgm:pt modelId="{B68D4CB7-ED76-4EEE-B7F0-455597F5F947}" type="pres">
      <dgm:prSet presAssocID="{9EAB334F-AA91-4141-B6FE-557B19FCD964}" presName="conn2-1" presStyleLbl="parChTrans1D3" presStyleIdx="1" presStyleCnt="2"/>
      <dgm:spPr/>
    </dgm:pt>
    <dgm:pt modelId="{5CB1AA4B-5999-455A-85BE-A2532A5BECF0}" type="pres">
      <dgm:prSet presAssocID="{9EAB334F-AA91-4141-B6FE-557B19FCD964}" presName="connTx" presStyleCnt="0"/>
      <dgm:spPr/>
    </dgm:pt>
    <dgm:pt modelId="{A1B09372-2280-4FF7-9810-328BF9428FDA}" type="pres">
      <dgm:prSet presAssocID="{2B9D6902-DCB2-4AC4-BFAC-AF964742FD39}" presName="root2" presStyleCnt="0"/>
      <dgm:spPr/>
    </dgm:pt>
    <dgm:pt modelId="{402901F7-4C4B-47C4-BE12-824FDFB99F9B}" type="pres">
      <dgm:prSet presAssocID="{2B9D6902-DCB2-4AC4-BFAC-AF964742FD39}" presName="LevelTwoTextNode" presStyleLbl="node3" presStyleIdx="1" presStyleCnt="2">
        <dgm:presLayoutVars>
          <dgm:chPref val="3"/>
        </dgm:presLayoutVars>
      </dgm:prSet>
      <dgm:spPr/>
    </dgm:pt>
    <dgm:pt modelId="{48115C91-152F-4201-BB89-A30029998550}" type="pres">
      <dgm:prSet presAssocID="{2B9D6902-DCB2-4AC4-BFAC-AF964742FD39}" presName="level3hierChild" presStyleCnt="0"/>
      <dgm:spPr/>
    </dgm:pt>
  </dgm:ptLst>
  <dgm:cxnLst>
    <dgm:cxn modelId="{6DB4C940-AB3F-47BD-97CF-70E1C1725407}" srcId="{EFE73B03-4D71-4565-8C52-4902BE6377A4}" destId="{0605F139-5EF0-48E7-A091-192233D2011D}" srcOrd="0" destOrd="0" parTransId="{2AFB1B2A-8749-4E5E-9CB9-0B60F81C46F8}" sibTransId="{E0FFEB56-236E-4FE9-83BF-31494E265D5A}"/>
    <dgm:cxn modelId="{5104D5C1-CA5C-4CA9-9523-6FA3D05599DF}" srcId="{0605F139-5EF0-48E7-A091-192233D2011D}" destId="{4530EE7D-F557-4815-9ED2-EABC47F46978}" srcOrd="0" destOrd="0" parTransId="{AC2BFF99-DAE2-494A-88AB-85D75BC6D2EE}" sibTransId="{B98A0394-6758-42EB-8D0E-4491BED52B6C}"/>
    <dgm:cxn modelId="{FD5A31AB-298F-4CF8-8A78-2F64D80ECE57}" srcId="{4530EE7D-F557-4815-9ED2-EABC47F46978}" destId="{2C2A4BF3-AA22-4080-9546-909CF9AC3ECB}" srcOrd="0" destOrd="0" parTransId="{4A6A0524-D9B7-4A37-8E78-5FE688BDCCE6}" sibTransId="{39CECE7E-7D7C-4022-9437-1E0813814145}"/>
    <dgm:cxn modelId="{448CAE35-27A9-45BA-82A2-86931F5A2BBB}" srcId="{0605F139-5EF0-48E7-A091-192233D2011D}" destId="{4E4A1E17-A3EC-4A54-9171-277E11A0B287}" srcOrd="1" destOrd="0" parTransId="{367D7799-1E5C-4947-8AD1-85D1E0D367AF}" sibTransId="{7FFEBD18-7D5B-41C0-A8F3-60942A71708D}"/>
    <dgm:cxn modelId="{A90E10E6-5E46-4BB3-AAED-F178779098CC}" srcId="{4E4A1E17-A3EC-4A54-9171-277E11A0B287}" destId="{2B9D6902-DCB2-4AC4-BFAC-AF964742FD39}" srcOrd="0" destOrd="1" parTransId="{9EAB334F-AA91-4141-B6FE-557B19FCD964}" sibTransId="{EB4A7ACA-5833-4A98-973D-A8E863091431}"/>
    <dgm:cxn modelId="{95A27C8B-C10B-4C47-BFA1-C559E3066FCC}" type="presOf" srcId="{EFE73B03-4D71-4565-8C52-4902BE6377A4}" destId="{5FBAB40F-6011-4629-9B30-77C9439C91BF}" srcOrd="0" destOrd="0" presId="urn:microsoft.com/office/officeart/2005/8/layout/hierarchy2"/>
    <dgm:cxn modelId="{A9B2E37D-DAB4-431A-9688-270B4EB45741}" type="presParOf" srcId="{5FBAB40F-6011-4629-9B30-77C9439C91BF}" destId="{2332AA2E-A989-4175-BB73-78EA4C3BDB65}" srcOrd="0" destOrd="0" presId="urn:microsoft.com/office/officeart/2005/8/layout/hierarchy2"/>
    <dgm:cxn modelId="{3D243201-FA0B-4166-BF2C-631038BC048B}" type="presParOf" srcId="{2332AA2E-A989-4175-BB73-78EA4C3BDB65}" destId="{24E3F4AB-32FB-4CE0-9DAC-FC4DD26B5900}" srcOrd="0" destOrd="0" presId="urn:microsoft.com/office/officeart/2005/8/layout/hierarchy2"/>
    <dgm:cxn modelId="{A0A6B1B3-5AC6-43E4-A224-B965228BDC96}" type="presOf" srcId="{0605F139-5EF0-48E7-A091-192233D2011D}" destId="{24E3F4AB-32FB-4CE0-9DAC-FC4DD26B5900}" srcOrd="0" destOrd="0" presId="urn:microsoft.com/office/officeart/2005/8/layout/hierarchy2"/>
    <dgm:cxn modelId="{D961A4EB-A676-4954-86E1-D0E8A309E871}" type="presParOf" srcId="{2332AA2E-A989-4175-BB73-78EA4C3BDB65}" destId="{44F25638-8073-4DA7-9390-5AC06A304565}" srcOrd="1" destOrd="0" presId="urn:microsoft.com/office/officeart/2005/8/layout/hierarchy2"/>
    <dgm:cxn modelId="{7CE1142C-DAB7-47BD-98A8-FF45DC1A8517}" type="presParOf" srcId="{44F25638-8073-4DA7-9390-5AC06A304565}" destId="{B47BD6C9-6D53-4A69-975F-9CF96E25F10F}" srcOrd="0" destOrd="1" presId="urn:microsoft.com/office/officeart/2005/8/layout/hierarchy2"/>
    <dgm:cxn modelId="{AE04AA04-024D-494E-BE22-C318DB4F1CC0}" type="presOf" srcId="{AC2BFF99-DAE2-494A-88AB-85D75BC6D2EE}" destId="{B47BD6C9-6D53-4A69-975F-9CF96E25F10F}" srcOrd="0" destOrd="0" presId="urn:microsoft.com/office/officeart/2005/8/layout/hierarchy2"/>
    <dgm:cxn modelId="{7045BA86-F0A5-4C2D-AFF9-C13814625175}" type="presParOf" srcId="{B47BD6C9-6D53-4A69-975F-9CF96E25F10F}" destId="{C1833E64-0598-4ED8-B73B-4C820BB35531}" srcOrd="0" destOrd="0" presId="urn:microsoft.com/office/officeart/2005/8/layout/hierarchy2"/>
    <dgm:cxn modelId="{8E38AA64-1CF7-4ED9-92C4-0296534910F2}" type="presOf" srcId="{AC2BFF99-DAE2-494A-88AB-85D75BC6D2EE}" destId="{C1833E64-0598-4ED8-B73B-4C820BB35531}" srcOrd="1" destOrd="0" presId="urn:microsoft.com/office/officeart/2005/8/layout/hierarchy2"/>
    <dgm:cxn modelId="{BDD8BA4A-AA5C-4846-A845-346A97ED84C2}" type="presParOf" srcId="{44F25638-8073-4DA7-9390-5AC06A304565}" destId="{46F58ACF-5130-428E-B3EF-87D6FEC0C921}" srcOrd="1" destOrd="1" presId="urn:microsoft.com/office/officeart/2005/8/layout/hierarchy2"/>
    <dgm:cxn modelId="{C85C7E40-17D2-4CEF-AEF0-D1C77B210306}" type="presParOf" srcId="{46F58ACF-5130-428E-B3EF-87D6FEC0C921}" destId="{3C0D5057-54F2-42F8-ADAD-AA27A1CC1A1B}" srcOrd="0" destOrd="1" presId="urn:microsoft.com/office/officeart/2005/8/layout/hierarchy2"/>
    <dgm:cxn modelId="{C1CBFB21-7FBD-4492-9C7F-46B7EAB25F62}" type="presOf" srcId="{4530EE7D-F557-4815-9ED2-EABC47F46978}" destId="{3C0D5057-54F2-42F8-ADAD-AA27A1CC1A1B}" srcOrd="0" destOrd="0" presId="urn:microsoft.com/office/officeart/2005/8/layout/hierarchy2"/>
    <dgm:cxn modelId="{D4BD7AF9-FF7F-4BAE-86E0-D5C82F5A4B7A}" type="presParOf" srcId="{46F58ACF-5130-428E-B3EF-87D6FEC0C921}" destId="{48673F39-879C-4946-8DC7-FD68F0552920}" srcOrd="1" destOrd="1" presId="urn:microsoft.com/office/officeart/2005/8/layout/hierarchy2"/>
    <dgm:cxn modelId="{FC52D050-F69E-4FA3-952B-8F7EBD4FC522}" type="presParOf" srcId="{48673F39-879C-4946-8DC7-FD68F0552920}" destId="{FA61825B-C877-4D42-AAFB-0586288A9783}" srcOrd="0" destOrd="1" presId="urn:microsoft.com/office/officeart/2005/8/layout/hierarchy2"/>
    <dgm:cxn modelId="{1440EE9B-9388-4BED-A3B5-A017EDBCE32C}" type="presOf" srcId="{4A6A0524-D9B7-4A37-8E78-5FE688BDCCE6}" destId="{FA61825B-C877-4D42-AAFB-0586288A9783}" srcOrd="0" destOrd="0" presId="urn:microsoft.com/office/officeart/2005/8/layout/hierarchy2"/>
    <dgm:cxn modelId="{A83DF62E-C697-4FED-A53B-B1C0081FDD6E}" type="presParOf" srcId="{FA61825B-C877-4D42-AAFB-0586288A9783}" destId="{66B35CF0-1806-4E4A-8B50-99A64DECDBA9}" srcOrd="0" destOrd="0" presId="urn:microsoft.com/office/officeart/2005/8/layout/hierarchy2"/>
    <dgm:cxn modelId="{961F1941-B3FC-4B14-B89C-ECA0615D734A}" type="presOf" srcId="{4A6A0524-D9B7-4A37-8E78-5FE688BDCCE6}" destId="{66B35CF0-1806-4E4A-8B50-99A64DECDBA9}" srcOrd="1" destOrd="0" presId="urn:microsoft.com/office/officeart/2005/8/layout/hierarchy2"/>
    <dgm:cxn modelId="{8A7686E0-8723-43A3-A615-A08BC3D075E5}" type="presParOf" srcId="{48673F39-879C-4946-8DC7-FD68F0552920}" destId="{F95D7524-EA0E-4F9D-9D6F-B10856D5C83F}" srcOrd="1" destOrd="1" presId="urn:microsoft.com/office/officeart/2005/8/layout/hierarchy2"/>
    <dgm:cxn modelId="{3E21FDCE-C3B1-40C4-8954-DE3472CFE2A0}" type="presParOf" srcId="{F95D7524-EA0E-4F9D-9D6F-B10856D5C83F}" destId="{63712EDC-9AF8-41BC-8F72-ADF8D554FF07}" srcOrd="0" destOrd="1" presId="urn:microsoft.com/office/officeart/2005/8/layout/hierarchy2"/>
    <dgm:cxn modelId="{E5087378-8039-4BDD-854B-8ECDA765F013}" type="presOf" srcId="{2C2A4BF3-AA22-4080-9546-909CF9AC3ECB}" destId="{63712EDC-9AF8-41BC-8F72-ADF8D554FF07}" srcOrd="0" destOrd="0" presId="urn:microsoft.com/office/officeart/2005/8/layout/hierarchy2"/>
    <dgm:cxn modelId="{4FFE7E94-6F52-4E28-AE2B-E00C04BF2B3E}" type="presParOf" srcId="{F95D7524-EA0E-4F9D-9D6F-B10856D5C83F}" destId="{E0C65410-D9BC-4E23-87DE-EBBC54AD2166}" srcOrd="1" destOrd="1" presId="urn:microsoft.com/office/officeart/2005/8/layout/hierarchy2"/>
    <dgm:cxn modelId="{B1E8E49D-5F2D-4DBC-A4C2-81C52D314E21}" type="presParOf" srcId="{44F25638-8073-4DA7-9390-5AC06A304565}" destId="{2E81B90F-7494-41FF-808F-F7F82B993B40}" srcOrd="2" destOrd="1" presId="urn:microsoft.com/office/officeart/2005/8/layout/hierarchy2"/>
    <dgm:cxn modelId="{61244404-9C1E-425A-9F29-4B55CEA9DA2B}" type="presOf" srcId="{367D7799-1E5C-4947-8AD1-85D1E0D367AF}" destId="{2E81B90F-7494-41FF-808F-F7F82B993B40}" srcOrd="0" destOrd="0" presId="urn:microsoft.com/office/officeart/2005/8/layout/hierarchy2"/>
    <dgm:cxn modelId="{3A11F982-DE13-4B02-9C86-718FDECA4467}" type="presParOf" srcId="{2E81B90F-7494-41FF-808F-F7F82B993B40}" destId="{0F4B7785-0023-487B-801C-9850969E1D34}" srcOrd="0" destOrd="2" presId="urn:microsoft.com/office/officeart/2005/8/layout/hierarchy2"/>
    <dgm:cxn modelId="{0C78EB93-ACBC-4152-81C3-BBE55E839806}" type="presOf" srcId="{367D7799-1E5C-4947-8AD1-85D1E0D367AF}" destId="{0F4B7785-0023-487B-801C-9850969E1D34}" srcOrd="1" destOrd="0" presId="urn:microsoft.com/office/officeart/2005/8/layout/hierarchy2"/>
    <dgm:cxn modelId="{AC4F8784-946B-49E0-B807-28571D614F50}" type="presParOf" srcId="{44F25638-8073-4DA7-9390-5AC06A304565}" destId="{4925E953-147A-4210-9A9C-63730A307231}" srcOrd="3" destOrd="1" presId="urn:microsoft.com/office/officeart/2005/8/layout/hierarchy2"/>
    <dgm:cxn modelId="{500E8CBA-3AC1-4160-B30B-BD50A48CC9D2}" type="presParOf" srcId="{4925E953-147A-4210-9A9C-63730A307231}" destId="{3D382021-A429-4403-82FF-5A95DD3EBB20}" srcOrd="0" destOrd="3" presId="urn:microsoft.com/office/officeart/2005/8/layout/hierarchy2"/>
    <dgm:cxn modelId="{9977E2CD-39DF-4E6D-A7BE-00D720B1CE7C}" type="presOf" srcId="{4E4A1E17-A3EC-4A54-9171-277E11A0B287}" destId="{3D382021-A429-4403-82FF-5A95DD3EBB20}" srcOrd="0" destOrd="0" presId="urn:microsoft.com/office/officeart/2005/8/layout/hierarchy2"/>
    <dgm:cxn modelId="{ECE51346-9CBE-461B-BCDD-5EB9E04A6A40}" type="presParOf" srcId="{4925E953-147A-4210-9A9C-63730A307231}" destId="{6D231649-1A42-47D5-A289-01058E6A05B6}" srcOrd="1" destOrd="3" presId="urn:microsoft.com/office/officeart/2005/8/layout/hierarchy2"/>
    <dgm:cxn modelId="{A9CDF605-F15D-443F-BC63-711EF9BC66C4}" type="presParOf" srcId="{6D231649-1A42-47D5-A289-01058E6A05B6}" destId="{B68D4CB7-ED76-4EEE-B7F0-455597F5F947}" srcOrd="0" destOrd="1" presId="urn:microsoft.com/office/officeart/2005/8/layout/hierarchy2"/>
    <dgm:cxn modelId="{5CF4BB2F-C838-487F-A415-004762B68DC9}" type="presOf" srcId="{9EAB334F-AA91-4141-B6FE-557B19FCD964}" destId="{B68D4CB7-ED76-4EEE-B7F0-455597F5F947}" srcOrd="0" destOrd="0" presId="urn:microsoft.com/office/officeart/2005/8/layout/hierarchy2"/>
    <dgm:cxn modelId="{451ABB7E-AB39-4AB2-9870-9BE8215A14C1}" type="presParOf" srcId="{B68D4CB7-ED76-4EEE-B7F0-455597F5F947}" destId="{5CB1AA4B-5999-455A-85BE-A2532A5BECF0}" srcOrd="0" destOrd="0" presId="urn:microsoft.com/office/officeart/2005/8/layout/hierarchy2"/>
    <dgm:cxn modelId="{E3F2E76A-89D2-4D1F-A055-27DB96FEF3A4}" type="presOf" srcId="{9EAB334F-AA91-4141-B6FE-557B19FCD964}" destId="{5CB1AA4B-5999-455A-85BE-A2532A5BECF0}" srcOrd="1" destOrd="0" presId="urn:microsoft.com/office/officeart/2005/8/layout/hierarchy2"/>
    <dgm:cxn modelId="{E441EFC2-79CE-4EBA-B339-767CF4E94105}" type="presParOf" srcId="{6D231649-1A42-47D5-A289-01058E6A05B6}" destId="{A1B09372-2280-4FF7-9810-328BF9428FDA}" srcOrd="1" destOrd="1" presId="urn:microsoft.com/office/officeart/2005/8/layout/hierarchy2"/>
    <dgm:cxn modelId="{177F3A37-E2EF-4544-A294-5D3FBCB3D7E3}" type="presParOf" srcId="{A1B09372-2280-4FF7-9810-328BF9428FDA}" destId="{402901F7-4C4B-47C4-BE12-824FDFB99F9B}" srcOrd="0" destOrd="1" presId="urn:microsoft.com/office/officeart/2005/8/layout/hierarchy2"/>
    <dgm:cxn modelId="{D5FD24D5-0E81-49EC-B572-277BA93581D7}" type="presOf" srcId="{2B9D6902-DCB2-4AC4-BFAC-AF964742FD39}" destId="{402901F7-4C4B-47C4-BE12-824FDFB99F9B}" srcOrd="0" destOrd="0" presId="urn:microsoft.com/office/officeart/2005/8/layout/hierarchy2"/>
    <dgm:cxn modelId="{B0D389D1-3583-4996-9D15-DA98BDCFB504}" type="presParOf" srcId="{A1B09372-2280-4FF7-9810-328BF9428FDA}" destId="{48115C91-152F-4201-BB89-A30029998550}" srcOrd="1" destOrd="1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8134350" cy="2036445"/>
        <a:chOff x="0" y="0"/>
        <a:chExt cx="8134350" cy="2036445"/>
      </a:xfrm>
    </dsp:grpSpPr>
    <dsp:sp modelId="{24E3F4AB-32FB-4CE0-9DAC-FC4DD26B5900}">
      <dsp:nvSpPr>
        <dsp:cNvPr id="3" name="圆角矩形 2"/>
        <dsp:cNvSpPr/>
      </dsp:nvSpPr>
      <dsp:spPr bwMode="white">
        <a:xfrm>
          <a:off x="467877" y="544631"/>
          <a:ext cx="1894367" cy="947184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20320" tIns="20320" rIns="20320" bIns="2032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>
              <a:solidFill>
                <a:schemeClr val="tx1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  <a:sym typeface="+mn-ea"/>
            </a:rPr>
            <a:t>庄宗</a:t>
          </a:r>
          <a:endParaRPr lang="zh-CN" altLang="en-US" sz="3200"/>
        </a:p>
      </dsp:txBody>
      <dsp:txXfrm>
        <a:off x="467877" y="544631"/>
        <a:ext cx="1894367" cy="947184"/>
      </dsp:txXfrm>
    </dsp:sp>
    <dsp:sp modelId="{B47BD6C9-6D53-4A69-975F-9CF96E25F10F}">
      <dsp:nvSpPr>
        <dsp:cNvPr id="4" name="任意多边形 3"/>
        <dsp:cNvSpPr/>
      </dsp:nvSpPr>
      <dsp:spPr bwMode="white">
        <a:xfrm>
          <a:off x="2274534" y="704047"/>
          <a:ext cx="933168" cy="83721"/>
        </a:xfrm>
        <a:custGeom>
          <a:avLst/>
          <a:gdLst/>
          <a:ahLst/>
          <a:cxnLst/>
          <a:pathLst>
            <a:path w="1470" h="132">
              <a:moveTo>
                <a:pt x="138" y="495"/>
              </a:moveTo>
              <a:lnTo>
                <a:pt x="1331" y="-363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Body>
        <a:bodyPr anchor="ctr"/>
        <a:lstStyle>
          <a:lvl1pPr algn="ctr">
            <a:defRPr sz="5500"/>
          </a:lvl1pPr>
          <a:lvl2pPr marL="285750" indent="-285750" algn="ctr">
            <a:defRPr sz="4200"/>
          </a:lvl2pPr>
          <a:lvl3pPr marL="571500" indent="-285750" algn="ctr">
            <a:defRPr sz="4200"/>
          </a:lvl3pPr>
          <a:lvl4pPr marL="857250" indent="-285750" algn="ctr">
            <a:defRPr sz="4200"/>
          </a:lvl4pPr>
          <a:lvl5pPr marL="1143000" indent="-285750" algn="ctr">
            <a:defRPr sz="4200"/>
          </a:lvl5pPr>
          <a:lvl6pPr marL="1428750" indent="-285750" algn="ctr">
            <a:defRPr sz="4200"/>
          </a:lvl6pPr>
          <a:lvl7pPr marL="1714500" indent="-285750" algn="ctr">
            <a:defRPr sz="4200"/>
          </a:lvl7pPr>
          <a:lvl8pPr marL="2000250" indent="-285750" algn="ctr">
            <a:defRPr sz="4200"/>
          </a:lvl8pPr>
          <a:lvl9pPr marL="2286000" indent="-285750" algn="ctr">
            <a:defRPr sz="42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/>
        </a:p>
      </dsp:txBody>
      <dsp:txXfrm>
        <a:off x="2274534" y="704047"/>
        <a:ext cx="933168" cy="83721"/>
      </dsp:txXfrm>
    </dsp:sp>
    <dsp:sp modelId="{3C0D5057-54F2-42F8-ADAD-AA27A1CC1A1B}">
      <dsp:nvSpPr>
        <dsp:cNvPr id="5" name="圆角矩形 4"/>
        <dsp:cNvSpPr/>
      </dsp:nvSpPr>
      <dsp:spPr bwMode="white">
        <a:xfrm>
          <a:off x="3119991" y="0"/>
          <a:ext cx="1894367" cy="947184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15240" tIns="15240" rIns="15240" bIns="1524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>
              <a:solidFill>
                <a:schemeClr val="tx1"/>
              </a:solidFill>
              <a:latin typeface="华文仿宋" panose="02010600040101010101" charset="-122"/>
              <a:ea typeface="华文仿宋" panose="02010600040101010101" charset="-122"/>
            </a:rPr>
            <a:t>得天下（</a:t>
          </a:r>
          <a:r>
            <a:rPr lang="en-US" altLang="zh-CN" sz="2400">
              <a:solidFill>
                <a:schemeClr val="tx1"/>
              </a:solidFill>
              <a:latin typeface="华文仿宋" panose="02010600040101010101" charset="-122"/>
              <a:ea typeface="华文仿宋" panose="02010600040101010101" charset="-122"/>
            </a:rPr>
            <a:t>9</a:t>
          </a:r>
          <a:r>
            <a:rPr lang="zh-CN" altLang="en-US" sz="2400">
              <a:solidFill>
                <a:schemeClr val="tx1"/>
              </a:solidFill>
              <a:latin typeface="华文仿宋" panose="02010600040101010101" charset="-122"/>
              <a:ea typeface="华文仿宋" panose="02010600040101010101" charset="-122"/>
            </a:rPr>
            <a:t>）</a:t>
          </a:r>
          <a:endParaRPr lang="zh-CN" altLang="en-US" sz="2400">
            <a:solidFill>
              <a:schemeClr val="tx1"/>
            </a:solidFill>
            <a:latin typeface="华文仿宋" panose="02010600040101010101" charset="-122"/>
            <a:ea typeface="华文仿宋" panose="02010600040101010101" charset="-122"/>
          </a:endParaRPr>
        </a:p>
      </dsp:txBody>
      <dsp:txXfrm>
        <a:off x="3119991" y="0"/>
        <a:ext cx="1894367" cy="947184"/>
      </dsp:txXfrm>
    </dsp:sp>
    <dsp:sp modelId="{FA61825B-C877-4D42-AAFB-0586288A9783}">
      <dsp:nvSpPr>
        <dsp:cNvPr id="6" name="任意多边形 5"/>
        <dsp:cNvSpPr/>
      </dsp:nvSpPr>
      <dsp:spPr bwMode="white">
        <a:xfrm>
          <a:off x="5014359" y="431731"/>
          <a:ext cx="757747" cy="83721"/>
        </a:xfrm>
        <a:custGeom>
          <a:avLst/>
          <a:gdLst/>
          <a:ahLst/>
          <a:cxnLst/>
          <a:pathLst>
            <a:path w="1193" h="132">
              <a:moveTo>
                <a:pt x="0" y="66"/>
              </a:moveTo>
              <a:lnTo>
                <a:pt x="1193" y="66"/>
              </a:lnTo>
            </a:path>
          </a:pathLst>
        </a:custGeom>
      </dsp:spPr>
      <dsp:style>
        <a:lnRef idx="2">
          <a:schemeClr val="accent1">
            <a:shade val="8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Body>
        <a:bodyPr anchor="ctr"/>
        <a:lstStyle>
          <a:lvl1pPr algn="ctr">
            <a:defRPr sz="5500"/>
          </a:lvl1pPr>
          <a:lvl2pPr marL="285750" indent="-285750" algn="ctr">
            <a:defRPr sz="4200"/>
          </a:lvl2pPr>
          <a:lvl3pPr marL="571500" indent="-285750" algn="ctr">
            <a:defRPr sz="4200"/>
          </a:lvl3pPr>
          <a:lvl4pPr marL="857250" indent="-285750" algn="ctr">
            <a:defRPr sz="4200"/>
          </a:lvl4pPr>
          <a:lvl5pPr marL="1143000" indent="-285750" algn="ctr">
            <a:defRPr sz="4200"/>
          </a:lvl5pPr>
          <a:lvl6pPr marL="1428750" indent="-285750" algn="ctr">
            <a:defRPr sz="4200"/>
          </a:lvl6pPr>
          <a:lvl7pPr marL="1714500" indent="-285750" algn="ctr">
            <a:defRPr sz="4200"/>
          </a:lvl7pPr>
          <a:lvl8pPr marL="2000250" indent="-285750" algn="ctr">
            <a:defRPr sz="4200"/>
          </a:lvl8pPr>
          <a:lvl9pPr marL="2286000" indent="-285750" algn="ctr">
            <a:defRPr sz="42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/>
        </a:p>
      </dsp:txBody>
      <dsp:txXfrm>
        <a:off x="5014359" y="431731"/>
        <a:ext cx="757747" cy="83721"/>
      </dsp:txXfrm>
    </dsp:sp>
    <dsp:sp modelId="{63712EDC-9AF8-41BC-8F72-ADF8D554FF07}">
      <dsp:nvSpPr>
        <dsp:cNvPr id="7" name="圆角矩形 6"/>
        <dsp:cNvSpPr/>
      </dsp:nvSpPr>
      <dsp:spPr bwMode="white">
        <a:xfrm>
          <a:off x="5772106" y="0"/>
          <a:ext cx="1894367" cy="947184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15240" tIns="15240" rIns="15240" bIns="1524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>
              <a:solidFill>
                <a:srgbClr val="FF0000"/>
              </a:solidFill>
              <a:latin typeface="华文仿宋" panose="02010600040101010101" charset="-122"/>
              <a:ea typeface="华文仿宋" panose="02010600040101010101" charset="-122"/>
              <a:sym typeface="+mn-ea"/>
            </a:rPr>
            <a:t>忧劳可以</a:t>
          </a:r>
          <a:endParaRPr lang="zh-CN" altLang="en-US" sz="2400">
            <a:solidFill>
              <a:srgbClr val="FF0000"/>
            </a:solidFill>
            <a:latin typeface="华文仿宋" panose="02010600040101010101" charset="-122"/>
            <a:ea typeface="华文仿宋" panose="02010600040101010101" charset="-122"/>
            <a:sym typeface="+mn-ea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>
              <a:solidFill>
                <a:srgbClr val="FF0000"/>
              </a:solidFill>
              <a:latin typeface="华文仿宋" panose="02010600040101010101" charset="-122"/>
              <a:ea typeface="华文仿宋" panose="02010600040101010101" charset="-122"/>
              <a:sym typeface="+mn-ea"/>
            </a:rPr>
            <a:t>兴国</a:t>
          </a:r>
          <a:endParaRPr lang="zh-CN" altLang="en-US" sz="2400"/>
        </a:p>
      </dsp:txBody>
      <dsp:txXfrm>
        <a:off x="5772106" y="0"/>
        <a:ext cx="1894367" cy="947184"/>
      </dsp:txXfrm>
    </dsp:sp>
    <dsp:sp modelId="{2E81B90F-7494-41FF-808F-F7F82B993B40}">
      <dsp:nvSpPr>
        <dsp:cNvPr id="10" name="任意多边形 9"/>
        <dsp:cNvSpPr/>
      </dsp:nvSpPr>
      <dsp:spPr bwMode="white">
        <a:xfrm>
          <a:off x="2274534" y="1248677"/>
          <a:ext cx="933168" cy="83721"/>
        </a:xfrm>
        <a:custGeom>
          <a:avLst/>
          <a:gdLst/>
          <a:ahLst/>
          <a:cxnLst/>
          <a:pathLst>
            <a:path w="1470" h="132">
              <a:moveTo>
                <a:pt x="138" y="-363"/>
              </a:moveTo>
              <a:lnTo>
                <a:pt x="1331" y="495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Body>
        <a:bodyPr anchor="ctr"/>
        <a:lstStyle>
          <a:lvl1pPr algn="ctr">
            <a:defRPr sz="5500"/>
          </a:lvl1pPr>
          <a:lvl2pPr marL="285750" indent="-285750" algn="ctr">
            <a:defRPr sz="4200"/>
          </a:lvl2pPr>
          <a:lvl3pPr marL="571500" indent="-285750" algn="ctr">
            <a:defRPr sz="4200"/>
          </a:lvl3pPr>
          <a:lvl4pPr marL="857250" indent="-285750" algn="ctr">
            <a:defRPr sz="4200"/>
          </a:lvl4pPr>
          <a:lvl5pPr marL="1143000" indent="-285750" algn="ctr">
            <a:defRPr sz="4200"/>
          </a:lvl5pPr>
          <a:lvl6pPr marL="1428750" indent="-285750" algn="ctr">
            <a:defRPr sz="4200"/>
          </a:lvl6pPr>
          <a:lvl7pPr marL="1714500" indent="-285750" algn="ctr">
            <a:defRPr sz="4200"/>
          </a:lvl7pPr>
          <a:lvl8pPr marL="2000250" indent="-285750" algn="ctr">
            <a:defRPr sz="4200"/>
          </a:lvl8pPr>
          <a:lvl9pPr marL="2286000" indent="-285750" algn="ctr">
            <a:defRPr sz="42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/>
        </a:p>
      </dsp:txBody>
      <dsp:txXfrm>
        <a:off x="2274534" y="1248677"/>
        <a:ext cx="933168" cy="83721"/>
      </dsp:txXfrm>
    </dsp:sp>
    <dsp:sp modelId="{3D382021-A429-4403-82FF-5A95DD3EBB20}">
      <dsp:nvSpPr>
        <dsp:cNvPr id="11" name="圆角矩形 10"/>
        <dsp:cNvSpPr/>
      </dsp:nvSpPr>
      <dsp:spPr bwMode="white">
        <a:xfrm>
          <a:off x="3119991" y="1089261"/>
          <a:ext cx="1894367" cy="947184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15240" tIns="15240" rIns="15240" bIns="1524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>
              <a:solidFill>
                <a:schemeClr val="tx1"/>
              </a:solidFill>
            </a:rPr>
            <a:t>失天下（</a:t>
          </a:r>
          <a:r>
            <a:rPr lang="en-US" altLang="zh-CN" sz="2400">
              <a:solidFill>
                <a:schemeClr val="tx1"/>
              </a:solidFill>
            </a:rPr>
            <a:t>3</a:t>
          </a:r>
          <a:r>
            <a:rPr lang="zh-CN" altLang="en-US" sz="2400">
              <a:solidFill>
                <a:schemeClr val="tx1"/>
              </a:solidFill>
            </a:rPr>
            <a:t>）</a:t>
          </a:r>
          <a:endParaRPr lang="zh-CN" altLang="en-US" sz="2400">
            <a:solidFill>
              <a:schemeClr val="tx1"/>
            </a:solidFill>
          </a:endParaRPr>
        </a:p>
      </dsp:txBody>
      <dsp:txXfrm>
        <a:off x="3119991" y="1089261"/>
        <a:ext cx="1894367" cy="947184"/>
      </dsp:txXfrm>
    </dsp:sp>
    <dsp:sp modelId="{B68D4CB7-ED76-4EEE-B7F0-455597F5F947}">
      <dsp:nvSpPr>
        <dsp:cNvPr id="12" name="任意多边形 11"/>
        <dsp:cNvSpPr/>
      </dsp:nvSpPr>
      <dsp:spPr bwMode="white">
        <a:xfrm>
          <a:off x="5014359" y="1520993"/>
          <a:ext cx="757747" cy="83721"/>
        </a:xfrm>
        <a:custGeom>
          <a:avLst/>
          <a:gdLst/>
          <a:ahLst/>
          <a:cxnLst/>
          <a:pathLst>
            <a:path w="1193" h="132">
              <a:moveTo>
                <a:pt x="0" y="66"/>
              </a:moveTo>
              <a:lnTo>
                <a:pt x="1193" y="66"/>
              </a:lnTo>
            </a:path>
          </a:pathLst>
        </a:custGeom>
      </dsp:spPr>
      <dsp:style>
        <a:lnRef idx="2">
          <a:schemeClr val="accent1">
            <a:shade val="8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Body>
        <a:bodyPr anchor="ctr"/>
        <a:lstStyle>
          <a:lvl1pPr algn="ctr">
            <a:defRPr sz="5500"/>
          </a:lvl1pPr>
          <a:lvl2pPr marL="285750" indent="-285750" algn="ctr">
            <a:defRPr sz="4200"/>
          </a:lvl2pPr>
          <a:lvl3pPr marL="571500" indent="-285750" algn="ctr">
            <a:defRPr sz="4200"/>
          </a:lvl3pPr>
          <a:lvl4pPr marL="857250" indent="-285750" algn="ctr">
            <a:defRPr sz="4200"/>
          </a:lvl4pPr>
          <a:lvl5pPr marL="1143000" indent="-285750" algn="ctr">
            <a:defRPr sz="4200"/>
          </a:lvl5pPr>
          <a:lvl6pPr marL="1428750" indent="-285750" algn="ctr">
            <a:defRPr sz="4200"/>
          </a:lvl6pPr>
          <a:lvl7pPr marL="1714500" indent="-285750" algn="ctr">
            <a:defRPr sz="4200"/>
          </a:lvl7pPr>
          <a:lvl8pPr marL="2000250" indent="-285750" algn="ctr">
            <a:defRPr sz="4200"/>
          </a:lvl8pPr>
          <a:lvl9pPr marL="2286000" indent="-285750" algn="ctr">
            <a:defRPr sz="42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/>
        </a:p>
      </dsp:txBody>
      <dsp:txXfrm>
        <a:off x="5014359" y="1520993"/>
        <a:ext cx="757747" cy="83721"/>
      </dsp:txXfrm>
    </dsp:sp>
    <dsp:sp modelId="{402901F7-4C4B-47C4-BE12-824FDFB99F9B}">
      <dsp:nvSpPr>
        <dsp:cNvPr id="13" name="圆角矩形 12"/>
        <dsp:cNvSpPr/>
      </dsp:nvSpPr>
      <dsp:spPr bwMode="white">
        <a:xfrm>
          <a:off x="5772106" y="1089261"/>
          <a:ext cx="1894367" cy="947184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15240" tIns="15240" rIns="15240" bIns="1524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>
              <a:solidFill>
                <a:srgbClr val="FF0000"/>
              </a:solidFill>
              <a:latin typeface="华文仿宋" panose="02010600040101010101" charset="-122"/>
              <a:ea typeface="华文仿宋" panose="02010600040101010101" charset="-122"/>
              <a:sym typeface="+mn-ea"/>
            </a:rPr>
            <a:t>逸豫可以</a:t>
          </a:r>
          <a:endParaRPr lang="zh-CN" altLang="en-US" sz="2400">
            <a:solidFill>
              <a:srgbClr val="FF0000"/>
            </a:solidFill>
            <a:latin typeface="华文仿宋" panose="02010600040101010101" charset="-122"/>
            <a:ea typeface="华文仿宋" panose="02010600040101010101" charset="-122"/>
            <a:sym typeface="+mn-ea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>
              <a:solidFill>
                <a:srgbClr val="FF0000"/>
              </a:solidFill>
              <a:latin typeface="华文仿宋" panose="02010600040101010101" charset="-122"/>
              <a:ea typeface="华文仿宋" panose="02010600040101010101" charset="-122"/>
              <a:sym typeface="+mn-ea"/>
            </a:rPr>
            <a:t>亡身</a:t>
          </a:r>
          <a:endParaRPr lang="zh-CN" altLang="en-US" sz="2400"/>
        </a:p>
      </dsp:txBody>
      <dsp:txXfrm>
        <a:off x="5772106" y="1089261"/>
        <a:ext cx="1894367" cy="9471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endSty" val="noArr"/>
                        <dgm:param type="begPts" val="midR"/>
                        <dgm:param type="endPts" val="midL"/>
                      </dgm:alg>
                    </dgm:if>
                    <dgm:else name="Name14">
                      <dgm:alg type="conn">
                        <dgm:param type="dim" val="1D"/>
                        <dgm:param type="endSty" val="noArr"/>
                        <dgm:param type="begPts" val="midL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5715"/>
            <a:ext cx="9580245" cy="684784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-941705" y="-880427"/>
            <a:ext cx="9144000" cy="2387600"/>
          </a:xfrm>
        </p:spPr>
        <p:txBody>
          <a:bodyPr/>
          <a:p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</a:rPr>
              <a:t>伶官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</a:rPr>
              <a:t>传序</a:t>
            </a:r>
            <a:endParaRPr lang="zh-CN" altLang="en-US">
              <a:latin typeface="华文仿宋" panose="02010600040101010101" charset="-122"/>
              <a:ea typeface="华文仿宋" panose="02010600040101010101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-1438910" y="1693228"/>
            <a:ext cx="9144000" cy="1655762"/>
          </a:xfrm>
        </p:spPr>
        <p:txBody>
          <a:bodyPr/>
          <a:p>
            <a:r>
              <a:rPr lang="zh-CN" altLang="en-US"/>
              <a:t>欧阳修</a:t>
            </a:r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p>
            <a:pPr algn="ctr"/>
            <a:r>
              <a:rPr lang="zh-CN" altLang="en-US">
                <a:solidFill>
                  <a:srgbClr val="FF0000"/>
                </a:solidFill>
              </a:rPr>
              <a:t>反向思考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8275" y="1916430"/>
            <a:ext cx="11855450" cy="4878705"/>
          </a:xfrm>
        </p:spPr>
        <p:txBody>
          <a:bodyPr>
            <a:normAutofit/>
          </a:bodyPr>
          <a:p>
            <a:r>
              <a:rPr lang="zh-CN" altLang="en-US">
                <a:sym typeface="+mn-ea"/>
              </a:rPr>
              <a:t>方向比努力更重要</a:t>
            </a:r>
            <a:r>
              <a:rPr lang="zh-CN" altLang="en-US"/>
              <a:t>《寡人之于国也》</a:t>
            </a:r>
            <a:r>
              <a:rPr lang="en-US" altLang="zh-CN"/>
              <a:t>//</a:t>
            </a:r>
            <a:r>
              <a:rPr lang="zh-CN" altLang="en-US"/>
              <a:t>荆轲刺秦                 宋徽宗赵佶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罗大佑弃医从乐终成大师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以逸待劳；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谢灵运：</a:t>
            </a:r>
            <a:r>
              <a:rPr lang="zh-CN" altLang="en-US">
                <a:latin typeface="华文楷体" panose="02010600040101010101" charset="-122"/>
                <a:ea typeface="华文楷体" panose="02010600040101010101" charset="-122"/>
              </a:rPr>
              <a:t>天下才共一石，曹子建独得八斗，我得一斗，自古及今共分一斗。</a:t>
            </a:r>
            <a:endParaRPr lang="zh-CN" altLang="en-US">
              <a:latin typeface="华文楷体" panose="02010600040101010101" charset="-122"/>
              <a:ea typeface="华文楷体" panose="02010600040101010101" charset="-122"/>
            </a:endParaRPr>
          </a:p>
          <a:p>
            <a:endParaRPr lang="zh-CN" altLang="en-US"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zh-CN" altLang="en-US"/>
              <a:t>李白：</a:t>
            </a:r>
            <a:r>
              <a:rPr lang="zh-CN" altLang="en-US">
                <a:latin typeface="华文楷体" panose="02010600040101010101" charset="-122"/>
                <a:ea typeface="华文楷体" panose="02010600040101010101" charset="-122"/>
              </a:rPr>
              <a:t>天生我材必有用，千金散尽还复来</a:t>
            </a:r>
            <a:endParaRPr lang="zh-CN" altLang="en-US">
              <a:latin typeface="华文楷体" panose="02010600040101010101" charset="-122"/>
              <a:ea typeface="华文楷体" panose="02010600040101010101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zh-CN" altLang="en-US">
                <a:solidFill>
                  <a:srgbClr val="FF0000"/>
                </a:solidFill>
              </a:rPr>
              <a:t>初探文本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655"/>
          </a:xfrm>
        </p:spPr>
        <p:txBody>
          <a:bodyPr>
            <a:normAutofit lnSpcReduction="20000"/>
          </a:bodyPr>
          <a:p>
            <a:pPr>
              <a:lnSpc>
                <a:spcPct val="130000"/>
              </a:lnSpc>
            </a:pP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呜呼！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盛衰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之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理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，虽曰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天命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，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岂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非</a:t>
            </a:r>
            <a:r>
              <a:rPr lang="zh-CN" altLang="en-US" u="sng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人事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哉！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原</a:t>
            </a:r>
            <a:r>
              <a:rPr lang="zh-CN" altLang="en-US" u="sng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庄宗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之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所以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得天下，与其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所以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失之者，可以知之矣。</a:t>
            </a:r>
            <a:endParaRPr lang="zh-CN" altLang="en-US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pPr>
              <a:lnSpc>
                <a:spcPct val="130000"/>
              </a:lnSpc>
            </a:pPr>
            <a:endParaRPr lang="zh-CN" altLang="en-US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pPr>
              <a:lnSpc>
                <a:spcPct val="130000"/>
              </a:lnSpc>
            </a:pP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世言晋王之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将终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也，以三矢赐庄宗而告之曰：“</a:t>
            </a:r>
            <a:r>
              <a:rPr lang="zh-CN" altLang="en-US" u="sng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梁，吾仇也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；燕王，吾所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立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，契丹与吾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约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为兄弟，而皆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背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晋以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归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梁。</a:t>
            </a:r>
            <a:r>
              <a:rPr lang="zh-CN" altLang="en-US" u="sng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此三者，吾遗恨也。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与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尔三矢，</a:t>
            </a:r>
            <a:r>
              <a:rPr lang="zh-CN" altLang="en-US" u="sng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尔其无忘乃父之志！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”庄宗受而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藏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之于庙。其后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用兵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，则遣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从事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以一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少牢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告庙，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请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其矢，</a:t>
            </a:r>
            <a:r>
              <a:rPr lang="zh-CN" altLang="en-US" u="sng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盛以锦囊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，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负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而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前驱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，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及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凯旋而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纳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之。</a:t>
            </a:r>
            <a:endParaRPr lang="zh-CN" altLang="en-US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3575" y="635"/>
            <a:ext cx="10515600" cy="1325563"/>
          </a:xfrm>
        </p:spPr>
        <p:txBody>
          <a:bodyPr/>
          <a:p>
            <a:pPr algn="ctr"/>
            <a:r>
              <a:rPr lang="zh-CN" altLang="en-US">
                <a:solidFill>
                  <a:srgbClr val="FF0000"/>
                </a:solidFill>
              </a:rPr>
              <a:t>初探文本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2715" y="1120140"/>
            <a:ext cx="12005310" cy="5970905"/>
          </a:xfrm>
        </p:spPr>
        <p:txBody>
          <a:bodyPr>
            <a:normAutofit/>
          </a:bodyPr>
          <a:p>
            <a:pPr>
              <a:lnSpc>
                <a:spcPct val="130000"/>
              </a:lnSpc>
            </a:pPr>
            <a:r>
              <a:rPr lang="zh-CN" altLang="en-US" u="sng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方其系燕父子以组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，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函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梁君臣之首，入于太庙，还矢先王，</a:t>
            </a:r>
            <a:r>
              <a:rPr lang="zh-CN" altLang="en-US" u="sng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而告以成功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，其</a:t>
            </a:r>
            <a:r>
              <a:rPr lang="zh-CN" altLang="en-US" u="sng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意气之盛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，可谓壮哉！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及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仇雠已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灭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，天下已定，一夫夜呼，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乱者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四应，仓皇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东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出，未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及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见贼而士卒离散，君臣相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顾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，不知所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归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，</a:t>
            </a:r>
            <a:r>
              <a:rPr lang="zh-CN" altLang="en-US" u="sng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至于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誓天断发，泣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下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沾襟，</a:t>
            </a:r>
            <a:r>
              <a:rPr lang="zh-CN" altLang="en-US" u="sng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何其衰也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！岂得之难而失之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易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欤？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抑本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其成败之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迹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，而皆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自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于人欤？《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书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》曰：“满招损，谦得益。”</a:t>
            </a:r>
            <a:r>
              <a:rPr lang="zh-CN" altLang="en-US" u="sng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 忧劳可以</a:t>
            </a:r>
            <a:r>
              <a:rPr lang="zh-CN" altLang="en-US" u="sng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兴</a:t>
            </a:r>
            <a:r>
              <a:rPr lang="zh-CN" altLang="en-US" u="sng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国，</a:t>
            </a:r>
            <a:r>
              <a:rPr lang="zh-CN" altLang="en-US" u="sng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逸豫</a:t>
            </a:r>
            <a:r>
              <a:rPr lang="zh-CN" altLang="en-US" u="sng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可以</a:t>
            </a:r>
            <a:r>
              <a:rPr lang="zh-CN" altLang="en-US" u="sng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亡</a:t>
            </a:r>
            <a:r>
              <a:rPr lang="zh-CN" altLang="en-US" u="sng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身，自然之</a:t>
            </a:r>
            <a:r>
              <a:rPr lang="zh-CN" altLang="en-US" u="sng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理</a:t>
            </a:r>
            <a:r>
              <a:rPr lang="zh-CN" altLang="en-US" u="sng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也。</a:t>
            </a:r>
            <a:endParaRPr lang="zh-CN" altLang="en-US" u="sng">
              <a:solidFill>
                <a:srgbClr val="FF0000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pPr>
              <a:lnSpc>
                <a:spcPct val="130000"/>
              </a:lnSpc>
            </a:pP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故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方其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盛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也，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举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天下豪杰，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莫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能与之争；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及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其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衰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也，数十伶人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困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之，而身死国灭，</a:t>
            </a:r>
            <a:r>
              <a:rPr lang="zh-CN" altLang="en-US" u="sng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为天下笑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。夫</a:t>
            </a:r>
            <a:r>
              <a:rPr lang="zh-CN" altLang="en-US" u="sng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祸患常积于忽微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，</a:t>
            </a:r>
            <a:r>
              <a:rPr lang="zh-CN" altLang="en-US" u="sng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而智勇多困于所溺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，岂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独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伶人也哉？</a:t>
            </a:r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作</a:t>
            </a:r>
            <a:r>
              <a:rPr lang="zh-CN" altLang="en-US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《伶官传》。</a:t>
            </a:r>
            <a:endParaRPr lang="zh-CN" altLang="en-US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zh-CN" altLang="en-US">
                <a:solidFill>
                  <a:srgbClr val="FF0000"/>
                </a:solidFill>
              </a:rPr>
              <a:t>再读文本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52450" y="1841500"/>
            <a:ext cx="10800715" cy="4351655"/>
          </a:xfrm>
        </p:spPr>
        <p:txBody>
          <a:bodyPr/>
          <a:p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论点：</a:t>
            </a:r>
            <a:r>
              <a:rPr lang="zh-CN" altLang="en-US">
                <a:solidFill>
                  <a:schemeClr val="tx1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盛衰之理，虽曰天命，岂非</a:t>
            </a:r>
            <a:r>
              <a:rPr lang="zh-CN" altLang="en-US" u="sng">
                <a:solidFill>
                  <a:schemeClr val="tx1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人事</a:t>
            </a:r>
            <a:r>
              <a:rPr lang="zh-CN" altLang="en-US">
                <a:solidFill>
                  <a:schemeClr val="tx1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哉？</a:t>
            </a:r>
            <a:endParaRPr lang="zh-CN" altLang="en-US">
              <a:solidFill>
                <a:schemeClr val="tx1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  <a:sym typeface="+mn-ea"/>
            </a:endParaRPr>
          </a:p>
          <a:p>
            <a:endParaRPr lang="zh-CN" altLang="en-US">
              <a:solidFill>
                <a:schemeClr val="tx1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  <a:sym typeface="+mn-ea"/>
            </a:endParaRPr>
          </a:p>
          <a:p>
            <a:endParaRPr lang="zh-CN" altLang="en-US">
              <a:solidFill>
                <a:schemeClr val="tx1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  <a:sym typeface="+mn-ea"/>
            </a:endParaRPr>
          </a:p>
          <a:p>
            <a:endParaRPr lang="zh-CN" altLang="en-US">
              <a:solidFill>
                <a:schemeClr val="tx1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  <a:sym typeface="+mn-ea"/>
            </a:endParaRPr>
          </a:p>
          <a:p>
            <a:endParaRPr lang="zh-CN" altLang="en-US">
              <a:solidFill>
                <a:schemeClr val="tx1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  <a:sym typeface="+mn-ea"/>
            </a:endParaRPr>
          </a:p>
        </p:txBody>
      </p:sp>
      <p:graphicFrame>
        <p:nvGraphicFramePr>
          <p:cNvPr id="4" name="图示 3"/>
          <p:cNvGraphicFramePr/>
          <p:nvPr/>
        </p:nvGraphicFramePr>
        <p:xfrm>
          <a:off x="-967105" y="3239770"/>
          <a:ext cx="8134350" cy="20364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5" name="圆角矩形 4"/>
          <p:cNvSpPr/>
          <p:nvPr/>
        </p:nvSpPr>
        <p:spPr>
          <a:xfrm>
            <a:off x="6992620" y="2595245"/>
            <a:ext cx="1697990" cy="16675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1</a:t>
            </a:r>
            <a:r>
              <a:rPr lang="zh-CN" altLang="en-US"/>
              <a:t>、父亲遗命</a:t>
            </a:r>
            <a:endParaRPr lang="zh-CN" altLang="en-US"/>
          </a:p>
          <a:p>
            <a:pPr algn="ctr"/>
            <a:r>
              <a:rPr lang="en-US" altLang="zh-CN"/>
              <a:t>2</a:t>
            </a:r>
            <a:r>
              <a:rPr lang="zh-CN" altLang="en-US"/>
              <a:t>、告庙请矢</a:t>
            </a:r>
            <a:endParaRPr lang="zh-CN" altLang="en-US"/>
          </a:p>
          <a:p>
            <a:pPr algn="ctr"/>
            <a:r>
              <a:rPr lang="en-US" altLang="zh-CN"/>
              <a:t>3</a:t>
            </a:r>
            <a:r>
              <a:rPr lang="zh-CN" altLang="en-US"/>
              <a:t>、系燕父子</a:t>
            </a:r>
            <a:endParaRPr lang="zh-CN" altLang="en-US"/>
          </a:p>
          <a:p>
            <a:pPr algn="ctr"/>
            <a:r>
              <a:rPr lang="en-US" altLang="zh-CN"/>
              <a:t>4</a:t>
            </a:r>
            <a:r>
              <a:rPr lang="zh-CN" altLang="en-US"/>
              <a:t>、函梁君臣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5632450" y="5824855"/>
            <a:ext cx="6400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原因</a:t>
            </a:r>
            <a:endParaRPr lang="zh-CN" altLang="en-US">
              <a:solidFill>
                <a:srgbClr val="FF0000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  <a:sym typeface="+mn-ea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6992620" y="4385310"/>
            <a:ext cx="1697990" cy="16675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1</a:t>
            </a:r>
            <a:r>
              <a:rPr lang="zh-CN" altLang="en-US"/>
              <a:t>、仇雠已灭</a:t>
            </a:r>
            <a:endParaRPr lang="zh-CN" altLang="en-US"/>
          </a:p>
          <a:p>
            <a:pPr algn="ctr"/>
            <a:r>
              <a:rPr lang="en-US" altLang="zh-CN"/>
              <a:t>2</a:t>
            </a:r>
            <a:r>
              <a:rPr lang="zh-CN" altLang="en-US"/>
              <a:t>、伶人困之</a:t>
            </a:r>
            <a:endParaRPr lang="zh-CN" altLang="en-US"/>
          </a:p>
          <a:p>
            <a:pPr algn="ctr"/>
            <a:r>
              <a:rPr lang="en-US" altLang="zh-CN"/>
              <a:t>3</a:t>
            </a:r>
            <a:r>
              <a:rPr lang="zh-CN" altLang="en-US"/>
              <a:t>、仓皇东出</a:t>
            </a:r>
            <a:endParaRPr lang="zh-CN" altLang="en-US"/>
          </a:p>
          <a:p>
            <a:pPr algn="ctr"/>
            <a:r>
              <a:rPr lang="en-US" altLang="zh-CN"/>
              <a:t>4</a:t>
            </a:r>
            <a:r>
              <a:rPr lang="zh-CN" altLang="en-US"/>
              <a:t>、身死国灭</a:t>
            </a:r>
            <a:endParaRPr lang="zh-CN" altLang="en-US"/>
          </a:p>
        </p:txBody>
      </p:sp>
      <p:sp>
        <p:nvSpPr>
          <p:cNvPr id="8" name="右箭头 7"/>
          <p:cNvSpPr/>
          <p:nvPr/>
        </p:nvSpPr>
        <p:spPr>
          <a:xfrm>
            <a:off x="8976360" y="4131310"/>
            <a:ext cx="840740" cy="254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419975" y="2124075"/>
            <a:ext cx="10972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可谓壮哉</a:t>
            </a:r>
            <a:endParaRPr lang="zh-CN" altLang="en-US">
              <a:solidFill>
                <a:srgbClr val="FF0000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292975" y="6193155"/>
            <a:ext cx="10972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何其衰也</a:t>
            </a:r>
            <a:endParaRPr lang="zh-CN" altLang="en-US">
              <a:solidFill>
                <a:srgbClr val="FF0000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650730" y="3446145"/>
            <a:ext cx="2621280" cy="14198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80000"/>
              </a:lnSpc>
            </a:pPr>
            <a:r>
              <a:rPr lang="zh-CN" altLang="en-US" sz="2400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sym typeface="+mn-ea"/>
              </a:rPr>
              <a:t>祸患常积于忽微，</a:t>
            </a:r>
            <a:endParaRPr lang="zh-CN" altLang="en-US" sz="2400">
              <a:solidFill>
                <a:srgbClr val="FF0000"/>
              </a:solidFill>
              <a:latin typeface="华文仿宋" panose="02010600040101010101" charset="-122"/>
              <a:ea typeface="华文仿宋" panose="02010600040101010101" charset="-122"/>
              <a:sym typeface="+mn-ea"/>
            </a:endParaRPr>
          </a:p>
          <a:p>
            <a:pPr>
              <a:lnSpc>
                <a:spcPct val="180000"/>
              </a:lnSpc>
            </a:pPr>
            <a:r>
              <a:rPr lang="zh-CN" altLang="en-US" sz="2400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sym typeface="+mn-ea"/>
              </a:rPr>
              <a:t>而智勇多困于所溺</a:t>
            </a:r>
            <a:endParaRPr lang="zh-CN" altLang="en-US" sz="2400"/>
          </a:p>
        </p:txBody>
      </p:sp>
      <p:sp>
        <p:nvSpPr>
          <p:cNvPr id="12" name="文本框 11"/>
          <p:cNvSpPr txBox="1"/>
          <p:nvPr/>
        </p:nvSpPr>
        <p:spPr>
          <a:xfrm>
            <a:off x="9142730" y="3338830"/>
            <a:ext cx="50800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>
                <a:solidFill>
                  <a:schemeClr val="accent6">
                    <a:lumMod val="50000"/>
                  </a:schemeClr>
                </a:solidFill>
              </a:rPr>
              <a:t>对</a:t>
            </a:r>
            <a:endParaRPr lang="zh-CN" altLang="en-US" sz="4000">
              <a:solidFill>
                <a:schemeClr val="accent6">
                  <a:lumMod val="50000"/>
                </a:schemeClr>
              </a:solidFill>
            </a:endParaRPr>
          </a:p>
          <a:p>
            <a:endParaRPr lang="zh-CN" altLang="en-US" sz="400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zh-CN" altLang="en-US" sz="4000">
                <a:solidFill>
                  <a:schemeClr val="accent6">
                    <a:lumMod val="50000"/>
                  </a:schemeClr>
                </a:solidFill>
              </a:rPr>
              <a:t>比</a:t>
            </a:r>
            <a:endParaRPr lang="zh-CN" altLang="en-US" sz="400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2" grpId="0"/>
      <p:bldP spid="11" grpId="0"/>
      <p:bldP spid="5" grpId="0" animBg="1"/>
      <p:bldP spid="7" grpId="0" animBg="1"/>
      <p:bldP spid="3" grpId="0" build="p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zh-CN" altLang="en-US">
                <a:solidFill>
                  <a:srgbClr val="FF0000"/>
                </a:solidFill>
              </a:rPr>
              <a:t>三读文本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20700" y="1825625"/>
            <a:ext cx="11324590" cy="4351655"/>
          </a:xfrm>
        </p:spPr>
        <p:txBody>
          <a:bodyPr>
            <a:normAutofit lnSpcReduction="20000"/>
          </a:bodyPr>
          <a:p>
            <a:pPr>
              <a:lnSpc>
                <a:spcPct val="150000"/>
              </a:lnSpc>
            </a:pPr>
            <a:r>
              <a:rPr lang="zh-CN" altLang="en-US" b="1" dirty="0">
                <a:latin typeface="华文仿宋" panose="02010600040101010101" charset="-122"/>
                <a:ea typeface="华文仿宋" panose="02010600040101010101" charset="-122"/>
                <a:sym typeface="+mn-ea"/>
              </a:rPr>
              <a:t>北宋王朝建立后，随着土地和财富的高度集中，</a:t>
            </a:r>
            <a:r>
              <a:rPr lang="zh-CN" altLang="en-US" b="1" dirty="0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sym typeface="+mn-ea"/>
              </a:rPr>
              <a:t>北宋的统治集团日益腐化</a:t>
            </a:r>
            <a:r>
              <a:rPr lang="zh-CN" altLang="en-US" b="1" dirty="0">
                <a:latin typeface="华文仿宋" panose="02010600040101010101" charset="-122"/>
                <a:ea typeface="华文仿宋" panose="02010600040101010101" charset="-122"/>
                <a:sym typeface="+mn-ea"/>
              </a:rPr>
              <a:t>。由于北方少数民族的不断进犯，民族矛盾也日益尖锐。面对这种形势，北宋王朝不但不力求振作，反而忍受耻辱，每年都要靠纳币输绢以求苟安。</a:t>
            </a:r>
            <a:endParaRPr lang="zh-CN" altLang="en-US" b="1" dirty="0">
              <a:latin typeface="华文仿宋" panose="02010600040101010101" charset="-122"/>
              <a:ea typeface="华文仿宋" panose="02010600040101010101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latin typeface="华文仿宋" panose="02010600040101010101" charset="-122"/>
                <a:ea typeface="华文仿宋" panose="02010600040101010101" charset="-122"/>
                <a:sym typeface="+mn-ea"/>
              </a:rPr>
              <a:t>在这样的历史背景下，欧阳修总结了后唐庄宗李存勖得天下而后失天下的历史教训，阐明了国家盛衰取决于人事的道理。</a:t>
            </a:r>
            <a:r>
              <a:rPr lang="zh-CN" altLang="en-US" b="1" dirty="0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sym typeface="+mn-ea"/>
              </a:rPr>
              <a:t>讽谏北宋王朝力戒骄奢、防微杜渐、励精图治。</a:t>
            </a:r>
            <a:endParaRPr lang="zh-CN" altLang="en-US" b="1" dirty="0">
              <a:solidFill>
                <a:srgbClr val="FF0000"/>
              </a:solidFill>
              <a:latin typeface="华文仿宋" panose="02010600040101010101" charset="-122"/>
              <a:ea typeface="华文仿宋" panose="02010600040101010101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zh-CN" altLang="en-US">
                <a:solidFill>
                  <a:srgbClr val="FF0000"/>
                </a:solidFill>
              </a:rPr>
              <a:t>四读文本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sym typeface="+mn-ea"/>
              </a:rPr>
              <a:t>忧劳可以兴国，逸豫可以亡身</a:t>
            </a:r>
            <a:endParaRPr lang="zh-CN" altLang="en-US">
              <a:solidFill>
                <a:srgbClr val="FF0000"/>
              </a:solidFill>
              <a:latin typeface="华文仿宋" panose="02010600040101010101" charset="-122"/>
              <a:ea typeface="华文仿宋" panose="02010600040101010101" charset="-122"/>
              <a:sym typeface="+mn-ea"/>
            </a:endParaRPr>
          </a:p>
          <a:p>
            <a:pPr algn="l"/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sym typeface="+mn-ea"/>
              </a:rPr>
              <a:t>祸患常积于忽微，而智勇多困于所溺</a:t>
            </a:r>
            <a:endParaRPr lang="zh-CN" altLang="en-US">
              <a:solidFill>
                <a:srgbClr val="FF0000"/>
              </a:solidFill>
              <a:latin typeface="华文仿宋" panose="02010600040101010101" charset="-122"/>
              <a:ea typeface="华文仿宋" panose="02010600040101010101" charset="-122"/>
              <a:sym typeface="+mn-ea"/>
            </a:endParaRPr>
          </a:p>
          <a:p>
            <a:pPr algn="l"/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sym typeface="+mn-ea"/>
              </a:rPr>
              <a:t>满招损，谦得益。</a:t>
            </a:r>
            <a:endParaRPr lang="zh-CN" altLang="en-US">
              <a:solidFill>
                <a:srgbClr val="FF0000"/>
              </a:solidFill>
              <a:latin typeface="华文仿宋" panose="02010600040101010101" charset="-122"/>
              <a:ea typeface="华文仿宋" panose="02010600040101010101" charset="-122"/>
              <a:sym typeface="+mn-ea"/>
            </a:endParaRPr>
          </a:p>
          <a:p>
            <a:pPr algn="l"/>
            <a:endParaRPr lang="zh-CN" altLang="en-US">
              <a:solidFill>
                <a:srgbClr val="FF0000"/>
              </a:solidFill>
              <a:sym typeface="+mn-ea"/>
            </a:endParaRPr>
          </a:p>
          <a:p>
            <a:pPr algn="l"/>
            <a:r>
              <a:rPr lang="zh-CN" altLang="en-US">
                <a:solidFill>
                  <a:schemeClr val="tx1"/>
                </a:solidFill>
                <a:sym typeface="+mn-ea"/>
              </a:rPr>
              <a:t>请结合自己的知识积累，举例证明欧阳永叔思考的合理性。</a:t>
            </a:r>
            <a:endParaRPr lang="zh-CN" altLang="en-US">
              <a:solidFill>
                <a:schemeClr val="tx1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0570" y="1252855"/>
            <a:ext cx="10690225" cy="4351655"/>
          </a:xfrm>
        </p:spPr>
        <p:txBody>
          <a:bodyPr/>
          <a:p>
            <a:endParaRPr lang="zh-CN" altLang="en-US">
              <a:solidFill>
                <a:srgbClr val="FF0000"/>
              </a:solidFill>
              <a:latin typeface="华文仿宋" panose="02010600040101010101" charset="-122"/>
              <a:ea typeface="华文仿宋" panose="02010600040101010101" charset="-122"/>
              <a:sym typeface="+mn-ea"/>
            </a:endParaRPr>
          </a:p>
          <a:p>
            <a:r>
              <a:rPr lang="zh-CN" altLang="en-US"/>
              <a:t>卧薪尝胆、周公吐哺，天下归心、</a:t>
            </a:r>
            <a:r>
              <a:rPr lang="en-US" altLang="zh-CN">
                <a:sym typeface="+mn-ea"/>
              </a:rPr>
              <a:t>“</a:t>
            </a:r>
            <a:r>
              <a:rPr lang="zh-CN" altLang="en-US">
                <a:sym typeface="+mn-ea"/>
              </a:rPr>
              <a:t>硬核</a:t>
            </a:r>
            <a:r>
              <a:rPr lang="en-US" altLang="zh-CN">
                <a:sym typeface="+mn-ea"/>
              </a:rPr>
              <a:t>”</a:t>
            </a:r>
            <a:r>
              <a:rPr lang="zh-CN" altLang="en-US">
                <a:sym typeface="+mn-ea"/>
              </a:rPr>
              <a:t>河南省长</a:t>
            </a:r>
            <a:r>
              <a:rPr lang="zh-CN" altLang="en-US"/>
              <a:t>；李煜、项羽、</a:t>
            </a:r>
            <a:r>
              <a:rPr lang="zh-CN" altLang="en-US">
                <a:sym typeface="+mn-ea"/>
              </a:rPr>
              <a:t>秦王嬴政、</a:t>
            </a:r>
            <a:r>
              <a:rPr lang="zh-CN" altLang="en-US"/>
              <a:t>尼克松</a:t>
            </a:r>
            <a:r>
              <a:rPr lang="en-US" altLang="zh-CN"/>
              <a:t>“</a:t>
            </a:r>
            <a:r>
              <a:rPr lang="zh-CN" altLang="en-US"/>
              <a:t>水门事件</a:t>
            </a:r>
            <a:r>
              <a:rPr lang="en-US" altLang="zh-CN"/>
              <a:t>”</a:t>
            </a:r>
            <a:r>
              <a:rPr lang="zh-CN" altLang="en-US"/>
              <a:t>；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《娱乐至死》、《美丽新世界》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山本耀司：</a:t>
            </a:r>
            <a:r>
              <a:rPr lang="zh-CN" altLang="en-US">
                <a:latin typeface="华文楷体" panose="02010600040101010101" charset="-122"/>
                <a:ea typeface="华文楷体" panose="02010600040101010101" charset="-122"/>
              </a:rPr>
              <a:t>我从来不相信什么懒洋洋的自由，我向往的自由是通过勤奋和努力实现的广阔人生，那样的自由才是珍贵的、有价值的。做一个自由又</a:t>
            </a:r>
            <a:r>
              <a:rPr lang="zh-CN" altLang="en-US" u="sng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自律</a:t>
            </a:r>
            <a:r>
              <a:rPr lang="zh-CN" altLang="en-US">
                <a:latin typeface="华文楷体" panose="02010600040101010101" charset="-122"/>
                <a:ea typeface="华文楷体" panose="02010600040101010101" charset="-122"/>
              </a:rPr>
              <a:t>的人，靠势必实现的决心认真地活着。</a:t>
            </a:r>
            <a:endParaRPr lang="zh-CN" altLang="en-US">
              <a:latin typeface="华文楷体" panose="02010600040101010101" charset="-122"/>
              <a:ea typeface="华文楷体" panose="02010600040101010101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127250"/>
            <a:ext cx="10515600" cy="4351338"/>
          </a:xfrm>
        </p:spPr>
        <p:txBody>
          <a:bodyPr/>
          <a:p>
            <a:r>
              <a:rPr lang="zh-CN" altLang="en-US"/>
              <a:t>庄子《秋水》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萧伯纳、杨修之死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弱小就意味着能变得强大，能说出“我很弱”就意味着怀有想要变强的心情。觉得“我很强”的话就是认为到此为止就可以了。</a:t>
            </a:r>
            <a:endParaRPr lang="zh-CN" altLang="en-US"/>
          </a:p>
          <a:p>
            <a:pPr marL="0" indent="0" algn="r">
              <a:buNone/>
            </a:pPr>
            <a:r>
              <a:rPr lang="zh-CN" altLang="en-US"/>
              <a:t>--------羽生结弦</a:t>
            </a:r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zh-CN" altLang="en-US">
                <a:solidFill>
                  <a:srgbClr val="FF0000"/>
                </a:solidFill>
              </a:rPr>
              <a:t>五读文本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sym typeface="+mn-ea"/>
              </a:rPr>
              <a:t>忧劳可以兴国，逸豫可以亡身？</a:t>
            </a:r>
            <a:endParaRPr lang="zh-CN" altLang="en-US">
              <a:solidFill>
                <a:srgbClr val="FF0000"/>
              </a:solidFill>
              <a:latin typeface="华文仿宋" panose="02010600040101010101" charset="-122"/>
              <a:ea typeface="华文仿宋" panose="02010600040101010101" charset="-122"/>
              <a:sym typeface="+mn-ea"/>
            </a:endParaRPr>
          </a:p>
          <a:p>
            <a:pPr algn="l"/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sym typeface="+mn-ea"/>
              </a:rPr>
              <a:t>祸患常积于忽微，而智勇多困于所溺？</a:t>
            </a:r>
            <a:endParaRPr lang="zh-CN" altLang="en-US">
              <a:solidFill>
                <a:srgbClr val="FF0000"/>
              </a:solidFill>
              <a:latin typeface="华文仿宋" panose="02010600040101010101" charset="-122"/>
              <a:ea typeface="华文仿宋" panose="02010600040101010101" charset="-122"/>
              <a:sym typeface="+mn-ea"/>
            </a:endParaRPr>
          </a:p>
          <a:p>
            <a:pPr algn="l"/>
            <a:r>
              <a:rPr lang="zh-CN" altLang="en-US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sym typeface="+mn-ea"/>
              </a:rPr>
              <a:t>满招损，谦得益？</a:t>
            </a:r>
            <a:endParaRPr lang="zh-CN" altLang="en-US">
              <a:solidFill>
                <a:srgbClr val="FF0000"/>
              </a:solidFill>
              <a:latin typeface="华文仿宋" panose="02010600040101010101" charset="-122"/>
              <a:ea typeface="华文仿宋" panose="02010600040101010101" charset="-122"/>
              <a:sym typeface="+mn-ea"/>
            </a:endParaRPr>
          </a:p>
          <a:p>
            <a:pPr algn="l"/>
            <a:endParaRPr lang="zh-CN" altLang="en-US">
              <a:solidFill>
                <a:srgbClr val="FF0000"/>
              </a:solidFill>
              <a:sym typeface="+mn-ea"/>
            </a:endParaRPr>
          </a:p>
          <a:p>
            <a:pPr algn="l"/>
            <a:r>
              <a:rPr lang="zh-CN" altLang="en-US">
                <a:sym typeface="+mn-ea"/>
              </a:rPr>
              <a:t>请结合自己的知识积累，举例证明欧阳永叔思考的限制性。</a:t>
            </a:r>
            <a:endParaRPr lang="zh-CN" altLang="en-US">
              <a:solidFill>
                <a:schemeClr val="tx1"/>
              </a:solidFill>
              <a:sym typeface="+mn-ea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1169</Words>
  <Application>WPS 演示</Application>
  <PresentationFormat>宽屏</PresentationFormat>
  <Paragraphs>93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4" baseType="lpstr">
      <vt:lpstr>Arial</vt:lpstr>
      <vt:lpstr>方正书宋_GBK</vt:lpstr>
      <vt:lpstr>Wingdings</vt:lpstr>
      <vt:lpstr>华文仿宋</vt:lpstr>
      <vt:lpstr>华文楷体</vt:lpstr>
      <vt:lpstr>宋体</vt:lpstr>
      <vt:lpstr>汉仪书宋二KW</vt:lpstr>
      <vt:lpstr>Calibri</vt:lpstr>
      <vt:lpstr>Helvetica Neue</vt:lpstr>
      <vt:lpstr>微软雅黑</vt:lpstr>
      <vt:lpstr>汉仪旗黑KW</vt:lpstr>
      <vt:lpstr>Arial Unicode MS</vt:lpstr>
      <vt:lpstr>Calibri Light</vt:lpstr>
      <vt:lpstr>Office 主题</vt:lpstr>
      <vt:lpstr>伶官传序</vt:lpstr>
      <vt:lpstr>初探文本</vt:lpstr>
      <vt:lpstr>初探文本</vt:lpstr>
      <vt:lpstr>再读文本</vt:lpstr>
      <vt:lpstr>三读文本</vt:lpstr>
      <vt:lpstr>四读文本</vt:lpstr>
      <vt:lpstr>忧劳可以兴国，逸豫可以亡身  祸患常积于忽微，而智勇多困于所溺</vt:lpstr>
      <vt:lpstr>满招损，谦得益</vt:lpstr>
      <vt:lpstr>五读文本</vt:lpstr>
      <vt:lpstr>限制性思考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nicaiyun</dc:creator>
  <cp:lastModifiedBy>nicaiyun</cp:lastModifiedBy>
  <cp:revision>3</cp:revision>
  <dcterms:created xsi:type="dcterms:W3CDTF">2020-04-27T12:08:32Z</dcterms:created>
  <dcterms:modified xsi:type="dcterms:W3CDTF">2020-04-27T12:08:32Z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2052-2.1.2.3417</vt:lpwstr>
  </property>
</Properties>
</file>