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lvl1pPr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1pPr>
    <a:lvl2pPr indent="17145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2pPr>
    <a:lvl3pPr indent="34290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3pPr>
    <a:lvl4pPr indent="51435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4pPr>
    <a:lvl5pPr indent="68580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5pPr>
    <a:lvl6pPr indent="85725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6pPr>
    <a:lvl7pPr indent="102870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7pPr>
    <a:lvl8pPr indent="120015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8pPr>
    <a:lvl9pPr indent="1371600">
      <a:defRPr sz="1400"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4" autoAdjust="0"/>
  </p:normalViewPr>
  <p:slideViewPr>
    <p:cSldViewPr>
      <p:cViewPr>
        <p:scale>
          <a:sx n="100" d="100"/>
          <a:sy n="100" d="100"/>
        </p:scale>
        <p:origin x="-1104" y="-234"/>
      </p:cViewPr>
      <p:guideLst>
        <p:guide orient="horz" pos="1620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77813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1pPr>
    <a:lvl2pPr indent="85725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2pPr>
    <a:lvl3pPr indent="171450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3pPr>
    <a:lvl4pPr indent="257175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4pPr>
    <a:lvl5pPr indent="342900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5pPr>
    <a:lvl6pPr indent="428625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6pPr>
    <a:lvl7pPr indent="514350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7pPr>
    <a:lvl8pPr indent="600075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8pPr>
    <a:lvl9pPr indent="685800" defTabSz="171450">
      <a:lnSpc>
        <a:spcPct val="118000"/>
      </a:lnSpc>
      <a:defRPr sz="17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hasCustomPrompt="1"/>
          </p:nvPr>
        </p:nvSpPr>
        <p:spPr>
          <a:xfrm>
            <a:off x="1792754" y="3600450"/>
            <a:ext cx="548783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lvl="0">
              <a:defRPr sz="1800" b="0"/>
            </a:pPr>
            <a:r>
              <a:rPr sz="1500" b="1"/>
              <a:t>标题文本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 hasCustomPrompt="1"/>
          </p:nvPr>
        </p:nvSpPr>
        <p:spPr>
          <a:xfrm>
            <a:off x="1792754" y="4025503"/>
            <a:ext cx="5487830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3"/>
              </a:spcBef>
              <a:buSzTx/>
              <a:buFontTx/>
              <a:buNone/>
              <a:defRPr sz="1100"/>
            </a:lvl1pPr>
            <a:lvl2pPr marL="0" indent="171450">
              <a:spcBef>
                <a:spcPts val="113"/>
              </a:spcBef>
              <a:buSzTx/>
              <a:buFontTx/>
              <a:buNone/>
              <a:defRPr sz="1100"/>
            </a:lvl2pPr>
            <a:lvl3pPr marL="0" indent="342900">
              <a:spcBef>
                <a:spcPts val="113"/>
              </a:spcBef>
              <a:buSzTx/>
              <a:buFontTx/>
              <a:buNone/>
              <a:defRPr sz="1100"/>
            </a:lvl3pPr>
            <a:lvl4pPr marL="0" indent="514350">
              <a:spcBef>
                <a:spcPts val="113"/>
              </a:spcBef>
              <a:buSzTx/>
              <a:buFontTx/>
              <a:buNone/>
              <a:defRPr sz="1100"/>
            </a:lvl4pPr>
            <a:lvl5pPr marL="0" indent="685800">
              <a:spcBef>
                <a:spcPts val="113"/>
              </a:spcBef>
              <a:buSzTx/>
              <a:buFontTx/>
              <a:buNone/>
              <a:defRPr sz="1100"/>
            </a:lvl5pPr>
          </a:lstStyle>
          <a:p>
            <a:pPr lvl="0">
              <a:defRPr sz="1800"/>
            </a:pPr>
            <a:r>
              <a:rPr sz="1100"/>
              <a:t>正文级别 1</a:t>
            </a:r>
          </a:p>
          <a:p>
            <a:pPr lvl="1">
              <a:defRPr sz="1800"/>
            </a:pPr>
            <a:r>
              <a:rPr sz="1100"/>
              <a:t>正文级别 2</a:t>
            </a:r>
          </a:p>
          <a:p>
            <a:pPr lvl="2">
              <a:defRPr sz="1800"/>
            </a:pPr>
            <a:r>
              <a:rPr sz="1100"/>
              <a:t>正文级别 3</a:t>
            </a:r>
          </a:p>
          <a:p>
            <a:pPr lvl="3">
              <a:defRPr sz="1800"/>
            </a:pPr>
            <a:r>
              <a:rPr sz="1100"/>
              <a:t>正文级别 4</a:t>
            </a:r>
          </a:p>
          <a:p>
            <a:pPr lvl="4">
              <a:defRPr sz="1800"/>
            </a:pPr>
            <a:r>
              <a:rPr sz="1100"/>
              <a:t>正文级别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正文级别 1</a:t>
            </a:r>
          </a:p>
          <a:p>
            <a:pPr lvl="1">
              <a:defRPr sz="1800"/>
            </a:pPr>
            <a:r>
              <a:rPr sz="2400"/>
              <a:t>正文级别 2</a:t>
            </a:r>
          </a:p>
          <a:p>
            <a:pPr lvl="2">
              <a:defRPr sz="1800"/>
            </a:pPr>
            <a:r>
              <a:rPr sz="2400"/>
              <a:t>正文级别 3</a:t>
            </a:r>
          </a:p>
          <a:p>
            <a:pPr lvl="3">
              <a:defRPr sz="1800"/>
            </a:pPr>
            <a:r>
              <a:rPr sz="2400"/>
              <a:t>正文级别 4</a:t>
            </a:r>
          </a:p>
          <a:p>
            <a:pPr lvl="4">
              <a:defRPr sz="1800"/>
            </a:pPr>
            <a:r>
              <a:rPr sz="2400"/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hasCustomPrompt="1"/>
          </p:nvPr>
        </p:nvSpPr>
        <p:spPr>
          <a:xfrm>
            <a:off x="6631127" y="0"/>
            <a:ext cx="2057936" cy="48006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标题文本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457319" y="205979"/>
            <a:ext cx="6021368" cy="493752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正文级别 1</a:t>
            </a:r>
          </a:p>
          <a:p>
            <a:pPr lvl="1">
              <a:defRPr sz="1800"/>
            </a:pPr>
            <a:r>
              <a:rPr sz="2400"/>
              <a:t>正文级别 2</a:t>
            </a:r>
          </a:p>
          <a:p>
            <a:pPr lvl="2">
              <a:defRPr sz="1800"/>
            </a:pPr>
            <a:r>
              <a:rPr sz="2400"/>
              <a:t>正文级别 3</a:t>
            </a:r>
          </a:p>
          <a:p>
            <a:pPr lvl="3">
              <a:defRPr sz="1800"/>
            </a:pPr>
            <a:r>
              <a:rPr sz="2400"/>
              <a:t>正文级别 4</a:t>
            </a:r>
          </a:p>
          <a:p>
            <a:pPr lvl="4">
              <a:defRPr sz="1800"/>
            </a:pPr>
            <a:r>
              <a:rPr sz="2400"/>
              <a:t>正文级别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grpSp>
        <p:nvGrpSpPr>
          <p:cNvPr id="5" name="Group 86"/>
          <p:cNvGrpSpPr/>
          <p:nvPr userDrawn="1"/>
        </p:nvGrpSpPr>
        <p:grpSpPr>
          <a:xfrm>
            <a:off x="163588" y="195684"/>
            <a:ext cx="229600" cy="235359"/>
            <a:chOff x="7145" y="0"/>
            <a:chExt cx="612266" cy="627622"/>
          </a:xfrm>
        </p:grpSpPr>
        <p:sp>
          <p:nvSpPr>
            <p:cNvPr id="6" name="Shape 84"/>
            <p:cNvSpPr/>
            <p:nvPr/>
          </p:nvSpPr>
          <p:spPr>
            <a:xfrm>
              <a:off x="7145" y="0"/>
              <a:ext cx="612267" cy="5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1860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CCCC7"/>
                  </a:solidFill>
                </a:defRPr>
              </a:pPr>
              <a:endParaRPr/>
            </a:p>
          </p:txBody>
        </p:sp>
        <p:sp>
          <p:nvSpPr>
            <p:cNvPr id="7" name="Shape 85"/>
            <p:cNvSpPr/>
            <p:nvPr/>
          </p:nvSpPr>
          <p:spPr>
            <a:xfrm>
              <a:off x="15887" y="299720"/>
              <a:ext cx="363964" cy="3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39D4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4000">
                  <a:solidFill>
                    <a:srgbClr val="3CCCC7"/>
                  </a:solidFill>
                </a:defRPr>
              </a:pPr>
              <a:endParaRPr/>
            </a:p>
          </p:txBody>
        </p:sp>
      </p:grpSp>
      <p:sp>
        <p:nvSpPr>
          <p:cNvPr id="9" name="Shape 90"/>
          <p:cNvSpPr/>
          <p:nvPr userDrawn="1"/>
        </p:nvSpPr>
        <p:spPr>
          <a:xfrm>
            <a:off x="0" y="4758234"/>
            <a:ext cx="9146381" cy="3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9"/>
                </a:moveTo>
                <a:lnTo>
                  <a:pt x="10720" y="0"/>
                </a:lnTo>
                <a:lnTo>
                  <a:pt x="21600" y="114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1479"/>
                </a:lnTo>
                <a:close/>
              </a:path>
            </a:pathLst>
          </a:custGeom>
          <a:solidFill>
            <a:srgbClr val="186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公司LOGO 透明版.png" descr="C:\Users\lyc\Desktop\公司LOGO 透明版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9067" y="136766"/>
            <a:ext cx="801315" cy="35319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872"/>
            <a:ext cx="9144000" cy="3181756"/>
          </a:xfrm>
          <a:prstGeom prst="rect">
            <a:avLst/>
          </a:prstGeom>
        </p:spPr>
      </p:pic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4" name="Shape 212"/>
          <p:cNvSpPr/>
          <p:nvPr userDrawn="1"/>
        </p:nvSpPr>
        <p:spPr>
          <a:xfrm>
            <a:off x="0" y="4758234"/>
            <a:ext cx="9146381" cy="3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9"/>
                </a:moveTo>
                <a:lnTo>
                  <a:pt x="10720" y="0"/>
                </a:lnTo>
                <a:lnTo>
                  <a:pt x="21600" y="114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1479"/>
                </a:lnTo>
                <a:close/>
              </a:path>
            </a:pathLst>
          </a:custGeom>
          <a:solidFill>
            <a:srgbClr val="186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" name="Group 217"/>
          <p:cNvGrpSpPr/>
          <p:nvPr userDrawn="1"/>
        </p:nvGrpSpPr>
        <p:grpSpPr>
          <a:xfrm>
            <a:off x="163588" y="195684"/>
            <a:ext cx="229600" cy="235359"/>
            <a:chOff x="7145" y="0"/>
            <a:chExt cx="612266" cy="627622"/>
          </a:xfrm>
        </p:grpSpPr>
        <p:sp>
          <p:nvSpPr>
            <p:cNvPr id="8" name="Shape 215"/>
            <p:cNvSpPr/>
            <p:nvPr/>
          </p:nvSpPr>
          <p:spPr>
            <a:xfrm>
              <a:off x="7145" y="0"/>
              <a:ext cx="612267" cy="5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1860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CCCC7"/>
                  </a:solidFill>
                </a:defRPr>
              </a:pPr>
              <a:endParaRPr/>
            </a:p>
          </p:txBody>
        </p:sp>
        <p:sp>
          <p:nvSpPr>
            <p:cNvPr id="9" name="Shape 216"/>
            <p:cNvSpPr/>
            <p:nvPr/>
          </p:nvSpPr>
          <p:spPr>
            <a:xfrm>
              <a:off x="15887" y="299720"/>
              <a:ext cx="363964" cy="3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39D4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4000">
                  <a:solidFill>
                    <a:srgbClr val="3CCCC7"/>
                  </a:solidFill>
                </a:defRPr>
              </a:pPr>
              <a:endParaRPr/>
            </a:p>
          </p:txBody>
        </p:sp>
      </p:grpSp>
      <p:grpSp>
        <p:nvGrpSpPr>
          <p:cNvPr id="10" name="Group 224"/>
          <p:cNvGrpSpPr/>
          <p:nvPr userDrawn="1"/>
        </p:nvGrpSpPr>
        <p:grpSpPr>
          <a:xfrm>
            <a:off x="384967" y="3850575"/>
            <a:ext cx="6730383" cy="353169"/>
            <a:chOff x="0" y="0"/>
            <a:chExt cx="17947685" cy="941784"/>
          </a:xfrm>
        </p:grpSpPr>
        <p:pic>
          <p:nvPicPr>
            <p:cNvPr id="11" name="shipin-2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941785" cy="94178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2" name="Shape 223"/>
            <p:cNvSpPr/>
            <p:nvPr/>
          </p:nvSpPr>
          <p:spPr>
            <a:xfrm>
              <a:off x="1321178" y="458192"/>
              <a:ext cx="16626508" cy="1"/>
            </a:xfrm>
            <a:prstGeom prst="line">
              <a:avLst/>
            </a:prstGeom>
            <a:noFill/>
            <a:ln w="25400" cap="flat">
              <a:solidFill>
                <a:srgbClr val="1860E4"/>
              </a:solidFill>
              <a:prstDash val="solid"/>
              <a:bevel/>
            </a:ln>
            <a:effectLst>
              <a:outerShdw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171450">
                <a:defRPr sz="24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3" name="Shape 225"/>
          <p:cNvSpPr/>
          <p:nvPr userDrawn="1"/>
        </p:nvSpPr>
        <p:spPr>
          <a:xfrm>
            <a:off x="587901" y="1089149"/>
            <a:ext cx="878347" cy="0"/>
          </a:xfrm>
          <a:prstGeom prst="line">
            <a:avLst/>
          </a:prstGeom>
          <a:ln w="25400">
            <a:solidFill>
              <a:srgbClr val="1860E4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" name="Shape 226"/>
          <p:cNvSpPr/>
          <p:nvPr userDrawn="1"/>
        </p:nvSpPr>
        <p:spPr>
          <a:xfrm flipV="1">
            <a:off x="586638" y="1084537"/>
            <a:ext cx="0" cy="2618397"/>
          </a:xfrm>
          <a:prstGeom prst="line">
            <a:avLst/>
          </a:prstGeom>
          <a:ln w="25400">
            <a:solidFill>
              <a:srgbClr val="1860E4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" name="Shape 227"/>
          <p:cNvSpPr/>
          <p:nvPr userDrawn="1"/>
        </p:nvSpPr>
        <p:spPr>
          <a:xfrm flipV="1">
            <a:off x="8505315" y="1084537"/>
            <a:ext cx="0" cy="2946510"/>
          </a:xfrm>
          <a:prstGeom prst="line">
            <a:avLst/>
          </a:prstGeom>
          <a:ln w="25400">
            <a:solidFill>
              <a:srgbClr val="1860E4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Shape 228"/>
          <p:cNvSpPr/>
          <p:nvPr userDrawn="1"/>
        </p:nvSpPr>
        <p:spPr>
          <a:xfrm flipV="1">
            <a:off x="1889965" y="1089605"/>
            <a:ext cx="6611409" cy="0"/>
          </a:xfrm>
          <a:prstGeom prst="line">
            <a:avLst/>
          </a:prstGeom>
          <a:ln w="25400">
            <a:solidFill>
              <a:srgbClr val="1860E4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" name="Shape 229"/>
          <p:cNvSpPr/>
          <p:nvPr userDrawn="1"/>
        </p:nvSpPr>
        <p:spPr>
          <a:xfrm>
            <a:off x="7609272" y="4027159"/>
            <a:ext cx="878347" cy="0"/>
          </a:xfrm>
          <a:prstGeom prst="line">
            <a:avLst/>
          </a:prstGeom>
          <a:ln w="25400">
            <a:solidFill>
              <a:srgbClr val="1860E4"/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" name="Shape 203"/>
          <p:cNvSpPr/>
          <p:nvPr userDrawn="1"/>
        </p:nvSpPr>
        <p:spPr>
          <a:xfrm>
            <a:off x="1560925" y="1089148"/>
            <a:ext cx="229601" cy="0"/>
          </a:xfrm>
          <a:prstGeom prst="line">
            <a:avLst/>
          </a:prstGeom>
          <a:noFill/>
          <a:ln w="25400" cap="flat">
            <a:solidFill>
              <a:srgbClr val="1860E4"/>
            </a:solidFill>
            <a:prstDash val="solid"/>
            <a:bevel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numCol="1" anchor="t">
            <a:noAutofit/>
          </a:bodyPr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203"/>
          <p:cNvSpPr/>
          <p:nvPr userDrawn="1"/>
        </p:nvSpPr>
        <p:spPr>
          <a:xfrm>
            <a:off x="7249493" y="4030944"/>
            <a:ext cx="229601" cy="0"/>
          </a:xfrm>
          <a:prstGeom prst="line">
            <a:avLst/>
          </a:prstGeom>
          <a:noFill/>
          <a:ln w="25400" cap="flat">
            <a:solidFill>
              <a:srgbClr val="1860E4"/>
            </a:solidFill>
            <a:prstDash val="solid"/>
            <a:bevel/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numCol="1" anchor="t">
            <a:noAutofit/>
          </a:bodyPr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0" name="公司LOGO 透明版.png" descr="C:\Users\lyc\Desktop\公司LOGO 透明版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8161017" y="137168"/>
            <a:ext cx="801315" cy="35319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5" name="Shape 188"/>
          <p:cNvSpPr/>
          <p:nvPr userDrawn="1"/>
        </p:nvSpPr>
        <p:spPr>
          <a:xfrm>
            <a:off x="0" y="4758234"/>
            <a:ext cx="9146381" cy="3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9"/>
                </a:moveTo>
                <a:lnTo>
                  <a:pt x="10720" y="0"/>
                </a:lnTo>
                <a:lnTo>
                  <a:pt x="21600" y="114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1479"/>
                </a:lnTo>
                <a:close/>
              </a:path>
            </a:pathLst>
          </a:custGeom>
          <a:solidFill>
            <a:srgbClr val="186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" name="Group 193"/>
          <p:cNvGrpSpPr/>
          <p:nvPr userDrawn="1"/>
        </p:nvGrpSpPr>
        <p:grpSpPr>
          <a:xfrm>
            <a:off x="163588" y="195684"/>
            <a:ext cx="229600" cy="235359"/>
            <a:chOff x="7145" y="0"/>
            <a:chExt cx="612266" cy="627622"/>
          </a:xfrm>
        </p:grpSpPr>
        <p:sp>
          <p:nvSpPr>
            <p:cNvPr id="9" name="Shape 191"/>
            <p:cNvSpPr/>
            <p:nvPr/>
          </p:nvSpPr>
          <p:spPr>
            <a:xfrm>
              <a:off x="7145" y="0"/>
              <a:ext cx="612267" cy="5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1860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CCCC7"/>
                  </a:solidFill>
                </a:defRPr>
              </a:pPr>
              <a:endParaRPr/>
            </a:p>
          </p:txBody>
        </p:sp>
        <p:sp>
          <p:nvSpPr>
            <p:cNvPr id="10" name="Shape 192"/>
            <p:cNvSpPr/>
            <p:nvPr/>
          </p:nvSpPr>
          <p:spPr>
            <a:xfrm>
              <a:off x="15887" y="299720"/>
              <a:ext cx="363964" cy="3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39D4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4000">
                  <a:solidFill>
                    <a:srgbClr val="3CCCC7"/>
                  </a:solidFill>
                </a:defRPr>
              </a:pPr>
              <a:endParaRPr/>
            </a:p>
          </p:txBody>
        </p:sp>
      </p:grpSp>
      <p:grpSp>
        <p:nvGrpSpPr>
          <p:cNvPr id="11" name="Group 210"/>
          <p:cNvGrpSpPr/>
          <p:nvPr userDrawn="1"/>
        </p:nvGrpSpPr>
        <p:grpSpPr>
          <a:xfrm>
            <a:off x="384967" y="734730"/>
            <a:ext cx="8120587" cy="3872638"/>
            <a:chOff x="0" y="-1"/>
            <a:chExt cx="21654896" cy="10327032"/>
          </a:xfrm>
        </p:grpSpPr>
        <p:grpSp>
          <p:nvGrpSpPr>
            <p:cNvPr id="12" name="Group 200"/>
            <p:cNvGrpSpPr/>
            <p:nvPr/>
          </p:nvGrpSpPr>
          <p:grpSpPr>
            <a:xfrm>
              <a:off x="0" y="9385244"/>
              <a:ext cx="17947689" cy="941787"/>
              <a:chOff x="0" y="2009140"/>
              <a:chExt cx="17947688" cy="941785"/>
            </a:xfrm>
          </p:grpSpPr>
          <p:pic>
            <p:nvPicPr>
              <p:cNvPr id="25" name="shipin-2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0" y="2009140"/>
                <a:ext cx="941785" cy="941785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26" name="Shape 199"/>
              <p:cNvSpPr/>
              <p:nvPr/>
            </p:nvSpPr>
            <p:spPr>
              <a:xfrm>
                <a:off x="1321178" y="2467332"/>
                <a:ext cx="16626510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" name="Group 204"/>
            <p:cNvGrpSpPr/>
            <p:nvPr/>
          </p:nvGrpSpPr>
          <p:grpSpPr>
            <a:xfrm>
              <a:off x="537787" y="-1"/>
              <a:ext cx="3210369" cy="9029064"/>
              <a:chOff x="0" y="0"/>
              <a:chExt cx="3210368" cy="9029063"/>
            </a:xfrm>
          </p:grpSpPr>
          <p:sp>
            <p:nvSpPr>
              <p:cNvPr id="19" name="Shape 201"/>
              <p:cNvSpPr/>
              <p:nvPr/>
            </p:nvSpPr>
            <p:spPr>
              <a:xfrm>
                <a:off x="3369" y="12297"/>
                <a:ext cx="2342260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0" name="Shape 202"/>
              <p:cNvSpPr/>
              <p:nvPr/>
            </p:nvSpPr>
            <p:spPr>
              <a:xfrm flipV="1">
                <a:off x="0" y="0"/>
                <a:ext cx="635" cy="9029063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1" name="Shape 203"/>
              <p:cNvSpPr/>
              <p:nvPr/>
            </p:nvSpPr>
            <p:spPr>
              <a:xfrm>
                <a:off x="2598100" y="12297"/>
                <a:ext cx="612268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4" name="Group 209"/>
            <p:cNvGrpSpPr/>
            <p:nvPr/>
          </p:nvGrpSpPr>
          <p:grpSpPr>
            <a:xfrm>
              <a:off x="4013327" y="-1"/>
              <a:ext cx="17641569" cy="9870439"/>
              <a:chOff x="0" y="-1"/>
              <a:chExt cx="17641568" cy="9870436"/>
            </a:xfrm>
          </p:grpSpPr>
          <p:sp>
            <p:nvSpPr>
              <p:cNvPr id="15" name="Shape 205"/>
              <p:cNvSpPr/>
              <p:nvPr/>
            </p:nvSpPr>
            <p:spPr>
              <a:xfrm flipV="1">
                <a:off x="17640932" y="-1"/>
                <a:ext cx="635" cy="9870436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6" name="Shape 206"/>
              <p:cNvSpPr/>
              <p:nvPr/>
            </p:nvSpPr>
            <p:spPr>
              <a:xfrm flipV="1">
                <a:off x="0" y="13513"/>
                <a:ext cx="17630425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7" name="Shape 207"/>
              <p:cNvSpPr/>
              <p:nvPr/>
            </p:nvSpPr>
            <p:spPr>
              <a:xfrm>
                <a:off x="15251428" y="9855830"/>
                <a:ext cx="2390140" cy="635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8" name="Shape 208"/>
              <p:cNvSpPr/>
              <p:nvPr/>
            </p:nvSpPr>
            <p:spPr>
              <a:xfrm>
                <a:off x="14313753" y="9856782"/>
                <a:ext cx="612267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pic>
        <p:nvPicPr>
          <p:cNvPr id="22" name="公司LOGO 透明版.png" descr="C:\Users\lyc\Desktop\公司LOGO 透明版.pn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8161017" y="137168"/>
            <a:ext cx="801315" cy="3531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872"/>
            <a:ext cx="9144000" cy="31817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5" name="Shape 126"/>
          <p:cNvSpPr/>
          <p:nvPr userDrawn="1"/>
        </p:nvSpPr>
        <p:spPr>
          <a:xfrm>
            <a:off x="0" y="4758234"/>
            <a:ext cx="9146381" cy="3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9"/>
                </a:moveTo>
                <a:lnTo>
                  <a:pt x="10720" y="0"/>
                </a:lnTo>
                <a:lnTo>
                  <a:pt x="21600" y="114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1479"/>
                </a:lnTo>
                <a:close/>
              </a:path>
            </a:pathLst>
          </a:custGeom>
          <a:solidFill>
            <a:srgbClr val="186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" name="Group 131"/>
          <p:cNvGrpSpPr/>
          <p:nvPr userDrawn="1"/>
        </p:nvGrpSpPr>
        <p:grpSpPr>
          <a:xfrm>
            <a:off x="163588" y="195684"/>
            <a:ext cx="229600" cy="235359"/>
            <a:chOff x="7145" y="0"/>
            <a:chExt cx="612266" cy="627622"/>
          </a:xfrm>
        </p:grpSpPr>
        <p:sp>
          <p:nvSpPr>
            <p:cNvPr id="9" name="Shape 129"/>
            <p:cNvSpPr/>
            <p:nvPr/>
          </p:nvSpPr>
          <p:spPr>
            <a:xfrm>
              <a:off x="7145" y="0"/>
              <a:ext cx="612267" cy="5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1860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CCCC7"/>
                  </a:solidFill>
                </a:defRPr>
              </a:pPr>
              <a:endParaRPr/>
            </a:p>
          </p:txBody>
        </p:sp>
        <p:sp>
          <p:nvSpPr>
            <p:cNvPr id="10" name="Shape 130"/>
            <p:cNvSpPr/>
            <p:nvPr/>
          </p:nvSpPr>
          <p:spPr>
            <a:xfrm>
              <a:off x="15887" y="299720"/>
              <a:ext cx="363964" cy="3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39D4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4000">
                  <a:solidFill>
                    <a:srgbClr val="3CCCC7"/>
                  </a:solidFill>
                </a:defRPr>
              </a:pPr>
              <a:endParaRPr/>
            </a:p>
          </p:txBody>
        </p:sp>
      </p:grpSp>
      <p:grpSp>
        <p:nvGrpSpPr>
          <p:cNvPr id="11" name="Group 146"/>
          <p:cNvGrpSpPr/>
          <p:nvPr userDrawn="1"/>
        </p:nvGrpSpPr>
        <p:grpSpPr>
          <a:xfrm>
            <a:off x="1745692" y="1789992"/>
            <a:ext cx="5706628" cy="1488903"/>
            <a:chOff x="0" y="-1"/>
            <a:chExt cx="15217674" cy="3970407"/>
          </a:xfrm>
        </p:grpSpPr>
        <p:grpSp>
          <p:nvGrpSpPr>
            <p:cNvPr id="12" name="Group 136"/>
            <p:cNvGrpSpPr/>
            <p:nvPr/>
          </p:nvGrpSpPr>
          <p:grpSpPr>
            <a:xfrm>
              <a:off x="0" y="3028621"/>
              <a:ext cx="11605279" cy="941785"/>
              <a:chOff x="0" y="0"/>
              <a:chExt cx="11605278" cy="941784"/>
            </a:xfrm>
          </p:grpSpPr>
          <p:pic>
            <p:nvPicPr>
              <p:cNvPr id="25" name="shipin-2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0" y="0"/>
                <a:ext cx="941785" cy="941785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26" name="Shape 135"/>
              <p:cNvSpPr/>
              <p:nvPr/>
            </p:nvSpPr>
            <p:spPr>
              <a:xfrm>
                <a:off x="1321178" y="458192"/>
                <a:ext cx="10284101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" name="Group 140"/>
            <p:cNvGrpSpPr/>
            <p:nvPr/>
          </p:nvGrpSpPr>
          <p:grpSpPr>
            <a:xfrm>
              <a:off x="470892" y="1215"/>
              <a:ext cx="3210368" cy="2685738"/>
              <a:chOff x="0" y="0"/>
              <a:chExt cx="3210367" cy="2685736"/>
            </a:xfrm>
          </p:grpSpPr>
          <p:sp>
            <p:nvSpPr>
              <p:cNvPr id="22" name="Shape 137"/>
              <p:cNvSpPr/>
              <p:nvPr/>
            </p:nvSpPr>
            <p:spPr>
              <a:xfrm>
                <a:off x="3369" y="12297"/>
                <a:ext cx="2342260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3" name="Shape 138"/>
              <p:cNvSpPr/>
              <p:nvPr/>
            </p:nvSpPr>
            <p:spPr>
              <a:xfrm flipH="1" flipV="1">
                <a:off x="-1" y="0"/>
                <a:ext cx="2" cy="2685737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4" name="Shape 139"/>
              <p:cNvSpPr/>
              <p:nvPr/>
            </p:nvSpPr>
            <p:spPr>
              <a:xfrm>
                <a:off x="2598100" y="12297"/>
                <a:ext cx="612268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4" name="Group 145"/>
            <p:cNvGrpSpPr/>
            <p:nvPr/>
          </p:nvGrpSpPr>
          <p:grpSpPr>
            <a:xfrm>
              <a:off x="4055661" y="-1"/>
              <a:ext cx="11162013" cy="3491198"/>
              <a:chOff x="0" y="0"/>
              <a:chExt cx="11162011" cy="3491196"/>
            </a:xfrm>
          </p:grpSpPr>
          <p:sp>
            <p:nvSpPr>
              <p:cNvPr id="15" name="Shape 141"/>
              <p:cNvSpPr/>
              <p:nvPr/>
            </p:nvSpPr>
            <p:spPr>
              <a:xfrm flipH="1" flipV="1">
                <a:off x="11159820" y="-1"/>
                <a:ext cx="1" cy="3491198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6" name="Shape 142"/>
              <p:cNvSpPr/>
              <p:nvPr/>
            </p:nvSpPr>
            <p:spPr>
              <a:xfrm flipV="1">
                <a:off x="0" y="13513"/>
                <a:ext cx="11162012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7" name="Shape 143"/>
              <p:cNvSpPr/>
              <p:nvPr/>
            </p:nvSpPr>
            <p:spPr>
              <a:xfrm>
                <a:off x="8812813" y="3486813"/>
                <a:ext cx="2342259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1" name="Shape 144"/>
              <p:cNvSpPr/>
              <p:nvPr/>
            </p:nvSpPr>
            <p:spPr>
              <a:xfrm>
                <a:off x="7875081" y="3486813"/>
                <a:ext cx="612268" cy="1"/>
              </a:xfrm>
              <a:prstGeom prst="line">
                <a:avLst/>
              </a:prstGeom>
              <a:noFill/>
              <a:ln w="25400" cap="flat">
                <a:solidFill>
                  <a:srgbClr val="1860E4"/>
                </a:solidFill>
                <a:prstDash val="solid"/>
                <a:bevel/>
              </a:ln>
              <a:effectLst>
                <a:outerShdw dir="5400000" rotWithShape="0">
                  <a:srgbClr val="000000">
                    <a:alpha val="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171450">
                  <a:defRPr sz="24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pic>
        <p:nvPicPr>
          <p:cNvPr id="27" name="公司LOGO 透明版.png" descr="C:\Users\lyc\Desktop\公司LOGO 透明版.pn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8161017" y="137168"/>
            <a:ext cx="801315" cy="35319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5" name="Shape 244"/>
          <p:cNvSpPr/>
          <p:nvPr userDrawn="1"/>
        </p:nvSpPr>
        <p:spPr>
          <a:xfrm>
            <a:off x="10135808" y="5272050"/>
            <a:ext cx="538609" cy="215444"/>
          </a:xfrm>
          <a:prstGeom prst="rect">
            <a:avLst/>
          </a:prstGeom>
          <a:ln w="254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>
                <a:latin typeface="PangMenZhengDao"/>
                <a:ea typeface="PangMenZhengDao"/>
                <a:cs typeface="PangMenZhengDao"/>
                <a:sym typeface="PangMenZhengDao"/>
              </a:defRPr>
            </a:lvl1pPr>
          </a:lstStyle>
          <a:p>
            <a:pPr lvl="0">
              <a:defRPr sz="1800"/>
            </a:pPr>
            <a:r>
              <a:rPr sz="1400"/>
              <a:t>延时符</a:t>
            </a:r>
          </a:p>
        </p:txBody>
      </p:sp>
      <p:sp>
        <p:nvSpPr>
          <p:cNvPr id="6" name="Shape 246"/>
          <p:cNvSpPr/>
          <p:nvPr userDrawn="1"/>
        </p:nvSpPr>
        <p:spPr>
          <a:xfrm>
            <a:off x="3593045" y="2413638"/>
            <a:ext cx="1766565" cy="344326"/>
          </a:xfrm>
          <a:prstGeom prst="rect">
            <a:avLst/>
          </a:prstGeom>
          <a:ln w="25400">
            <a:miter lim="400000"/>
          </a:ln>
        </p:spPr>
        <p:txBody>
          <a:bodyPr lIns="25718" tIns="25718" rIns="25718" bIns="25718">
            <a:spAutoFit/>
          </a:bodyPr>
          <a:lstStyle>
            <a:lvl1pPr algn="ctr">
              <a:defRPr sz="5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/>
            </a:pPr>
            <a:r>
              <a:rPr lang="zh-CN" altLang="en-US" sz="1900" b="1"/>
              <a:t>谢谢观看</a:t>
            </a:r>
          </a:p>
        </p:txBody>
      </p:sp>
      <p:grpSp>
        <p:nvGrpSpPr>
          <p:cNvPr id="7" name="Group 250"/>
          <p:cNvGrpSpPr/>
          <p:nvPr userDrawn="1"/>
        </p:nvGrpSpPr>
        <p:grpSpPr>
          <a:xfrm>
            <a:off x="163588" y="195684"/>
            <a:ext cx="229600" cy="235359"/>
            <a:chOff x="7145" y="0"/>
            <a:chExt cx="612266" cy="627622"/>
          </a:xfrm>
        </p:grpSpPr>
        <p:sp>
          <p:nvSpPr>
            <p:cNvPr id="8" name="Shape 248"/>
            <p:cNvSpPr/>
            <p:nvPr/>
          </p:nvSpPr>
          <p:spPr>
            <a:xfrm>
              <a:off x="7145" y="0"/>
              <a:ext cx="612267" cy="5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1860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CCCC7"/>
                  </a:solidFill>
                </a:defRPr>
              </a:pPr>
              <a:endParaRPr/>
            </a:p>
          </p:txBody>
        </p:sp>
        <p:sp>
          <p:nvSpPr>
            <p:cNvPr id="9" name="Shape 249"/>
            <p:cNvSpPr/>
            <p:nvPr/>
          </p:nvSpPr>
          <p:spPr>
            <a:xfrm>
              <a:off x="15887" y="299720"/>
              <a:ext cx="363964" cy="32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6957" y="20435"/>
                  </a:moveTo>
                  <a:cubicBezTo>
                    <a:pt x="16775" y="20771"/>
                    <a:pt x="16523" y="21062"/>
                    <a:pt x="16200" y="21274"/>
                  </a:cubicBezTo>
                  <a:cubicBezTo>
                    <a:pt x="15861" y="21495"/>
                    <a:pt x="15491" y="21592"/>
                    <a:pt x="15120" y="21583"/>
                  </a:cubicBezTo>
                  <a:lnTo>
                    <a:pt x="6433" y="21583"/>
                  </a:lnTo>
                  <a:cubicBezTo>
                    <a:pt x="6086" y="21583"/>
                    <a:pt x="5723" y="21486"/>
                    <a:pt x="5400" y="21274"/>
                  </a:cubicBezTo>
                  <a:cubicBezTo>
                    <a:pt x="5077" y="21062"/>
                    <a:pt x="4817" y="20771"/>
                    <a:pt x="4643" y="20426"/>
                  </a:cubicBezTo>
                  <a:lnTo>
                    <a:pt x="284" y="11966"/>
                  </a:lnTo>
                  <a:cubicBezTo>
                    <a:pt x="102" y="11622"/>
                    <a:pt x="0" y="11225"/>
                    <a:pt x="0" y="10792"/>
                  </a:cubicBezTo>
                  <a:cubicBezTo>
                    <a:pt x="0" y="10359"/>
                    <a:pt x="102" y="9962"/>
                    <a:pt x="284" y="9609"/>
                  </a:cubicBezTo>
                  <a:lnTo>
                    <a:pt x="4627" y="1184"/>
                  </a:lnTo>
                  <a:cubicBezTo>
                    <a:pt x="4809" y="840"/>
                    <a:pt x="5069" y="531"/>
                    <a:pt x="5400" y="319"/>
                  </a:cubicBezTo>
                  <a:cubicBezTo>
                    <a:pt x="5707" y="116"/>
                    <a:pt x="6046" y="10"/>
                    <a:pt x="6385" y="1"/>
                  </a:cubicBezTo>
                  <a:lnTo>
                    <a:pt x="15104" y="1"/>
                  </a:lnTo>
                  <a:cubicBezTo>
                    <a:pt x="15475" y="-8"/>
                    <a:pt x="15853" y="89"/>
                    <a:pt x="16200" y="319"/>
                  </a:cubicBezTo>
                  <a:cubicBezTo>
                    <a:pt x="16523" y="522"/>
                    <a:pt x="16783" y="813"/>
                    <a:pt x="16957" y="1158"/>
                  </a:cubicBezTo>
                  <a:lnTo>
                    <a:pt x="21300" y="9582"/>
                  </a:lnTo>
                  <a:cubicBezTo>
                    <a:pt x="21490" y="9935"/>
                    <a:pt x="21600" y="10350"/>
                    <a:pt x="21600" y="10792"/>
                  </a:cubicBezTo>
                  <a:cubicBezTo>
                    <a:pt x="21600" y="11242"/>
                    <a:pt x="21490" y="11657"/>
                    <a:pt x="21293" y="12011"/>
                  </a:cubicBezTo>
                  <a:lnTo>
                    <a:pt x="16957" y="20435"/>
                  </a:lnTo>
                  <a:close/>
                </a:path>
              </a:pathLst>
            </a:custGeom>
            <a:solidFill>
              <a:srgbClr val="39D4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4000">
                  <a:solidFill>
                    <a:srgbClr val="3CCCC7"/>
                  </a:solidFill>
                </a:defRPr>
              </a:pPr>
              <a:endParaRPr/>
            </a:p>
          </p:txBody>
        </p:sp>
      </p:grpSp>
      <p:pic>
        <p:nvPicPr>
          <p:cNvPr id="10" name="公司LOGO 透明版.png" descr="C:\Users\lyc\Desktop\公司LOGO 透明版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9067" y="136766"/>
            <a:ext cx="801315" cy="3531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Shape 252"/>
          <p:cNvSpPr/>
          <p:nvPr userDrawn="1"/>
        </p:nvSpPr>
        <p:spPr>
          <a:xfrm>
            <a:off x="3055127" y="2589185"/>
            <a:ext cx="783851" cy="0"/>
          </a:xfrm>
          <a:prstGeom prst="line">
            <a:avLst/>
          </a:prstGeom>
          <a:ln w="38100">
            <a:solidFill>
              <a:srgbClr val="A7A7A7"/>
            </a:solidFill>
          </a:ln>
          <a:effectLst>
            <a:outerShdw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" name="Shape 253"/>
          <p:cNvSpPr/>
          <p:nvPr userDrawn="1"/>
        </p:nvSpPr>
        <p:spPr>
          <a:xfrm>
            <a:off x="5111296" y="2589185"/>
            <a:ext cx="783851" cy="0"/>
          </a:xfrm>
          <a:prstGeom prst="line">
            <a:avLst/>
          </a:prstGeom>
          <a:ln w="38100">
            <a:solidFill>
              <a:srgbClr val="A7A7A7"/>
            </a:solidFill>
          </a:ln>
          <a:effectLst>
            <a:outerShdw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171450">
              <a:defRPr sz="2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 258"/>
          <p:cNvSpPr/>
          <p:nvPr userDrawn="1"/>
        </p:nvSpPr>
        <p:spPr>
          <a:xfrm>
            <a:off x="0" y="4758234"/>
            <a:ext cx="9146381" cy="3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9"/>
                </a:moveTo>
                <a:lnTo>
                  <a:pt x="10720" y="0"/>
                </a:lnTo>
                <a:lnTo>
                  <a:pt x="21600" y="114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1479"/>
                </a:lnTo>
                <a:close/>
              </a:path>
            </a:pathLst>
          </a:custGeom>
          <a:solidFill>
            <a:srgbClr val="1860E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7836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319" y="69056"/>
            <a:ext cx="8231744" cy="1131095"/>
          </a:xfrm>
          <a:prstGeom prst="rect">
            <a:avLst/>
          </a:prstGeom>
          <a:ln w="25400">
            <a:miter lim="400000"/>
          </a:ln>
        </p:spPr>
        <p:txBody>
          <a:bodyPr lIns="34290" tIns="34290" rIns="34290" bIns="34290" anchor="ctr">
            <a:normAutofit/>
          </a:bodyPr>
          <a:lstStyle/>
          <a:p>
            <a:pPr lvl="0">
              <a:defRPr sz="1800"/>
            </a:pPr>
            <a:r>
              <a:rPr sz="33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319" y="1200150"/>
            <a:ext cx="8231744" cy="3943350"/>
          </a:xfrm>
          <a:prstGeom prst="rect">
            <a:avLst/>
          </a:prstGeom>
          <a:ln w="25400">
            <a:miter lim="400000"/>
          </a:ln>
        </p:spPr>
        <p:txBody>
          <a:bodyPr lIns="34290" tIns="34290" rIns="34290" bIns="34290">
            <a:normAutofit/>
          </a:bodyPr>
          <a:lstStyle/>
          <a:p>
            <a:pPr lvl="0">
              <a:defRPr sz="1800"/>
            </a:pPr>
            <a:r>
              <a:rPr sz="2400"/>
              <a:t>正文级别 1</a:t>
            </a:r>
          </a:p>
          <a:p>
            <a:pPr lvl="1">
              <a:defRPr sz="1800"/>
            </a:pPr>
            <a:r>
              <a:rPr sz="2400"/>
              <a:t>正文级别 2</a:t>
            </a:r>
          </a:p>
          <a:p>
            <a:pPr lvl="2">
              <a:defRPr sz="1800"/>
            </a:pPr>
            <a:r>
              <a:rPr sz="2400"/>
              <a:t>正文级别 3</a:t>
            </a:r>
          </a:p>
          <a:p>
            <a:pPr lvl="3">
              <a:defRPr sz="1800"/>
            </a:pPr>
            <a:r>
              <a:rPr sz="2400"/>
              <a:t>正文级别 4</a:t>
            </a:r>
          </a:p>
          <a:p>
            <a:pPr lvl="4">
              <a:defRPr sz="1800"/>
            </a:pPr>
            <a:r>
              <a:rPr sz="2400"/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4907" y="4800312"/>
            <a:ext cx="2134156" cy="207749"/>
          </a:xfrm>
          <a:prstGeom prst="rect">
            <a:avLst/>
          </a:prstGeom>
          <a:ln w="25400">
            <a:miter lim="400000"/>
          </a:ln>
        </p:spPr>
        <p:txBody>
          <a:bodyPr lIns="34290" tIns="34290" rIns="34290" bIns="3429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algn="ctr">
        <a:defRPr sz="33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titleStyle>
    <p:bodyStyle>
      <a:lvl1pPr marL="257175" indent="-257175">
        <a:spcBef>
          <a:spcPts val="263"/>
        </a:spcBef>
        <a:buSzPct val="100000"/>
        <a:buFont typeface="Arial" panose="020B0604020202020204"/>
        <a:buChar char="•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marL="416481" indent="-245031">
        <a:spcBef>
          <a:spcPts val="263"/>
        </a:spcBef>
        <a:buSzPct val="100000"/>
        <a:buFont typeface="Arial" panose="020B0604020202020204"/>
        <a:buChar char="–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marL="571500" indent="-228600">
        <a:spcBef>
          <a:spcPts val="263"/>
        </a:spcBef>
        <a:buSzPct val="100000"/>
        <a:buFont typeface="Arial" panose="020B0604020202020204"/>
        <a:buChar char="•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marL="788670" indent="-274320">
        <a:spcBef>
          <a:spcPts val="263"/>
        </a:spcBef>
        <a:buSzPct val="100000"/>
        <a:buFont typeface="Arial" panose="020B0604020202020204"/>
        <a:buChar char="–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marL="960120" indent="-274320">
        <a:spcBef>
          <a:spcPts val="263"/>
        </a:spcBef>
        <a:buSzPct val="100000"/>
        <a:buFont typeface="Arial" panose="020B0604020202020204"/>
        <a:buChar char="»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marL="1131570" indent="-274320">
        <a:spcBef>
          <a:spcPts val="263"/>
        </a:spcBef>
        <a:buSzPct val="100000"/>
        <a:buFont typeface="Arial" panose="020B0604020202020204"/>
        <a:buChar char="•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marL="1303020" indent="-274320">
        <a:spcBef>
          <a:spcPts val="263"/>
        </a:spcBef>
        <a:buSzPct val="100000"/>
        <a:buFont typeface="Arial" panose="020B0604020202020204"/>
        <a:buChar char="•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marL="1474470" indent="-274320">
        <a:spcBef>
          <a:spcPts val="263"/>
        </a:spcBef>
        <a:buSzPct val="100000"/>
        <a:buFont typeface="Arial" panose="020B0604020202020204"/>
        <a:buChar char="•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marL="1645920" indent="-274320">
        <a:spcBef>
          <a:spcPts val="263"/>
        </a:spcBef>
        <a:buSzPct val="100000"/>
        <a:buFont typeface="Arial" panose="020B0604020202020204"/>
        <a:buChar char="•"/>
        <a:defRPr sz="2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bodyStyle>
    <p:otherStyle>
      <a:lvl1pPr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1pPr>
      <a:lvl2pPr indent="17145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2pPr>
      <a:lvl3pPr indent="34290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3pPr>
      <a:lvl4pPr indent="51435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4pPr>
      <a:lvl5pPr indent="68580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5pPr>
      <a:lvl6pPr indent="85725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6pPr>
      <a:lvl7pPr indent="102870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7pPr>
      <a:lvl8pPr indent="120015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8pPr>
      <a:lvl9pPr indent="1371600" algn="r">
        <a:defRPr sz="9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3"/>
          <p:cNvSpPr/>
          <p:nvPr/>
        </p:nvSpPr>
        <p:spPr>
          <a:xfrm>
            <a:off x="4025014" y="1747098"/>
            <a:ext cx="65" cy="415498"/>
          </a:xfrm>
          <a:prstGeom prst="rect">
            <a:avLst/>
          </a:prstGeom>
          <a:ln w="254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7300">
                <a:solidFill>
                  <a:srgbClr val="FFFFFF"/>
                </a:solidFill>
                <a:latin typeface="凸版文久見出しゴシック"/>
                <a:ea typeface="凸版文久見出しゴシック"/>
                <a:cs typeface="凸版文久見出しゴシック"/>
                <a:sym typeface="凸版文久見出しゴシック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700" b="1" dirty="0"/>
          </a:p>
        </p:txBody>
      </p:sp>
      <p:sp>
        <p:nvSpPr>
          <p:cNvPr id="10" name="Shape 63"/>
          <p:cNvSpPr/>
          <p:nvPr/>
        </p:nvSpPr>
        <p:spPr>
          <a:xfrm>
            <a:off x="2175281" y="2046829"/>
            <a:ext cx="5133023" cy="362903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25718" tIns="25718" rIns="25718" bIns="25718" numCol="1" anchor="t">
            <a:spAutoFit/>
          </a:bodyPr>
          <a:lstStyle>
            <a:lvl1pPr algn="ctr"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l">
              <a:defRPr sz="1800" b="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围绕议题进行活动型学科课程的教学设计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0477" y="3668856"/>
            <a:ext cx="7427323" cy="592470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algn="l" defTabSz="342900" rtl="0" latinLnBrk="1" hangingPunct="0"/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1700" dirty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——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思想政治课教学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》2018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期沈春雪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议题式教学的四种“议”境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9527" y="852486"/>
            <a:ext cx="8899097" cy="461665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algn="l" defTabSz="342900" rtl="0" latinLnBrk="1" hangingPunct="0">
              <a:lnSpc>
                <a:spcPct val="1500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例如，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人民代表大会：国家权力机关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3" y="1275606"/>
            <a:ext cx="74183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872"/>
            <a:ext cx="9144000" cy="31817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23728" y="1923678"/>
            <a:ext cx="5373597" cy="377026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algn="l" defTabSz="342900" rtl="0" latinLnBrk="1" hangingPunct="0"/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实施新教材的第一条建议：牢牢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281238"/>
            <a:ext cx="5124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9706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559" y="438513"/>
            <a:ext cx="3531736" cy="311624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pPr algn="l" defTabSz="342900" rtl="0" latinLnBrk="1" hangingPunct="0">
              <a:defRPr/>
            </a:pPr>
            <a:r>
              <a:rPr lang="en-US" altLang="zh-CN" sz="1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为什么要围绕议题进行教学设计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07654"/>
            <a:ext cx="768508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76529"/>
            <a:ext cx="7587843" cy="854080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marL="214313" indent="-214313" algn="just" defTabSz="342900" rtl="0" latinLnBrk="1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议题的重要作用决定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教学设计能否反映活动型学科课程实施的思路，关键在于确定开展活动的议题。议题，既包含学科课程的具体内容，又展示</a:t>
            </a:r>
            <a:r>
              <a:rPr lang="zh-CN" altLang="en-US" sz="17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87" y="2326754"/>
            <a:ext cx="75517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574" y="1635646"/>
            <a:ext cx="7578842" cy="854080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marL="214313" indent="-214313" algn="just" defTabSz="342900" rtl="0" latinLnBrk="1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教材的编写特点决定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“探究与分享”“阅读与思考”等栏目，根据教学过程的需要提供了大量与主题相互衔接、层层呼应的议题；“专家点评”</a:t>
            </a:r>
            <a:r>
              <a:rPr lang="zh-CN" altLang="en-US" sz="17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endParaRPr lang="zh-CN" altLang="en-US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7734"/>
            <a:ext cx="743743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48553" y="234901"/>
            <a:ext cx="3070071" cy="311624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pPr algn="l" rtl="0" latinLnBrk="1" hangingPunct="0"/>
            <a:r>
              <a:rPr lang="en-US" altLang="zh-CN" sz="1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如何围绕议题进行教学设计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872"/>
            <a:ext cx="9144000" cy="31817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1075"/>
            <a:ext cx="7313613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4577" y="1156382"/>
            <a:ext cx="7623847" cy="670953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marL="214313" indent="-214313" algn="just" defTabSz="342900" rtl="0" latinLnBrk="1" hangingPunct="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议题的设置要体现结构化、序列化</a:t>
            </a:r>
            <a:r>
              <a:rPr lang="zh-CN" altLang="en-US" sz="17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特征</a:t>
            </a:r>
            <a:endParaRPr lang="en-US" altLang="zh-CN" sz="17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342900" rtl="0" latinLnBrk="1" hangingPunct="0"/>
            <a:r>
              <a:rPr lang="en-US" altLang="zh-CN" sz="17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7654"/>
            <a:ext cx="76565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0580" y="1491630"/>
            <a:ext cx="7515836" cy="1011046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algn="just" defTabSz="342900" rtl="0" hangingPunct="0">
              <a:lnSpc>
                <a:spcPct val="1200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“议题”与“主题”的区别在于：“议题”必须可“议”，“主题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可“议”可“不议”。可“议”的议题，要有</a:t>
            </a:r>
            <a:r>
              <a:rPr lang="zh-CN" altLang="en-US" sz="17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思辨性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，给学生提供进行辨析、判断、推理、评价等思维活动的空间和可能；可“议”的议题，要有</a:t>
            </a:r>
            <a:r>
              <a:rPr lang="zh-CN" altLang="en-US" sz="17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开放性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17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84884"/>
            <a:ext cx="760888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4587" y="1077899"/>
            <a:ext cx="7389821" cy="2109808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marL="214313" indent="-214313" algn="just" defTabSz="342900" rtl="0" hangingPunct="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议题的设置要体现学科内容与现实生活的联系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defTabSz="342900" rtl="0" hangingPunct="0">
              <a:lnSpc>
                <a:spcPct val="1300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议题要包含学科课程的具体内容，展示价值判断的基本观点，还要给学生设置思考问题、进行活动的现实生活情境，引导学生面对生活世界的各种现实问题</a:t>
            </a:r>
            <a:r>
              <a:rPr lang="zh-CN" altLang="en-US" sz="17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7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defTabSz="342900" rtl="0" hangingPunct="0">
              <a:lnSpc>
                <a:spcPct val="130000"/>
              </a:lnSpc>
            </a:pP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defTabSz="342900" rtl="0" hangingPunct="0">
              <a:lnSpc>
                <a:spcPct val="1300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endParaRPr lang="en-US" altLang="zh-CN" sz="17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3" y="2820144"/>
            <a:ext cx="74755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010279"/>
            <a:ext cx="7128792" cy="409343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14288" rtlCol="0" anchor="t">
            <a:spAutoFit/>
          </a:bodyPr>
          <a:lstStyle/>
          <a:p>
            <a:pPr algn="just" defTabSz="342900" rtl="0" latinLnBrk="1" hangingPunct="0">
              <a:lnSpc>
                <a:spcPct val="1300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例如，必修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2《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第四课 我国的个人收入分配与社会保障</a:t>
            </a:r>
            <a:r>
              <a:rPr lang="en-US" altLang="zh-CN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》P46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76" y="1626645"/>
            <a:ext cx="5508612" cy="253265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4F81BD"/>
          </a:solidFill>
          <a:prstDash val="solid"/>
          <a:bevel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50800" cap="flat">
          <a:solidFill>
            <a:srgbClr val="4F81BD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25400" cap="flat">
          <a:noFill/>
          <a:miter lim="400000"/>
        </a:ln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4F81BD"/>
          </a:solidFill>
          <a:prstDash val="solid"/>
          <a:bevel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50800" cap="flat">
          <a:solidFill>
            <a:srgbClr val="4F81BD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25400" cap="flat">
          <a:noFill/>
          <a:miter lim="400000"/>
        </a:ln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174</Words>
  <Application>Microsoft Office PowerPoint</Application>
  <PresentationFormat>全屏显示(16:9)</PresentationFormat>
  <Paragraphs>16</Paragraphs>
  <Slides>12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Default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lyc</dc:creator>
  <cp:lastModifiedBy>LiuYan</cp:lastModifiedBy>
  <cp:revision>74</cp:revision>
  <dcterms:created xsi:type="dcterms:W3CDTF">2019-06-28T08:54:00Z</dcterms:created>
  <dcterms:modified xsi:type="dcterms:W3CDTF">2019-11-29T01:39:10Z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