
<file path=[Content_Types].xml><?xml version="1.0" encoding="utf-8"?>
<Types xmlns="http://schemas.openxmlformats.org/package/2006/content-types"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49.xml" ContentType="application/vnd.openxmlformats-officedocument.presentationml.tag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gs/tag38.xml" ContentType="application/vnd.openxmlformats-officedocument.presentationml.tags+xml"/>
  <Override PartName="/ppt/tags/tag56.xml" ContentType="application/vnd.openxmlformats-officedocument.presentationml.tags+xml"/>
  <Override PartName="/ppt/tags/tag67.xml" ContentType="application/vnd.openxmlformats-officedocument.presentationml.tags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tags/tag45.xml" ContentType="application/vnd.openxmlformats-officedocument.presentationml.tags+xml"/>
  <Override PartName="/ppt/tags/tag63.xml" ContentType="application/vnd.openxmlformats-officedocument.presentationml.tags+xml"/>
  <Override PartName="/ppt/tags/tag74.xml" ContentType="application/vnd.openxmlformats-officedocument.presentationml.tags+xml"/>
  <Override PartName="/docProps/custom.xml" ContentType="application/vnd.openxmlformats-officedocument.custom-properties+xml"/>
  <Override PartName="/ppt/tags/tag34.xml" ContentType="application/vnd.openxmlformats-officedocument.presentationml.tags+xml"/>
  <Override PartName="/ppt/tags/tag52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41.xml" ContentType="application/vnd.openxmlformats-officedocument.presentationml.tags+xml"/>
  <Override PartName="/ppt/tags/tag70.xml" ContentType="application/vnd.openxmlformats-officedocument.presentationml.tag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tags/tag39.xml" ContentType="application/vnd.openxmlformats-officedocument.presentationml.tags+xml"/>
  <Override PartName="/ppt/tags/tag59.xml" ContentType="application/vnd.openxmlformats-officedocument.presentationml.tags+xml"/>
  <Override PartName="/ppt/tags/tag68.xml" ContentType="application/vnd.openxmlformats-officedocument.presentationml.tags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tags/tag57.xml" ContentType="application/vnd.openxmlformats-officedocument.presentationml.tags+xml"/>
  <Override PartName="/ppt/tags/tag66.xml" ContentType="application/vnd.openxmlformats-officedocument.presentationml.tags+xml"/>
  <Override PartName="/ppt/tags/tag75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tags/tag55.xml" ContentType="application/vnd.openxmlformats-officedocument.presentationml.tags+xml"/>
  <Override PartName="/ppt/tags/tag64.xml" ContentType="application/vnd.openxmlformats-officedocument.presentationml.tags+xml"/>
  <Override PartName="/ppt/tags/tag73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tags/tag53.xml" ContentType="application/vnd.openxmlformats-officedocument.presentationml.tags+xml"/>
  <Override PartName="/ppt/tags/tag62.xml" ContentType="application/vnd.openxmlformats-officedocument.presentationml.tags+xml"/>
  <Override PartName="/ppt/tags/tag71.xml" ContentType="application/vnd.openxmlformats-officedocument.presentationml.tags+xml"/>
  <Default Extension="vml" ContentType="application/vnd.openxmlformats-officedocument.vmlDrawing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tags/tag51.xml" ContentType="application/vnd.openxmlformats-officedocument.presentationml.tags+xml"/>
  <Override PartName="/ppt/tags/tag60.xml" ContentType="application/vnd.openxmlformats-officedocument.presentationml.tags+xml"/>
  <Override PartName="/ppt/slides/slide8.xml" ContentType="application/vnd.openxmlformats-officedocument.presentationml.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ags/tag2.xml" ContentType="application/vnd.openxmlformats-officedocument.presentationml.tags+xml"/>
  <Override PartName="/ppt/tags/tag58.xml" ContentType="application/vnd.openxmlformats-officedocument.presentationml.tags+xml"/>
  <Override PartName="/ppt/tags/tag69.xml" ContentType="application/vnd.openxmlformats-officedocument.presentationml.tags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tags/tag76.xml" ContentType="application/vnd.openxmlformats-officedocument.presentationml.tags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tags/tag54.xml" ContentType="application/vnd.openxmlformats-officedocument.presentationml.tags+xml"/>
  <Override PartName="/ppt/tags/tag65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tags/tag61.xml" ContentType="application/vnd.openxmlformats-officedocument.presentationml.tags+xml"/>
  <Override PartName="/ppt/tags/tag72.xml" ContentType="application/vnd.openxmlformats-officedocument.presentationml.tags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ags/tag10.xml" ContentType="application/vnd.openxmlformats-officedocument.presentationml.tags+xml"/>
  <Override PartName="/ppt/tags/tag21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90" r:id="rId2"/>
    <p:sldId id="264" r:id="rId3"/>
    <p:sldId id="282" r:id="rId4"/>
    <p:sldId id="291" r:id="rId5"/>
    <p:sldId id="292" r:id="rId6"/>
    <p:sldId id="293" r:id="rId7"/>
    <p:sldId id="265" r:id="rId8"/>
    <p:sldId id="287" r:id="rId9"/>
    <p:sldId id="296" r:id="rId10"/>
    <p:sldId id="297" r:id="rId11"/>
    <p:sldId id="280" r:id="rId12"/>
    <p:sldId id="298" r:id="rId13"/>
    <p:sldId id="299" r:id="rId14"/>
    <p:sldId id="300" r:id="rId15"/>
    <p:sldId id="301" r:id="rId16"/>
    <p:sldId id="302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4B05"/>
    <a:srgbClr val="EAEAEA"/>
    <a:srgbClr val="333333"/>
    <a:srgbClr val="C0C0C0"/>
    <a:srgbClr val="4F81BD"/>
    <a:srgbClr val="5F5F5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84" y="-390"/>
      </p:cViewPr>
      <p:guideLst>
        <p:guide orient="horz" pos="346"/>
        <p:guide pos="19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1EFDD-91F8-495A-91D7-EB018522F674}" type="datetimeFigureOut">
              <a:rPr lang="zh-CN" altLang="en-US" smtClean="0"/>
              <a:pPr/>
              <a:t>2019-11-28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5C579-5EAB-4D4D-A688-CF27E536ED0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5C579-5EAB-4D4D-A688-CF27E536ED03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12" Type="http://schemas.openxmlformats.org/officeDocument/2006/relationships/image" Target="../media/image2.jpe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10" Type="http://schemas.openxmlformats.org/officeDocument/2006/relationships/tags" Target="../tags/tag16.xml"/><Relationship Id="rId4" Type="http://schemas.openxmlformats.org/officeDocument/2006/relationships/tags" Target="../tags/tag10.xml"/><Relationship Id="rId9" Type="http://schemas.openxmlformats.org/officeDocument/2006/relationships/tags" Target="../tags/tag15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6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tags" Target="../tags/tag74.xml"/><Relationship Id="rId3" Type="http://schemas.openxmlformats.org/officeDocument/2006/relationships/tags" Target="../tags/tag69.xml"/><Relationship Id="rId7" Type="http://schemas.openxmlformats.org/officeDocument/2006/relationships/tags" Target="../tags/tag73.xml"/><Relationship Id="rId12" Type="http://schemas.openxmlformats.org/officeDocument/2006/relationships/image" Target="../media/image2.jpeg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tags" Target="../tags/tag72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71.xml"/><Relationship Id="rId10" Type="http://schemas.openxmlformats.org/officeDocument/2006/relationships/tags" Target="../tags/tag76.xml"/><Relationship Id="rId4" Type="http://schemas.openxmlformats.org/officeDocument/2006/relationships/tags" Target="../tags/tag70.xml"/><Relationship Id="rId9" Type="http://schemas.openxmlformats.org/officeDocument/2006/relationships/tags" Target="../tags/tag7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9.xml"/><Relationship Id="rId3" Type="http://schemas.openxmlformats.org/officeDocument/2006/relationships/tags" Target="../tags/tag24.xml"/><Relationship Id="rId7" Type="http://schemas.openxmlformats.org/officeDocument/2006/relationships/tags" Target="../tags/tag28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25.xml"/><Relationship Id="rId9" Type="http://schemas.openxmlformats.org/officeDocument/2006/relationships/tags" Target="../tags/tag3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5" Type="http://schemas.openxmlformats.org/officeDocument/2006/relationships/tags" Target="../tags/tag35.xml"/><Relationship Id="rId4" Type="http://schemas.openxmlformats.org/officeDocument/2006/relationships/tags" Target="../tags/tag3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4.xml"/><Relationship Id="rId3" Type="http://schemas.openxmlformats.org/officeDocument/2006/relationships/tags" Target="../tags/tag39.xml"/><Relationship Id="rId7" Type="http://schemas.openxmlformats.org/officeDocument/2006/relationships/tags" Target="../tags/tag43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5" Type="http://schemas.openxmlformats.org/officeDocument/2006/relationships/tags" Target="../tags/tag56.xml"/><Relationship Id="rId4" Type="http://schemas.openxmlformats.org/officeDocument/2006/relationships/tags" Target="../tags/tag5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387" b="34447"/>
          <a:stretch>
            <a:fillRect/>
          </a:stretch>
        </p:blipFill>
        <p:spPr>
          <a:xfrm>
            <a:off x="1" y="-2"/>
            <a:ext cx="9143999" cy="4542287"/>
          </a:xfrm>
          <a:prstGeom prst="rect">
            <a:avLst/>
          </a:prstGeom>
        </p:spPr>
      </p:pic>
      <p:sp>
        <p:nvSpPr>
          <p:cNvPr id="5" name="矩形 4"/>
          <p:cNvSpPr/>
          <p:nvPr>
            <p:custDataLst>
              <p:tags r:id="rId2"/>
            </p:custDataLst>
          </p:nvPr>
        </p:nvSpPr>
        <p:spPr>
          <a:xfrm>
            <a:off x="0" y="5637213"/>
            <a:ext cx="9144000" cy="12207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defRPr/>
            </a:pPr>
            <a:endParaRPr lang="zh-CN" altLang="en-US" noProof="1">
              <a:cs typeface="+mn-ea"/>
            </a:endParaRPr>
          </a:p>
        </p:txBody>
      </p:sp>
      <p:sp>
        <p:nvSpPr>
          <p:cNvPr id="6" name="等腰三角形 5"/>
          <p:cNvSpPr/>
          <p:nvPr>
            <p:custDataLst>
              <p:tags r:id="rId3"/>
            </p:custDataLst>
          </p:nvPr>
        </p:nvSpPr>
        <p:spPr>
          <a:xfrm rot="5400000" flipV="1">
            <a:off x="3140273" y="-1146968"/>
            <a:ext cx="2863453" cy="12192000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defRPr/>
            </a:pPr>
            <a:endParaRPr lang="zh-CN" altLang="en-US" noProof="1">
              <a:cs typeface="+mn-ea"/>
            </a:endParaRPr>
          </a:p>
        </p:txBody>
      </p:sp>
      <p:sp>
        <p:nvSpPr>
          <p:cNvPr id="7" name="直角三角形 6"/>
          <p:cNvSpPr/>
          <p:nvPr>
            <p:custDataLst>
              <p:tags r:id="rId4"/>
            </p:custDataLst>
          </p:nvPr>
        </p:nvSpPr>
        <p:spPr>
          <a:xfrm>
            <a:off x="0" y="3621088"/>
            <a:ext cx="9144000" cy="3236912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defRPr/>
            </a:pPr>
            <a:endParaRPr lang="zh-CN" altLang="en-US" noProof="1">
              <a:cs typeface="+mn-ea"/>
            </a:endParaRPr>
          </a:p>
        </p:txBody>
      </p:sp>
      <p:sp>
        <p:nvSpPr>
          <p:cNvPr id="8" name="直角三角形 7"/>
          <p:cNvSpPr/>
          <p:nvPr>
            <p:custDataLst>
              <p:tags r:id="rId5"/>
            </p:custDataLst>
          </p:nvPr>
        </p:nvSpPr>
        <p:spPr>
          <a:xfrm flipH="1">
            <a:off x="0" y="3048000"/>
            <a:ext cx="9144000" cy="3813175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defRPr/>
            </a:pPr>
            <a:endParaRPr lang="zh-CN" altLang="en-US" noProof="1">
              <a:cs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6"/>
            </p:custDataLst>
          </p:nvPr>
        </p:nvSpPr>
        <p:spPr>
          <a:xfrm>
            <a:off x="5000625" y="4614350"/>
            <a:ext cx="4076700" cy="1053581"/>
          </a:xfrm>
          <a:noFill/>
        </p:spPr>
        <p:txBody>
          <a:bodyPr anchor="b">
            <a:normAutofit/>
          </a:bodyPr>
          <a:lstStyle>
            <a:lvl1pPr algn="r">
              <a:defRPr sz="3600" b="1">
                <a:solidFill>
                  <a:srgbClr val="000000"/>
                </a:solidFill>
              </a:defRPr>
            </a:lvl1pPr>
          </a:lstStyle>
          <a:p>
            <a:r>
              <a:rPr lang="zh-CN" altLang="en-US" noProof="1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7"/>
            </p:custDataLst>
          </p:nvPr>
        </p:nvSpPr>
        <p:spPr>
          <a:xfrm>
            <a:off x="5000625" y="5739996"/>
            <a:ext cx="4076700" cy="504000"/>
          </a:xfrm>
          <a:noFill/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rgbClr val="000000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9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2FFEC-5704-4A3E-837E-93B721BC27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8585198" y="6453337"/>
            <a:ext cx="504056" cy="364991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400" b="0" dirty="0" smtClean="0">
                <a:solidFill>
                  <a:srgbClr val="5F5F5F"/>
                </a:solidFill>
              </a:rPr>
              <a:t>-</a:t>
            </a:r>
            <a:fld id="{C2D1088F-7570-48BA-BC40-D11F25FB6C22}" type="slidenum">
              <a:rPr lang="zh-CN" altLang="en-US" sz="1400" b="0" dirty="0" smtClean="0">
                <a:solidFill>
                  <a:srgbClr val="5F5F5F"/>
                </a:solidFill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r>
              <a:rPr lang="en-US" altLang="zh-CN" sz="1400" b="0" dirty="0" smtClean="0">
                <a:solidFill>
                  <a:srgbClr val="5F5F5F"/>
                </a:solidFill>
              </a:rPr>
              <a:t>-</a:t>
            </a:r>
            <a:endParaRPr lang="zh-CN" altLang="en-US" sz="1400" b="0" dirty="0" smtClean="0">
              <a:solidFill>
                <a:srgbClr val="5F5F5F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"/>
            </p:custDataLst>
          </p:nvPr>
        </p:nvSpPr>
        <p:spPr>
          <a:xfrm>
            <a:off x="502448" y="952508"/>
            <a:ext cx="8139178" cy="538890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CN" altLang="en-US" noProof="1">
                <a:sym typeface="+mn-ea"/>
              </a:rPr>
              <a:t>单击此处</a:t>
            </a:r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4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5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6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EBB0C-5A13-436A-8D2C-3DC1B1265DA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387" b="34447"/>
          <a:stretch>
            <a:fillRect/>
          </a:stretch>
        </p:blipFill>
        <p:spPr>
          <a:xfrm>
            <a:off x="1" y="-2"/>
            <a:ext cx="9143999" cy="4542287"/>
          </a:xfrm>
          <a:prstGeom prst="rect">
            <a:avLst/>
          </a:prstGeom>
        </p:spPr>
      </p:pic>
      <p:sp>
        <p:nvSpPr>
          <p:cNvPr id="5" name="矩形 4"/>
          <p:cNvSpPr/>
          <p:nvPr>
            <p:custDataLst>
              <p:tags r:id="rId2"/>
            </p:custDataLst>
          </p:nvPr>
        </p:nvSpPr>
        <p:spPr>
          <a:xfrm>
            <a:off x="0" y="5637213"/>
            <a:ext cx="9144000" cy="12207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defRPr/>
            </a:pPr>
            <a:endParaRPr lang="zh-CN" altLang="en-US" noProof="1">
              <a:cs typeface="+mn-ea"/>
            </a:endParaRPr>
          </a:p>
        </p:txBody>
      </p:sp>
      <p:sp>
        <p:nvSpPr>
          <p:cNvPr id="6" name="等腰三角形 5"/>
          <p:cNvSpPr/>
          <p:nvPr>
            <p:custDataLst>
              <p:tags r:id="rId3"/>
            </p:custDataLst>
          </p:nvPr>
        </p:nvSpPr>
        <p:spPr>
          <a:xfrm rot="5400000" flipV="1">
            <a:off x="3140273" y="-1146968"/>
            <a:ext cx="2863453" cy="12192000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defRPr/>
            </a:pPr>
            <a:endParaRPr lang="zh-CN" altLang="en-US" noProof="1">
              <a:cs typeface="+mn-ea"/>
            </a:endParaRPr>
          </a:p>
        </p:txBody>
      </p:sp>
      <p:sp>
        <p:nvSpPr>
          <p:cNvPr id="7" name="直角三角形 6"/>
          <p:cNvSpPr/>
          <p:nvPr>
            <p:custDataLst>
              <p:tags r:id="rId4"/>
            </p:custDataLst>
          </p:nvPr>
        </p:nvSpPr>
        <p:spPr>
          <a:xfrm>
            <a:off x="0" y="3621088"/>
            <a:ext cx="9144000" cy="3236912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defRPr/>
            </a:pPr>
            <a:endParaRPr lang="zh-CN" altLang="en-US" noProof="1">
              <a:cs typeface="+mn-ea"/>
            </a:endParaRPr>
          </a:p>
        </p:txBody>
      </p:sp>
      <p:sp>
        <p:nvSpPr>
          <p:cNvPr id="8" name="直角三角形 7"/>
          <p:cNvSpPr/>
          <p:nvPr>
            <p:custDataLst>
              <p:tags r:id="rId5"/>
            </p:custDataLst>
          </p:nvPr>
        </p:nvSpPr>
        <p:spPr>
          <a:xfrm flipH="1">
            <a:off x="0" y="3044825"/>
            <a:ext cx="9144000" cy="3813175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defRPr/>
            </a:pPr>
            <a:endParaRPr lang="zh-CN" altLang="en-US" noProof="1">
              <a:cs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5572125" y="4290060"/>
            <a:ext cx="3319463" cy="1175385"/>
          </a:xfrm>
        </p:spPr>
        <p:txBody>
          <a:bodyPr rIns="25400" rtlCol="0" anchor="b">
            <a:noAutofit/>
          </a:bodyPr>
          <a:lstStyle>
            <a:lvl1pPr marL="0" marR="0" algn="r" defTabSz="914400" rtl="0" eaLnBrk="1" fontAlgn="auto" latinLnBrk="0" hangingPunct="1">
              <a:lnSpc>
                <a:spcPct val="100000"/>
              </a:lnSpc>
              <a:buNone/>
              <a:defRPr kumimoji="0" lang="zh-CN" altLang="en-US" sz="4950" b="1" i="0" u="none" strike="noStrike" kern="1200" cap="none" spc="600" normalizeH="0" baseline="0" noProof="1" dirty="0">
                <a:solidFill>
                  <a:srgbClr val="2747BE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编辑标题</a:t>
            </a:r>
            <a:endParaRPr noProof="1">
              <a:sym typeface="+mn-ea"/>
            </a:endParaRP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14" hasCustomPrompt="1"/>
            <p:custDataLst>
              <p:tags r:id="rId7"/>
            </p:custDataLst>
          </p:nvPr>
        </p:nvSpPr>
        <p:spPr>
          <a:xfrm>
            <a:off x="5572124" y="5540698"/>
            <a:ext cx="3319358" cy="691347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rgbClr val="2747BE"/>
                </a:solidFill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zh-CN" altLang="en-US" noProof="1"/>
              <a:t>编辑文本</a:t>
            </a:r>
          </a:p>
        </p:txBody>
      </p:sp>
      <p:sp>
        <p:nvSpPr>
          <p:cNvPr id="9" name="日期占位符 2"/>
          <p:cNvSpPr>
            <a:spLocks noGrp="1"/>
          </p:cNvSpPr>
          <p:nvPr>
            <p:ph type="dt" sz="half" idx="15"/>
            <p:custDataLst>
              <p:tags r:id="rId8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页脚占位符 3"/>
          <p:cNvSpPr>
            <a:spLocks noGrp="1"/>
          </p:cNvSpPr>
          <p:nvPr>
            <p:ph type="ftr" sz="quarter" idx="16"/>
            <p:custDataLst>
              <p:tags r:id="rId9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4"/>
          <p:cNvSpPr>
            <a:spLocks noGrp="1"/>
          </p:cNvSpPr>
          <p:nvPr>
            <p:ph type="sldNum" sz="quarter" idx="17"/>
            <p:custDataLst>
              <p:tags r:id="rId10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38A87-77AC-48C7-9F0B-A360E0E0700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443234"/>
            <a:ext cx="8139178" cy="441964"/>
          </a:xfrm>
        </p:spPr>
        <p:txBody>
          <a:bodyPr rtlCol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rgbClr val="00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02412" y="952508"/>
            <a:ext cx="8139178" cy="5388907"/>
          </a:xfrm>
        </p:spPr>
        <p:txBody>
          <a:bodyPr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rgbClr val="00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rgbClr val="2747BE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rgbClr val="00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rgbClr val="2747BE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rgbClr val="00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 noProof="1">
                <a:sym typeface="+mn-ea"/>
              </a:rPr>
              <a:t>单击此处编辑母版文本样式</a:t>
            </a:r>
          </a:p>
          <a:p>
            <a:pPr lvl="1"/>
            <a:r>
              <a:rPr lang="zh-CN" altLang="en-US" noProof="1">
                <a:sym typeface="+mn-ea"/>
              </a:rPr>
              <a:t>第二级</a:t>
            </a:r>
          </a:p>
          <a:p>
            <a:pPr lvl="2"/>
            <a:r>
              <a:rPr lang="zh-CN" altLang="en-US" noProof="1">
                <a:sym typeface="+mn-ea"/>
              </a:rPr>
              <a:t>第三级</a:t>
            </a:r>
          </a:p>
          <a:p>
            <a:pPr lvl="3"/>
            <a:r>
              <a:rPr lang="zh-CN" altLang="en-US" noProof="1">
                <a:sym typeface="+mn-ea"/>
              </a:rPr>
              <a:t>第四级</a:t>
            </a:r>
          </a:p>
          <a:p>
            <a:pPr lvl="4"/>
            <a:r>
              <a:rPr lang="zh-CN" altLang="en-US" noProof="1">
                <a:sym typeface="+mn-ea"/>
              </a:rPr>
              <a:t>第五级</a:t>
            </a:r>
            <a:endParaRPr noProof="1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EF436-D7EA-4EF9-B5EE-0F0508D0082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892E7-8E64-435E-8CEB-BC9971460E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6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0" y="3879850"/>
            <a:ext cx="3744516" cy="2978150"/>
          </a:xfrm>
          <a:custGeom>
            <a:avLst/>
            <a:gdLst>
              <a:gd name="T0" fmla="*/ 0 w 2348"/>
              <a:gd name="T1" fmla="*/ 0 h 1407"/>
              <a:gd name="T2" fmla="*/ 2348 w 2348"/>
              <a:gd name="T3" fmla="*/ 1407 h 1407"/>
              <a:gd name="T4" fmla="*/ 0 w 2348"/>
              <a:gd name="T5" fmla="*/ 1407 h 1407"/>
              <a:gd name="T6" fmla="*/ 0 w 2348"/>
              <a:gd name="T7" fmla="*/ 0 h 14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48" h="1407">
                <a:moveTo>
                  <a:pt x="0" y="0"/>
                </a:moveTo>
                <a:lnTo>
                  <a:pt x="2348" y="1407"/>
                </a:lnTo>
                <a:lnTo>
                  <a:pt x="0" y="140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1434" tIns="45717" rIns="91434" bIns="45717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defRPr/>
            </a:pPr>
            <a:endParaRPr lang="zh-CN" altLang="en-US" sz="1350"/>
          </a:p>
        </p:txBody>
      </p:sp>
      <p:sp>
        <p:nvSpPr>
          <p:cNvPr id="6" name="Freeform 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122885" y="4400550"/>
            <a:ext cx="7021115" cy="2457450"/>
          </a:xfrm>
          <a:custGeom>
            <a:avLst/>
            <a:gdLst>
              <a:gd name="T0" fmla="*/ 4403 w 4403"/>
              <a:gd name="T1" fmla="*/ 0 h 1161"/>
              <a:gd name="T2" fmla="*/ 4403 w 4403"/>
              <a:gd name="T3" fmla="*/ 1161 h 1161"/>
              <a:gd name="T4" fmla="*/ 0 w 4403"/>
              <a:gd name="T5" fmla="*/ 1161 h 1161"/>
              <a:gd name="T6" fmla="*/ 4403 w 4403"/>
              <a:gd name="T7" fmla="*/ 0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403" h="1161">
                <a:moveTo>
                  <a:pt x="4403" y="0"/>
                </a:moveTo>
                <a:lnTo>
                  <a:pt x="4403" y="1161"/>
                </a:lnTo>
                <a:lnTo>
                  <a:pt x="0" y="1161"/>
                </a:lnTo>
                <a:lnTo>
                  <a:pt x="4403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1434" tIns="45717" rIns="91434" bIns="45717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defRPr/>
            </a:pPr>
            <a:endParaRPr lang="zh-CN" altLang="en-US" sz="1350"/>
          </a:p>
        </p:txBody>
      </p:sp>
      <p:sp>
        <p:nvSpPr>
          <p:cNvPr id="7" name="直接连接符 11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440656" y="2790825"/>
            <a:ext cx="3914775" cy="1588"/>
          </a:xfrm>
          <a:prstGeom prst="line">
            <a:avLst/>
          </a:prstGeom>
          <a:noFill/>
          <a:ln w="6350">
            <a:solidFill>
              <a:schemeClr val="accent1"/>
            </a:solidFill>
            <a:bevel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>
              <a:defRPr/>
            </a:pPr>
            <a:endParaRPr lang="zh-CN" altLang="en-US" sz="1425">
              <a:solidFill>
                <a:schemeClr val="accent1"/>
              </a:solidFill>
              <a:sym typeface="Arial" panose="020B0604020202020204" pitchFamily="34" charset="0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256801" y="3503613"/>
            <a:ext cx="4098630" cy="1058408"/>
          </a:xfrm>
        </p:spPr>
        <p:txBody>
          <a:bodyPr rIns="63500">
            <a:noAutofit/>
          </a:bodyPr>
          <a:lstStyle>
            <a:lvl1pPr algn="r">
              <a:defRPr sz="3600" u="none" strike="noStrike" kern="1200" cap="none" spc="300" normalizeH="0">
                <a:solidFill>
                  <a:srgbClr val="00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noProof="1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5"/>
            </p:custDataLst>
          </p:nvPr>
        </p:nvSpPr>
        <p:spPr>
          <a:xfrm>
            <a:off x="1256801" y="2856230"/>
            <a:ext cx="4098630" cy="586804"/>
          </a:xfrm>
        </p:spPr>
        <p:txBody>
          <a:bodyPr tIns="38100" rIns="76200" bIns="38100" anchor="ctr">
            <a:noAutofit/>
          </a:bodyPr>
          <a:lstStyle>
            <a:lvl1pPr marL="0" indent="0" algn="r" eaLnBrk="1" fontAlgn="base" latinLnBrk="0" hangingPunct="1">
              <a:buNone/>
              <a:defRPr kumimoji="0" lang="zh-CN" altLang="en-US" sz="2400" b="0" i="0" u="none" strike="noStrike" kern="1200" cap="none" spc="150" normalizeH="0" baseline="0" noProof="1">
                <a:solidFill>
                  <a:srgbClr val="00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编辑文本</a:t>
            </a: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1256831" y="2383625"/>
            <a:ext cx="4098600" cy="356400"/>
          </a:xfrm>
        </p:spPr>
        <p:txBody>
          <a:bodyPr anchor="b"/>
          <a:lstStyle>
            <a:lvl1pPr marL="0" indent="0" algn="r">
              <a:buNone/>
              <a:defRPr>
                <a:solidFill>
                  <a:srgbClr val="000000"/>
                </a:solidFill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zh-CN" altLang="en-US" noProof="1"/>
              <a:t>编辑文本</a:t>
            </a:r>
          </a:p>
        </p:txBody>
      </p:sp>
      <p:sp>
        <p:nvSpPr>
          <p:cNvPr id="8" name="日期占位符 3"/>
          <p:cNvSpPr>
            <a:spLocks noGrp="1"/>
          </p:cNvSpPr>
          <p:nvPr>
            <p:ph type="dt" sz="half" idx="14"/>
            <p:custDataLst>
              <p:tags r:id="rId7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页脚占位符 4"/>
          <p:cNvSpPr>
            <a:spLocks noGrp="1"/>
          </p:cNvSpPr>
          <p:nvPr>
            <p:ph type="ftr" sz="quarter" idx="15"/>
            <p:custDataLst>
              <p:tags r:id="rId8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16"/>
            <p:custDataLst>
              <p:tags r:id="rId9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7DC10-9F80-47CA-9BB0-03FC4730FA4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443234"/>
            <a:ext cx="8139178" cy="441964"/>
          </a:xfrm>
        </p:spPr>
        <p:txBody>
          <a:bodyPr rtlCol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rgbClr val="2747BE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502448" y="952508"/>
            <a:ext cx="3962432" cy="5388907"/>
          </a:xfrm>
        </p:spPr>
        <p:txBody>
          <a:bodyPr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rgbClr val="00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rgbClr val="2747BE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rgbClr val="00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rgbClr val="2747BE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rgbClr val="00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 noProof="1">
                <a:sym typeface="+mn-ea"/>
              </a:rPr>
              <a:t>单击此处编辑母版文本样式</a:t>
            </a:r>
          </a:p>
          <a:p>
            <a:pPr lvl="1"/>
            <a:r>
              <a:rPr lang="zh-CN" altLang="en-US" noProof="1">
                <a:sym typeface="+mn-ea"/>
              </a:rPr>
              <a:t>第二级</a:t>
            </a:r>
          </a:p>
          <a:p>
            <a:pPr lvl="2"/>
            <a:r>
              <a:rPr lang="zh-CN" altLang="en-US" noProof="1">
                <a:sym typeface="+mn-ea"/>
              </a:rPr>
              <a:t>第三级</a:t>
            </a:r>
          </a:p>
          <a:p>
            <a:pPr lvl="3"/>
            <a:r>
              <a:rPr lang="zh-CN" altLang="en-US" noProof="1">
                <a:sym typeface="+mn-ea"/>
              </a:rPr>
              <a:t>第四级</a:t>
            </a:r>
          </a:p>
          <a:p>
            <a:pPr lvl="4"/>
            <a:r>
              <a:rPr lang="zh-CN" altLang="en-US" noProof="1">
                <a:sym typeface="+mn-ea"/>
              </a:rPr>
              <a:t>第五级</a:t>
            </a:r>
            <a:endParaRPr noProof="1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79158" y="952508"/>
            <a:ext cx="3962432" cy="5388907"/>
          </a:xfrm>
        </p:spPr>
        <p:txBody>
          <a:bodyPr>
            <a:noAutofit/>
          </a:bodyPr>
          <a:lstStyle>
            <a:lvl1pPr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noProof="1">
                <a:sym typeface="+mn-ea"/>
              </a:rPr>
              <a:t>单击此处</a:t>
            </a:r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EE2AC-368D-4ED2-A387-F07EC13D610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12" y="443234"/>
            <a:ext cx="8139178" cy="441964"/>
          </a:xfrm>
        </p:spPr>
        <p:txBody>
          <a:bodyPr rtlCol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02448" y="952508"/>
            <a:ext cx="3962432" cy="381003"/>
          </a:xfrm>
        </p:spPr>
        <p:txBody>
          <a:bodyPr tIns="38100" rIns="76200" bIns="3810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500" b="0" u="none" strike="noStrike" kern="1200" cap="none" spc="200" normalizeH="0" baseline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>
                <a:sym typeface="+mn-ea"/>
              </a:rPr>
              <a:t>单击此处</a:t>
            </a:r>
            <a:r>
              <a:rPr lang="zh-CN" altLang="en-US" noProof="1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502444" y="1406525"/>
            <a:ext cx="3962400" cy="4934752"/>
          </a:xfrm>
        </p:spPr>
        <p:txBody>
          <a:bodyPr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 noProof="1">
                <a:sym typeface="+mn-ea"/>
              </a:rPr>
              <a:t>单击此处编辑母版文本样式</a:t>
            </a:r>
          </a:p>
          <a:p>
            <a:pPr lvl="1"/>
            <a:r>
              <a:rPr lang="zh-CN" altLang="en-US" noProof="1">
                <a:sym typeface="+mn-ea"/>
              </a:rPr>
              <a:t>第二级</a:t>
            </a:r>
          </a:p>
          <a:p>
            <a:pPr lvl="2"/>
            <a:r>
              <a:rPr lang="zh-CN" altLang="en-US" noProof="1">
                <a:sym typeface="+mn-ea"/>
              </a:rPr>
              <a:t>第三级</a:t>
            </a:r>
          </a:p>
          <a:p>
            <a:pPr lvl="3"/>
            <a:r>
              <a:rPr lang="zh-CN" altLang="en-US" noProof="1">
                <a:sym typeface="+mn-ea"/>
              </a:rPr>
              <a:t>第四级</a:t>
            </a:r>
          </a:p>
          <a:p>
            <a:pPr lvl="4"/>
            <a:r>
              <a:rPr lang="zh-CN" altLang="en-US" noProof="1">
                <a:sym typeface="+mn-ea"/>
              </a:rPr>
              <a:t>第五级</a:t>
            </a:r>
            <a:endParaRPr noProof="1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76813" y="952508"/>
            <a:ext cx="3962432" cy="381003"/>
          </a:xfrm>
        </p:spPr>
        <p:txBody>
          <a:bodyPr tIns="38100" rIns="76200" bIns="3810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5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>
                <a:sym typeface="+mn-ea"/>
              </a:rPr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76813" y="1406525"/>
            <a:ext cx="3962432" cy="4934752"/>
          </a:xfrm>
        </p:spPr>
        <p:txBody>
          <a:bodyPr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lang="zh-CN" altLang="en-US" noProof="1">
                <a:sym typeface="+mn-ea"/>
              </a:rPr>
              <a:t>单击此处编辑母版文本样式</a:t>
            </a:r>
          </a:p>
          <a:p>
            <a:pPr lvl="1"/>
            <a:r>
              <a:rPr lang="zh-CN" altLang="en-US" noProof="1">
                <a:sym typeface="+mn-ea"/>
              </a:rPr>
              <a:t>第二级</a:t>
            </a:r>
          </a:p>
          <a:p>
            <a:pPr lvl="2"/>
            <a:r>
              <a:rPr lang="zh-CN" altLang="en-US" noProof="1">
                <a:sym typeface="+mn-ea"/>
              </a:rPr>
              <a:t>第三级</a:t>
            </a:r>
          </a:p>
          <a:p>
            <a:pPr lvl="3"/>
            <a:r>
              <a:rPr lang="zh-CN" altLang="en-US" noProof="1">
                <a:sym typeface="+mn-ea"/>
              </a:rPr>
              <a:t>第四级</a:t>
            </a:r>
          </a:p>
          <a:p>
            <a:pPr lvl="4"/>
            <a:r>
              <a:rPr lang="zh-CN" altLang="en-US" noProof="1">
                <a:sym typeface="+mn-ea"/>
              </a:rPr>
              <a:t>第五级</a:t>
            </a:r>
            <a:endParaRPr noProof="1">
              <a:sym typeface="+mn-ea"/>
            </a:endParaRP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27451-B61D-4EBD-9E20-9C423E26C62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rtlCol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rgbClr val="2747BE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B12C0-236C-47D9-B21E-53704C811C4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1EB70-7901-479E-AC6D-39092085774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02448" y="443234"/>
            <a:ext cx="8139178" cy="441964"/>
          </a:xfrm>
        </p:spPr>
        <p:txBody>
          <a:bodyPr rtlCol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200" normalizeH="0" baseline="0" noProof="1" dirty="0">
                <a:solidFill>
                  <a:srgbClr val="00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502448" y="952508"/>
            <a:ext cx="3962432" cy="5388907"/>
          </a:xfrm>
        </p:spPr>
        <p:txBody>
          <a:bodyPr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lang="zh-CN" altLang="en-US" noProof="1">
                <a:sym typeface="+mn-ea"/>
              </a:rPr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679194" y="952508"/>
            <a:ext cx="3962432" cy="5388907"/>
          </a:xfrm>
        </p:spPr>
        <p:txBody>
          <a:bodyPr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rgbClr val="00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445A4-C0BB-452B-A7F3-D7AA9591C7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7928351" y="952508"/>
            <a:ext cx="713238" cy="5388907"/>
          </a:xfrm>
        </p:spPr>
        <p:txBody>
          <a:bodyPr vert="eaVert" rtlCol="0" anchor="ctr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800" b="1" i="0" u="none" strike="noStrike" kern="1200" cap="none" spc="200" normalizeH="0" baseline="0" noProof="1" dirty="0">
                <a:solidFill>
                  <a:srgbClr val="000000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lang="zh-CN" altLang="en-US" noProof="1">
                <a:sym typeface="+mn-ea"/>
              </a:rPr>
              <a:t>单击此处编辑母版标题样式</a:t>
            </a:r>
            <a:endParaRPr noProof="1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502444" y="952500"/>
            <a:ext cx="7371076" cy="5388907"/>
          </a:xfrm>
        </p:spPr>
        <p:txBody>
          <a:bodyPr vert="eaVert"/>
          <a:lstStyle>
            <a:lvl1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noProof="1">
                <a:sym typeface="+mn-ea"/>
              </a:rPr>
              <a:t>单击此处</a:t>
            </a:r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E868F-D697-40DF-890C-3E7AE3034BA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" Target="../slides/slide7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ags" Target="../tags/tag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ags" Target="../tags/tag3.xml"/><Relationship Id="rId38" Type="http://schemas.openxmlformats.org/officeDocument/2006/relationships/slide" Target="../slides/slide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ags" Target="../tags/tag2.xml"/><Relationship Id="rId37" Type="http://schemas.openxmlformats.org/officeDocument/2006/relationships/image" Target="../media/image1.png"/><Relationship Id="rId40" Type="http://schemas.openxmlformats.org/officeDocument/2006/relationships/slide" Target="../slides/slide1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ags" Target="../tags/tag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ags" Target="../tags/tag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Relationship Id="rId35" Type="http://schemas.openxmlformats.org/officeDocument/2006/relationships/tags" Target="../tags/tag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3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  <p:custDataLst>
              <p:tags r:id="rId31"/>
            </p:custDataLst>
          </p:nvPr>
        </p:nvSpPr>
        <p:spPr bwMode="auto">
          <a:xfrm>
            <a:off x="502444" y="442913"/>
            <a:ext cx="8139113" cy="442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38100" rIns="76200" bIns="38100" numCol="1" anchor="t" anchorCtr="0" compatLnSpc="1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9"/>
            <p:custDataLst>
              <p:tags r:id="rId32"/>
            </p:custDataLst>
          </p:nvPr>
        </p:nvSpPr>
        <p:spPr bwMode="auto">
          <a:xfrm>
            <a:off x="502444" y="952500"/>
            <a:ext cx="8139113" cy="538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600" tIns="0" rIns="82550" bIns="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3"/>
            </p:custDataLst>
          </p:nvPr>
        </p:nvSpPr>
        <p:spPr>
          <a:xfrm>
            <a:off x="659606" y="6350000"/>
            <a:ext cx="2025254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 noProof="1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34"/>
            </p:custDataLst>
          </p:nvPr>
        </p:nvSpPr>
        <p:spPr>
          <a:xfrm>
            <a:off x="3087291" y="6350000"/>
            <a:ext cx="2969419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 noProof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35"/>
            </p:custDataLst>
          </p:nvPr>
        </p:nvSpPr>
        <p:spPr>
          <a:xfrm>
            <a:off x="6457950" y="6350000"/>
            <a:ext cx="2025254" cy="315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 noProof="1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</a:lstStyle>
          <a:p>
            <a:pPr>
              <a:defRPr/>
            </a:pPr>
            <a:fld id="{969892E7-8E64-435E-8CEB-BC9971460E9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2" name="KSO_TEMPLATE" hidden="1"/>
          <p:cNvSpPr/>
          <p:nvPr>
            <p:custDataLst>
              <p:tags r:id="rId36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350" noProof="1"/>
          </a:p>
        </p:txBody>
      </p:sp>
      <p:sp>
        <p:nvSpPr>
          <p:cNvPr id="11" name="TextBox 32">
            <a:hlinkClick r:id="rId38" action="ppaction://hlinksldjump"/>
          </p:cNvPr>
          <p:cNvSpPr txBox="1"/>
          <p:nvPr userDrawn="1"/>
        </p:nvSpPr>
        <p:spPr>
          <a:xfrm>
            <a:off x="4355976" y="191213"/>
            <a:ext cx="902812" cy="307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>
                <a:solidFill>
                  <a:schemeClr val="tx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目标导航</a:t>
            </a:r>
            <a:endParaRPr lang="zh-CN" altLang="en-US" sz="1400" dirty="0">
              <a:solidFill>
                <a:schemeClr val="tx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2" name="TextBox 24">
            <a:hlinkClick r:id="rId38" action="ppaction://hlinksldjump"/>
          </p:cNvPr>
          <p:cNvSpPr txBox="1"/>
          <p:nvPr userDrawn="1"/>
        </p:nvSpPr>
        <p:spPr>
          <a:xfrm>
            <a:off x="5580112" y="191213"/>
            <a:ext cx="902811" cy="3077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 smtClean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知识梳理</a:t>
            </a:r>
            <a:endParaRPr lang="zh-CN" altLang="en-US" sz="1400" dirty="0">
              <a:solidFill>
                <a:srgbClr val="333333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3" name="TextBox 27">
            <a:hlinkClick r:id="rId39" action="ppaction://hlinksldjump"/>
          </p:cNvPr>
          <p:cNvSpPr txBox="1"/>
          <p:nvPr userDrawn="1"/>
        </p:nvSpPr>
        <p:spPr>
          <a:xfrm>
            <a:off x="6821286" y="188640"/>
            <a:ext cx="919066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smtClean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重难聚焦</a:t>
            </a:r>
            <a:endParaRPr lang="zh-CN" altLang="en-US" sz="1400" dirty="0">
              <a:solidFill>
                <a:srgbClr val="333333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4" name="TextBox 30">
            <a:hlinkClick r:id="rId40" action="ppaction://hlinksldjump"/>
          </p:cNvPr>
          <p:cNvSpPr txBox="1"/>
          <p:nvPr userDrawn="1"/>
        </p:nvSpPr>
        <p:spPr>
          <a:xfrm>
            <a:off x="8068269" y="200817"/>
            <a:ext cx="988066" cy="307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smtClean="0">
                <a:solidFill>
                  <a:srgbClr val="333333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典例透析</a:t>
            </a:r>
            <a:endParaRPr lang="zh-CN" altLang="en-US" sz="1400" dirty="0">
              <a:solidFill>
                <a:srgbClr val="333333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800" b="1" kern="1200" spc="200">
          <a:solidFill>
            <a:srgbClr val="000000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</a:defRPr>
      </a:lvl9pPr>
    </p:titleStyle>
    <p:bodyStyle>
      <a:lvl1pPr marL="171450" indent="-171450" algn="l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defRPr sz="1200" kern="1200" spc="150">
          <a:solidFill>
            <a:srgbClr val="000000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514350" indent="-171450" algn="l" defTabSz="0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kern="1200" spc="150">
          <a:solidFill>
            <a:srgbClr val="2747BE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857250" indent="-171450" algn="l" defTabSz="0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kern="1200" spc="150">
          <a:solidFill>
            <a:srgbClr val="000000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200150" indent="-171450" algn="l" defTabSz="0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kern="1200" spc="150">
          <a:solidFill>
            <a:srgbClr val="2747BE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1543050" indent="-171450" algn="l" defTabSz="0" rtl="0" eaLnBrk="1" fontAlgn="base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kern="1200" spc="150">
          <a:solidFill>
            <a:srgbClr val="000000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5.docx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6.vml"/><Relationship Id="rId4" Type="http://schemas.openxmlformats.org/officeDocument/2006/relationships/package" Target="../embeddings/Microsoft_Office_Word___6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7.docx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8.vml"/><Relationship Id="rId4" Type="http://schemas.openxmlformats.org/officeDocument/2006/relationships/package" Target="../embeddings/Microsoft_Office_Word___8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9.docx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1.docx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2.docx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3.docx"/><Relationship Id="rId2" Type="http://schemas.openxmlformats.org/officeDocument/2006/relationships/slideLayout" Target="../slideLayouts/slideLayout2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__4.docx"/><Relationship Id="rId2" Type="http://schemas.openxmlformats.org/officeDocument/2006/relationships/slideLayout" Target="../slideLayouts/slideLayout23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r>
              <a:rPr lang="en-US" altLang="zh-CN" sz="4000" dirty="0" smtClean="0"/>
              <a:t>        </a:t>
            </a:r>
            <a:r>
              <a:rPr lang="zh-CN" altLang="zh-CN" sz="4000" dirty="0" smtClean="0"/>
              <a:t>第</a:t>
            </a:r>
            <a:r>
              <a:rPr lang="en-US" altLang="zh-CN" sz="4000" dirty="0" smtClean="0"/>
              <a:t>14</a:t>
            </a:r>
            <a:r>
              <a:rPr lang="zh-CN" altLang="zh-CN" sz="4000" dirty="0" smtClean="0"/>
              <a:t>课时　</a:t>
            </a:r>
            <a:r>
              <a:rPr lang="zh-CN" altLang="en-US" sz="4000" dirty="0" smtClean="0"/>
              <a:t>化学键</a:t>
            </a:r>
            <a:endParaRPr lang="zh-CN" altLang="zh-CN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对象 3"/>
          <p:cNvGraphicFramePr>
            <a:graphicFrameLocks/>
          </p:cNvGraphicFramePr>
          <p:nvPr/>
        </p:nvGraphicFramePr>
        <p:xfrm>
          <a:off x="539552" y="1772816"/>
          <a:ext cx="8128000" cy="4083872"/>
        </p:xfrm>
        <a:graphic>
          <a:graphicData uri="http://schemas.openxmlformats.org/presentationml/2006/ole">
            <p:oleObj spid="_x0000_s45057" name="文档" r:id="rId3" imgW="3894705" imgH="2189959" progId="Word.Document.12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hlinkClick r:id="rId3" action="ppaction://hlinksldjump"/>
          </p:cNvPr>
          <p:cNvSpPr/>
          <p:nvPr/>
        </p:nvSpPr>
        <p:spPr>
          <a:xfrm>
            <a:off x="1376571" y="1009531"/>
            <a:ext cx="829173" cy="259229"/>
          </a:xfrm>
          <a:prstGeom prst="rect">
            <a:avLst/>
          </a:prstGeom>
          <a:solidFill>
            <a:srgbClr val="C04B05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知识点</a:t>
            </a:r>
            <a:r>
              <a:rPr lang="en-US" altLang="zh-CN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" name="对象 2"/>
          <p:cNvGraphicFramePr>
            <a:graphicFrameLocks/>
          </p:cNvGraphicFramePr>
          <p:nvPr/>
        </p:nvGraphicFramePr>
        <p:xfrm>
          <a:off x="506413" y="1739900"/>
          <a:ext cx="8120062" cy="5018088"/>
        </p:xfrm>
        <a:graphic>
          <a:graphicData uri="http://schemas.openxmlformats.org/presentationml/2006/ole">
            <p:oleObj spid="_x0000_s46081" name="文档" r:id="rId4" imgW="3951578" imgH="2444848" progId="Word.Document.12">
              <p:embed/>
            </p:oleObj>
          </a:graphicData>
        </a:graphic>
      </p:graphicFrame>
      <p:sp>
        <p:nvSpPr>
          <p:cNvPr id="2" name="矩形 1"/>
          <p:cNvSpPr>
            <a:spLocks noChangeAspect="1"/>
          </p:cNvSpPr>
          <p:nvPr/>
        </p:nvSpPr>
        <p:spPr>
          <a:xfrm>
            <a:off x="1043608" y="1244487"/>
            <a:ext cx="1955985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方正书宋_GBK" panose="03000509000000000000" pitchFamily="65" charset="-122"/>
                <a:cs typeface="Times New Roman" panose="02020603050405020304" pitchFamily="18" charset="0"/>
              </a:rPr>
              <a:t>电子式的</a:t>
            </a:r>
            <a:r>
              <a:rPr lang="zh-CN" altLang="zh-CN" sz="2200" smtClean="0">
                <a:solidFill>
                  <a:srgbClr val="000000"/>
                </a:solidFill>
                <a:latin typeface="Arial" panose="020B0604020202020204" pitchFamily="34" charset="0"/>
                <a:ea typeface="方正书宋_GBK" panose="03000509000000000000" pitchFamily="65" charset="-122"/>
                <a:cs typeface="Times New Roman" panose="02020603050405020304" pitchFamily="18" charset="0"/>
              </a:rPr>
              <a:t>书写</a:t>
            </a:r>
            <a:r>
              <a:rPr lang="en-US" altLang="zh-CN" sz="2200" smtClean="0">
                <a:solidFill>
                  <a:srgbClr val="000000"/>
                </a:solidFill>
                <a:latin typeface="Arial" panose="020B0604020202020204" pitchFamily="34" charset="0"/>
                <a:ea typeface="方正书宋_GBK" panose="03000509000000000000" pitchFamily="65" charset="-122"/>
                <a:cs typeface="Times New Roman" panose="02020603050405020304" pitchFamily="18" charset="0"/>
              </a:rPr>
              <a:t> </a:t>
            </a:r>
            <a:endParaRPr lang="zh-CN" altLang="en-US" sz="220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300">
        <p14:pan dir="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/>
          <p:cNvGraphicFramePr>
            <a:graphicFrameLocks/>
          </p:cNvGraphicFramePr>
          <p:nvPr/>
        </p:nvGraphicFramePr>
        <p:xfrm>
          <a:off x="836488" y="4169920"/>
          <a:ext cx="8128000" cy="1079710"/>
        </p:xfrm>
        <a:graphic>
          <a:graphicData uri="http://schemas.openxmlformats.org/presentationml/2006/ole">
            <p:oleObj spid="_x0000_s51202" name="文档" r:id="rId3" imgW="3847376" imgH="510633" progId="Word.Document.12">
              <p:embed/>
            </p:oleObj>
          </a:graphicData>
        </a:graphic>
      </p:graphicFrame>
      <p:sp>
        <p:nvSpPr>
          <p:cNvPr id="6" name="矩形 5"/>
          <p:cNvSpPr>
            <a:spLocks noChangeAspect="1"/>
          </p:cNvSpPr>
          <p:nvPr/>
        </p:nvSpPr>
        <p:spPr>
          <a:xfrm>
            <a:off x="508000" y="1302338"/>
            <a:ext cx="8128000" cy="496751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048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一、共价键及其表示方法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共价键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定义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原子间通过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共用电子对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所形成的相互作用。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成键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粒子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原子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成键条件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同种或不同种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非金属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元素化合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部分金属元素原子与非金属元素原子之间也能形成共价键。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分类</a:t>
            </a: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dirty="0" smtClean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存在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存在于绝大多数非金属单质、共价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化合物</a:t>
            </a:r>
            <a:r>
              <a:rPr lang="zh-CN" altLang="en-US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及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某些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离子化合物中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203848" y="2183092"/>
            <a:ext cx="144016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2379102" y="2592133"/>
            <a:ext cx="60872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4057058" y="3000300"/>
            <a:ext cx="85266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228587" y="4282822"/>
            <a:ext cx="60872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5604792" y="4278537"/>
            <a:ext cx="85266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222668" y="4792933"/>
            <a:ext cx="85266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6153093" y="4792933"/>
            <a:ext cx="60872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5" name="图片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4987" y="4247715"/>
            <a:ext cx="303301" cy="924120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>
            <a:spLocks noChangeAspect="1"/>
          </p:cNvSpPr>
          <p:nvPr/>
        </p:nvSpPr>
        <p:spPr>
          <a:xfrm>
            <a:off x="508000" y="1642243"/>
            <a:ext cx="8128000" cy="289733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共价化合物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共用电子对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形成分子的化合物。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含有共价键分子的表示方法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用电子式表示含共价键的粒子。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①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单质分子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NEU-BZ-S92"/>
                <a:cs typeface="宋体" panose="02010600030101010101" pitchFamily="2" charset="-122"/>
              </a:rPr>
              <a:t>∶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NEU-BZ-S92"/>
                <a:cs typeface="宋体" panose="02010600030101010101" pitchFamily="2" charset="-122"/>
              </a:rPr>
              <a:t>∶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微软雅黑" panose="020B0503020204020204" pitchFamily="34" charset="-122"/>
                <a:ea typeface="方正书宋_GBK" panose="03000509000000000000" pitchFamily="65" charset="-122"/>
                <a:cs typeface="微软雅黑" panose="020B0503020204020204" pitchFamily="34" charset="-122"/>
              </a:rPr>
              <a:t>︙︙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NEU-BZ-S92"/>
                <a:cs typeface="宋体" panose="02010600030101010101" pitchFamily="2" charset="-122"/>
              </a:rPr>
              <a:t>∶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②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化合物分子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5" name="对象 4"/>
          <p:cNvGraphicFramePr>
            <a:graphicFrameLocks/>
          </p:cNvGraphicFramePr>
          <p:nvPr/>
        </p:nvGraphicFramePr>
        <p:xfrm>
          <a:off x="323528" y="4509120"/>
          <a:ext cx="8128000" cy="833641"/>
        </p:xfrm>
        <a:graphic>
          <a:graphicData uri="http://schemas.openxmlformats.org/presentationml/2006/ole">
            <p:oleObj spid="_x0000_s52226" name="文档" r:id="rId4" imgW="3839157" imgH="393190" progId="Word.Document.12">
              <p:embed/>
            </p:oleObj>
          </a:graphicData>
        </a:graphic>
      </p:graphicFrame>
      <p:sp>
        <p:nvSpPr>
          <p:cNvPr id="6" name="矩形 5"/>
          <p:cNvSpPr/>
          <p:nvPr/>
        </p:nvSpPr>
        <p:spPr>
          <a:xfrm>
            <a:off x="1149499" y="2132856"/>
            <a:ext cx="1406277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1224669" y="3727918"/>
            <a:ext cx="733271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627784" y="3727918"/>
            <a:ext cx="144016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" name="直接连接符 8"/>
          <p:cNvCxnSpPr/>
          <p:nvPr/>
        </p:nvCxnSpPr>
        <p:spPr>
          <a:xfrm>
            <a:off x="1398247" y="5240086"/>
            <a:ext cx="108631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3297628" y="5301208"/>
            <a:ext cx="129614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5373615" y="5434338"/>
            <a:ext cx="101752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1425420" y="4539575"/>
            <a:ext cx="1059139" cy="6632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3304320" y="4561347"/>
            <a:ext cx="1267680" cy="6632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5337399" y="4365105"/>
            <a:ext cx="1034801" cy="1018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4" grpId="0" animBg="1"/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对象 3"/>
          <p:cNvGraphicFramePr>
            <a:graphicFrameLocks/>
          </p:cNvGraphicFramePr>
          <p:nvPr/>
        </p:nvGraphicFramePr>
        <p:xfrm>
          <a:off x="511175" y="1404938"/>
          <a:ext cx="8110538" cy="4495800"/>
        </p:xfrm>
        <a:graphic>
          <a:graphicData uri="http://schemas.openxmlformats.org/presentationml/2006/ole">
            <p:oleObj spid="_x0000_s53250" name="文档" r:id="rId3" imgW="3847376" imgH="2125297" progId="Word.Document.12">
              <p:embed/>
            </p:oleObj>
          </a:graphicData>
        </a:graphic>
      </p:graphicFrame>
      <p:cxnSp>
        <p:nvCxnSpPr>
          <p:cNvPr id="5" name="直接连接符 4"/>
          <p:cNvCxnSpPr/>
          <p:nvPr/>
        </p:nvCxnSpPr>
        <p:spPr>
          <a:xfrm>
            <a:off x="1520241" y="2276872"/>
            <a:ext cx="276372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691680" y="2874708"/>
            <a:ext cx="338437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1443546" y="1776643"/>
            <a:ext cx="2840422" cy="4922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595822" y="2284896"/>
            <a:ext cx="3525857" cy="5571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4994934" y="3256149"/>
            <a:ext cx="115096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2054639" y="3982055"/>
            <a:ext cx="666925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3531230" y="3982055"/>
            <a:ext cx="75273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5111672" y="3982055"/>
            <a:ext cx="1260528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1691680" y="4300851"/>
            <a:ext cx="1224136" cy="1335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>
            <a:spLocks noChangeAspect="1"/>
          </p:cNvSpPr>
          <p:nvPr/>
        </p:nvSpPr>
        <p:spPr>
          <a:xfrm>
            <a:off x="508000" y="2919864"/>
            <a:ext cx="8128000" cy="127227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只有共价化合物中才含有共价键吗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提示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不是。共价化合物中含有共价键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单质和离子化合物中也可能含有共价键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en-US" altLang="zh-CN" sz="2200" baseline="-250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NaOH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等均含有共价键。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7" name="思考感悟1h.eps" descr="id:2147504202;FounderCE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8000" y="2501511"/>
            <a:ext cx="8128000" cy="418353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508000" y="1295581"/>
            <a:ext cx="8240464" cy="4518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048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二、化学键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定义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离子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相结合或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原子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相结合的作用力。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形成类别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原子间价电子的得失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——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离子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键。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原子间价电子的共用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——</a:t>
            </a:r>
            <a:r>
              <a:rPr lang="zh-CN" altLang="zh-CN" sz="2200" u="sng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共价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键。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化学反应的本质</a:t>
            </a: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一个化学反应的过程</a:t>
            </a:r>
            <a:r>
              <a:rPr lang="en-US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本质上就是旧化学键的断裂和新化学键的形成的过程</a:t>
            </a: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sz="2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zh-CN" altLang="zh-CN" sz="2200" dirty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115616" y="2183092"/>
            <a:ext cx="57606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843808" y="2183092"/>
            <a:ext cx="57606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4273082" y="2989484"/>
            <a:ext cx="57606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4273082" y="3392131"/>
            <a:ext cx="576064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>
            <a:spLocks noChangeAspect="1"/>
          </p:cNvSpPr>
          <p:nvPr/>
        </p:nvSpPr>
        <p:spPr>
          <a:xfrm>
            <a:off x="508000" y="1298983"/>
            <a:ext cx="8128000" cy="496751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048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一、离子键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形成过程</a:t>
            </a:r>
            <a:r>
              <a:rPr lang="en-US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smtClean="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smtClean="0">
              <a:solidFill>
                <a:srgbClr val="000000"/>
              </a:solidFill>
              <a:latin typeface="Times New Roman" panose="02020603050405020304" pitchFamily="18" charset="0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en-US" altLang="zh-CN" sz="2200" smtClean="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钠离子和氯离子通过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静电作用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结合在一起。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定义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带相反电荷离子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之间的相互作用。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成键粒子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阴离子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阳离子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成键元素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一般是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活泼金属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元素和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活泼非金属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元素。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7" name="K42.eps" descr="id:2147503722;FounderCES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31840" y="1412776"/>
            <a:ext cx="3249559" cy="3168352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3358750" y="4594449"/>
            <a:ext cx="1118245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720144" y="5002290"/>
            <a:ext cx="198776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256859" y="5408701"/>
            <a:ext cx="87498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380656" y="5408701"/>
            <a:ext cx="87498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3131840" y="5804226"/>
            <a:ext cx="1118245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5054284" y="5804226"/>
            <a:ext cx="144016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508000" y="2310467"/>
            <a:ext cx="8128000" cy="252992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3048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二、离子化合物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定义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阴、阳离子间通过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离子键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构成的化合物叫做离子化合物。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离子化合物包括以下几大类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大多数盐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CaCO</a:t>
            </a:r>
            <a:r>
              <a:rPr lang="en-US" altLang="zh-CN" sz="2200" u="sng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KNO</a:t>
            </a:r>
            <a:r>
              <a:rPr lang="en-US" altLang="zh-CN" sz="2200" u="sng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等。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强碱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KOH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Ba(OH)</a:t>
            </a:r>
            <a:r>
              <a:rPr lang="en-US" altLang="zh-CN" sz="2200" u="sng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等。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</a:t>
            </a:r>
            <a:r>
              <a:rPr lang="en-US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活泼金属氧化物</a:t>
            </a:r>
            <a:r>
              <a:rPr lang="en-US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zh-CN" sz="2200" u="sng" baseline="-2500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等。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35362" y="2791814"/>
            <a:ext cx="85266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649556" y="3585344"/>
            <a:ext cx="62630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480463" y="3585344"/>
            <a:ext cx="86919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4572000" y="3596230"/>
            <a:ext cx="72008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2112842" y="3994993"/>
            <a:ext cx="62630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2926154" y="3994993"/>
            <a:ext cx="106978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3224396" y="4417151"/>
            <a:ext cx="62630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4047396" y="4406265"/>
            <a:ext cx="62630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508000" y="1988840"/>
            <a:ext cx="8128000" cy="127227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表示方法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电子式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在元素符号周围用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“·”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或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“×”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来表示</a:t>
            </a:r>
            <a:r>
              <a:rPr lang="zh-CN" altLang="zh-CN" sz="2200" u="sng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原子的最外层电子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的式子。如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" name="对象 2"/>
          <p:cNvGraphicFramePr>
            <a:graphicFrameLocks/>
          </p:cNvGraphicFramePr>
          <p:nvPr/>
        </p:nvGraphicFramePr>
        <p:xfrm>
          <a:off x="508000" y="3261111"/>
          <a:ext cx="8128000" cy="2503980"/>
        </p:xfrm>
        <a:graphic>
          <a:graphicData uri="http://schemas.openxmlformats.org/presentationml/2006/ole">
            <p:oleObj spid="_x0000_s1036" name="文档" r:id="rId3" imgW="3885621" imgH="1200454" progId="Word.Document.12">
              <p:embed/>
            </p:oleObj>
          </a:graphicData>
        </a:graphic>
      </p:graphicFrame>
      <p:sp>
        <p:nvSpPr>
          <p:cNvPr id="7" name="矩形 6"/>
          <p:cNvSpPr/>
          <p:nvPr/>
        </p:nvSpPr>
        <p:spPr>
          <a:xfrm>
            <a:off x="6323189" y="2469023"/>
            <a:ext cx="2209251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346525" y="2873891"/>
            <a:ext cx="553067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3198381" y="3797825"/>
            <a:ext cx="448401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6782476" y="3730408"/>
            <a:ext cx="648072" cy="5061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3192962" y="4759686"/>
            <a:ext cx="448401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3952392" y="4770572"/>
            <a:ext cx="824746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5093105" y="4694976"/>
            <a:ext cx="1624055" cy="5075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6782477" y="4694976"/>
            <a:ext cx="1386426" cy="5075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508000" y="2326090"/>
            <a:ext cx="5178021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用电子式表示离子化合物的形成过程</a:t>
            </a:r>
            <a:r>
              <a:rPr lang="en-US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924944"/>
            <a:ext cx="7624911" cy="209172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915816" y="2824688"/>
            <a:ext cx="2952328" cy="6478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3203847" y="3572800"/>
            <a:ext cx="4888607" cy="5653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059832" y="4281994"/>
            <a:ext cx="4888607" cy="5653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spect="1"/>
          </p:cNvSpPr>
          <p:nvPr/>
        </p:nvSpPr>
        <p:spPr>
          <a:xfrm>
            <a:off x="508000" y="1844824"/>
            <a:ext cx="8128000" cy="456124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在离子键定义中的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相互作用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是指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相互吸引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吗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你是如何理解这种相互作用的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提示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不是。阴、阳离子之间的相互作用是静电作用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包括静电吸引和静电排斥</a:t>
            </a:r>
            <a:r>
              <a:rPr lang="zh-CN" altLang="zh-CN" sz="2200" smtClean="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2200" smtClean="0">
              <a:solidFill>
                <a:srgbClr val="000000"/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金属元素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只能</a:t>
            </a:r>
            <a:r>
              <a:rPr lang="zh-CN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形成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离子化合物吗</a:t>
            </a:r>
            <a:r>
              <a:rPr lang="en-US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zh-CN" altLang="en-US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只有</a:t>
            </a:r>
            <a:r>
              <a:rPr lang="zh-CN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非金属元素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一定不能形成离子化合物吗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试举例说明。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提示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离子化合物通常由活泼的金属元素与活泼的非金属元素形成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常见的化合物中如氯化铝就不是离子化合物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非金属元素也可以形成离子化合物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如氯化铵、硝酸铵等铵盐就是由非金属元素形成的离子化合物。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pic>
        <p:nvPicPr>
          <p:cNvPr id="9" name="思考感悟1H.eps" descr="id:2147503737;FounderCE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8000" y="1376136"/>
            <a:ext cx="8128000" cy="418353"/>
          </a:xfrm>
          <a:prstGeom prst="rect">
            <a:avLst/>
          </a:prstGeom>
        </p:spPr>
      </p:pic>
      <p:pic>
        <p:nvPicPr>
          <p:cNvPr id="10" name="思考感悟2H.eps" descr="id:2147503744;FounderCE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8000" y="3501008"/>
            <a:ext cx="8128000" cy="418353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>
            <a:spLocks noChangeAspect="1"/>
          </p:cNvSpPr>
          <p:nvPr/>
        </p:nvSpPr>
        <p:spPr>
          <a:xfrm>
            <a:off x="508000" y="1704239"/>
            <a:ext cx="8128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smtClean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    </a:t>
            </a:r>
            <a:r>
              <a:rPr lang="zh-CN" altLang="zh-CN" sz="2200" smtClean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一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、离子键的形成过程及存在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离子键形成的根本原因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活泼金属原子失去电子后形成</a:t>
            </a:r>
            <a:r>
              <a:rPr lang="zh-CN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阳离子</a:t>
            </a:r>
            <a:r>
              <a:rPr lang="en-US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或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活泼非金属原子得到电子后形成阴离子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阴、阳离子通过静电作用形成离子键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具体过程如下图所示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7" name="对象 6"/>
          <p:cNvGraphicFramePr>
            <a:graphicFrameLocks/>
          </p:cNvGraphicFramePr>
          <p:nvPr/>
        </p:nvGraphicFramePr>
        <p:xfrm>
          <a:off x="511175" y="3787775"/>
          <a:ext cx="8110538" cy="1665288"/>
        </p:xfrm>
        <a:graphic>
          <a:graphicData uri="http://schemas.openxmlformats.org/presentationml/2006/ole">
            <p:oleObj spid="_x0000_s37889" name="文档" r:id="rId3" imgW="3847376" imgH="787360" progId="Word.Document.12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>
            <a:spLocks noChangeAspect="1"/>
          </p:cNvSpPr>
          <p:nvPr/>
        </p:nvSpPr>
        <p:spPr>
          <a:xfrm>
            <a:off x="508000" y="1343913"/>
            <a:ext cx="2828018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048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en-US" sz="2200" dirty="0" smtClean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三</a:t>
            </a:r>
            <a:r>
              <a:rPr lang="zh-CN" altLang="zh-CN" sz="2200" dirty="0" smtClean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、</a:t>
            </a:r>
            <a:r>
              <a:rPr lang="zh-CN" altLang="zh-CN" sz="2200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电子式的</a:t>
            </a:r>
            <a:r>
              <a:rPr lang="zh-CN" altLang="zh-CN" sz="2200" dirty="0" smtClean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书写</a:t>
            </a:r>
            <a:r>
              <a:rPr lang="en-US" altLang="zh-CN" sz="2200" dirty="0" smtClean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pitchFamily="2" charset="-122"/>
                <a:cs typeface="Times New Roman" panose="02020603050405020304" pitchFamily="18" charset="0"/>
              </a:rPr>
              <a:t> </a:t>
            </a:r>
            <a:endParaRPr lang="zh-CN" altLang="zh-CN" sz="2200" dirty="0">
              <a:solidFill>
                <a:srgbClr val="000000"/>
              </a:solidFill>
              <a:effectLst/>
              <a:latin typeface="NEU-BZ-S92"/>
              <a:ea typeface="方正书宋_GBK" panose="03000509000000000000" pitchFamily="65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7" name="对象 6"/>
          <p:cNvGraphicFramePr>
            <a:graphicFrameLocks/>
          </p:cNvGraphicFramePr>
          <p:nvPr/>
        </p:nvGraphicFramePr>
        <p:xfrm>
          <a:off x="508000" y="1858535"/>
          <a:ext cx="8128000" cy="4666809"/>
        </p:xfrm>
        <a:graphic>
          <a:graphicData uri="http://schemas.openxmlformats.org/presentationml/2006/ole">
            <p:oleObj spid="_x0000_s43009" name="文档" r:id="rId3" imgW="3904756" imgH="2236132" progId="Word.Document.12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对象 5"/>
          <p:cNvGraphicFramePr>
            <a:graphicFrameLocks/>
          </p:cNvGraphicFramePr>
          <p:nvPr/>
        </p:nvGraphicFramePr>
        <p:xfrm>
          <a:off x="508000" y="2060848"/>
          <a:ext cx="8128000" cy="3543993"/>
        </p:xfrm>
        <a:graphic>
          <a:graphicData uri="http://schemas.openxmlformats.org/presentationml/2006/ole">
            <p:oleObj spid="_x0000_s44033" name="文档" r:id="rId3" imgW="3894705" imgH="1698541" progId="Word.Document.12">
              <p:embed/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EMPLATE_CATEGORY" val="custom"/>
  <p:tag name="KSO_WM_TEMPLATE_INDEX" val="2019657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ID" val="_1*i*4"/>
  <p:tag name="KSO_WM_UNIT_LAYERLEVEL" val="1"/>
  <p:tag name="KSO_WM_TAG_VERSION" val="1.0"/>
  <p:tag name="KSO_WM_BEAUTIFY_FLAG" val="#wm#"/>
  <p:tag name="KSO_WM_UNIT_TYPE" val="i"/>
  <p:tag name="KSO_WM_UNIT_INDEX" val="4"/>
  <p:tag name="KSO_WM_UNIT_DIAGRAM_ISNUMVISUAL" val="0"/>
  <p:tag name="KSO_WM_UNIT_DIAGRAM_ISREFERUNI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ID" val="_1*i*5"/>
  <p:tag name="KSO_WM_UNIT_LAYERLEVEL" val="1"/>
  <p:tag name="KSO_WM_TAG_VERSION" val="1.0"/>
  <p:tag name="KSO_WM_BEAUTIFY_FLAG" val="#wm#"/>
  <p:tag name="KSO_WM_UNIT_TYPE" val="i"/>
  <p:tag name="KSO_WM_UNIT_INDEX" val="5"/>
  <p:tag name="KSO_WM_UNIT_DIAGRAM_ISNUMVISUAL" val="0"/>
  <p:tag name="KSO_WM_UNIT_DIAGRAM_ISREFERUNI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EMPLATE_CATEGORY" val="custom"/>
  <p:tag name="KSO_WM_TEMPLATE_INDEX" val="2019657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TYPE" val="i"/>
  <p:tag name="KSO_WM_UNIT_INDEX" val="1"/>
  <p:tag name="KSO_WM_UNIT_ID" val="_3*i*1"/>
  <p:tag name="KSO_WM_UNIT_LAYERLEVEL" val="1"/>
  <p:tag name="KSO_WM_TAG_VERSION" val="1.0"/>
  <p:tag name="KSO_WM_BEAUTIFY_FLAG" val="#wm#"/>
  <p:tag name="KSO_WM_UNIT_DIAGRAM_ISNUMVISUAL" val="0"/>
  <p:tag name="KSO_WM_UNIT_DIAGRAM_ISREFERUNI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COMBINE_RELATE_SLIDE_ID" val="background20180947_1"/>
  <p:tag name="KSO_WM_TEMPLATE_CATEGORY" val="custom"/>
  <p:tag name="KSO_WM_TEMPLATE_INDEX" val="20196575"/>
  <p:tag name="KSO_WM_TEMPLATE_SUBCATEGORY" val="0"/>
  <p:tag name="KSO_WM_TEMPLATE_THUMBS_INDEX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ID" val="_11*i*2"/>
  <p:tag name="KSO_WM_UNIT_LAYERLEVEL" val="1"/>
  <p:tag name="KSO_WM_TAG_VERSION" val="1.0"/>
  <p:tag name="KSO_WM_BEAUTIFY_FLAG" val="#wm#"/>
  <p:tag name="KSO_WM_UNIT_TYPE" val="i"/>
  <p:tag name="KSO_WM_UNIT_INDEX" val="2"/>
  <p:tag name="KSO_WM_UNIT_DIAGRAM_ISNUMVISUAL" val="0"/>
  <p:tag name="KSO_WM_UNIT_DIAGRAM_ISREFERUNIT" val="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ID" val="_11*i*3"/>
  <p:tag name="KSO_WM_UNIT_LAYERLEVEL" val="1"/>
  <p:tag name="KSO_WM_TAG_VERSION" val="1.0"/>
  <p:tag name="KSO_WM_BEAUTIFY_FLAG" val="#wm#"/>
  <p:tag name="KSO_WM_UNIT_TYPE" val="i"/>
  <p:tag name="KSO_WM_UNIT_INDEX" val="3"/>
  <p:tag name="KSO_WM_UNIT_DIAGRAM_ISNUMVISUAL" val="0"/>
  <p:tag name="KSO_WM_UNIT_DIAGRAM_ISREFERUNI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ID" val="_11*i*4"/>
  <p:tag name="KSO_WM_UNIT_LAYERLEVEL" val="1"/>
  <p:tag name="KSO_WM_TAG_VERSION" val="1.0"/>
  <p:tag name="KSO_WM_BEAUTIFY_FLAG" val="#wm#"/>
  <p:tag name="KSO_WM_UNIT_TYPE" val="i"/>
  <p:tag name="KSO_WM_UNIT_INDEX" val="4"/>
  <p:tag name="KSO_WM_UNIT_DIAGRAM_ISNUMVISUAL" val="0"/>
  <p:tag name="KSO_WM_UNIT_DIAGRAM_ISREFERUNIT" val="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ID" val="_11*i*5"/>
  <p:tag name="KSO_WM_UNIT_LAYERLEVEL" val="1"/>
  <p:tag name="KSO_WM_TAG_VERSION" val="1.0"/>
  <p:tag name="KSO_WM_BEAUTIFY_FLAG" val="#wm#"/>
  <p:tag name="KSO_WM_UNIT_TYPE" val="i"/>
  <p:tag name="KSO_WM_UNIT_INDEX" val="5"/>
  <p:tag name="KSO_WM_UNIT_DIAGRAM_ISNUMVISUAL" val="0"/>
  <p:tag name="KSO_WM_UNIT_DIAGRAM_ISREFERUNIT" val="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ID" val="_1*i*2"/>
  <p:tag name="KSO_WM_UNIT_LAYERLEVEL" val="1"/>
  <p:tag name="KSO_WM_TAG_VERSION" val="1.0"/>
  <p:tag name="KSO_WM_BEAUTIFY_FLAG" val="#wm#"/>
  <p:tag name="KSO_WM_UNIT_TYPE" val="i"/>
  <p:tag name="KSO_WM_UNIT_INDEX" val="2"/>
  <p:tag name="KSO_WM_UNIT_DIAGRAM_ISNUMVISUAL" val="0"/>
  <p:tag name="KSO_WM_UNIT_DIAGRAM_ISREFERUNI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ID" val="_1*i*3"/>
  <p:tag name="KSO_WM_UNIT_LAYERLEVEL" val="1"/>
  <p:tag name="KSO_WM_TAG_VERSION" val="1.0"/>
  <p:tag name="KSO_WM_BEAUTIFY_FLAG" val="#wm#"/>
  <p:tag name="KSO_WM_UNIT_TYPE" val="i"/>
  <p:tag name="KSO_WM_UNIT_INDEX" val="3"/>
  <p:tag name="KSO_WM_UNIT_DIAGRAM_ISNUMVISUAL" val="0"/>
  <p:tag name="KSO_WM_UNIT_DIAGRAM_ISREFERUNIT" val="0"/>
</p:tagLst>
</file>

<file path=ppt/theme/theme1.xml><?xml version="1.0" encoding="utf-8"?>
<a:theme xmlns:a="http://schemas.openxmlformats.org/drawingml/2006/main" name="1">
  <a:themeElements>
    <a:clrScheme name="自定义 2">
      <a:dk1>
        <a:srgbClr val="466424"/>
      </a:dk1>
      <a:lt1>
        <a:srgbClr val="FFFFFF"/>
      </a:lt1>
      <a:dk2>
        <a:srgbClr val="7A9858"/>
      </a:dk2>
      <a:lt2>
        <a:srgbClr val="FFFFFF"/>
      </a:lt2>
      <a:accent1>
        <a:srgbClr val="3B561D"/>
      </a:accent1>
      <a:accent2>
        <a:srgbClr val="98CC77"/>
      </a:accent2>
      <a:accent3>
        <a:srgbClr val="779989"/>
      </a:accent3>
      <a:accent4>
        <a:srgbClr val="354B1B"/>
      </a:accent4>
      <a:accent5>
        <a:srgbClr val="466424"/>
      </a:accent5>
      <a:accent6>
        <a:srgbClr val="BED7CB"/>
      </a:accent6>
      <a:hlink>
        <a:srgbClr val="98CC77"/>
      </a:hlink>
      <a:folHlink>
        <a:srgbClr val="AABBCB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无首页五模块</Template>
  <TotalTime>67</TotalTime>
  <Words>597</Words>
  <Application>Microsoft Office PowerPoint</Application>
  <PresentationFormat>全屏显示(4:3)</PresentationFormat>
  <Paragraphs>63</Paragraphs>
  <Slides>16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8" baseType="lpstr">
      <vt:lpstr>1</vt:lpstr>
      <vt:lpstr>文档</vt:lpstr>
      <vt:lpstr>            第14课时　化学键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第一单元</dc:title>
  <dc:creator>USER</dc:creator>
  <cp:lastModifiedBy>yubin</cp:lastModifiedBy>
  <cp:revision>61</cp:revision>
  <dcterms:created xsi:type="dcterms:W3CDTF">2014-05-17T06:26:00Z</dcterms:created>
  <dcterms:modified xsi:type="dcterms:W3CDTF">2019-11-28T00:03:09Z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2052-11.3.0.8632</vt:lpwstr>
  </property>
</Properties>
</file>