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  <p:sldMasterId id="2147483687" r:id="rId5"/>
    <p:sldMasterId id="2147483700" r:id="rId6"/>
  </p:sldMasterIdLst>
  <p:notesMasterIdLst>
    <p:notesMasterId r:id="rId10"/>
  </p:notesMasterIdLst>
  <p:sldIdLst>
    <p:sldId id="826" r:id="rId7"/>
    <p:sldId id="372" r:id="rId8"/>
    <p:sldId id="1003" r:id="rId9"/>
    <p:sldId id="620" r:id="rId11"/>
    <p:sldId id="362" r:id="rId12"/>
    <p:sldId id="363" r:id="rId13"/>
    <p:sldId id="944" r:id="rId14"/>
    <p:sldId id="763" r:id="rId15"/>
    <p:sldId id="759" r:id="rId16"/>
    <p:sldId id="895" r:id="rId17"/>
    <p:sldId id="892" r:id="rId18"/>
    <p:sldId id="896" r:id="rId19"/>
    <p:sldId id="898" r:id="rId20"/>
    <p:sldId id="887" r:id="rId21"/>
    <p:sldId id="899" r:id="rId22"/>
    <p:sldId id="981" r:id="rId23"/>
    <p:sldId id="633" r:id="rId24"/>
    <p:sldId id="637" r:id="rId25"/>
    <p:sldId id="638" r:id="rId26"/>
    <p:sldId id="639" r:id="rId27"/>
    <p:sldId id="634" r:id="rId28"/>
    <p:sldId id="635" r:id="rId29"/>
    <p:sldId id="980" r:id="rId30"/>
    <p:sldId id="1002" r:id="rId31"/>
    <p:sldId id="825" r:id="rId32"/>
    <p:sldId id="444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FF7"/>
    <a:srgbClr val="FF33CC"/>
    <a:srgbClr val="084AB8"/>
    <a:srgbClr val="1911AF"/>
    <a:srgbClr val="33CC33"/>
    <a:srgbClr val="CC0066"/>
    <a:srgbClr val="FF6600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/>
    <p:restoredTop sz="93553"/>
  </p:normalViewPr>
  <p:slideViewPr>
    <p:cSldViewPr showGuides="1">
      <p:cViewPr varScale="1">
        <p:scale>
          <a:sx n="66" d="100"/>
          <a:sy n="66" d="100"/>
        </p:scale>
        <p:origin x="-648" y="-102"/>
      </p:cViewPr>
      <p:guideLst>
        <p:guide orient="horz" pos="21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任意多边形 76801"/>
          <p:cNvSpPr/>
          <p:nvPr/>
        </p:nvSpPr>
        <p:spPr>
          <a:xfrm>
            <a:off x="4760913" y="20638"/>
            <a:ext cx="4438650" cy="4038600"/>
          </a:xfrm>
          <a:custGeom>
            <a:avLst/>
            <a:gdLst/>
            <a:ahLst/>
            <a:cxnLst/>
            <a:rect l="0" t="0" r="0" b="0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6803" name="组合 76802"/>
          <p:cNvGrpSpPr/>
          <p:nvPr/>
        </p:nvGrpSpPr>
        <p:grpSpPr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76804" name="任意多边形 76803"/>
            <p:cNvSpPr/>
            <p:nvPr/>
          </p:nvSpPr>
          <p:spPr>
            <a:xfrm>
              <a:off x="3060" y="18"/>
              <a:ext cx="490" cy="187"/>
            </a:xfrm>
            <a:custGeom>
              <a:avLst/>
              <a:gdLst/>
              <a:ahLst/>
              <a:cxnLst/>
              <a:rect l="0" t="0" r="0" b="0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05" name="任意多边形 76804"/>
            <p:cNvSpPr>
              <a:spLocks noEditPoints="1"/>
            </p:cNvSpPr>
            <p:nvPr/>
          </p:nvSpPr>
          <p:spPr>
            <a:xfrm>
              <a:off x="2918" y="18"/>
              <a:ext cx="2958" cy="2699"/>
            </a:xfrm>
            <a:custGeom>
              <a:avLst/>
              <a:gdLst/>
              <a:ahLst/>
              <a:cxnLst/>
              <a:rect l="0" t="0" r="0" b="0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06" name="任意多边形 76805"/>
            <p:cNvSpPr/>
            <p:nvPr/>
          </p:nvSpPr>
          <p:spPr>
            <a:xfrm>
              <a:off x="3621" y="1287"/>
              <a:ext cx="238" cy="283"/>
            </a:xfrm>
            <a:custGeom>
              <a:avLst/>
              <a:gdLst/>
              <a:ahLst/>
              <a:cxnLst/>
              <a:rect l="0" t="0" r="0" b="0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07" name="任意多边形 76806"/>
            <p:cNvSpPr/>
            <p:nvPr/>
          </p:nvSpPr>
          <p:spPr>
            <a:xfrm>
              <a:off x="3403" y="1403"/>
              <a:ext cx="208" cy="379"/>
            </a:xfrm>
            <a:custGeom>
              <a:avLst/>
              <a:gdLst/>
              <a:ahLst/>
              <a:cxnLst/>
              <a:rect l="0" t="0" r="0" b="0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08" name="任意多边形 76807"/>
            <p:cNvSpPr/>
            <p:nvPr/>
          </p:nvSpPr>
          <p:spPr>
            <a:xfrm>
              <a:off x="3272" y="645"/>
              <a:ext cx="683" cy="318"/>
            </a:xfrm>
            <a:custGeom>
              <a:avLst/>
              <a:gdLst/>
              <a:ahLst/>
              <a:cxnLst/>
              <a:rect l="0" t="0" r="0" b="0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09" name="任意多边形 76808"/>
            <p:cNvSpPr/>
            <p:nvPr/>
          </p:nvSpPr>
          <p:spPr>
            <a:xfrm>
              <a:off x="4046" y="1545"/>
              <a:ext cx="490" cy="515"/>
            </a:xfrm>
            <a:custGeom>
              <a:avLst/>
              <a:gdLst/>
              <a:ahLst/>
              <a:cxnLst/>
              <a:rect l="0" t="0" r="0" b="0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0" name="任意多边形 76809"/>
            <p:cNvSpPr/>
            <p:nvPr/>
          </p:nvSpPr>
          <p:spPr>
            <a:xfrm>
              <a:off x="5173" y="1024"/>
              <a:ext cx="501" cy="96"/>
            </a:xfrm>
            <a:custGeom>
              <a:avLst/>
              <a:gdLst/>
              <a:ahLst/>
              <a:cxnLst/>
              <a:rect l="0" t="0" r="0" b="0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1" name="任意多边形 76810"/>
            <p:cNvSpPr/>
            <p:nvPr/>
          </p:nvSpPr>
          <p:spPr>
            <a:xfrm>
              <a:off x="5340" y="1004"/>
              <a:ext cx="385" cy="237"/>
            </a:xfrm>
            <a:custGeom>
              <a:avLst/>
              <a:gdLst/>
              <a:ahLst/>
              <a:cxnLst/>
              <a:rect l="0" t="0" r="0" b="0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2" name="任意多边形 76811"/>
            <p:cNvSpPr/>
            <p:nvPr/>
          </p:nvSpPr>
          <p:spPr>
            <a:xfrm>
              <a:off x="5325" y="1201"/>
              <a:ext cx="415" cy="187"/>
            </a:xfrm>
            <a:custGeom>
              <a:avLst/>
              <a:gdLst/>
              <a:ahLst/>
              <a:cxnLst/>
              <a:rect l="0" t="0" r="0" b="0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3" name="任意多边形 76812"/>
            <p:cNvSpPr/>
            <p:nvPr/>
          </p:nvSpPr>
          <p:spPr>
            <a:xfrm>
              <a:off x="5001" y="1378"/>
              <a:ext cx="698" cy="167"/>
            </a:xfrm>
            <a:custGeom>
              <a:avLst/>
              <a:gdLst/>
              <a:ahLst/>
              <a:cxnLst/>
              <a:rect l="0" t="0" r="0" b="0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4" name="任意多边形 76813"/>
            <p:cNvSpPr/>
            <p:nvPr/>
          </p:nvSpPr>
          <p:spPr>
            <a:xfrm>
              <a:off x="5077" y="1540"/>
              <a:ext cx="567" cy="146"/>
            </a:xfrm>
            <a:custGeom>
              <a:avLst/>
              <a:gdLst/>
              <a:ahLst/>
              <a:cxnLst/>
              <a:rect l="0" t="0" r="0" b="0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5" name="任意多边形 76814"/>
            <p:cNvSpPr/>
            <p:nvPr/>
          </p:nvSpPr>
          <p:spPr>
            <a:xfrm>
              <a:off x="5042" y="1656"/>
              <a:ext cx="581" cy="480"/>
            </a:xfrm>
            <a:custGeom>
              <a:avLst/>
              <a:gdLst/>
              <a:ahLst/>
              <a:cxnLst/>
              <a:rect l="0" t="0" r="0" b="0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6" name="任意多边形 76815"/>
            <p:cNvSpPr/>
            <p:nvPr/>
          </p:nvSpPr>
          <p:spPr>
            <a:xfrm>
              <a:off x="5421" y="1464"/>
              <a:ext cx="329" cy="854"/>
            </a:xfrm>
            <a:custGeom>
              <a:avLst/>
              <a:gdLst/>
              <a:ahLst/>
              <a:cxnLst/>
              <a:rect l="0" t="0" r="0" b="0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6817" name="组合 76816"/>
          <p:cNvGrpSpPr/>
          <p:nvPr/>
        </p:nvGrpSpPr>
        <p:grpSpPr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76818" name="矩形 76817"/>
            <p:cNvSpPr/>
            <p:nvPr/>
          </p:nvSpPr>
          <p:spPr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19" name="任意多边形 76818"/>
            <p:cNvSpPr>
              <a:spLocks noEditPoints="1"/>
            </p:cNvSpPr>
            <p:nvPr/>
          </p:nvSpPr>
          <p:spPr>
            <a:xfrm>
              <a:off x="384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0" name="任意多边形 76819"/>
            <p:cNvSpPr>
              <a:spLocks noEditPoints="1"/>
            </p:cNvSpPr>
            <p:nvPr/>
          </p:nvSpPr>
          <p:spPr>
            <a:xfrm>
              <a:off x="384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1" name="任意多边形 76820"/>
            <p:cNvSpPr>
              <a:spLocks noEditPoints="1"/>
            </p:cNvSpPr>
            <p:nvPr/>
          </p:nvSpPr>
          <p:spPr>
            <a:xfrm>
              <a:off x="384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2" name="任意多边形 76821"/>
            <p:cNvSpPr>
              <a:spLocks noEditPoints="1"/>
            </p:cNvSpPr>
            <p:nvPr/>
          </p:nvSpPr>
          <p:spPr>
            <a:xfrm>
              <a:off x="384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3" name="任意多边形 76822"/>
            <p:cNvSpPr>
              <a:spLocks noEditPoints="1"/>
            </p:cNvSpPr>
            <p:nvPr/>
          </p:nvSpPr>
          <p:spPr>
            <a:xfrm>
              <a:off x="384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4" name="任意多边形 76823"/>
            <p:cNvSpPr>
              <a:spLocks noEditPoints="1"/>
            </p:cNvSpPr>
            <p:nvPr/>
          </p:nvSpPr>
          <p:spPr>
            <a:xfrm>
              <a:off x="384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5" name="任意多边形 76824"/>
            <p:cNvSpPr>
              <a:spLocks noEditPoints="1"/>
            </p:cNvSpPr>
            <p:nvPr/>
          </p:nvSpPr>
          <p:spPr>
            <a:xfrm>
              <a:off x="384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6" name="任意多边形 76825"/>
            <p:cNvSpPr>
              <a:spLocks noEditPoints="1"/>
            </p:cNvSpPr>
            <p:nvPr/>
          </p:nvSpPr>
          <p:spPr>
            <a:xfrm>
              <a:off x="384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7" name="任意多边形 76826"/>
            <p:cNvSpPr>
              <a:spLocks noEditPoints="1"/>
            </p:cNvSpPr>
            <p:nvPr/>
          </p:nvSpPr>
          <p:spPr>
            <a:xfrm>
              <a:off x="384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8" name="任意多边形 76827"/>
            <p:cNvSpPr>
              <a:spLocks noEditPoints="1"/>
            </p:cNvSpPr>
            <p:nvPr/>
          </p:nvSpPr>
          <p:spPr>
            <a:xfrm>
              <a:off x="384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29" name="矩形 76828"/>
            <p:cNvSpPr/>
            <p:nvPr/>
          </p:nvSpPr>
          <p:spPr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0" name="矩形 76829"/>
            <p:cNvSpPr/>
            <p:nvPr/>
          </p:nvSpPr>
          <p:spPr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1" name="任意多边形 76830"/>
            <p:cNvSpPr>
              <a:spLocks noEditPoints="1"/>
            </p:cNvSpPr>
            <p:nvPr/>
          </p:nvSpPr>
          <p:spPr>
            <a:xfrm>
              <a:off x="82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2" name="任意多边形 76831"/>
            <p:cNvSpPr>
              <a:spLocks noEditPoints="1"/>
            </p:cNvSpPr>
            <p:nvPr/>
          </p:nvSpPr>
          <p:spPr>
            <a:xfrm>
              <a:off x="82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3" name="任意多边形 76832"/>
            <p:cNvSpPr>
              <a:spLocks noEditPoints="1"/>
            </p:cNvSpPr>
            <p:nvPr/>
          </p:nvSpPr>
          <p:spPr>
            <a:xfrm>
              <a:off x="82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4" name="任意多边形 76833"/>
            <p:cNvSpPr>
              <a:spLocks noEditPoints="1"/>
            </p:cNvSpPr>
            <p:nvPr/>
          </p:nvSpPr>
          <p:spPr>
            <a:xfrm>
              <a:off x="82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5" name="任意多边形 76834"/>
            <p:cNvSpPr>
              <a:spLocks noEditPoints="1"/>
            </p:cNvSpPr>
            <p:nvPr/>
          </p:nvSpPr>
          <p:spPr>
            <a:xfrm>
              <a:off x="82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6" name="任意多边形 76835"/>
            <p:cNvSpPr>
              <a:spLocks noEditPoints="1"/>
            </p:cNvSpPr>
            <p:nvPr/>
          </p:nvSpPr>
          <p:spPr>
            <a:xfrm>
              <a:off x="82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7" name="任意多边形 76836"/>
            <p:cNvSpPr>
              <a:spLocks noEditPoints="1"/>
            </p:cNvSpPr>
            <p:nvPr/>
          </p:nvSpPr>
          <p:spPr>
            <a:xfrm>
              <a:off x="82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8" name="任意多边形 76837"/>
            <p:cNvSpPr>
              <a:spLocks noEditPoints="1"/>
            </p:cNvSpPr>
            <p:nvPr/>
          </p:nvSpPr>
          <p:spPr>
            <a:xfrm>
              <a:off x="82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39" name="任意多边形 76838"/>
            <p:cNvSpPr>
              <a:spLocks noEditPoints="1"/>
            </p:cNvSpPr>
            <p:nvPr/>
          </p:nvSpPr>
          <p:spPr>
            <a:xfrm>
              <a:off x="82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0" name="任意多边形 76839"/>
            <p:cNvSpPr>
              <a:spLocks noEditPoints="1"/>
            </p:cNvSpPr>
            <p:nvPr/>
          </p:nvSpPr>
          <p:spPr>
            <a:xfrm>
              <a:off x="82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1" name="矩形 76840"/>
            <p:cNvSpPr/>
            <p:nvPr/>
          </p:nvSpPr>
          <p:spPr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2" name="矩形 76841"/>
            <p:cNvSpPr/>
            <p:nvPr/>
          </p:nvSpPr>
          <p:spPr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3" name="任意多边形 76842"/>
            <p:cNvSpPr>
              <a:spLocks noEditPoints="1"/>
            </p:cNvSpPr>
            <p:nvPr/>
          </p:nvSpPr>
          <p:spPr>
            <a:xfrm>
              <a:off x="127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4" name="任意多边形 76843"/>
            <p:cNvSpPr>
              <a:spLocks noEditPoints="1"/>
            </p:cNvSpPr>
            <p:nvPr/>
          </p:nvSpPr>
          <p:spPr>
            <a:xfrm>
              <a:off x="127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5" name="任意多边形 76844"/>
            <p:cNvSpPr>
              <a:spLocks noEditPoints="1"/>
            </p:cNvSpPr>
            <p:nvPr/>
          </p:nvSpPr>
          <p:spPr>
            <a:xfrm>
              <a:off x="127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6" name="任意多边形 76845"/>
            <p:cNvSpPr>
              <a:spLocks noEditPoints="1"/>
            </p:cNvSpPr>
            <p:nvPr/>
          </p:nvSpPr>
          <p:spPr>
            <a:xfrm>
              <a:off x="127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7" name="任意多边形 76846"/>
            <p:cNvSpPr>
              <a:spLocks noEditPoints="1"/>
            </p:cNvSpPr>
            <p:nvPr/>
          </p:nvSpPr>
          <p:spPr>
            <a:xfrm>
              <a:off x="127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8" name="任意多边形 76847"/>
            <p:cNvSpPr>
              <a:spLocks noEditPoints="1"/>
            </p:cNvSpPr>
            <p:nvPr/>
          </p:nvSpPr>
          <p:spPr>
            <a:xfrm>
              <a:off x="127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49" name="任意多边形 76848"/>
            <p:cNvSpPr>
              <a:spLocks noEditPoints="1"/>
            </p:cNvSpPr>
            <p:nvPr/>
          </p:nvSpPr>
          <p:spPr>
            <a:xfrm>
              <a:off x="127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0" name="任意多边形 76849"/>
            <p:cNvSpPr>
              <a:spLocks noEditPoints="1"/>
            </p:cNvSpPr>
            <p:nvPr/>
          </p:nvSpPr>
          <p:spPr>
            <a:xfrm>
              <a:off x="127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1" name="任意多边形 76850"/>
            <p:cNvSpPr>
              <a:spLocks noEditPoints="1"/>
            </p:cNvSpPr>
            <p:nvPr/>
          </p:nvSpPr>
          <p:spPr>
            <a:xfrm>
              <a:off x="127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2" name="任意多边形 76851"/>
            <p:cNvSpPr>
              <a:spLocks noEditPoints="1"/>
            </p:cNvSpPr>
            <p:nvPr/>
          </p:nvSpPr>
          <p:spPr>
            <a:xfrm>
              <a:off x="127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3" name="矩形 76852"/>
            <p:cNvSpPr/>
            <p:nvPr/>
          </p:nvSpPr>
          <p:spPr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4" name="矩形 76853"/>
            <p:cNvSpPr/>
            <p:nvPr/>
          </p:nvSpPr>
          <p:spPr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5" name="任意多边形 76854"/>
            <p:cNvSpPr>
              <a:spLocks noEditPoints="1"/>
            </p:cNvSpPr>
            <p:nvPr/>
          </p:nvSpPr>
          <p:spPr>
            <a:xfrm>
              <a:off x="1724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6" name="任意多边形 76855"/>
            <p:cNvSpPr>
              <a:spLocks noEditPoints="1"/>
            </p:cNvSpPr>
            <p:nvPr/>
          </p:nvSpPr>
          <p:spPr>
            <a:xfrm>
              <a:off x="1724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7" name="任意多边形 76856"/>
            <p:cNvSpPr>
              <a:spLocks noEditPoints="1"/>
            </p:cNvSpPr>
            <p:nvPr/>
          </p:nvSpPr>
          <p:spPr>
            <a:xfrm>
              <a:off x="1724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8" name="任意多边形 76857"/>
            <p:cNvSpPr>
              <a:spLocks noEditPoints="1"/>
            </p:cNvSpPr>
            <p:nvPr/>
          </p:nvSpPr>
          <p:spPr>
            <a:xfrm>
              <a:off x="1724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59" name="任意多边形 76858"/>
            <p:cNvSpPr>
              <a:spLocks noEditPoints="1"/>
            </p:cNvSpPr>
            <p:nvPr/>
          </p:nvSpPr>
          <p:spPr>
            <a:xfrm>
              <a:off x="1724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60" name="任意多边形 76859"/>
            <p:cNvSpPr>
              <a:spLocks noEditPoints="1"/>
            </p:cNvSpPr>
            <p:nvPr/>
          </p:nvSpPr>
          <p:spPr>
            <a:xfrm>
              <a:off x="1724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61" name="任意多边形 76860"/>
            <p:cNvSpPr>
              <a:spLocks noEditPoints="1"/>
            </p:cNvSpPr>
            <p:nvPr/>
          </p:nvSpPr>
          <p:spPr>
            <a:xfrm>
              <a:off x="1724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62" name="任意多边形 76861"/>
            <p:cNvSpPr>
              <a:spLocks noEditPoints="1"/>
            </p:cNvSpPr>
            <p:nvPr/>
          </p:nvSpPr>
          <p:spPr>
            <a:xfrm>
              <a:off x="1724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63" name="任意多边形 76862"/>
            <p:cNvSpPr>
              <a:spLocks noEditPoints="1"/>
            </p:cNvSpPr>
            <p:nvPr/>
          </p:nvSpPr>
          <p:spPr>
            <a:xfrm>
              <a:off x="1724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64" name="任意多边形 76863"/>
            <p:cNvSpPr>
              <a:spLocks noEditPoints="1"/>
            </p:cNvSpPr>
            <p:nvPr/>
          </p:nvSpPr>
          <p:spPr>
            <a:xfrm>
              <a:off x="1724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65" name="矩形 76864"/>
            <p:cNvSpPr/>
            <p:nvPr/>
          </p:nvSpPr>
          <p:spPr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66" name="矩形 76865"/>
            <p:cNvSpPr/>
            <p:nvPr/>
          </p:nvSpPr>
          <p:spPr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67" name="任意多边形 76866"/>
            <p:cNvSpPr>
              <a:spLocks noEditPoints="1"/>
            </p:cNvSpPr>
            <p:nvPr/>
          </p:nvSpPr>
          <p:spPr>
            <a:xfrm>
              <a:off x="216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68" name="任意多边形 76867"/>
            <p:cNvSpPr>
              <a:spLocks noEditPoints="1"/>
            </p:cNvSpPr>
            <p:nvPr/>
          </p:nvSpPr>
          <p:spPr>
            <a:xfrm>
              <a:off x="216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69" name="任意多边形 76868"/>
            <p:cNvSpPr>
              <a:spLocks noEditPoints="1"/>
            </p:cNvSpPr>
            <p:nvPr/>
          </p:nvSpPr>
          <p:spPr>
            <a:xfrm>
              <a:off x="216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70" name="任意多边形 76869"/>
            <p:cNvSpPr>
              <a:spLocks noEditPoints="1"/>
            </p:cNvSpPr>
            <p:nvPr/>
          </p:nvSpPr>
          <p:spPr>
            <a:xfrm>
              <a:off x="216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71" name="任意多边形 76870"/>
            <p:cNvSpPr>
              <a:spLocks noEditPoints="1"/>
            </p:cNvSpPr>
            <p:nvPr/>
          </p:nvSpPr>
          <p:spPr>
            <a:xfrm>
              <a:off x="216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72" name="任意多边形 76871"/>
            <p:cNvSpPr>
              <a:spLocks noEditPoints="1"/>
            </p:cNvSpPr>
            <p:nvPr/>
          </p:nvSpPr>
          <p:spPr>
            <a:xfrm>
              <a:off x="216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73" name="任意多边形 76872"/>
            <p:cNvSpPr>
              <a:spLocks noEditPoints="1"/>
            </p:cNvSpPr>
            <p:nvPr/>
          </p:nvSpPr>
          <p:spPr>
            <a:xfrm>
              <a:off x="216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74" name="任意多边形 76873"/>
            <p:cNvSpPr>
              <a:spLocks noEditPoints="1"/>
            </p:cNvSpPr>
            <p:nvPr/>
          </p:nvSpPr>
          <p:spPr>
            <a:xfrm>
              <a:off x="216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75" name="任意多边形 76874"/>
            <p:cNvSpPr>
              <a:spLocks noEditPoints="1"/>
            </p:cNvSpPr>
            <p:nvPr/>
          </p:nvSpPr>
          <p:spPr>
            <a:xfrm>
              <a:off x="216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76" name="任意多边形 76875"/>
            <p:cNvSpPr>
              <a:spLocks noEditPoints="1"/>
            </p:cNvSpPr>
            <p:nvPr/>
          </p:nvSpPr>
          <p:spPr>
            <a:xfrm>
              <a:off x="216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77" name="矩形 76876"/>
            <p:cNvSpPr/>
            <p:nvPr/>
          </p:nvSpPr>
          <p:spPr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78" name="矩形 76877"/>
            <p:cNvSpPr/>
            <p:nvPr/>
          </p:nvSpPr>
          <p:spPr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79" name="任意多边形 76878"/>
            <p:cNvSpPr>
              <a:spLocks noEditPoints="1"/>
            </p:cNvSpPr>
            <p:nvPr/>
          </p:nvSpPr>
          <p:spPr>
            <a:xfrm>
              <a:off x="262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80" name="任意多边形 76879"/>
            <p:cNvSpPr>
              <a:spLocks noEditPoints="1"/>
            </p:cNvSpPr>
            <p:nvPr/>
          </p:nvSpPr>
          <p:spPr>
            <a:xfrm>
              <a:off x="262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81" name="任意多边形 76880"/>
            <p:cNvSpPr>
              <a:spLocks noEditPoints="1"/>
            </p:cNvSpPr>
            <p:nvPr/>
          </p:nvSpPr>
          <p:spPr>
            <a:xfrm>
              <a:off x="262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82" name="任意多边形 76881"/>
            <p:cNvSpPr>
              <a:spLocks noEditPoints="1"/>
            </p:cNvSpPr>
            <p:nvPr/>
          </p:nvSpPr>
          <p:spPr>
            <a:xfrm>
              <a:off x="262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83" name="任意多边形 76882"/>
            <p:cNvSpPr>
              <a:spLocks noEditPoints="1"/>
            </p:cNvSpPr>
            <p:nvPr/>
          </p:nvSpPr>
          <p:spPr>
            <a:xfrm>
              <a:off x="262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84" name="任意多边形 76883"/>
            <p:cNvSpPr>
              <a:spLocks noEditPoints="1"/>
            </p:cNvSpPr>
            <p:nvPr/>
          </p:nvSpPr>
          <p:spPr>
            <a:xfrm>
              <a:off x="262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85" name="任意多边形 76884"/>
            <p:cNvSpPr>
              <a:spLocks noEditPoints="1"/>
            </p:cNvSpPr>
            <p:nvPr/>
          </p:nvSpPr>
          <p:spPr>
            <a:xfrm>
              <a:off x="262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86" name="任意多边形 76885"/>
            <p:cNvSpPr>
              <a:spLocks noEditPoints="1"/>
            </p:cNvSpPr>
            <p:nvPr/>
          </p:nvSpPr>
          <p:spPr>
            <a:xfrm>
              <a:off x="262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87" name="任意多边形 76886"/>
            <p:cNvSpPr>
              <a:spLocks noEditPoints="1"/>
            </p:cNvSpPr>
            <p:nvPr/>
          </p:nvSpPr>
          <p:spPr>
            <a:xfrm>
              <a:off x="262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88" name="任意多边形 76887"/>
            <p:cNvSpPr>
              <a:spLocks noEditPoints="1"/>
            </p:cNvSpPr>
            <p:nvPr/>
          </p:nvSpPr>
          <p:spPr>
            <a:xfrm>
              <a:off x="262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89" name="矩形 76888"/>
            <p:cNvSpPr/>
            <p:nvPr/>
          </p:nvSpPr>
          <p:spPr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90" name="矩形 76889"/>
            <p:cNvSpPr/>
            <p:nvPr/>
          </p:nvSpPr>
          <p:spPr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91" name="任意多边形 76890"/>
            <p:cNvSpPr>
              <a:spLocks noEditPoints="1"/>
            </p:cNvSpPr>
            <p:nvPr/>
          </p:nvSpPr>
          <p:spPr>
            <a:xfrm>
              <a:off x="3065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92" name="任意多边形 76891"/>
            <p:cNvSpPr>
              <a:spLocks noEditPoints="1"/>
            </p:cNvSpPr>
            <p:nvPr/>
          </p:nvSpPr>
          <p:spPr>
            <a:xfrm>
              <a:off x="3065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93" name="任意多边形 76892"/>
            <p:cNvSpPr>
              <a:spLocks noEditPoints="1"/>
            </p:cNvSpPr>
            <p:nvPr/>
          </p:nvSpPr>
          <p:spPr>
            <a:xfrm>
              <a:off x="3065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94" name="任意多边形 76893"/>
            <p:cNvSpPr>
              <a:spLocks noEditPoints="1"/>
            </p:cNvSpPr>
            <p:nvPr/>
          </p:nvSpPr>
          <p:spPr>
            <a:xfrm>
              <a:off x="3065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95" name="任意多边形 76894"/>
            <p:cNvSpPr>
              <a:spLocks noEditPoints="1"/>
            </p:cNvSpPr>
            <p:nvPr/>
          </p:nvSpPr>
          <p:spPr>
            <a:xfrm>
              <a:off x="3065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96" name="任意多边形 76895"/>
            <p:cNvSpPr>
              <a:spLocks noEditPoints="1"/>
            </p:cNvSpPr>
            <p:nvPr/>
          </p:nvSpPr>
          <p:spPr>
            <a:xfrm>
              <a:off x="3065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97" name="任意多边形 76896"/>
            <p:cNvSpPr>
              <a:spLocks noEditPoints="1"/>
            </p:cNvSpPr>
            <p:nvPr/>
          </p:nvSpPr>
          <p:spPr>
            <a:xfrm>
              <a:off x="3065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98" name="任意多边形 76897"/>
            <p:cNvSpPr>
              <a:spLocks noEditPoints="1"/>
            </p:cNvSpPr>
            <p:nvPr/>
          </p:nvSpPr>
          <p:spPr>
            <a:xfrm>
              <a:off x="3065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99" name="任意多边形 76898"/>
            <p:cNvSpPr>
              <a:spLocks noEditPoints="1"/>
            </p:cNvSpPr>
            <p:nvPr/>
          </p:nvSpPr>
          <p:spPr>
            <a:xfrm>
              <a:off x="3065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00" name="任意多边形 76899"/>
            <p:cNvSpPr>
              <a:spLocks noEditPoints="1"/>
            </p:cNvSpPr>
            <p:nvPr/>
          </p:nvSpPr>
          <p:spPr>
            <a:xfrm>
              <a:off x="3065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01" name="矩形 76900"/>
            <p:cNvSpPr/>
            <p:nvPr/>
          </p:nvSpPr>
          <p:spPr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02" name="矩形 76901"/>
            <p:cNvSpPr/>
            <p:nvPr/>
          </p:nvSpPr>
          <p:spPr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03" name="任意多边形 76902"/>
            <p:cNvSpPr>
              <a:spLocks noEditPoints="1"/>
            </p:cNvSpPr>
            <p:nvPr/>
          </p:nvSpPr>
          <p:spPr>
            <a:xfrm>
              <a:off x="351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04" name="任意多边形 76903"/>
            <p:cNvSpPr>
              <a:spLocks noEditPoints="1"/>
            </p:cNvSpPr>
            <p:nvPr/>
          </p:nvSpPr>
          <p:spPr>
            <a:xfrm>
              <a:off x="351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05" name="任意多边形 76904"/>
            <p:cNvSpPr>
              <a:spLocks noEditPoints="1"/>
            </p:cNvSpPr>
            <p:nvPr/>
          </p:nvSpPr>
          <p:spPr>
            <a:xfrm>
              <a:off x="351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06" name="任意多边形 76905"/>
            <p:cNvSpPr>
              <a:spLocks noEditPoints="1"/>
            </p:cNvSpPr>
            <p:nvPr/>
          </p:nvSpPr>
          <p:spPr>
            <a:xfrm>
              <a:off x="351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07" name="任意多边形 76906"/>
            <p:cNvSpPr>
              <a:spLocks noEditPoints="1"/>
            </p:cNvSpPr>
            <p:nvPr/>
          </p:nvSpPr>
          <p:spPr>
            <a:xfrm>
              <a:off x="351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08" name="任意多边形 76907"/>
            <p:cNvSpPr>
              <a:spLocks noEditPoints="1"/>
            </p:cNvSpPr>
            <p:nvPr/>
          </p:nvSpPr>
          <p:spPr>
            <a:xfrm>
              <a:off x="351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09" name="任意多边形 76908"/>
            <p:cNvSpPr>
              <a:spLocks noEditPoints="1"/>
            </p:cNvSpPr>
            <p:nvPr/>
          </p:nvSpPr>
          <p:spPr>
            <a:xfrm>
              <a:off x="351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10" name="任意多边形 76909"/>
            <p:cNvSpPr>
              <a:spLocks noEditPoints="1"/>
            </p:cNvSpPr>
            <p:nvPr/>
          </p:nvSpPr>
          <p:spPr>
            <a:xfrm>
              <a:off x="351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11" name="任意多边形 76910"/>
            <p:cNvSpPr>
              <a:spLocks noEditPoints="1"/>
            </p:cNvSpPr>
            <p:nvPr/>
          </p:nvSpPr>
          <p:spPr>
            <a:xfrm>
              <a:off x="351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12" name="任意多边形 76911"/>
            <p:cNvSpPr>
              <a:spLocks noEditPoints="1"/>
            </p:cNvSpPr>
            <p:nvPr/>
          </p:nvSpPr>
          <p:spPr>
            <a:xfrm>
              <a:off x="351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13" name="矩形 76912"/>
            <p:cNvSpPr/>
            <p:nvPr/>
          </p:nvSpPr>
          <p:spPr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14" name="矩形 76913"/>
            <p:cNvSpPr/>
            <p:nvPr/>
          </p:nvSpPr>
          <p:spPr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15" name="任意多边形 76914"/>
            <p:cNvSpPr>
              <a:spLocks noEditPoints="1"/>
            </p:cNvSpPr>
            <p:nvPr/>
          </p:nvSpPr>
          <p:spPr>
            <a:xfrm>
              <a:off x="396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16" name="任意多边形 76915"/>
            <p:cNvSpPr>
              <a:spLocks noEditPoints="1"/>
            </p:cNvSpPr>
            <p:nvPr/>
          </p:nvSpPr>
          <p:spPr>
            <a:xfrm>
              <a:off x="396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17" name="任意多边形 76916"/>
            <p:cNvSpPr>
              <a:spLocks noEditPoints="1"/>
            </p:cNvSpPr>
            <p:nvPr/>
          </p:nvSpPr>
          <p:spPr>
            <a:xfrm>
              <a:off x="396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18" name="任意多边形 76917"/>
            <p:cNvSpPr>
              <a:spLocks noEditPoints="1"/>
            </p:cNvSpPr>
            <p:nvPr/>
          </p:nvSpPr>
          <p:spPr>
            <a:xfrm>
              <a:off x="396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19" name="任意多边形 76918"/>
            <p:cNvSpPr>
              <a:spLocks noEditPoints="1"/>
            </p:cNvSpPr>
            <p:nvPr/>
          </p:nvSpPr>
          <p:spPr>
            <a:xfrm>
              <a:off x="396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20" name="任意多边形 76919"/>
            <p:cNvSpPr>
              <a:spLocks noEditPoints="1"/>
            </p:cNvSpPr>
            <p:nvPr/>
          </p:nvSpPr>
          <p:spPr>
            <a:xfrm>
              <a:off x="396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21" name="任意多边形 76920"/>
            <p:cNvSpPr>
              <a:spLocks noEditPoints="1"/>
            </p:cNvSpPr>
            <p:nvPr/>
          </p:nvSpPr>
          <p:spPr>
            <a:xfrm>
              <a:off x="396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22" name="任意多边形 76921"/>
            <p:cNvSpPr>
              <a:spLocks noEditPoints="1"/>
            </p:cNvSpPr>
            <p:nvPr/>
          </p:nvSpPr>
          <p:spPr>
            <a:xfrm>
              <a:off x="396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23" name="任意多边形 76922"/>
            <p:cNvSpPr>
              <a:spLocks noEditPoints="1"/>
            </p:cNvSpPr>
            <p:nvPr/>
          </p:nvSpPr>
          <p:spPr>
            <a:xfrm>
              <a:off x="396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24" name="任意多边形 76923"/>
            <p:cNvSpPr>
              <a:spLocks noEditPoints="1"/>
            </p:cNvSpPr>
            <p:nvPr/>
          </p:nvSpPr>
          <p:spPr>
            <a:xfrm>
              <a:off x="396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25" name="矩形 76924"/>
            <p:cNvSpPr/>
            <p:nvPr/>
          </p:nvSpPr>
          <p:spPr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26" name="矩形 76925"/>
            <p:cNvSpPr/>
            <p:nvPr/>
          </p:nvSpPr>
          <p:spPr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27" name="任意多边形 76926"/>
            <p:cNvSpPr>
              <a:spLocks noEditPoints="1"/>
            </p:cNvSpPr>
            <p:nvPr/>
          </p:nvSpPr>
          <p:spPr>
            <a:xfrm>
              <a:off x="4405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28" name="任意多边形 76927"/>
            <p:cNvSpPr>
              <a:spLocks noEditPoints="1"/>
            </p:cNvSpPr>
            <p:nvPr/>
          </p:nvSpPr>
          <p:spPr>
            <a:xfrm>
              <a:off x="4405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29" name="任意多边形 76928"/>
            <p:cNvSpPr>
              <a:spLocks noEditPoints="1"/>
            </p:cNvSpPr>
            <p:nvPr/>
          </p:nvSpPr>
          <p:spPr>
            <a:xfrm>
              <a:off x="4405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30" name="任意多边形 76929"/>
            <p:cNvSpPr>
              <a:spLocks noEditPoints="1"/>
            </p:cNvSpPr>
            <p:nvPr/>
          </p:nvSpPr>
          <p:spPr>
            <a:xfrm>
              <a:off x="4405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31" name="任意多边形 76930"/>
            <p:cNvSpPr>
              <a:spLocks noEditPoints="1"/>
            </p:cNvSpPr>
            <p:nvPr/>
          </p:nvSpPr>
          <p:spPr>
            <a:xfrm>
              <a:off x="4405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32" name="任意多边形 76931"/>
            <p:cNvSpPr>
              <a:spLocks noEditPoints="1"/>
            </p:cNvSpPr>
            <p:nvPr/>
          </p:nvSpPr>
          <p:spPr>
            <a:xfrm>
              <a:off x="4405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33" name="任意多边形 76932"/>
            <p:cNvSpPr>
              <a:spLocks noEditPoints="1"/>
            </p:cNvSpPr>
            <p:nvPr/>
          </p:nvSpPr>
          <p:spPr>
            <a:xfrm>
              <a:off x="4405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34" name="任意多边形 76933"/>
            <p:cNvSpPr>
              <a:spLocks noEditPoints="1"/>
            </p:cNvSpPr>
            <p:nvPr/>
          </p:nvSpPr>
          <p:spPr>
            <a:xfrm>
              <a:off x="4405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35" name="任意多边形 76934"/>
            <p:cNvSpPr>
              <a:spLocks noEditPoints="1"/>
            </p:cNvSpPr>
            <p:nvPr/>
          </p:nvSpPr>
          <p:spPr>
            <a:xfrm>
              <a:off x="4405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36" name="任意多边形 76935"/>
            <p:cNvSpPr>
              <a:spLocks noEditPoints="1"/>
            </p:cNvSpPr>
            <p:nvPr/>
          </p:nvSpPr>
          <p:spPr>
            <a:xfrm>
              <a:off x="4405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37" name="矩形 76936"/>
            <p:cNvSpPr/>
            <p:nvPr/>
          </p:nvSpPr>
          <p:spPr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38" name="矩形 76937"/>
            <p:cNvSpPr/>
            <p:nvPr/>
          </p:nvSpPr>
          <p:spPr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39" name="任意多边形 76938"/>
            <p:cNvSpPr>
              <a:spLocks noEditPoints="1"/>
            </p:cNvSpPr>
            <p:nvPr/>
          </p:nvSpPr>
          <p:spPr>
            <a:xfrm>
              <a:off x="485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40" name="任意多边形 76939"/>
            <p:cNvSpPr>
              <a:spLocks noEditPoints="1"/>
            </p:cNvSpPr>
            <p:nvPr/>
          </p:nvSpPr>
          <p:spPr>
            <a:xfrm>
              <a:off x="485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41" name="任意多边形 76940"/>
            <p:cNvSpPr>
              <a:spLocks noEditPoints="1"/>
            </p:cNvSpPr>
            <p:nvPr/>
          </p:nvSpPr>
          <p:spPr>
            <a:xfrm>
              <a:off x="485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42" name="任意多边形 76941"/>
            <p:cNvSpPr>
              <a:spLocks noEditPoints="1"/>
            </p:cNvSpPr>
            <p:nvPr/>
          </p:nvSpPr>
          <p:spPr>
            <a:xfrm>
              <a:off x="485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43" name="任意多边形 76942"/>
            <p:cNvSpPr>
              <a:spLocks noEditPoints="1"/>
            </p:cNvSpPr>
            <p:nvPr/>
          </p:nvSpPr>
          <p:spPr>
            <a:xfrm>
              <a:off x="485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44" name="任意多边形 76943"/>
            <p:cNvSpPr>
              <a:spLocks noEditPoints="1"/>
            </p:cNvSpPr>
            <p:nvPr/>
          </p:nvSpPr>
          <p:spPr>
            <a:xfrm>
              <a:off x="485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45" name="任意多边形 76944"/>
            <p:cNvSpPr>
              <a:spLocks noEditPoints="1"/>
            </p:cNvSpPr>
            <p:nvPr/>
          </p:nvSpPr>
          <p:spPr>
            <a:xfrm>
              <a:off x="485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46" name="任意多边形 76945"/>
            <p:cNvSpPr>
              <a:spLocks noEditPoints="1"/>
            </p:cNvSpPr>
            <p:nvPr/>
          </p:nvSpPr>
          <p:spPr>
            <a:xfrm>
              <a:off x="485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47" name="任意多边形 76946"/>
            <p:cNvSpPr>
              <a:spLocks noEditPoints="1"/>
            </p:cNvSpPr>
            <p:nvPr/>
          </p:nvSpPr>
          <p:spPr>
            <a:xfrm>
              <a:off x="485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48" name="任意多边形 76947"/>
            <p:cNvSpPr>
              <a:spLocks noEditPoints="1"/>
            </p:cNvSpPr>
            <p:nvPr/>
          </p:nvSpPr>
          <p:spPr>
            <a:xfrm>
              <a:off x="485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49" name="矩形 76948"/>
            <p:cNvSpPr/>
            <p:nvPr/>
          </p:nvSpPr>
          <p:spPr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50" name="矩形 76949"/>
            <p:cNvSpPr/>
            <p:nvPr/>
          </p:nvSpPr>
          <p:spPr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51" name="任意多边形 76950"/>
            <p:cNvSpPr>
              <a:spLocks noEditPoints="1"/>
            </p:cNvSpPr>
            <p:nvPr/>
          </p:nvSpPr>
          <p:spPr>
            <a:xfrm>
              <a:off x="530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52" name="任意多边形 76951"/>
            <p:cNvSpPr>
              <a:spLocks noEditPoints="1"/>
            </p:cNvSpPr>
            <p:nvPr/>
          </p:nvSpPr>
          <p:spPr>
            <a:xfrm>
              <a:off x="530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53" name="任意多边形 76952"/>
            <p:cNvSpPr>
              <a:spLocks noEditPoints="1"/>
            </p:cNvSpPr>
            <p:nvPr/>
          </p:nvSpPr>
          <p:spPr>
            <a:xfrm>
              <a:off x="530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54" name="任意多边形 76953"/>
            <p:cNvSpPr>
              <a:spLocks noEditPoints="1"/>
            </p:cNvSpPr>
            <p:nvPr/>
          </p:nvSpPr>
          <p:spPr>
            <a:xfrm>
              <a:off x="530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55" name="任意多边形 76954"/>
            <p:cNvSpPr>
              <a:spLocks noEditPoints="1"/>
            </p:cNvSpPr>
            <p:nvPr/>
          </p:nvSpPr>
          <p:spPr>
            <a:xfrm>
              <a:off x="530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56" name="任意多边形 76955"/>
            <p:cNvSpPr>
              <a:spLocks noEditPoints="1"/>
            </p:cNvSpPr>
            <p:nvPr/>
          </p:nvSpPr>
          <p:spPr>
            <a:xfrm>
              <a:off x="530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57" name="任意多边形 76956"/>
            <p:cNvSpPr>
              <a:spLocks noEditPoints="1"/>
            </p:cNvSpPr>
            <p:nvPr/>
          </p:nvSpPr>
          <p:spPr>
            <a:xfrm>
              <a:off x="530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58" name="任意多边形 76957"/>
            <p:cNvSpPr>
              <a:spLocks noEditPoints="1"/>
            </p:cNvSpPr>
            <p:nvPr/>
          </p:nvSpPr>
          <p:spPr>
            <a:xfrm>
              <a:off x="530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59" name="任意多边形 76958"/>
            <p:cNvSpPr>
              <a:spLocks noEditPoints="1"/>
            </p:cNvSpPr>
            <p:nvPr/>
          </p:nvSpPr>
          <p:spPr>
            <a:xfrm>
              <a:off x="530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60" name="任意多边形 76959"/>
            <p:cNvSpPr>
              <a:spLocks noEditPoints="1"/>
            </p:cNvSpPr>
            <p:nvPr/>
          </p:nvSpPr>
          <p:spPr>
            <a:xfrm>
              <a:off x="530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61" name="矩形 76960"/>
            <p:cNvSpPr/>
            <p:nvPr/>
          </p:nvSpPr>
          <p:spPr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62" name="任意多边形 76961"/>
            <p:cNvSpPr/>
            <p:nvPr/>
          </p:nvSpPr>
          <p:spPr>
            <a:xfrm>
              <a:off x="349" y="3304"/>
              <a:ext cx="20" cy="10"/>
            </a:xfrm>
            <a:custGeom>
              <a:avLst/>
              <a:gdLst/>
              <a:ahLst/>
              <a:cxnLst/>
              <a:rect l="0" t="0" r="0" b="0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6963" name="标题 76962"/>
          <p:cNvSpPr>
            <a:spLocks noGrp="1" noRot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6964" name="日期占位符 76963"/>
          <p:cNvSpPr>
            <a:spLocks noGrp="1"/>
          </p:cNvSpPr>
          <p:nvPr>
            <p:ph type="dt" sz="half" idx="2"/>
          </p:nvPr>
        </p:nvSpPr>
        <p:spPr>
          <a:xfrm>
            <a:off x="301625" y="62484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6965" name="页脚占位符 7696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6966" name="灯片编号占位符 7696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6967" name="副标题 76966"/>
          <p:cNvSpPr>
            <a:spLocks noGrp="1" noRot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grpSp>
        <p:nvGrpSpPr>
          <p:cNvPr id="76968" name="组合 76967"/>
          <p:cNvGrpSpPr/>
          <p:nvPr/>
        </p:nvGrpSpPr>
        <p:grpSpPr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76969" name="任意多边形 76968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70" name="任意多边形 76969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71" name="任意多边形 76970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72" name="任意多边形 76971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73" name="任意多边形 76972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74" name="任意多边形 76973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75" name="任意多边形 76974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76" name="任意多边形 76975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77" name="任意多边形 76976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78" name="任意多边形 76977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79" name="任意多边形 76978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80" name="任意多边形 76979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81" name="任意多边形 76980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blinds dir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8" cy="5870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81784" cy="5870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663826"/>
            <a:ext cx="7772400" cy="1470025"/>
          </a:xfrm>
        </p:spPr>
        <p:txBody>
          <a:bodyPr/>
          <a:lstStyle>
            <a:lvl1pPr>
              <a:defRPr sz="4000">
                <a:latin typeface="华文行楷" pitchFamily="2" charset="-122"/>
                <a:ea typeface="华文行楷" pitchFamily="2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latin typeface="华文行楷" pitchFamily="2" charset="-122"/>
                <a:ea typeface="华文行楷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95166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7834" y="1600200"/>
            <a:ext cx="3995166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663826"/>
            <a:ext cx="7772400" cy="1470025"/>
          </a:xfrm>
        </p:spPr>
        <p:txBody>
          <a:bodyPr/>
          <a:lstStyle>
            <a:lvl1pPr>
              <a:defRPr sz="4000">
                <a:latin typeface="华文行楷" pitchFamily="2" charset="-122"/>
                <a:ea typeface="华文行楷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latin typeface="华文行楷" pitchFamily="2" charset="-122"/>
                <a:ea typeface="华文行楷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6C4F27-69A2-4D12-8A90-EA0936836E3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4D8943-5EC1-4C21-B16F-C73C1C6197E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4A409E-C8CE-4039-9938-E75A3128ED6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88E7E2-58FF-4C30-98C7-63651FF3204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6D1E9D-8D21-4AB4-83C3-1C32CC8A9EE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00AE2A-2CD3-4B01-A76B-A68C4BBAC9E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25D10A-25DB-49CB-9633-0EED2E3A493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85661B-9F4C-4F31-A8E7-5E76202EFBE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AE0BC5-FAB1-4BA8-99B2-6B4DA228373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F01E11-92CD-4E46-A2A3-3C3F080EF27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FC21F-178E-446B-8ADB-B7C0A288F5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052227-C641-42D4-B347-826C7EE12A3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4" Type="http://schemas.openxmlformats.org/officeDocument/2006/relationships/theme" Target="../theme/theme4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4" Type="http://schemas.openxmlformats.org/officeDocument/2006/relationships/theme" Target="../theme/theme5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组合 75777"/>
          <p:cNvGrpSpPr/>
          <p:nvPr/>
        </p:nvGrpSpPr>
        <p:grpSpPr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75779" name="矩形 75778"/>
            <p:cNvSpPr/>
            <p:nvPr/>
          </p:nvSpPr>
          <p:spPr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0" name="任意多边形 75779"/>
            <p:cNvSpPr>
              <a:spLocks noEditPoints="1"/>
            </p:cNvSpPr>
            <p:nvPr/>
          </p:nvSpPr>
          <p:spPr>
            <a:xfrm>
              <a:off x="384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1" name="任意多边形 75780"/>
            <p:cNvSpPr>
              <a:spLocks noEditPoints="1"/>
            </p:cNvSpPr>
            <p:nvPr/>
          </p:nvSpPr>
          <p:spPr>
            <a:xfrm>
              <a:off x="384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2" name="任意多边形 75781"/>
            <p:cNvSpPr>
              <a:spLocks noEditPoints="1"/>
            </p:cNvSpPr>
            <p:nvPr/>
          </p:nvSpPr>
          <p:spPr>
            <a:xfrm>
              <a:off x="384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3" name="任意多边形 75782"/>
            <p:cNvSpPr>
              <a:spLocks noEditPoints="1"/>
            </p:cNvSpPr>
            <p:nvPr/>
          </p:nvSpPr>
          <p:spPr>
            <a:xfrm>
              <a:off x="384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4" name="任意多边形 75783"/>
            <p:cNvSpPr>
              <a:spLocks noEditPoints="1"/>
            </p:cNvSpPr>
            <p:nvPr/>
          </p:nvSpPr>
          <p:spPr>
            <a:xfrm>
              <a:off x="384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5" name="任意多边形 75784"/>
            <p:cNvSpPr>
              <a:spLocks noEditPoints="1"/>
            </p:cNvSpPr>
            <p:nvPr/>
          </p:nvSpPr>
          <p:spPr>
            <a:xfrm>
              <a:off x="384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6" name="任意多边形 75785"/>
            <p:cNvSpPr>
              <a:spLocks noEditPoints="1"/>
            </p:cNvSpPr>
            <p:nvPr/>
          </p:nvSpPr>
          <p:spPr>
            <a:xfrm>
              <a:off x="384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7" name="任意多边形 75786"/>
            <p:cNvSpPr>
              <a:spLocks noEditPoints="1"/>
            </p:cNvSpPr>
            <p:nvPr/>
          </p:nvSpPr>
          <p:spPr>
            <a:xfrm>
              <a:off x="384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8" name="任意多边形 75787"/>
            <p:cNvSpPr>
              <a:spLocks noEditPoints="1"/>
            </p:cNvSpPr>
            <p:nvPr/>
          </p:nvSpPr>
          <p:spPr>
            <a:xfrm>
              <a:off x="384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9" name="任意多边形 75788"/>
            <p:cNvSpPr>
              <a:spLocks noEditPoints="1"/>
            </p:cNvSpPr>
            <p:nvPr/>
          </p:nvSpPr>
          <p:spPr>
            <a:xfrm>
              <a:off x="384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0" name="矩形 75789"/>
            <p:cNvSpPr/>
            <p:nvPr/>
          </p:nvSpPr>
          <p:spPr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1" name="矩形 75790"/>
            <p:cNvSpPr/>
            <p:nvPr/>
          </p:nvSpPr>
          <p:spPr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2" name="任意多边形 75791"/>
            <p:cNvSpPr>
              <a:spLocks noEditPoints="1"/>
            </p:cNvSpPr>
            <p:nvPr/>
          </p:nvSpPr>
          <p:spPr>
            <a:xfrm>
              <a:off x="82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3" name="任意多边形 75792"/>
            <p:cNvSpPr>
              <a:spLocks noEditPoints="1"/>
            </p:cNvSpPr>
            <p:nvPr/>
          </p:nvSpPr>
          <p:spPr>
            <a:xfrm>
              <a:off x="82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4" name="任意多边形 75793"/>
            <p:cNvSpPr>
              <a:spLocks noEditPoints="1"/>
            </p:cNvSpPr>
            <p:nvPr/>
          </p:nvSpPr>
          <p:spPr>
            <a:xfrm>
              <a:off x="82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5" name="任意多边形 75794"/>
            <p:cNvSpPr>
              <a:spLocks noEditPoints="1"/>
            </p:cNvSpPr>
            <p:nvPr/>
          </p:nvSpPr>
          <p:spPr>
            <a:xfrm>
              <a:off x="82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6" name="任意多边形 75795"/>
            <p:cNvSpPr>
              <a:spLocks noEditPoints="1"/>
            </p:cNvSpPr>
            <p:nvPr/>
          </p:nvSpPr>
          <p:spPr>
            <a:xfrm>
              <a:off x="82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7" name="任意多边形 75796"/>
            <p:cNvSpPr>
              <a:spLocks noEditPoints="1"/>
            </p:cNvSpPr>
            <p:nvPr/>
          </p:nvSpPr>
          <p:spPr>
            <a:xfrm>
              <a:off x="82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8" name="任意多边形 75797"/>
            <p:cNvSpPr>
              <a:spLocks noEditPoints="1"/>
            </p:cNvSpPr>
            <p:nvPr/>
          </p:nvSpPr>
          <p:spPr>
            <a:xfrm>
              <a:off x="82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9" name="任意多边形 75798"/>
            <p:cNvSpPr>
              <a:spLocks noEditPoints="1"/>
            </p:cNvSpPr>
            <p:nvPr/>
          </p:nvSpPr>
          <p:spPr>
            <a:xfrm>
              <a:off x="82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0" name="任意多边形 75799"/>
            <p:cNvSpPr>
              <a:spLocks noEditPoints="1"/>
            </p:cNvSpPr>
            <p:nvPr/>
          </p:nvSpPr>
          <p:spPr>
            <a:xfrm>
              <a:off x="82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1" name="任意多边形 75800"/>
            <p:cNvSpPr>
              <a:spLocks noEditPoints="1"/>
            </p:cNvSpPr>
            <p:nvPr/>
          </p:nvSpPr>
          <p:spPr>
            <a:xfrm>
              <a:off x="82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2" name="矩形 75801"/>
            <p:cNvSpPr/>
            <p:nvPr/>
          </p:nvSpPr>
          <p:spPr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3" name="矩形 75802"/>
            <p:cNvSpPr/>
            <p:nvPr/>
          </p:nvSpPr>
          <p:spPr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4" name="任意多边形 75803"/>
            <p:cNvSpPr>
              <a:spLocks noEditPoints="1"/>
            </p:cNvSpPr>
            <p:nvPr/>
          </p:nvSpPr>
          <p:spPr>
            <a:xfrm>
              <a:off x="127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5" name="任意多边形 75804"/>
            <p:cNvSpPr>
              <a:spLocks noEditPoints="1"/>
            </p:cNvSpPr>
            <p:nvPr/>
          </p:nvSpPr>
          <p:spPr>
            <a:xfrm>
              <a:off x="127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6" name="任意多边形 75805"/>
            <p:cNvSpPr>
              <a:spLocks noEditPoints="1"/>
            </p:cNvSpPr>
            <p:nvPr/>
          </p:nvSpPr>
          <p:spPr>
            <a:xfrm>
              <a:off x="127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7" name="任意多边形 75806"/>
            <p:cNvSpPr>
              <a:spLocks noEditPoints="1"/>
            </p:cNvSpPr>
            <p:nvPr/>
          </p:nvSpPr>
          <p:spPr>
            <a:xfrm>
              <a:off x="127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8" name="任意多边形 75807"/>
            <p:cNvSpPr>
              <a:spLocks noEditPoints="1"/>
            </p:cNvSpPr>
            <p:nvPr/>
          </p:nvSpPr>
          <p:spPr>
            <a:xfrm>
              <a:off x="127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9" name="任意多边形 75808"/>
            <p:cNvSpPr>
              <a:spLocks noEditPoints="1"/>
            </p:cNvSpPr>
            <p:nvPr/>
          </p:nvSpPr>
          <p:spPr>
            <a:xfrm>
              <a:off x="127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0" name="任意多边形 75809"/>
            <p:cNvSpPr>
              <a:spLocks noEditPoints="1"/>
            </p:cNvSpPr>
            <p:nvPr/>
          </p:nvSpPr>
          <p:spPr>
            <a:xfrm>
              <a:off x="127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1" name="任意多边形 75810"/>
            <p:cNvSpPr>
              <a:spLocks noEditPoints="1"/>
            </p:cNvSpPr>
            <p:nvPr/>
          </p:nvSpPr>
          <p:spPr>
            <a:xfrm>
              <a:off x="127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2" name="任意多边形 75811"/>
            <p:cNvSpPr>
              <a:spLocks noEditPoints="1"/>
            </p:cNvSpPr>
            <p:nvPr/>
          </p:nvSpPr>
          <p:spPr>
            <a:xfrm>
              <a:off x="127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3" name="任意多边形 75812"/>
            <p:cNvSpPr>
              <a:spLocks noEditPoints="1"/>
            </p:cNvSpPr>
            <p:nvPr/>
          </p:nvSpPr>
          <p:spPr>
            <a:xfrm>
              <a:off x="127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4" name="矩形 75813"/>
            <p:cNvSpPr/>
            <p:nvPr/>
          </p:nvSpPr>
          <p:spPr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5" name="矩形 75814"/>
            <p:cNvSpPr/>
            <p:nvPr/>
          </p:nvSpPr>
          <p:spPr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6" name="任意多边形 75815"/>
            <p:cNvSpPr>
              <a:spLocks noEditPoints="1"/>
            </p:cNvSpPr>
            <p:nvPr/>
          </p:nvSpPr>
          <p:spPr>
            <a:xfrm>
              <a:off x="1724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7" name="任意多边形 75816"/>
            <p:cNvSpPr>
              <a:spLocks noEditPoints="1"/>
            </p:cNvSpPr>
            <p:nvPr/>
          </p:nvSpPr>
          <p:spPr>
            <a:xfrm>
              <a:off x="1724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8" name="任意多边形 75817"/>
            <p:cNvSpPr>
              <a:spLocks noEditPoints="1"/>
            </p:cNvSpPr>
            <p:nvPr/>
          </p:nvSpPr>
          <p:spPr>
            <a:xfrm>
              <a:off x="1724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9" name="任意多边形 75818"/>
            <p:cNvSpPr>
              <a:spLocks noEditPoints="1"/>
            </p:cNvSpPr>
            <p:nvPr/>
          </p:nvSpPr>
          <p:spPr>
            <a:xfrm>
              <a:off x="1724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0" name="任意多边形 75819"/>
            <p:cNvSpPr>
              <a:spLocks noEditPoints="1"/>
            </p:cNvSpPr>
            <p:nvPr/>
          </p:nvSpPr>
          <p:spPr>
            <a:xfrm>
              <a:off x="1724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1" name="任意多边形 75820"/>
            <p:cNvSpPr>
              <a:spLocks noEditPoints="1"/>
            </p:cNvSpPr>
            <p:nvPr/>
          </p:nvSpPr>
          <p:spPr>
            <a:xfrm>
              <a:off x="1724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2" name="任意多边形 75821"/>
            <p:cNvSpPr>
              <a:spLocks noEditPoints="1"/>
            </p:cNvSpPr>
            <p:nvPr/>
          </p:nvSpPr>
          <p:spPr>
            <a:xfrm>
              <a:off x="1724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3" name="任意多边形 75822"/>
            <p:cNvSpPr>
              <a:spLocks noEditPoints="1"/>
            </p:cNvSpPr>
            <p:nvPr/>
          </p:nvSpPr>
          <p:spPr>
            <a:xfrm>
              <a:off x="1724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4" name="任意多边形 75823"/>
            <p:cNvSpPr>
              <a:spLocks noEditPoints="1"/>
            </p:cNvSpPr>
            <p:nvPr/>
          </p:nvSpPr>
          <p:spPr>
            <a:xfrm>
              <a:off x="1724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5" name="任意多边形 75824"/>
            <p:cNvSpPr>
              <a:spLocks noEditPoints="1"/>
            </p:cNvSpPr>
            <p:nvPr/>
          </p:nvSpPr>
          <p:spPr>
            <a:xfrm>
              <a:off x="1724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6" name="矩形 75825"/>
            <p:cNvSpPr/>
            <p:nvPr/>
          </p:nvSpPr>
          <p:spPr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7" name="矩形 75826"/>
            <p:cNvSpPr/>
            <p:nvPr/>
          </p:nvSpPr>
          <p:spPr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8" name="任意多边形 75827"/>
            <p:cNvSpPr>
              <a:spLocks noEditPoints="1"/>
            </p:cNvSpPr>
            <p:nvPr/>
          </p:nvSpPr>
          <p:spPr>
            <a:xfrm>
              <a:off x="216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29" name="任意多边形 75828"/>
            <p:cNvSpPr>
              <a:spLocks noEditPoints="1"/>
            </p:cNvSpPr>
            <p:nvPr/>
          </p:nvSpPr>
          <p:spPr>
            <a:xfrm>
              <a:off x="216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0" name="任意多边形 75829"/>
            <p:cNvSpPr>
              <a:spLocks noEditPoints="1"/>
            </p:cNvSpPr>
            <p:nvPr/>
          </p:nvSpPr>
          <p:spPr>
            <a:xfrm>
              <a:off x="216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1" name="任意多边形 75830"/>
            <p:cNvSpPr>
              <a:spLocks noEditPoints="1"/>
            </p:cNvSpPr>
            <p:nvPr/>
          </p:nvSpPr>
          <p:spPr>
            <a:xfrm>
              <a:off x="216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2" name="任意多边形 75831"/>
            <p:cNvSpPr>
              <a:spLocks noEditPoints="1"/>
            </p:cNvSpPr>
            <p:nvPr/>
          </p:nvSpPr>
          <p:spPr>
            <a:xfrm>
              <a:off x="216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3" name="任意多边形 75832"/>
            <p:cNvSpPr>
              <a:spLocks noEditPoints="1"/>
            </p:cNvSpPr>
            <p:nvPr/>
          </p:nvSpPr>
          <p:spPr>
            <a:xfrm>
              <a:off x="216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4" name="任意多边形 75833"/>
            <p:cNvSpPr>
              <a:spLocks noEditPoints="1"/>
            </p:cNvSpPr>
            <p:nvPr/>
          </p:nvSpPr>
          <p:spPr>
            <a:xfrm>
              <a:off x="216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5" name="任意多边形 75834"/>
            <p:cNvSpPr>
              <a:spLocks noEditPoints="1"/>
            </p:cNvSpPr>
            <p:nvPr/>
          </p:nvSpPr>
          <p:spPr>
            <a:xfrm>
              <a:off x="216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6" name="任意多边形 75835"/>
            <p:cNvSpPr>
              <a:spLocks noEditPoints="1"/>
            </p:cNvSpPr>
            <p:nvPr/>
          </p:nvSpPr>
          <p:spPr>
            <a:xfrm>
              <a:off x="216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7" name="任意多边形 75836"/>
            <p:cNvSpPr>
              <a:spLocks noEditPoints="1"/>
            </p:cNvSpPr>
            <p:nvPr/>
          </p:nvSpPr>
          <p:spPr>
            <a:xfrm>
              <a:off x="216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8" name="矩形 75837"/>
            <p:cNvSpPr/>
            <p:nvPr/>
          </p:nvSpPr>
          <p:spPr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39" name="矩形 75838"/>
            <p:cNvSpPr/>
            <p:nvPr/>
          </p:nvSpPr>
          <p:spPr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0" name="任意多边形 75839"/>
            <p:cNvSpPr>
              <a:spLocks noEditPoints="1"/>
            </p:cNvSpPr>
            <p:nvPr/>
          </p:nvSpPr>
          <p:spPr>
            <a:xfrm>
              <a:off x="262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1" name="任意多边形 75840"/>
            <p:cNvSpPr>
              <a:spLocks noEditPoints="1"/>
            </p:cNvSpPr>
            <p:nvPr/>
          </p:nvSpPr>
          <p:spPr>
            <a:xfrm>
              <a:off x="262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2" name="任意多边形 75841"/>
            <p:cNvSpPr>
              <a:spLocks noEditPoints="1"/>
            </p:cNvSpPr>
            <p:nvPr/>
          </p:nvSpPr>
          <p:spPr>
            <a:xfrm>
              <a:off x="262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3" name="任意多边形 75842"/>
            <p:cNvSpPr>
              <a:spLocks noEditPoints="1"/>
            </p:cNvSpPr>
            <p:nvPr/>
          </p:nvSpPr>
          <p:spPr>
            <a:xfrm>
              <a:off x="262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4" name="任意多边形 75843"/>
            <p:cNvSpPr>
              <a:spLocks noEditPoints="1"/>
            </p:cNvSpPr>
            <p:nvPr/>
          </p:nvSpPr>
          <p:spPr>
            <a:xfrm>
              <a:off x="262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5" name="任意多边形 75844"/>
            <p:cNvSpPr>
              <a:spLocks noEditPoints="1"/>
            </p:cNvSpPr>
            <p:nvPr/>
          </p:nvSpPr>
          <p:spPr>
            <a:xfrm>
              <a:off x="262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6" name="任意多边形 75845"/>
            <p:cNvSpPr>
              <a:spLocks noEditPoints="1"/>
            </p:cNvSpPr>
            <p:nvPr/>
          </p:nvSpPr>
          <p:spPr>
            <a:xfrm>
              <a:off x="262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7" name="任意多边形 75846"/>
            <p:cNvSpPr>
              <a:spLocks noEditPoints="1"/>
            </p:cNvSpPr>
            <p:nvPr/>
          </p:nvSpPr>
          <p:spPr>
            <a:xfrm>
              <a:off x="262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8" name="任意多边形 75847"/>
            <p:cNvSpPr>
              <a:spLocks noEditPoints="1"/>
            </p:cNvSpPr>
            <p:nvPr/>
          </p:nvSpPr>
          <p:spPr>
            <a:xfrm>
              <a:off x="262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49" name="任意多边形 75848"/>
            <p:cNvSpPr>
              <a:spLocks noEditPoints="1"/>
            </p:cNvSpPr>
            <p:nvPr/>
          </p:nvSpPr>
          <p:spPr>
            <a:xfrm>
              <a:off x="262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0" name="矩形 75849"/>
            <p:cNvSpPr/>
            <p:nvPr/>
          </p:nvSpPr>
          <p:spPr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1" name="矩形 75850"/>
            <p:cNvSpPr/>
            <p:nvPr/>
          </p:nvSpPr>
          <p:spPr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2" name="任意多边形 75851"/>
            <p:cNvSpPr>
              <a:spLocks noEditPoints="1"/>
            </p:cNvSpPr>
            <p:nvPr/>
          </p:nvSpPr>
          <p:spPr>
            <a:xfrm>
              <a:off x="3065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3" name="任意多边形 75852"/>
            <p:cNvSpPr>
              <a:spLocks noEditPoints="1"/>
            </p:cNvSpPr>
            <p:nvPr/>
          </p:nvSpPr>
          <p:spPr>
            <a:xfrm>
              <a:off x="3065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4" name="任意多边形 75853"/>
            <p:cNvSpPr>
              <a:spLocks noEditPoints="1"/>
            </p:cNvSpPr>
            <p:nvPr/>
          </p:nvSpPr>
          <p:spPr>
            <a:xfrm>
              <a:off x="3065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5" name="任意多边形 75854"/>
            <p:cNvSpPr>
              <a:spLocks noEditPoints="1"/>
            </p:cNvSpPr>
            <p:nvPr/>
          </p:nvSpPr>
          <p:spPr>
            <a:xfrm>
              <a:off x="3065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6" name="任意多边形 75855"/>
            <p:cNvSpPr>
              <a:spLocks noEditPoints="1"/>
            </p:cNvSpPr>
            <p:nvPr/>
          </p:nvSpPr>
          <p:spPr>
            <a:xfrm>
              <a:off x="3065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7" name="任意多边形 75856"/>
            <p:cNvSpPr>
              <a:spLocks noEditPoints="1"/>
            </p:cNvSpPr>
            <p:nvPr/>
          </p:nvSpPr>
          <p:spPr>
            <a:xfrm>
              <a:off x="3065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8" name="任意多边形 75857"/>
            <p:cNvSpPr>
              <a:spLocks noEditPoints="1"/>
            </p:cNvSpPr>
            <p:nvPr/>
          </p:nvSpPr>
          <p:spPr>
            <a:xfrm>
              <a:off x="3065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59" name="任意多边形 75858"/>
            <p:cNvSpPr>
              <a:spLocks noEditPoints="1"/>
            </p:cNvSpPr>
            <p:nvPr/>
          </p:nvSpPr>
          <p:spPr>
            <a:xfrm>
              <a:off x="3065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0" name="任意多边形 75859"/>
            <p:cNvSpPr>
              <a:spLocks noEditPoints="1"/>
            </p:cNvSpPr>
            <p:nvPr/>
          </p:nvSpPr>
          <p:spPr>
            <a:xfrm>
              <a:off x="3065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1" name="任意多边形 75860"/>
            <p:cNvSpPr>
              <a:spLocks noEditPoints="1"/>
            </p:cNvSpPr>
            <p:nvPr/>
          </p:nvSpPr>
          <p:spPr>
            <a:xfrm>
              <a:off x="3065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2" name="矩形 75861"/>
            <p:cNvSpPr/>
            <p:nvPr/>
          </p:nvSpPr>
          <p:spPr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3" name="矩形 75862"/>
            <p:cNvSpPr/>
            <p:nvPr/>
          </p:nvSpPr>
          <p:spPr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4" name="任意多边形 75863"/>
            <p:cNvSpPr>
              <a:spLocks noEditPoints="1"/>
            </p:cNvSpPr>
            <p:nvPr/>
          </p:nvSpPr>
          <p:spPr>
            <a:xfrm>
              <a:off x="351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5" name="任意多边形 75864"/>
            <p:cNvSpPr>
              <a:spLocks noEditPoints="1"/>
            </p:cNvSpPr>
            <p:nvPr/>
          </p:nvSpPr>
          <p:spPr>
            <a:xfrm>
              <a:off x="351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6" name="任意多边形 75865"/>
            <p:cNvSpPr>
              <a:spLocks noEditPoints="1"/>
            </p:cNvSpPr>
            <p:nvPr/>
          </p:nvSpPr>
          <p:spPr>
            <a:xfrm>
              <a:off x="351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7" name="任意多边形 75866"/>
            <p:cNvSpPr>
              <a:spLocks noEditPoints="1"/>
            </p:cNvSpPr>
            <p:nvPr/>
          </p:nvSpPr>
          <p:spPr>
            <a:xfrm>
              <a:off x="351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8" name="任意多边形 75867"/>
            <p:cNvSpPr>
              <a:spLocks noEditPoints="1"/>
            </p:cNvSpPr>
            <p:nvPr/>
          </p:nvSpPr>
          <p:spPr>
            <a:xfrm>
              <a:off x="351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69" name="任意多边形 75868"/>
            <p:cNvSpPr>
              <a:spLocks noEditPoints="1"/>
            </p:cNvSpPr>
            <p:nvPr/>
          </p:nvSpPr>
          <p:spPr>
            <a:xfrm>
              <a:off x="351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0" name="任意多边形 75869"/>
            <p:cNvSpPr>
              <a:spLocks noEditPoints="1"/>
            </p:cNvSpPr>
            <p:nvPr/>
          </p:nvSpPr>
          <p:spPr>
            <a:xfrm>
              <a:off x="351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1" name="任意多边形 75870"/>
            <p:cNvSpPr>
              <a:spLocks noEditPoints="1"/>
            </p:cNvSpPr>
            <p:nvPr/>
          </p:nvSpPr>
          <p:spPr>
            <a:xfrm>
              <a:off x="351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2" name="任意多边形 75871"/>
            <p:cNvSpPr>
              <a:spLocks noEditPoints="1"/>
            </p:cNvSpPr>
            <p:nvPr/>
          </p:nvSpPr>
          <p:spPr>
            <a:xfrm>
              <a:off x="351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3" name="任意多边形 75872"/>
            <p:cNvSpPr>
              <a:spLocks noEditPoints="1"/>
            </p:cNvSpPr>
            <p:nvPr/>
          </p:nvSpPr>
          <p:spPr>
            <a:xfrm>
              <a:off x="351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4" name="矩形 75873"/>
            <p:cNvSpPr/>
            <p:nvPr/>
          </p:nvSpPr>
          <p:spPr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5" name="矩形 75874"/>
            <p:cNvSpPr/>
            <p:nvPr/>
          </p:nvSpPr>
          <p:spPr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6" name="任意多边形 75875"/>
            <p:cNvSpPr>
              <a:spLocks noEditPoints="1"/>
            </p:cNvSpPr>
            <p:nvPr/>
          </p:nvSpPr>
          <p:spPr>
            <a:xfrm>
              <a:off x="396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7" name="任意多边形 75876"/>
            <p:cNvSpPr>
              <a:spLocks noEditPoints="1"/>
            </p:cNvSpPr>
            <p:nvPr/>
          </p:nvSpPr>
          <p:spPr>
            <a:xfrm>
              <a:off x="396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8" name="任意多边形 75877"/>
            <p:cNvSpPr>
              <a:spLocks noEditPoints="1"/>
            </p:cNvSpPr>
            <p:nvPr/>
          </p:nvSpPr>
          <p:spPr>
            <a:xfrm>
              <a:off x="396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79" name="任意多边形 75878"/>
            <p:cNvSpPr>
              <a:spLocks noEditPoints="1"/>
            </p:cNvSpPr>
            <p:nvPr/>
          </p:nvSpPr>
          <p:spPr>
            <a:xfrm>
              <a:off x="396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0" name="任意多边形 75879"/>
            <p:cNvSpPr>
              <a:spLocks noEditPoints="1"/>
            </p:cNvSpPr>
            <p:nvPr/>
          </p:nvSpPr>
          <p:spPr>
            <a:xfrm>
              <a:off x="396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1" name="任意多边形 75880"/>
            <p:cNvSpPr>
              <a:spLocks noEditPoints="1"/>
            </p:cNvSpPr>
            <p:nvPr/>
          </p:nvSpPr>
          <p:spPr>
            <a:xfrm>
              <a:off x="396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2" name="任意多边形 75881"/>
            <p:cNvSpPr>
              <a:spLocks noEditPoints="1"/>
            </p:cNvSpPr>
            <p:nvPr/>
          </p:nvSpPr>
          <p:spPr>
            <a:xfrm>
              <a:off x="396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3" name="任意多边形 75882"/>
            <p:cNvSpPr>
              <a:spLocks noEditPoints="1"/>
            </p:cNvSpPr>
            <p:nvPr/>
          </p:nvSpPr>
          <p:spPr>
            <a:xfrm>
              <a:off x="396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4" name="任意多边形 75883"/>
            <p:cNvSpPr>
              <a:spLocks noEditPoints="1"/>
            </p:cNvSpPr>
            <p:nvPr/>
          </p:nvSpPr>
          <p:spPr>
            <a:xfrm>
              <a:off x="396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5" name="任意多边形 75884"/>
            <p:cNvSpPr>
              <a:spLocks noEditPoints="1"/>
            </p:cNvSpPr>
            <p:nvPr/>
          </p:nvSpPr>
          <p:spPr>
            <a:xfrm>
              <a:off x="396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6" name="矩形 75885"/>
            <p:cNvSpPr/>
            <p:nvPr/>
          </p:nvSpPr>
          <p:spPr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7" name="矩形 75886"/>
            <p:cNvSpPr/>
            <p:nvPr/>
          </p:nvSpPr>
          <p:spPr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8" name="任意多边形 75887"/>
            <p:cNvSpPr>
              <a:spLocks noEditPoints="1"/>
            </p:cNvSpPr>
            <p:nvPr/>
          </p:nvSpPr>
          <p:spPr>
            <a:xfrm>
              <a:off x="4405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89" name="任意多边形 75888"/>
            <p:cNvSpPr>
              <a:spLocks noEditPoints="1"/>
            </p:cNvSpPr>
            <p:nvPr/>
          </p:nvSpPr>
          <p:spPr>
            <a:xfrm>
              <a:off x="4405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0" name="任意多边形 75889"/>
            <p:cNvSpPr>
              <a:spLocks noEditPoints="1"/>
            </p:cNvSpPr>
            <p:nvPr/>
          </p:nvSpPr>
          <p:spPr>
            <a:xfrm>
              <a:off x="4405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1" name="任意多边形 75890"/>
            <p:cNvSpPr>
              <a:spLocks noEditPoints="1"/>
            </p:cNvSpPr>
            <p:nvPr/>
          </p:nvSpPr>
          <p:spPr>
            <a:xfrm>
              <a:off x="4405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2" name="任意多边形 75891"/>
            <p:cNvSpPr>
              <a:spLocks noEditPoints="1"/>
            </p:cNvSpPr>
            <p:nvPr/>
          </p:nvSpPr>
          <p:spPr>
            <a:xfrm>
              <a:off x="4405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3" name="任意多边形 75892"/>
            <p:cNvSpPr>
              <a:spLocks noEditPoints="1"/>
            </p:cNvSpPr>
            <p:nvPr/>
          </p:nvSpPr>
          <p:spPr>
            <a:xfrm>
              <a:off x="4405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4" name="任意多边形 75893"/>
            <p:cNvSpPr>
              <a:spLocks noEditPoints="1"/>
            </p:cNvSpPr>
            <p:nvPr/>
          </p:nvSpPr>
          <p:spPr>
            <a:xfrm>
              <a:off x="4405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5" name="任意多边形 75894"/>
            <p:cNvSpPr>
              <a:spLocks noEditPoints="1"/>
            </p:cNvSpPr>
            <p:nvPr/>
          </p:nvSpPr>
          <p:spPr>
            <a:xfrm>
              <a:off x="4405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6" name="任意多边形 75895"/>
            <p:cNvSpPr>
              <a:spLocks noEditPoints="1"/>
            </p:cNvSpPr>
            <p:nvPr/>
          </p:nvSpPr>
          <p:spPr>
            <a:xfrm>
              <a:off x="4405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7" name="任意多边形 75896"/>
            <p:cNvSpPr>
              <a:spLocks noEditPoints="1"/>
            </p:cNvSpPr>
            <p:nvPr/>
          </p:nvSpPr>
          <p:spPr>
            <a:xfrm>
              <a:off x="4405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8" name="矩形 75897"/>
            <p:cNvSpPr/>
            <p:nvPr/>
          </p:nvSpPr>
          <p:spPr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99" name="矩形 75898"/>
            <p:cNvSpPr/>
            <p:nvPr/>
          </p:nvSpPr>
          <p:spPr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0" name="任意多边形 75899"/>
            <p:cNvSpPr>
              <a:spLocks noEditPoints="1"/>
            </p:cNvSpPr>
            <p:nvPr/>
          </p:nvSpPr>
          <p:spPr>
            <a:xfrm>
              <a:off x="485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1" name="任意多边形 75900"/>
            <p:cNvSpPr>
              <a:spLocks noEditPoints="1"/>
            </p:cNvSpPr>
            <p:nvPr/>
          </p:nvSpPr>
          <p:spPr>
            <a:xfrm>
              <a:off x="485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2" name="任意多边形 75901"/>
            <p:cNvSpPr>
              <a:spLocks noEditPoints="1"/>
            </p:cNvSpPr>
            <p:nvPr/>
          </p:nvSpPr>
          <p:spPr>
            <a:xfrm>
              <a:off x="485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3" name="任意多边形 75902"/>
            <p:cNvSpPr>
              <a:spLocks noEditPoints="1"/>
            </p:cNvSpPr>
            <p:nvPr/>
          </p:nvSpPr>
          <p:spPr>
            <a:xfrm>
              <a:off x="485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4" name="任意多边形 75903"/>
            <p:cNvSpPr>
              <a:spLocks noEditPoints="1"/>
            </p:cNvSpPr>
            <p:nvPr/>
          </p:nvSpPr>
          <p:spPr>
            <a:xfrm>
              <a:off x="485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5" name="任意多边形 75904"/>
            <p:cNvSpPr>
              <a:spLocks noEditPoints="1"/>
            </p:cNvSpPr>
            <p:nvPr/>
          </p:nvSpPr>
          <p:spPr>
            <a:xfrm>
              <a:off x="485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6" name="任意多边形 75905"/>
            <p:cNvSpPr>
              <a:spLocks noEditPoints="1"/>
            </p:cNvSpPr>
            <p:nvPr/>
          </p:nvSpPr>
          <p:spPr>
            <a:xfrm>
              <a:off x="485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7" name="任意多边形 75906"/>
            <p:cNvSpPr>
              <a:spLocks noEditPoints="1"/>
            </p:cNvSpPr>
            <p:nvPr/>
          </p:nvSpPr>
          <p:spPr>
            <a:xfrm>
              <a:off x="485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8" name="任意多边形 75907"/>
            <p:cNvSpPr>
              <a:spLocks noEditPoints="1"/>
            </p:cNvSpPr>
            <p:nvPr/>
          </p:nvSpPr>
          <p:spPr>
            <a:xfrm>
              <a:off x="485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09" name="任意多边形 75908"/>
            <p:cNvSpPr>
              <a:spLocks noEditPoints="1"/>
            </p:cNvSpPr>
            <p:nvPr/>
          </p:nvSpPr>
          <p:spPr>
            <a:xfrm>
              <a:off x="485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0" name="矩形 75909"/>
            <p:cNvSpPr/>
            <p:nvPr/>
          </p:nvSpPr>
          <p:spPr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1" name="矩形 75910"/>
            <p:cNvSpPr/>
            <p:nvPr/>
          </p:nvSpPr>
          <p:spPr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2" name="任意多边形 75911"/>
            <p:cNvSpPr>
              <a:spLocks noEditPoints="1"/>
            </p:cNvSpPr>
            <p:nvPr/>
          </p:nvSpPr>
          <p:spPr>
            <a:xfrm>
              <a:off x="530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3" name="任意多边形 75912"/>
            <p:cNvSpPr>
              <a:spLocks noEditPoints="1"/>
            </p:cNvSpPr>
            <p:nvPr/>
          </p:nvSpPr>
          <p:spPr>
            <a:xfrm>
              <a:off x="530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4" name="任意多边形 75913"/>
            <p:cNvSpPr>
              <a:spLocks noEditPoints="1"/>
            </p:cNvSpPr>
            <p:nvPr/>
          </p:nvSpPr>
          <p:spPr>
            <a:xfrm>
              <a:off x="530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5" name="任意多边形 75914"/>
            <p:cNvSpPr>
              <a:spLocks noEditPoints="1"/>
            </p:cNvSpPr>
            <p:nvPr/>
          </p:nvSpPr>
          <p:spPr>
            <a:xfrm>
              <a:off x="530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6" name="任意多边形 75915"/>
            <p:cNvSpPr>
              <a:spLocks noEditPoints="1"/>
            </p:cNvSpPr>
            <p:nvPr/>
          </p:nvSpPr>
          <p:spPr>
            <a:xfrm>
              <a:off x="530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7" name="任意多边形 75916"/>
            <p:cNvSpPr>
              <a:spLocks noEditPoints="1"/>
            </p:cNvSpPr>
            <p:nvPr/>
          </p:nvSpPr>
          <p:spPr>
            <a:xfrm>
              <a:off x="530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8" name="任意多边形 75917"/>
            <p:cNvSpPr>
              <a:spLocks noEditPoints="1"/>
            </p:cNvSpPr>
            <p:nvPr/>
          </p:nvSpPr>
          <p:spPr>
            <a:xfrm>
              <a:off x="530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19" name="任意多边形 75918"/>
            <p:cNvSpPr>
              <a:spLocks noEditPoints="1"/>
            </p:cNvSpPr>
            <p:nvPr/>
          </p:nvSpPr>
          <p:spPr>
            <a:xfrm>
              <a:off x="530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0" name="任意多边形 75919"/>
            <p:cNvSpPr>
              <a:spLocks noEditPoints="1"/>
            </p:cNvSpPr>
            <p:nvPr/>
          </p:nvSpPr>
          <p:spPr>
            <a:xfrm>
              <a:off x="530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1" name="任意多边形 75920"/>
            <p:cNvSpPr>
              <a:spLocks noEditPoints="1"/>
            </p:cNvSpPr>
            <p:nvPr/>
          </p:nvSpPr>
          <p:spPr>
            <a:xfrm>
              <a:off x="530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2" name="矩形 75921"/>
            <p:cNvSpPr/>
            <p:nvPr/>
          </p:nvSpPr>
          <p:spPr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3" name="任意多边形 75922"/>
            <p:cNvSpPr/>
            <p:nvPr/>
          </p:nvSpPr>
          <p:spPr>
            <a:xfrm>
              <a:off x="349" y="3304"/>
              <a:ext cx="20" cy="10"/>
            </a:xfrm>
            <a:custGeom>
              <a:avLst/>
              <a:gdLst/>
              <a:ahLst/>
              <a:cxnLst/>
              <a:rect l="0" t="0" r="0" b="0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924" name="组合 75923"/>
          <p:cNvGrpSpPr/>
          <p:nvPr/>
        </p:nvGrpSpPr>
        <p:grpSpPr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75925" name="任意多边形 75924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6" name="任意多边形 75925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7" name="任意多边形 75926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8" name="任意多边形 75927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29" name="任意多边形 75928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0" name="任意多边形 75929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1" name="任意多边形 75930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2" name="任意多边形 75931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3" name="任意多边形 75932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4" name="任意多边形 75933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5" name="任意多边形 75934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6" name="任意多边形 75935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37" name="任意多边形 75936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938" name="组合 75937"/>
          <p:cNvGrpSpPr/>
          <p:nvPr/>
        </p:nvGrpSpPr>
        <p:grpSpPr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75939" name="任意多边形 75938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0" name="任意多边形 75939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1" name="任意多边形 75940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2" name="任意多边形 75941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3" name="任意多边形 75942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4" name="任意多边形 75943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5" name="任意多边形 75944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6" name="任意多边形 75945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7" name="任意多边形 75946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8" name="任意多边形 75947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49" name="任意多边形 75948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0" name="任意多边形 75949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1" name="任意多边形 75950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952" name="组合 75951"/>
          <p:cNvGrpSpPr/>
          <p:nvPr/>
        </p:nvGrpSpPr>
        <p:grpSpPr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75953" name="任意多边形 75952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4" name="任意多边形 75953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5" name="任意多边形 75954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6" name="任意多边形 75955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7" name="任意多边形 75956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8" name="任意多边形 75957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59" name="任意多边形 75958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0" name="任意多边形 75959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1" name="任意多边形 75960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2" name="任意多边形 75961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3" name="任意多边形 75962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4" name="任意多边形 75963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5" name="任意多边形 75964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966" name="组合 75965"/>
          <p:cNvGrpSpPr/>
          <p:nvPr/>
        </p:nvGrpSpPr>
        <p:grpSpPr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75967" name="任意多边形 75966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8" name="任意多边形 75967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69" name="任意多边形 75968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0" name="任意多边形 75969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1" name="任意多边形 75970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2" name="任意多边形 75971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3" name="任意多边形 75972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4" name="任意多边形 75973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5" name="任意多边形 75974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6" name="任意多边形 75975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7" name="任意多边形 75976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8" name="任意多边形 75977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79" name="任意多边形 75978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980" name="组合 75979"/>
          <p:cNvGrpSpPr/>
          <p:nvPr/>
        </p:nvGrpSpPr>
        <p:grpSpPr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75981" name="任意多边形 75980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2" name="任意多边形 75981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3" name="任意多边形 75982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4" name="任意多边形 75983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5" name="任意多边形 75984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6" name="任意多边形 75985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7" name="任意多边形 75986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8" name="任意多边形 75987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89" name="任意多边形 75988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0" name="任意多边形 75989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1" name="任意多边形 75990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2" name="任意多边形 75991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3" name="任意多边形 75992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994" name="组合 75993"/>
          <p:cNvGrpSpPr/>
          <p:nvPr/>
        </p:nvGrpSpPr>
        <p:grpSpPr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75995" name="任意多边形 75994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6" name="任意多边形 75995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7" name="任意多边形 75996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8" name="任意多边形 75997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99" name="任意多边形 75998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0" name="任意多边形 75999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1" name="任意多边形 76000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2" name="任意多边形 76001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3" name="任意多边形 76002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4" name="任意多边形 76003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5" name="任意多边形 76004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6" name="任意多边形 76005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07" name="任意多边形 76006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6008" name="组合 76007"/>
          <p:cNvGrpSpPr/>
          <p:nvPr/>
        </p:nvGrpSpPr>
        <p:grpSpPr>
          <a:xfrm>
            <a:off x="6934200" y="-7937"/>
            <a:ext cx="2317750" cy="2063750"/>
            <a:chOff x="4080" y="-5"/>
            <a:chExt cx="1748" cy="1556"/>
          </a:xfrm>
        </p:grpSpPr>
        <p:sp>
          <p:nvSpPr>
            <p:cNvPr id="76009" name="任意多边形 76008"/>
            <p:cNvSpPr/>
            <p:nvPr userDrawn="1"/>
          </p:nvSpPr>
          <p:spPr>
            <a:xfrm>
              <a:off x="4161" y="-5"/>
              <a:ext cx="1586" cy="1443"/>
            </a:xfrm>
            <a:custGeom>
              <a:avLst/>
              <a:gdLst/>
              <a:ahLst/>
              <a:cxnLst/>
              <a:rect l="0" t="0" r="0" b="0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6010" name="组合 76009"/>
            <p:cNvGrpSpPr/>
            <p:nvPr userDrawn="1"/>
          </p:nvGrpSpPr>
          <p:grpSpPr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76011" name="任意多边形 76010"/>
              <p:cNvSpPr/>
              <p:nvPr/>
            </p:nvSpPr>
            <p:spPr>
              <a:xfrm>
                <a:off x="3060" y="18"/>
                <a:ext cx="490" cy="187"/>
              </a:xfrm>
              <a:custGeom>
                <a:avLst/>
                <a:gdLst/>
                <a:ahLst/>
                <a:cxnLst/>
                <a:rect l="0" t="0" r="0" b="0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12" name="任意多边形 76011"/>
              <p:cNvSpPr>
                <a:spLocks noEditPoints="1"/>
              </p:cNvSpPr>
              <p:nvPr/>
            </p:nvSpPr>
            <p:spPr>
              <a:xfrm>
                <a:off x="2918" y="18"/>
                <a:ext cx="2958" cy="2699"/>
              </a:xfrm>
              <a:custGeom>
                <a:avLst/>
                <a:gdLst/>
                <a:ahLst/>
                <a:cxnLst/>
                <a:rect l="0" t="0" r="0" b="0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13" name="任意多边形 76012"/>
              <p:cNvSpPr/>
              <p:nvPr/>
            </p:nvSpPr>
            <p:spPr>
              <a:xfrm>
                <a:off x="3621" y="1287"/>
                <a:ext cx="238" cy="283"/>
              </a:xfrm>
              <a:custGeom>
                <a:avLst/>
                <a:gdLst/>
                <a:ahLst/>
                <a:cxnLst/>
                <a:rect l="0" t="0" r="0" b="0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14" name="任意多边形 76013"/>
              <p:cNvSpPr/>
              <p:nvPr/>
            </p:nvSpPr>
            <p:spPr>
              <a:xfrm>
                <a:off x="3403" y="1403"/>
                <a:ext cx="208" cy="379"/>
              </a:xfrm>
              <a:custGeom>
                <a:avLst/>
                <a:gdLst/>
                <a:ahLst/>
                <a:cxnLst/>
                <a:rect l="0" t="0" r="0" b="0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15" name="任意多边形 76014"/>
              <p:cNvSpPr/>
              <p:nvPr/>
            </p:nvSpPr>
            <p:spPr>
              <a:xfrm>
                <a:off x="3272" y="645"/>
                <a:ext cx="683" cy="318"/>
              </a:xfrm>
              <a:custGeom>
                <a:avLst/>
                <a:gdLst/>
                <a:ahLst/>
                <a:cxnLst/>
                <a:rect l="0" t="0" r="0" b="0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16" name="任意多边形 76015"/>
              <p:cNvSpPr/>
              <p:nvPr/>
            </p:nvSpPr>
            <p:spPr>
              <a:xfrm>
                <a:off x="4046" y="1545"/>
                <a:ext cx="490" cy="515"/>
              </a:xfrm>
              <a:custGeom>
                <a:avLst/>
                <a:gdLst/>
                <a:ahLst/>
                <a:cxnLst/>
                <a:rect l="0" t="0" r="0" b="0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17" name="任意多边形 76016"/>
              <p:cNvSpPr/>
              <p:nvPr/>
            </p:nvSpPr>
            <p:spPr>
              <a:xfrm>
                <a:off x="5173" y="1024"/>
                <a:ext cx="501" cy="96"/>
              </a:xfrm>
              <a:custGeom>
                <a:avLst/>
                <a:gdLst/>
                <a:ahLst/>
                <a:cxnLst/>
                <a:rect l="0" t="0" r="0" b="0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18" name="任意多边形 76017"/>
              <p:cNvSpPr/>
              <p:nvPr/>
            </p:nvSpPr>
            <p:spPr>
              <a:xfrm>
                <a:off x="5340" y="1004"/>
                <a:ext cx="385" cy="237"/>
              </a:xfrm>
              <a:custGeom>
                <a:avLst/>
                <a:gdLst/>
                <a:ahLst/>
                <a:cxnLst/>
                <a:rect l="0" t="0" r="0" b="0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19" name="任意多边形 76018"/>
              <p:cNvSpPr/>
              <p:nvPr/>
            </p:nvSpPr>
            <p:spPr>
              <a:xfrm>
                <a:off x="5325" y="1201"/>
                <a:ext cx="415" cy="187"/>
              </a:xfrm>
              <a:custGeom>
                <a:avLst/>
                <a:gdLst/>
                <a:ahLst/>
                <a:cxnLst/>
                <a:rect l="0" t="0" r="0" b="0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20" name="任意多边形 76019"/>
              <p:cNvSpPr/>
              <p:nvPr/>
            </p:nvSpPr>
            <p:spPr>
              <a:xfrm>
                <a:off x="5001" y="1378"/>
                <a:ext cx="698" cy="167"/>
              </a:xfrm>
              <a:custGeom>
                <a:avLst/>
                <a:gdLst/>
                <a:ahLst/>
                <a:cxnLst/>
                <a:rect l="0" t="0" r="0" b="0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21" name="任意多边形 76020"/>
              <p:cNvSpPr/>
              <p:nvPr/>
            </p:nvSpPr>
            <p:spPr>
              <a:xfrm>
                <a:off x="5077" y="1540"/>
                <a:ext cx="567" cy="146"/>
              </a:xfrm>
              <a:custGeom>
                <a:avLst/>
                <a:gdLst/>
                <a:ahLst/>
                <a:cxnLst/>
                <a:rect l="0" t="0" r="0" b="0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22" name="任意多边形 76021"/>
              <p:cNvSpPr/>
              <p:nvPr/>
            </p:nvSpPr>
            <p:spPr>
              <a:xfrm>
                <a:off x="5042" y="1656"/>
                <a:ext cx="581" cy="480"/>
              </a:xfrm>
              <a:custGeom>
                <a:avLst/>
                <a:gdLst/>
                <a:ahLst/>
                <a:cxnLst/>
                <a:rect l="0" t="0" r="0" b="0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23" name="任意多边形 76022"/>
              <p:cNvSpPr/>
              <p:nvPr/>
            </p:nvSpPr>
            <p:spPr>
              <a:xfrm>
                <a:off x="5421" y="1464"/>
                <a:ext cx="329" cy="854"/>
              </a:xfrm>
              <a:custGeom>
                <a:avLst/>
                <a:gdLst/>
                <a:ahLst/>
                <a:cxnLst/>
                <a:rect l="0" t="0" r="0" b="0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6024" name="标题 76023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6025" name="文本占位符 76024"/>
          <p:cNvSpPr>
            <a:spLocks noGrp="1" noRot="1"/>
          </p:cNvSpPr>
          <p:nvPr>
            <p:ph type="body" idx="1"/>
          </p:nvPr>
        </p:nvSpPr>
        <p:spPr>
          <a:xfrm>
            <a:off x="609600" y="1600200"/>
            <a:ext cx="815340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6026" name="日期占位符 76025"/>
          <p:cNvSpPr>
            <a:spLocks noGrp="1"/>
          </p:cNvSpPr>
          <p:nvPr>
            <p:ph type="dt" sz="half" idx="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6027" name="页脚占位符 76026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6028" name="灯片编号占位符 76027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blinds dir="vert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¡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00CC00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华文行楷" pitchFamily="2" charset="-122"/>
          <a:ea typeface="华文行楷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华文行楷" pitchFamily="2" charset="-122"/>
          <a:ea typeface="华文行楷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华文行楷" pitchFamily="2" charset="-122"/>
          <a:ea typeface="华文行楷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华文行楷" pitchFamily="2" charset="-122"/>
          <a:ea typeface="华文行楷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华文行楷" pitchFamily="2" charset="-122"/>
          <a:ea typeface="华文行楷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华文行楷" pitchFamily="2" charset="-122"/>
          <a:ea typeface="华文行楷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华文行楷" pitchFamily="2" charset="-122"/>
          <a:ea typeface="华文行楷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华文行楷" pitchFamily="2" charset="-122"/>
          <a:ea typeface="华文行楷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华文行楷" pitchFamily="2" charset="-122"/>
          <a:ea typeface="华文行楷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华文行楷" pitchFamily="2" charset="-122"/>
          <a:ea typeface="华文行楷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b="1" u="sn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b="1" u="sn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A3B8632-6101-4A19-BF47-274AFF7170D1}" type="slidenum">
              <a:rPr lang="en-US" altLang="zh-CN" b="1" u="sng"/>
            </a:fld>
            <a:endParaRPr lang="en-US" altLang="zh-CN" b="1" u="sn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华文行楷" pitchFamily="2" charset="-122"/>
          <a:ea typeface="华文行楷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华文行楷" pitchFamily="2" charset="-122"/>
          <a:ea typeface="华文行楷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华文行楷" pitchFamily="2" charset="-122"/>
          <a:ea typeface="华文行楷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华文行楷" pitchFamily="2" charset="-122"/>
          <a:ea typeface="华文行楷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华文行楷" pitchFamily="2" charset="-122"/>
          <a:ea typeface="华文行楷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华文行楷" pitchFamily="2" charset="-122"/>
          <a:ea typeface="华文行楷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华文行楷" pitchFamily="2" charset="-122"/>
          <a:ea typeface="华文行楷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华文行楷" pitchFamily="2" charset="-122"/>
          <a:ea typeface="华文行楷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华文行楷" pitchFamily="2" charset="-122"/>
          <a:ea typeface="华文行楷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华文行楷" pitchFamily="2" charset="-122"/>
          <a:ea typeface="华文行楷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1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9" descr="296865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Text Box 4"/>
          <p:cNvSpPr txBox="1"/>
          <p:nvPr/>
        </p:nvSpPr>
        <p:spPr>
          <a:xfrm>
            <a:off x="5076056" y="0"/>
            <a:ext cx="1403350" cy="5946775"/>
          </a:xfrm>
          <a:prstGeom prst="rect">
            <a:avLst/>
          </a:prstGeom>
          <a:solidFill>
            <a:schemeClr val="bg1">
              <a:alpha val="45882"/>
            </a:scheme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9600" dirty="0">
                <a:solidFill>
                  <a:schemeClr val="tx2"/>
                </a:solidFill>
                <a:latin typeface="Arial" panose="020B0604020202020204" pitchFamily="34" charset="0"/>
                <a:ea typeface="华文行楷" pitchFamily="2" charset="-122"/>
              </a:rPr>
              <a:t>归</a:t>
            </a:r>
            <a:endParaRPr lang="zh-CN" altLang="en-US" sz="9600" dirty="0">
              <a:solidFill>
                <a:schemeClr val="tx2"/>
              </a:solidFill>
              <a:latin typeface="Arial" panose="020B0604020202020204" pitchFamily="34" charset="0"/>
              <a:ea typeface="华文行楷" pitchFamily="2" charset="-122"/>
            </a:endParaRPr>
          </a:p>
          <a:p>
            <a:r>
              <a:rPr lang="zh-CN" altLang="en-US" sz="9600" dirty="0">
                <a:solidFill>
                  <a:schemeClr val="tx2"/>
                </a:solidFill>
                <a:latin typeface="Arial" panose="020B0604020202020204" pitchFamily="34" charset="0"/>
                <a:ea typeface="华文行楷" pitchFamily="2" charset="-122"/>
              </a:rPr>
              <a:t>园</a:t>
            </a:r>
            <a:endParaRPr lang="zh-CN" altLang="en-US" sz="9600" dirty="0">
              <a:solidFill>
                <a:schemeClr val="tx2"/>
              </a:solidFill>
              <a:latin typeface="Arial" panose="020B0604020202020204" pitchFamily="34" charset="0"/>
              <a:ea typeface="华文行楷" pitchFamily="2" charset="-122"/>
            </a:endParaRPr>
          </a:p>
          <a:p>
            <a:r>
              <a:rPr lang="zh-CN" altLang="en-US" sz="9600" dirty="0">
                <a:solidFill>
                  <a:schemeClr val="tx2"/>
                </a:solidFill>
                <a:latin typeface="Arial" panose="020B0604020202020204" pitchFamily="34" charset="0"/>
                <a:ea typeface="华文行楷" pitchFamily="2" charset="-122"/>
              </a:rPr>
              <a:t>田</a:t>
            </a:r>
            <a:endParaRPr lang="zh-CN" altLang="en-US" sz="9600" dirty="0">
              <a:solidFill>
                <a:schemeClr val="tx2"/>
              </a:solidFill>
              <a:latin typeface="Arial" panose="020B0604020202020204" pitchFamily="34" charset="0"/>
              <a:ea typeface="华文行楷" pitchFamily="2" charset="-122"/>
            </a:endParaRPr>
          </a:p>
          <a:p>
            <a:r>
              <a:rPr lang="zh-CN" altLang="en-US" sz="9600" dirty="0">
                <a:solidFill>
                  <a:schemeClr val="tx2"/>
                </a:solidFill>
                <a:latin typeface="Arial" panose="020B0604020202020204" pitchFamily="34" charset="0"/>
                <a:ea typeface="华文行楷" pitchFamily="2" charset="-122"/>
              </a:rPr>
              <a:t>居</a:t>
            </a:r>
            <a:endParaRPr lang="zh-CN" altLang="en-US" sz="9600" dirty="0">
              <a:solidFill>
                <a:schemeClr val="tx2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2053" name="Text Box 5"/>
          <p:cNvSpPr txBox="1"/>
          <p:nvPr/>
        </p:nvSpPr>
        <p:spPr>
          <a:xfrm>
            <a:off x="3132138" y="3108325"/>
            <a:ext cx="1109599" cy="341632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7200" b="1" dirty="0">
                <a:solidFill>
                  <a:schemeClr val="tx2"/>
                </a:solidFill>
                <a:latin typeface="Arial" panose="020B0604020202020204" pitchFamily="34" charset="0"/>
                <a:ea typeface="华文行楷" pitchFamily="2" charset="-122"/>
              </a:rPr>
              <a:t>陶</a:t>
            </a:r>
            <a:endParaRPr lang="zh-CN" altLang="en-US" sz="7200" b="1" dirty="0">
              <a:solidFill>
                <a:schemeClr val="tx2"/>
              </a:solidFill>
              <a:latin typeface="Arial" panose="020B0604020202020204" pitchFamily="34" charset="0"/>
              <a:ea typeface="华文行楷" pitchFamily="2" charset="-122"/>
            </a:endParaRPr>
          </a:p>
          <a:p>
            <a:r>
              <a:rPr lang="zh-CN" altLang="en-US" sz="7200" b="1" dirty="0">
                <a:solidFill>
                  <a:schemeClr val="tx2"/>
                </a:solidFill>
                <a:latin typeface="Arial" panose="020B0604020202020204" pitchFamily="34" charset="0"/>
                <a:ea typeface="华文行楷" pitchFamily="2" charset="-122"/>
              </a:rPr>
              <a:t>渊</a:t>
            </a:r>
            <a:endParaRPr lang="zh-CN" altLang="en-US" sz="7200" b="1" dirty="0">
              <a:solidFill>
                <a:schemeClr val="tx2"/>
              </a:solidFill>
              <a:latin typeface="Arial" panose="020B0604020202020204" pitchFamily="34" charset="0"/>
              <a:ea typeface="华文行楷" pitchFamily="2" charset="-122"/>
            </a:endParaRPr>
          </a:p>
          <a:p>
            <a:r>
              <a:rPr lang="zh-CN" altLang="en-US" sz="7200" b="1" dirty="0">
                <a:solidFill>
                  <a:schemeClr val="tx2"/>
                </a:solidFill>
                <a:latin typeface="Arial" panose="020B0604020202020204" pitchFamily="34" charset="0"/>
                <a:ea typeface="华文行楷" pitchFamily="2" charset="-122"/>
              </a:rPr>
              <a:t>明</a:t>
            </a:r>
            <a:endParaRPr lang="zh-CN" altLang="en-US" sz="7200" b="1" dirty="0">
              <a:solidFill>
                <a:schemeClr val="tx2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ldLvl="0" animBg="1"/>
      <p:bldP spid="205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文本框 173058"/>
          <p:cNvSpPr txBox="1"/>
          <p:nvPr/>
        </p:nvSpPr>
        <p:spPr>
          <a:xfrm>
            <a:off x="468313" y="549275"/>
            <a:ext cx="32400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4000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作品链接</a:t>
            </a:r>
            <a:endParaRPr lang="zh-CN" altLang="en-US" sz="4000" b="1" dirty="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3062" name="文本框 173061"/>
          <p:cNvSpPr txBox="1"/>
          <p:nvPr/>
        </p:nvSpPr>
        <p:spPr>
          <a:xfrm>
            <a:off x="-10795" y="1700530"/>
            <a:ext cx="9154795" cy="2001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6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忆我少壮时，无乐自欣豫。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猛志逸四海，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骞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（qiān）翮(hé)思远翥(zhù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)。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  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          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——</a:t>
            </a:r>
            <a:r>
              <a:rPr lang="zh-CN" altLang="zh-CN" sz="3600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陶渊明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  <a:sym typeface="+mn-ea"/>
              </a:rPr>
              <a:t>《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  <a:sym typeface="+mn-ea"/>
              </a:rPr>
              <a:t>杂诗</a:t>
            </a:r>
            <a:r>
              <a:rPr lang="zh-CN" altLang="en-US" sz="3600" b="1" dirty="0">
                <a:ea typeface="楷体_GB2312" pitchFamily="49" charset="-122"/>
                <a:cs typeface="Arial" panose="020B0604020202020204" pitchFamily="34" charset="0"/>
                <a:sym typeface="+mn-ea"/>
              </a:rPr>
              <a:t>·其五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  <a:sym typeface="+mn-ea"/>
              </a:rPr>
              <a:t>》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3063" name="文本框 173062"/>
          <p:cNvSpPr txBox="1"/>
          <p:nvPr/>
        </p:nvSpPr>
        <p:spPr>
          <a:xfrm>
            <a:off x="156845" y="3526790"/>
            <a:ext cx="8489950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余家贫，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耕植不足以自给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。幼稚盈室，瓶无储粟，生生所资，未见其术。</a:t>
            </a:r>
            <a:endParaRPr lang="zh-CN" altLang="en-US" sz="36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125000"/>
              </a:lnSpc>
            </a:pP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         </a:t>
            </a: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陶渊明</a:t>
            </a: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归去来兮辞</a:t>
            </a: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  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125000"/>
              </a:lnSpc>
            </a:pP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30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文本框 173058"/>
          <p:cNvSpPr txBox="1"/>
          <p:nvPr/>
        </p:nvSpPr>
        <p:spPr>
          <a:xfrm>
            <a:off x="468630" y="549275"/>
            <a:ext cx="47282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深读诗歌析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归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心</a:t>
            </a:r>
            <a:r>
              <a:rPr lang="zh-CN" altLang="en-US" sz="4000" dirty="0">
                <a:sym typeface="+mn-ea"/>
              </a:rPr>
              <a:t> </a:t>
            </a:r>
            <a:endParaRPr lang="zh-CN" altLang="en-US" sz="4000" b="1" dirty="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3062" name="文本框 173061"/>
          <p:cNvSpPr txBox="1"/>
          <p:nvPr/>
        </p:nvSpPr>
        <p:spPr>
          <a:xfrm>
            <a:off x="-10795" y="1700530"/>
            <a:ext cx="9236710" cy="1364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6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600" dirty="0">
                <a:sym typeface="+mn-ea"/>
              </a:rPr>
              <a:t>2.</a:t>
            </a:r>
            <a:r>
              <a:rPr lang="en-US" altLang="zh-CN" sz="3600" dirty="0">
                <a:sym typeface="+mn-ea"/>
              </a:rPr>
              <a:t>“</a:t>
            </a:r>
            <a:r>
              <a:rPr lang="zh-CN" altLang="en-US" sz="3600" dirty="0">
                <a:sym typeface="+mn-ea"/>
              </a:rPr>
              <a:t>尘网</a:t>
            </a:r>
            <a:r>
              <a:rPr lang="en-US" altLang="zh-CN" sz="3600" dirty="0">
                <a:sym typeface="+mn-ea"/>
              </a:rPr>
              <a:t>”“</a:t>
            </a:r>
            <a:r>
              <a:rPr lang="zh-CN" altLang="en-US" sz="3600" dirty="0">
                <a:sym typeface="+mn-ea"/>
              </a:rPr>
              <a:t>羁鸟</a:t>
            </a:r>
            <a:r>
              <a:rPr lang="en-US" altLang="zh-CN" sz="3600" dirty="0">
                <a:sym typeface="+mn-ea"/>
              </a:rPr>
              <a:t>”“</a:t>
            </a:r>
            <a:r>
              <a:rPr lang="zh-CN" altLang="en-US" sz="3600" dirty="0">
                <a:sym typeface="+mn-ea"/>
              </a:rPr>
              <a:t>池鱼</a:t>
            </a:r>
            <a:r>
              <a:rPr lang="en-US" altLang="zh-CN" sz="3600" dirty="0">
                <a:sym typeface="+mn-ea"/>
              </a:rPr>
              <a:t>”“</a:t>
            </a:r>
            <a:r>
              <a:rPr lang="zh-CN" altLang="en-US" sz="3600" dirty="0">
                <a:sym typeface="+mn-ea"/>
              </a:rPr>
              <a:t>樊笼</a:t>
            </a:r>
            <a:r>
              <a:rPr lang="en-US" altLang="zh-CN" sz="3600" dirty="0">
                <a:sym typeface="+mn-ea"/>
              </a:rPr>
              <a:t>”</a:t>
            </a:r>
            <a:r>
              <a:rPr lang="zh-CN" altLang="en-US" sz="3600" dirty="0">
                <a:sym typeface="+mn-ea"/>
              </a:rPr>
              <a:t>各比喻什么？运用这些比喻表达了诗人怎样的心情？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3063" name="文本框 173062"/>
          <p:cNvSpPr txBox="1"/>
          <p:nvPr/>
        </p:nvSpPr>
        <p:spPr>
          <a:xfrm>
            <a:off x="358458" y="3355658"/>
            <a:ext cx="8497887" cy="2999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厌恶黑暗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官场；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125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喜爱</a:t>
            </a:r>
            <a:r>
              <a:rPr lang="zh-CN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田园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生活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。 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    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125000"/>
              </a:lnSpc>
            </a:pP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30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3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文本框 173058"/>
          <p:cNvSpPr txBox="1"/>
          <p:nvPr/>
        </p:nvSpPr>
        <p:spPr>
          <a:xfrm>
            <a:off x="468630" y="549275"/>
            <a:ext cx="47282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深读诗歌析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归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心</a:t>
            </a:r>
            <a:r>
              <a:rPr lang="zh-CN" altLang="en-US" sz="4000" dirty="0">
                <a:sym typeface="+mn-ea"/>
              </a:rPr>
              <a:t> </a:t>
            </a:r>
            <a:endParaRPr lang="zh-CN" altLang="en-US" sz="4000" b="1" dirty="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3062" name="文本框 173061"/>
          <p:cNvSpPr txBox="1"/>
          <p:nvPr/>
        </p:nvSpPr>
        <p:spPr>
          <a:xfrm>
            <a:off x="-46355" y="1478280"/>
            <a:ext cx="9236710" cy="1364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6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600" dirty="0">
                <a:sym typeface="+mn-ea"/>
              </a:rPr>
              <a:t>3.如何理解“开荒南野际，守拙归园田”中的“守拙”？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3063" name="文本框 173062"/>
          <p:cNvSpPr txBox="1"/>
          <p:nvPr/>
        </p:nvSpPr>
        <p:spPr>
          <a:xfrm>
            <a:off x="322898" y="3064828"/>
            <a:ext cx="8497887" cy="49231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守拙”是和官场中权谋机诈的“取巧”相对而言的。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指不随波逐流、固守节操。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这是一种鄙视功名利禄、洁身自好的清高品格</a:t>
            </a: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。</a:t>
            </a:r>
            <a:endParaRPr lang="zh-CN" altLang="en-US" sz="3600" b="1" dirty="0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25000"/>
              </a:lnSpc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125000"/>
              </a:lnSpc>
            </a:pP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30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文本框 173058"/>
          <p:cNvSpPr txBox="1"/>
          <p:nvPr/>
        </p:nvSpPr>
        <p:spPr>
          <a:xfrm>
            <a:off x="468630" y="549275"/>
            <a:ext cx="59804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dirty="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深读诗歌析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归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心</a:t>
            </a:r>
            <a:r>
              <a:rPr lang="zh-CN" altLang="en-US" sz="4000" dirty="0">
                <a:sym typeface="+mn-ea"/>
              </a:rPr>
              <a:t> </a:t>
            </a:r>
            <a:endParaRPr lang="zh-CN" altLang="en-US" sz="4000" b="1" dirty="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3062" name="文本框 173061"/>
          <p:cNvSpPr txBox="1"/>
          <p:nvPr/>
        </p:nvSpPr>
        <p:spPr>
          <a:xfrm>
            <a:off x="-10795" y="1700530"/>
            <a:ext cx="92367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36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dirty="0">
                <a:sym typeface="+mn-ea"/>
              </a:rPr>
              <a:t>4.</a:t>
            </a:r>
            <a:r>
              <a:rPr lang="zh-CN" altLang="en-US" sz="3600" dirty="0">
                <a:sym typeface="+mn-ea"/>
              </a:rPr>
              <a:t>如何理解“久在樊笼里，复得返自然”一句中的“樊笼”、“自然”？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3063" name="文本框 173062"/>
          <p:cNvSpPr txBox="1"/>
          <p:nvPr/>
        </p:nvSpPr>
        <p:spPr>
          <a:xfrm>
            <a:off x="322898" y="3300413"/>
            <a:ext cx="8497887" cy="4384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樊笼：</a:t>
            </a: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比喻束缚人的官场生活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algn="l">
              <a:lnSpc>
                <a:spcPct val="125000"/>
              </a:lnSpc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自然：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田园（物质家园）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     本性（精神家园）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125000"/>
              </a:lnSpc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      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125000"/>
              </a:lnSpc>
            </a:pP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30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/>
          <p:nvPr/>
        </p:nvSpPr>
        <p:spPr>
          <a:xfrm>
            <a:off x="198120" y="257175"/>
            <a:ext cx="7395210" cy="5262245"/>
          </a:xfrm>
          <a:prstGeom prst="rect">
            <a:avLst/>
          </a:prstGeom>
          <a:solidFill>
            <a:srgbClr val="CDEAEB"/>
          </a:solidFill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3333FF"/>
                </a:solidFill>
                <a:latin typeface="隶书"/>
                <a:ea typeface="隶书"/>
              </a:rPr>
              <a:t>    以自己的田园生活为内容，并真切地写出躬耕之甘苦，陶渊明是中国文学史上的第一人。通过描写田园景物的恬美、田园生活的简朴，表现自己悠然自得的心境。           </a:t>
            </a:r>
            <a:endParaRPr lang="zh-CN" altLang="en-US" sz="3200" b="1" dirty="0">
              <a:solidFill>
                <a:srgbClr val="3333FF"/>
              </a:solidFill>
              <a:latin typeface="隶书"/>
              <a:ea typeface="隶书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3333FF"/>
                </a:solidFill>
                <a:latin typeface="宋体" panose="02010600030101010101" pitchFamily="2" charset="-122"/>
                <a:ea typeface="隶书"/>
              </a:rPr>
              <a:t>       ——</a:t>
            </a:r>
            <a:r>
              <a:rPr lang="en-US" altLang="zh-CN" sz="3200" b="1" dirty="0">
                <a:solidFill>
                  <a:srgbClr val="3333FF"/>
                </a:solidFill>
                <a:latin typeface="隶书"/>
                <a:ea typeface="隶书"/>
                <a:sym typeface="+mn-ea"/>
              </a:rPr>
              <a:t>《</a:t>
            </a:r>
            <a:r>
              <a:rPr lang="zh-CN" altLang="en-US" sz="3200" b="1" dirty="0">
                <a:solidFill>
                  <a:srgbClr val="3333FF"/>
                </a:solidFill>
                <a:latin typeface="隶书"/>
                <a:ea typeface="隶书"/>
                <a:sym typeface="+mn-ea"/>
              </a:rPr>
              <a:t>中国文学史</a:t>
            </a:r>
            <a:r>
              <a:rPr lang="en-US" altLang="zh-CN" sz="3200" b="1" dirty="0">
                <a:solidFill>
                  <a:srgbClr val="3333FF"/>
                </a:solidFill>
                <a:latin typeface="隶书"/>
                <a:ea typeface="隶书"/>
                <a:sym typeface="+mn-ea"/>
              </a:rPr>
              <a:t>》</a:t>
            </a:r>
            <a:r>
              <a:rPr lang="zh-CN" altLang="en-US" sz="3200" b="1" dirty="0">
                <a:solidFill>
                  <a:srgbClr val="3333FF"/>
                </a:solidFill>
                <a:latin typeface="隶书"/>
                <a:ea typeface="隶书"/>
              </a:rPr>
              <a:t>袁行霈主编</a:t>
            </a:r>
            <a:endParaRPr lang="en-US" altLang="zh-CN" sz="3200" b="1" dirty="0">
              <a:solidFill>
                <a:srgbClr val="3333FF"/>
              </a:solidFill>
              <a:latin typeface="隶书"/>
              <a:ea typeface="隶书"/>
            </a:endParaRPr>
          </a:p>
          <a:p>
            <a:pPr>
              <a:lnSpc>
                <a:spcPct val="150000"/>
              </a:lnSpc>
            </a:pPr>
            <a:endParaRPr lang="zh-CN" altLang="en-US" sz="3200" b="1" dirty="0">
              <a:solidFill>
                <a:srgbClr val="3333FF"/>
              </a:solidFill>
              <a:latin typeface="隶书"/>
              <a:ea typeface="隶书"/>
            </a:endParaRPr>
          </a:p>
        </p:txBody>
      </p:sp>
      <p:pic>
        <p:nvPicPr>
          <p:cNvPr id="99330" name="Picture 3" descr="陶渊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4724400"/>
            <a:ext cx="1728787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文本框 38917"/>
          <p:cNvSpPr txBox="1"/>
          <p:nvPr/>
        </p:nvSpPr>
        <p:spPr>
          <a:xfrm>
            <a:off x="143510" y="2075180"/>
            <a:ext cx="79406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4000" b="1" u="none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   诗</a:t>
            </a:r>
            <a:r>
              <a:rPr lang="zh-CN" altLang="en-US" sz="4000" b="1" u="none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中对田园生活的描写运用了哪些艺术技巧</a:t>
            </a:r>
            <a:r>
              <a:rPr lang="zh-CN" altLang="en-US" sz="4000" b="1" u="none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？</a:t>
            </a:r>
            <a:endParaRPr lang="zh-CN" altLang="en-US" sz="4000" b="1" u="none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8919" name="矩形 38918"/>
          <p:cNvSpPr/>
          <p:nvPr/>
        </p:nvSpPr>
        <p:spPr>
          <a:xfrm>
            <a:off x="508000" y="409575"/>
            <a:ext cx="5709285" cy="79248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zh-CN" sz="2800">
                <a:ln w="9525" cap="flat" cmpd="sng">
                  <a:solidFill>
                    <a:srgbClr val="99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品读诗歌悟归情</a:t>
            </a:r>
            <a:endParaRPr lang="zh-CN" altLang="zh-CN" sz="2800">
              <a:ln w="9525" cap="flat" cmpd="sng">
                <a:solidFill>
                  <a:srgbClr val="9933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52226"/>
          <p:cNvSpPr/>
          <p:nvPr/>
        </p:nvSpPr>
        <p:spPr>
          <a:xfrm>
            <a:off x="4530725" y="3137218"/>
            <a:ext cx="458628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3200" u="none" dirty="0">
                <a:latin typeface="华文行楷" pitchFamily="2" charset="-122"/>
                <a:ea typeface="华文行楷" pitchFamily="2" charset="-122"/>
              </a:rPr>
              <a:t>    </a:t>
            </a:r>
            <a:r>
              <a:rPr lang="zh-CN" altLang="en-US" sz="3200" b="0" u="none" dirty="0">
                <a:latin typeface="华文行楷" pitchFamily="2" charset="-122"/>
                <a:ea typeface="华文行楷" pitchFamily="2" charset="-122"/>
              </a:rPr>
              <a:t> </a:t>
            </a:r>
            <a:endParaRPr lang="zh-CN" altLang="en-US" sz="3200" b="0" u="none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 77825"/>
          <p:cNvSpPr>
            <a:spLocks noGrp="1" noRot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b="1" dirty="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一课一得</a:t>
            </a:r>
            <a:br>
              <a:rPr lang="zh-CN" altLang="en-US" b="1" dirty="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  <a:sym typeface="+mn-ea"/>
              </a:rPr>
            </a:br>
            <a:r>
              <a:rPr lang="zh-CN" altLang="en-US" sz="3200" b="1" dirty="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知识链接</a:t>
            </a:r>
            <a:r>
              <a:rPr lang="en-US" altLang="zh-CN" sz="3200" b="1" dirty="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——</a:t>
            </a:r>
            <a:r>
              <a:rPr lang="zh-CN" altLang="en-US" sz="3200" b="1" dirty="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山水田园诗的常见艺术技巧</a:t>
            </a:r>
            <a:endParaRPr lang="zh-CN" altLang="en-US" sz="3200" b="1" dirty="0">
              <a:solidFill>
                <a:srgbClr val="FF3300"/>
              </a:solidFill>
              <a:latin typeface="华文行楷" pitchFamily="2" charset="-122"/>
              <a:ea typeface="华文行楷" pitchFamily="2" charset="-122"/>
              <a:sym typeface="+mn-ea"/>
            </a:endParaRPr>
          </a:p>
        </p:txBody>
      </p:sp>
      <p:sp>
        <p:nvSpPr>
          <p:cNvPr id="77837" name="文本占位符 77836"/>
          <p:cNvSpPr>
            <a:spLocks noGrp="1" noRot="1"/>
          </p:cNvSpPr>
          <p:nvPr>
            <p:ph type="body" sz="half" idx="1"/>
          </p:nvPr>
        </p:nvSpPr>
        <p:spPr>
          <a:xfrm>
            <a:off x="0" y="1543050"/>
            <a:ext cx="9036496" cy="5054302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四个结合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：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动静结合（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+mn-ea"/>
              </a:rPr>
              <a:t>以动衬静、以动写静、以静写动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）、虚实结合、正侧结合、</a:t>
            </a:r>
            <a:r>
              <a:rPr lang="zh-CN" altLang="en-US" sz="2800" b="1" dirty="0" smtClean="0">
                <a:latin typeface="宋体" panose="02010600030101010101" pitchFamily="2" charset="-122"/>
                <a:sym typeface="+mn-ea"/>
              </a:rPr>
              <a:t>点面结合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三个角度：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rgbClr val="00B0F0"/>
                </a:solidFill>
                <a:latin typeface="宋体" panose="02010600030101010101" pitchFamily="2" charset="-122"/>
                <a:sym typeface="+mn-ea"/>
              </a:rPr>
              <a:t>   观察</a:t>
            </a:r>
            <a:r>
              <a:rPr lang="zh-CN" altLang="en-US" sz="2800" b="1" dirty="0">
                <a:solidFill>
                  <a:srgbClr val="00B0F0"/>
                </a:solidFill>
                <a:latin typeface="宋体" panose="02010600030101010101" pitchFamily="2" charset="-122"/>
                <a:sym typeface="+mn-ea"/>
              </a:rPr>
              <a:t>的角度</a:t>
            </a:r>
            <a:r>
              <a:rPr lang="en-US" altLang="zh-CN" sz="2800" b="1" dirty="0" smtClean="0">
                <a:solidFill>
                  <a:srgbClr val="00B0F0"/>
                </a:solidFill>
                <a:latin typeface="宋体" panose="02010600030101010101" pitchFamily="2" charset="-122"/>
                <a:sym typeface="+mn-ea"/>
              </a:rPr>
              <a:t>:  </a:t>
            </a:r>
            <a:r>
              <a:rPr lang="zh-CN" altLang="en-US" sz="2800" b="1" dirty="0" smtClean="0">
                <a:latin typeface="宋体" panose="02010600030101010101" pitchFamily="2" charset="-122"/>
                <a:sym typeface="+mn-ea"/>
              </a:rPr>
              <a:t>远近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高低俯仰</a:t>
            </a:r>
            <a:endParaRPr lang="zh-CN" altLang="en-US" sz="2800" b="1" dirty="0">
              <a:latin typeface="宋体" panose="02010600030101010101" pitchFamily="2" charset="-122"/>
              <a:sym typeface="+mn-ea"/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rgbClr val="00B0F0"/>
                </a:solidFill>
                <a:latin typeface="宋体" panose="02010600030101010101" pitchFamily="2" charset="-122"/>
                <a:sym typeface="+mn-ea"/>
              </a:rPr>
              <a:t>   感知</a:t>
            </a:r>
            <a:r>
              <a:rPr lang="zh-CN" altLang="en-US" sz="2800" b="1" dirty="0">
                <a:solidFill>
                  <a:srgbClr val="00B0F0"/>
                </a:solidFill>
                <a:latin typeface="宋体" panose="02010600030101010101" pitchFamily="2" charset="-122"/>
                <a:sym typeface="+mn-ea"/>
              </a:rPr>
              <a:t>的角度</a:t>
            </a:r>
            <a:r>
              <a:rPr lang="en-US" altLang="zh-CN" sz="2800" b="1" dirty="0" smtClean="0">
                <a:solidFill>
                  <a:srgbClr val="00B0F0"/>
                </a:solidFill>
                <a:latin typeface="宋体" panose="02010600030101010101" pitchFamily="2" charset="-122"/>
                <a:sym typeface="+mn-ea"/>
              </a:rPr>
              <a:t>:  </a:t>
            </a:r>
            <a:r>
              <a:rPr lang="zh-CN" altLang="en-US" sz="2800" b="1" dirty="0" smtClean="0">
                <a:latin typeface="宋体" panose="02010600030101010101" pitchFamily="2" charset="-122"/>
                <a:sym typeface="+mn-ea"/>
              </a:rPr>
              <a:t>视觉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、听觉、嗅觉、味觉、触觉等</a:t>
            </a:r>
            <a:endParaRPr lang="zh-CN" altLang="en-US" sz="2800" b="1" dirty="0">
              <a:latin typeface="宋体" panose="02010600030101010101" pitchFamily="2" charset="-122"/>
              <a:sym typeface="+mn-ea"/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rgbClr val="00B0F0"/>
                </a:solidFill>
                <a:latin typeface="宋体" panose="02010600030101010101" pitchFamily="2" charset="-122"/>
                <a:sym typeface="+mn-ea"/>
              </a:rPr>
              <a:t>   描绘</a:t>
            </a:r>
            <a:r>
              <a:rPr lang="zh-CN" altLang="en-US" sz="2800" b="1" dirty="0">
                <a:solidFill>
                  <a:srgbClr val="00B0F0"/>
                </a:solidFill>
                <a:latin typeface="宋体" panose="02010600030101010101" pitchFamily="2" charset="-122"/>
                <a:sym typeface="+mn-ea"/>
              </a:rPr>
              <a:t>的角度</a:t>
            </a:r>
            <a:r>
              <a:rPr lang="zh-CN" altLang="en-US" sz="2800" b="1" dirty="0" smtClean="0">
                <a:solidFill>
                  <a:srgbClr val="00B0F0"/>
                </a:solidFill>
                <a:latin typeface="宋体" panose="02010600030101010101" pitchFamily="2" charset="-122"/>
                <a:sym typeface="+mn-ea"/>
              </a:rPr>
              <a:t>： </a:t>
            </a:r>
            <a:r>
              <a:rPr lang="zh-CN" altLang="en-US" sz="2800" b="1" dirty="0" smtClean="0">
                <a:latin typeface="宋体" panose="02010600030101010101" pitchFamily="2" charset="-122"/>
                <a:sym typeface="+mn-ea"/>
              </a:rPr>
              <a:t>绘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形、绘声、绘色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四种技法</a:t>
            </a:r>
            <a:r>
              <a:rPr lang="zh-CN" altLang="en-US" sz="2800" b="1" dirty="0" smtClean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：   </a:t>
            </a:r>
            <a:r>
              <a:rPr lang="zh-CN" altLang="en-US" sz="2800" b="1" dirty="0" smtClean="0">
                <a:latin typeface="宋体" panose="02010600030101010101" pitchFamily="2" charset="-122"/>
                <a:sym typeface="+mn-ea"/>
              </a:rPr>
              <a:t>白描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、工笔、渲染、列锦</a:t>
            </a:r>
            <a:r>
              <a:rPr lang="en-US" altLang="zh-CN" sz="2800" b="1" dirty="0">
                <a:latin typeface="宋体" panose="02010600030101010101" pitchFamily="2" charset="-122"/>
                <a:sym typeface="+mn-ea"/>
              </a:rPr>
              <a:t> 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4.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八种修辞</a:t>
            </a:r>
            <a:r>
              <a:rPr lang="zh-CN" altLang="en-US" sz="2800" b="1" dirty="0" smtClean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：  </a:t>
            </a:r>
            <a:r>
              <a:rPr lang="zh-CN" altLang="en-US" sz="2800" b="1" dirty="0" smtClean="0">
                <a:latin typeface="宋体" panose="02010600030101010101" pitchFamily="2" charset="-122"/>
                <a:sym typeface="+mn-ea"/>
              </a:rPr>
              <a:t>比喻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、拟人、夸张、对比、衬托（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+mn-ea"/>
              </a:rPr>
              <a:t>正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+mn-ea"/>
              </a:rPr>
              <a:t>衬、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+mn-ea"/>
              </a:rPr>
              <a:t>反衬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）、双关等修辞</a:t>
            </a:r>
            <a:r>
              <a:rPr lang="zh-CN" altLang="en-US" sz="2800" b="1" dirty="0" smtClean="0">
                <a:latin typeface="宋体" panose="02010600030101010101" pitchFamily="2" charset="-122"/>
                <a:sym typeface="+mn-ea"/>
              </a:rPr>
              <a:t>手法。</a:t>
            </a:r>
            <a:endParaRPr lang="zh-CN" altLang="en-US" sz="2800" b="1" dirty="0"/>
          </a:p>
          <a:p>
            <a:pPr>
              <a:buNone/>
            </a:pP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>
              <a:buNone/>
            </a:pP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>
              <a:buNone/>
            </a:pP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>
              <a:buNone/>
            </a:pP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>
              <a:buNone/>
            </a:pPr>
            <a:endParaRPr lang="zh-CN" altLang="en-US" sz="2800" b="1" dirty="0"/>
          </a:p>
        </p:txBody>
      </p:sp>
      <p:sp>
        <p:nvSpPr>
          <p:cNvPr id="77841" name="矩形 77840"/>
          <p:cNvSpPr>
            <a:spLocks noRot="1"/>
          </p:cNvSpPr>
          <p:nvPr/>
        </p:nvSpPr>
        <p:spPr>
          <a:xfrm>
            <a:off x="539750" y="3716338"/>
            <a:ext cx="6624638" cy="1079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¡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itchFamily="18" charset="2"/>
              <a:buChar char="¡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7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37" grpId="0" build="p"/>
      <p:bldP spid="778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TextEdit="1"/>
          </p:cNvSpPr>
          <p:nvPr/>
        </p:nvSpPr>
        <p:spPr>
          <a:xfrm>
            <a:off x="468630" y="78740"/>
            <a:ext cx="5126355" cy="91059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97500"/>
          </a:bodyPr>
          <a:lstStyle/>
          <a:p>
            <a:pPr algn="ctr" eaLnBrk="0" hangingPunct="0"/>
            <a:r>
              <a:rPr lang="en-US" altLang="zh-CN" sz="40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+mn-ea"/>
              </a:rPr>
              <a:t>           </a:t>
            </a:r>
            <a:r>
              <a:rPr lang="en-US" altLang="zh-CN" sz="4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+mn-ea"/>
              </a:rPr>
              <a:t>      </a:t>
            </a:r>
            <a:r>
              <a:rPr lang="zh-CN" altLang="en-US" sz="5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+mn-ea"/>
              </a:rPr>
              <a:t>品读诗歌悟归情</a:t>
            </a:r>
            <a:endParaRPr lang="zh-CN" altLang="en-US" sz="5400" dirty="0">
              <a:solidFill>
                <a:srgbClr val="FF0000"/>
              </a:solidFill>
              <a:latin typeface="隶书" pitchFamily="49" charset="-122"/>
              <a:ea typeface="隶书" pitchFamily="49" charset="-122"/>
              <a:sym typeface="+mn-ea"/>
            </a:endParaRPr>
          </a:p>
          <a:p>
            <a:pPr algn="ctr" eaLnBrk="0" hangingPunct="0"/>
            <a:endParaRPr lang="zh-CN" altLang="en-US" sz="4000">
              <a:ln w="127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4" name="Text Box 10"/>
          <p:cNvSpPr txBox="1"/>
          <p:nvPr/>
        </p:nvSpPr>
        <p:spPr>
          <a:xfrm>
            <a:off x="611188" y="1989138"/>
            <a:ext cx="68405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zh-CN" sz="4000" b="1" dirty="0">
              <a:solidFill>
                <a:srgbClr val="00CC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395" name="Text Box 11"/>
          <p:cNvSpPr txBox="1"/>
          <p:nvPr/>
        </p:nvSpPr>
        <p:spPr>
          <a:xfrm>
            <a:off x="269418" y="534035"/>
            <a:ext cx="8893175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 smtClean="0">
                <a:solidFill>
                  <a:srgbClr val="2D4FF7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诗</a:t>
            </a:r>
            <a:r>
              <a:rPr lang="zh-CN" altLang="en-US" sz="3200" dirty="0">
                <a:solidFill>
                  <a:srgbClr val="2D4FF7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中对田园生活的描写运用了哪些艺术技巧？描绘了一幅怎样的图景？</a:t>
            </a:r>
            <a:endParaRPr lang="zh-CN" altLang="en-US" sz="3200" dirty="0">
              <a:solidFill>
                <a:srgbClr val="2D4FF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375" y="2205038"/>
            <a:ext cx="10715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方宅</a:t>
            </a:r>
            <a:endParaRPr lang="zh-CN" altLang="en-US" sz="2800" dirty="0">
              <a:solidFill>
                <a:srgbClr val="FF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88" y="2214563"/>
            <a:ext cx="1000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草屋</a:t>
            </a:r>
            <a:endParaRPr lang="zh-CN" altLang="en-US" sz="2800" dirty="0">
              <a:solidFill>
                <a:srgbClr val="FF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938" y="2708275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CC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榆柳</a:t>
            </a:r>
            <a:endParaRPr lang="zh-CN" altLang="en-US" sz="2800" dirty="0">
              <a:solidFill>
                <a:srgbClr val="FF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88" y="2714625"/>
            <a:ext cx="1000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桃李</a:t>
            </a:r>
            <a:endParaRPr lang="zh-CN" altLang="en-US" sz="2800" dirty="0">
              <a:solidFill>
                <a:srgbClr val="FF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375" y="3500438"/>
            <a:ext cx="10001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村庄</a:t>
            </a:r>
            <a:endParaRPr lang="zh-CN" altLang="en-US" sz="2800" dirty="0">
              <a:solidFill>
                <a:srgbClr val="FF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9338" y="3500438"/>
            <a:ext cx="1143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炊烟</a:t>
            </a:r>
            <a:endParaRPr lang="zh-CN" altLang="en-US" sz="2800" dirty="0">
              <a:solidFill>
                <a:srgbClr val="FF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2500" y="4292600"/>
            <a:ext cx="12144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狗吠</a:t>
            </a:r>
            <a:endParaRPr lang="zh-CN" altLang="en-US" sz="2800" dirty="0">
              <a:solidFill>
                <a:srgbClr val="FF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9338" y="4292600"/>
            <a:ext cx="10715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鸡鸣</a:t>
            </a:r>
            <a:endParaRPr lang="zh-CN" altLang="en-US" sz="2800" dirty="0">
              <a:solidFill>
                <a:srgbClr val="FF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" name="右大括号 19"/>
          <p:cNvSpPr/>
          <p:nvPr/>
        </p:nvSpPr>
        <p:spPr>
          <a:xfrm>
            <a:off x="6000750" y="2428875"/>
            <a:ext cx="214313" cy="928688"/>
          </a:xfrm>
          <a:prstGeom prst="rightBrace">
            <a:avLst>
              <a:gd name="adj1" fmla="val 8325"/>
              <a:gd name="adj2" fmla="val 50000"/>
            </a:avLst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endParaRPr lang="zh-CN" altLang="en-US" sz="2800" dirty="0">
              <a:solidFill>
                <a:srgbClr val="00CC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405" name="右箭头 24"/>
          <p:cNvSpPr/>
          <p:nvPr/>
        </p:nvSpPr>
        <p:spPr>
          <a:xfrm>
            <a:off x="7740650" y="2884488"/>
            <a:ext cx="1189038" cy="946150"/>
          </a:xfrm>
          <a:prstGeom prst="rightArrow">
            <a:avLst>
              <a:gd name="adj1" fmla="val 50000"/>
              <a:gd name="adj2" fmla="val 45707"/>
            </a:avLst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endParaRPr lang="zh-CN" altLang="en-US" sz="2800" dirty="0">
              <a:solidFill>
                <a:srgbClr val="00CC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" name="AutoShape 22"/>
          <p:cNvSpPr/>
          <p:nvPr/>
        </p:nvSpPr>
        <p:spPr>
          <a:xfrm>
            <a:off x="3132138" y="2357438"/>
            <a:ext cx="225425" cy="927100"/>
          </a:xfrm>
          <a:prstGeom prst="leftBrace">
            <a:avLst>
              <a:gd name="adj1" fmla="val 35928"/>
              <a:gd name="adj2" fmla="val 50000"/>
            </a:avLst>
          </a:prstGeom>
          <a:noFill/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" name="AutoShape 22"/>
          <p:cNvSpPr/>
          <p:nvPr/>
        </p:nvSpPr>
        <p:spPr>
          <a:xfrm rot="10800000">
            <a:off x="5929313" y="2357438"/>
            <a:ext cx="214312" cy="857250"/>
          </a:xfrm>
          <a:prstGeom prst="leftBrace">
            <a:avLst>
              <a:gd name="adj1" fmla="val 52426"/>
              <a:gd name="adj2" fmla="val 50000"/>
            </a:avLst>
          </a:prstGeom>
          <a:noFill/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solidFill>
                <a:srgbClr val="00CC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6500" y="2571750"/>
            <a:ext cx="9286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2D4FF7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近景</a:t>
            </a:r>
            <a:endParaRPr lang="zh-CN" altLang="en-US" sz="2800" dirty="0">
              <a:solidFill>
                <a:srgbClr val="2D4FF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788" y="3716338"/>
            <a:ext cx="12144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2D4FF7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远景</a:t>
            </a:r>
            <a:endParaRPr lang="zh-CN" altLang="en-US" sz="2800" dirty="0">
              <a:solidFill>
                <a:srgbClr val="2D4FF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1413" y="2565400"/>
            <a:ext cx="6429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2D4FF7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静</a:t>
            </a:r>
            <a:endParaRPr lang="zh-CN" altLang="en-US" sz="2800" dirty="0">
              <a:solidFill>
                <a:srgbClr val="2D4FF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39975" y="4005263"/>
            <a:ext cx="7858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2D4FF7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动</a:t>
            </a:r>
            <a:endParaRPr lang="zh-CN" altLang="en-US" sz="2800" dirty="0">
              <a:solidFill>
                <a:srgbClr val="2D4FF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59563" y="4365625"/>
            <a:ext cx="2286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2D4FF7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视听结合</a:t>
            </a:r>
            <a:endParaRPr lang="zh-CN" altLang="en-US" sz="2800" dirty="0">
              <a:solidFill>
                <a:srgbClr val="2D4FF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1413" y="5949950"/>
            <a:ext cx="63357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2D4FF7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一切景语皆情语（情景交融）</a:t>
            </a:r>
            <a:endParaRPr lang="zh-CN" altLang="en-US" sz="3600" dirty="0">
              <a:solidFill>
                <a:srgbClr val="2D4FF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76600" y="5084763"/>
            <a:ext cx="1143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2D4FF7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白描</a:t>
            </a:r>
            <a:endParaRPr lang="zh-CN" altLang="en-US" sz="2800" dirty="0">
              <a:solidFill>
                <a:srgbClr val="2D4FF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6416" name="图片 16415" descr="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24425"/>
            <a:ext cx="2676525" cy="193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utoShape 22"/>
          <p:cNvSpPr/>
          <p:nvPr/>
        </p:nvSpPr>
        <p:spPr>
          <a:xfrm>
            <a:off x="3203575" y="3716338"/>
            <a:ext cx="225425" cy="927100"/>
          </a:xfrm>
          <a:prstGeom prst="leftBrace">
            <a:avLst>
              <a:gd name="adj1" fmla="val 35928"/>
              <a:gd name="adj2" fmla="val 50000"/>
            </a:avLst>
          </a:prstGeom>
          <a:noFill/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solidFill>
                <a:srgbClr val="00CC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AutoShape 22"/>
          <p:cNvSpPr/>
          <p:nvPr/>
        </p:nvSpPr>
        <p:spPr>
          <a:xfrm rot="10800000">
            <a:off x="5940425" y="3716338"/>
            <a:ext cx="214313" cy="857250"/>
          </a:xfrm>
          <a:prstGeom prst="leftBrace">
            <a:avLst>
              <a:gd name="adj1" fmla="val 52425"/>
              <a:gd name="adj2" fmla="val 50000"/>
            </a:avLst>
          </a:prstGeom>
          <a:noFill/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endParaRPr lang="zh-CN" altLang="en-US" sz="2800" dirty="0">
              <a:solidFill>
                <a:srgbClr val="00CC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AutoShape 22"/>
          <p:cNvSpPr/>
          <p:nvPr/>
        </p:nvSpPr>
        <p:spPr>
          <a:xfrm rot="10800000">
            <a:off x="7308850" y="2781300"/>
            <a:ext cx="431800" cy="1152525"/>
          </a:xfrm>
          <a:prstGeom prst="leftBrace">
            <a:avLst>
              <a:gd name="adj1" fmla="val 34982"/>
              <a:gd name="adj2" fmla="val 50000"/>
            </a:avLst>
          </a:prstGeom>
          <a:noFill/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endParaRPr lang="zh-CN" altLang="en-US" sz="2800" dirty="0">
              <a:solidFill>
                <a:srgbClr val="00CC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AutoShape 22"/>
          <p:cNvSpPr/>
          <p:nvPr/>
        </p:nvSpPr>
        <p:spPr>
          <a:xfrm>
            <a:off x="1692275" y="3068638"/>
            <a:ext cx="358775" cy="1295400"/>
          </a:xfrm>
          <a:prstGeom prst="leftBrace">
            <a:avLst>
              <a:gd name="adj1" fmla="val 31542"/>
              <a:gd name="adj2" fmla="val 50000"/>
            </a:avLst>
          </a:prstGeom>
          <a:noFill/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827088" y="2781300"/>
            <a:ext cx="642937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2D4FF7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动静</a:t>
            </a:r>
            <a:r>
              <a:rPr lang="zh-CN" altLang="en-US" sz="2800" dirty="0">
                <a:solidFill>
                  <a:srgbClr val="2D4FF7"/>
                </a:solidFill>
                <a:ea typeface="黑体" panose="02010609060101010101" pitchFamily="49" charset="-122"/>
                <a:sym typeface="+mn-ea"/>
              </a:rPr>
              <a:t>结合</a:t>
            </a:r>
            <a:endParaRPr lang="zh-CN" altLang="en-US" sz="2800" dirty="0">
              <a:solidFill>
                <a:srgbClr val="2D4FF7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6422" name="下箭头 16421"/>
          <p:cNvSpPr/>
          <p:nvPr/>
        </p:nvSpPr>
        <p:spPr>
          <a:xfrm>
            <a:off x="4500563" y="48688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23" name="直接连接符 16422"/>
          <p:cNvSpPr/>
          <p:nvPr/>
        </p:nvSpPr>
        <p:spPr>
          <a:xfrm>
            <a:off x="5940425" y="4724400"/>
            <a:ext cx="7191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" name="TextBox 34"/>
          <p:cNvSpPr txBox="1"/>
          <p:nvPr/>
        </p:nvSpPr>
        <p:spPr>
          <a:xfrm>
            <a:off x="7885113" y="2420938"/>
            <a:ext cx="720725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2D4FF7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远近结合</a:t>
            </a:r>
            <a:endParaRPr lang="zh-CN" altLang="en-US" sz="2800" dirty="0">
              <a:solidFill>
                <a:srgbClr val="2D4FF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6" grpId="0" bldLvl="0" animBg="1"/>
      <p:bldP spid="27" grpId="0" bldLvl="0" animBg="1"/>
      <p:bldP spid="2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52"/>
          <p:cNvPicPr>
            <a:picLocks noChangeAspect="1"/>
          </p:cNvPicPr>
          <p:nvPr/>
        </p:nvPicPr>
        <p:blipFill>
          <a:blip r:embed="rId1">
            <a:biLevel thresh="50000"/>
            <a:grayscl/>
            <a:lum contrast="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00">
              <a:alpha val="53999"/>
            </a:srgbClr>
          </a:solidFill>
          <a:ln w="9525">
            <a:noFill/>
          </a:ln>
        </p:spPr>
      </p:pic>
      <p:sp>
        <p:nvSpPr>
          <p:cNvPr id="21507" name="Text Box 3"/>
          <p:cNvSpPr txBox="1"/>
          <p:nvPr/>
        </p:nvSpPr>
        <p:spPr>
          <a:xfrm>
            <a:off x="179388" y="188913"/>
            <a:ext cx="6264820" cy="3140075"/>
          </a:xfrm>
          <a:prstGeom prst="rect">
            <a:avLst/>
          </a:prstGeom>
          <a:gradFill rotWithShape="1">
            <a:gsLst>
              <a:gs pos="0">
                <a:schemeClr val="bg1">
                  <a:alpha val="75999"/>
                </a:schemeClr>
              </a:gs>
              <a:gs pos="100000">
                <a:srgbClr val="EBEBEB">
                  <a:alpha val="75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白描</a:t>
            </a:r>
            <a:r>
              <a:rPr lang="zh-CN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楷体_GB2312" pitchFamily="49" charset="-122"/>
              </a:rPr>
              <a:t>原是中国画的一种技法，指描绘人物和花卉是用墨线勾勒物象，不加彩色渲染，称为“单线平涂”法。</a:t>
            </a:r>
            <a:endParaRPr lang="zh-CN" alt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2342006204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1673225"/>
            <a:ext cx="4500562" cy="518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5183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标题 97281"/>
          <p:cNvSpPr>
            <a:spLocks noGrp="1" noRot="1"/>
          </p:cNvSpPr>
          <p:nvPr>
            <p:ph type="title"/>
          </p:nvPr>
        </p:nvSpPr>
        <p:spPr>
          <a:xfrm>
            <a:off x="2856380" y="0"/>
            <a:ext cx="5350049" cy="954360"/>
          </a:xfrm>
        </p:spPr>
        <p:txBody>
          <a:bodyPr anchor="ctr"/>
          <a:lstStyle/>
          <a:p>
            <a:r>
              <a:rPr lang="zh-CN" altLang="en-US" b="1" dirty="0" smtClean="0"/>
              <a:t>归</a:t>
            </a:r>
            <a:r>
              <a:rPr lang="zh-CN" altLang="en-US" b="1" dirty="0"/>
              <a:t>园田</a:t>
            </a:r>
            <a:r>
              <a:rPr lang="zh-CN" altLang="en-US" b="1" dirty="0" smtClean="0"/>
              <a:t>居</a:t>
            </a:r>
            <a:r>
              <a:rPr lang="zh-CN" altLang="en-US" b="1" dirty="0"/>
              <a:t>五首</a:t>
            </a:r>
            <a:r>
              <a:rPr lang="en-US" altLang="zh-CN" b="1" dirty="0" smtClean="0">
                <a:latin typeface="Arial" panose="020B0604020202020204" pitchFamily="34" charset="0"/>
              </a:rPr>
              <a:t>·</a:t>
            </a:r>
            <a:r>
              <a:rPr lang="zh-CN" altLang="en-US" b="1" dirty="0"/>
              <a:t>其一</a:t>
            </a:r>
            <a:endParaRPr lang="zh-CN" altLang="en-US" b="1" dirty="0"/>
          </a:p>
        </p:txBody>
      </p:sp>
      <p:sp>
        <p:nvSpPr>
          <p:cNvPr id="97283" name="文本占位符 97282"/>
          <p:cNvSpPr>
            <a:spLocks noGrp="1" noRot="1"/>
          </p:cNvSpPr>
          <p:nvPr>
            <p:ph type="body" idx="1"/>
          </p:nvPr>
        </p:nvSpPr>
        <p:spPr>
          <a:xfrm>
            <a:off x="2411413" y="765175"/>
            <a:ext cx="8229600" cy="525621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zh-CN" altLang="en-US" sz="2800" dirty="0"/>
              <a:t>                                         </a:t>
            </a:r>
            <a:r>
              <a:rPr lang="zh-CN" altLang="en-US" sz="2800" b="1" dirty="0"/>
              <a:t>陶渊明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       少无／适俗韵，性本／爱丘山。 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　　误落／尘网中，一去／三十年。 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　　</a:t>
            </a:r>
            <a:r>
              <a:rPr lang="zh-CN" altLang="en-US" sz="2800" b="1" dirty="0">
                <a:solidFill>
                  <a:srgbClr val="FF0000"/>
                </a:solidFill>
              </a:rPr>
              <a:t>羁</a:t>
            </a:r>
            <a:r>
              <a:rPr lang="zh-CN" altLang="en-US" sz="2800" b="1" dirty="0"/>
              <a:t>鸟／恋旧林，池鱼／思故渊。 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　　开荒／南野际，守</a:t>
            </a:r>
            <a:r>
              <a:rPr lang="zh-CN" altLang="en-US" sz="2800" b="1" dirty="0">
                <a:solidFill>
                  <a:srgbClr val="FF0000"/>
                </a:solidFill>
              </a:rPr>
              <a:t>拙</a:t>
            </a:r>
            <a:r>
              <a:rPr lang="zh-CN" altLang="en-US" sz="2800" b="1" dirty="0"/>
              <a:t>／归园田。 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　　方宅／十余亩，草屋／八九间。 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　　榆柳／</a:t>
            </a:r>
            <a:r>
              <a:rPr lang="zh-CN" altLang="en-US" sz="2800" b="1" dirty="0">
                <a:solidFill>
                  <a:srgbClr val="FF0000"/>
                </a:solidFill>
              </a:rPr>
              <a:t>荫</a:t>
            </a:r>
            <a:r>
              <a:rPr lang="zh-CN" altLang="en-US" sz="2800" b="1" dirty="0"/>
              <a:t>后檐，桃李／罗堂前。 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　　</a:t>
            </a:r>
            <a:r>
              <a:rPr lang="zh-CN" altLang="en-US" sz="2800" b="1" dirty="0">
                <a:solidFill>
                  <a:srgbClr val="FF0000"/>
                </a:solidFill>
              </a:rPr>
              <a:t>暧暧</a:t>
            </a:r>
            <a:r>
              <a:rPr lang="zh-CN" altLang="en-US" sz="2800" b="1" dirty="0"/>
              <a:t>／远人村，依依／墟里烟。 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　　狗吠／深巷中，鸡鸣／桑树巅。 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　　户庭／无尘杂，虚室／有余闲。 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　　久在／</a:t>
            </a:r>
            <a:r>
              <a:rPr lang="zh-CN" altLang="en-US" sz="2800" b="1" dirty="0">
                <a:solidFill>
                  <a:srgbClr val="FF0000"/>
                </a:solidFill>
              </a:rPr>
              <a:t>樊</a:t>
            </a:r>
            <a:r>
              <a:rPr lang="zh-CN" altLang="en-US" sz="2800" b="1" dirty="0"/>
              <a:t>笼里，复得／返自然。</a:t>
            </a:r>
            <a:r>
              <a:rPr lang="zh-CN" altLang="en-US" sz="2800" dirty="0"/>
              <a:t> </a:t>
            </a:r>
            <a:endParaRPr lang="zh-CN" altLang="en-US" sz="2800" dirty="0"/>
          </a:p>
        </p:txBody>
      </p:sp>
      <p:sp>
        <p:nvSpPr>
          <p:cNvPr id="97284" name="矩形 97283"/>
          <p:cNvSpPr/>
          <p:nvPr/>
        </p:nvSpPr>
        <p:spPr>
          <a:xfrm>
            <a:off x="2987675" y="0"/>
            <a:ext cx="1584325" cy="1341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/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7285" name="文本框 97284"/>
          <p:cNvSpPr txBox="1"/>
          <p:nvPr/>
        </p:nvSpPr>
        <p:spPr>
          <a:xfrm>
            <a:off x="8027988" y="3500438"/>
            <a:ext cx="769937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 err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yìn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86" name="文本框 97285"/>
          <p:cNvSpPr txBox="1"/>
          <p:nvPr/>
        </p:nvSpPr>
        <p:spPr>
          <a:xfrm>
            <a:off x="8027988" y="3933825"/>
            <a:ext cx="565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 err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ài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87" name="文本框 97286"/>
          <p:cNvSpPr txBox="1"/>
          <p:nvPr/>
        </p:nvSpPr>
        <p:spPr>
          <a:xfrm>
            <a:off x="8056563" y="2565400"/>
            <a:ext cx="108743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 err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zhuō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88" name="文本框 97287"/>
          <p:cNvSpPr txBox="1"/>
          <p:nvPr/>
        </p:nvSpPr>
        <p:spPr>
          <a:xfrm>
            <a:off x="8027988" y="5373688"/>
            <a:ext cx="869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 err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fán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7289" name="图片 97288" descr="20e864f6899e207d87d89c077af588d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0975" y="0"/>
            <a:ext cx="31321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208328" y="1981835"/>
            <a:ext cx="4089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</a:t>
            </a:r>
            <a:r>
              <a:rPr lang="en-US" altLang="zh-CN" sz="3200" b="1">
                <a:solidFill>
                  <a:srgbClr val="00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Ī</a:t>
            </a:r>
            <a:endParaRPr lang="en-US" altLang="zh-CN" sz="3200" b="1">
              <a:solidFill>
                <a:srgbClr val="0000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6" grpId="0"/>
      <p:bldP spid="972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35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49500"/>
            <a:ext cx="5976938" cy="3814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矩形 23554"/>
          <p:cNvSpPr/>
          <p:nvPr/>
        </p:nvSpPr>
        <p:spPr>
          <a:xfrm>
            <a:off x="6300788" y="1803400"/>
            <a:ext cx="2592387" cy="4937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zh-CN" altLang="en-US" sz="36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    湖上影子，惟长堤一痕、湖心亭一点、与余舟一芥</a:t>
            </a:r>
            <a:r>
              <a:rPr lang="en-US" altLang="x-none" sz="36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6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舟中人两三粒而已。——张岱《湖心亭看雪》 </a:t>
            </a:r>
            <a:endParaRPr lang="zh-CN" altLang="en-US" sz="3600" b="1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6" name="矩形 23555"/>
          <p:cNvSpPr/>
          <p:nvPr/>
        </p:nvSpPr>
        <p:spPr>
          <a:xfrm>
            <a:off x="0" y="333375"/>
            <a:ext cx="91440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ea typeface="楷体_GB2312" pitchFamily="49" charset="-122"/>
              </a:rPr>
              <a:t>      在文学创作上，白描作为一种表现方法，</a:t>
            </a:r>
            <a:r>
              <a:rPr lang="zh-CN" altLang="en-US" sz="3600" b="1" dirty="0">
                <a:solidFill>
                  <a:srgbClr val="000099"/>
                </a:solidFill>
                <a:ea typeface="楷体_GB2312" pitchFamily="49" charset="-122"/>
              </a:rPr>
              <a:t>是指用最简练笔墨，</a:t>
            </a:r>
            <a:r>
              <a:rPr lang="zh-CN" altLang="en-US" sz="3600" b="1" dirty="0">
                <a:solidFill>
                  <a:srgbClr val="FF0000"/>
                </a:solidFill>
                <a:ea typeface="楷体_GB2312" pitchFamily="49" charset="-122"/>
              </a:rPr>
              <a:t>不用修饰，不加渲染烘托，</a:t>
            </a:r>
            <a:r>
              <a:rPr lang="zh-CN" altLang="en-US" sz="3600" b="1" dirty="0">
                <a:solidFill>
                  <a:srgbClr val="000099"/>
                </a:solidFill>
                <a:ea typeface="楷体_GB2312" pitchFamily="49" charset="-122"/>
              </a:rPr>
              <a:t>描写鲜明生动的形象。</a:t>
            </a:r>
            <a:endParaRPr lang="zh-CN" altLang="en-US" sz="3600" b="1" dirty="0">
              <a:solidFill>
                <a:srgbClr val="000099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685800"/>
            <a:ext cx="28194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6"/>
          <p:cNvSpPr txBox="1"/>
          <p:nvPr/>
        </p:nvSpPr>
        <p:spPr>
          <a:xfrm>
            <a:off x="3048000" y="265239"/>
            <a:ext cx="51816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en-US" altLang="zh-CN" sz="40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400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品读诗歌悟</a:t>
            </a:r>
            <a:r>
              <a:rPr lang="zh-CN" altLang="en-US" sz="40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归</a:t>
            </a:r>
            <a:r>
              <a:rPr lang="zh-CN" altLang="en-US" sz="400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心</a:t>
            </a:r>
            <a:endParaRPr lang="zh-CN" altLang="en-US" sz="400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581400" y="1905000"/>
            <a:ext cx="5181600" cy="4399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方宅十余亩，草屋八九间。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茅檐草舍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远胜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隶书" pitchFamily="49" charset="-122"/>
                <a:cs typeface="+mn-cs"/>
              </a:rPr>
              <a:t>官府高堂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榆柳荫后檐，桃李罗堂前。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树环花绕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远胜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</a:t>
            </a: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en-US" altLang="zh-CN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） 　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暧暧远人村，依依墟里烟。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朴素村落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远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胜</a:t>
            </a:r>
            <a:r>
              <a:rPr kumimoji="0" lang="zh-CN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        </a:t>
            </a:r>
            <a:r>
              <a:rPr kumimoji="0" lang="en-US" altLang="zh-CN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狗吠深巷中，鸡鸣桑树颠。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鸡鸣狗吠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远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胜</a:t>
            </a:r>
            <a:r>
              <a:rPr kumimoji="0" lang="zh-CN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        </a:t>
            </a:r>
            <a:r>
              <a:rPr kumimoji="0" lang="en-US" altLang="zh-CN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） 　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户庭无尘杂，虚室有余闲。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清静悠远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远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胜</a:t>
            </a:r>
            <a:r>
              <a:rPr kumimoji="0" lang="zh-CN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        </a:t>
            </a:r>
            <a:r>
              <a:rPr kumimoji="0" lang="en-US" altLang="zh-CN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9461" name="Text Box 10"/>
          <p:cNvSpPr txBox="1"/>
          <p:nvPr/>
        </p:nvSpPr>
        <p:spPr>
          <a:xfrm>
            <a:off x="3276600" y="1219200"/>
            <a:ext cx="26733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隶书" pitchFamily="49" charset="-122"/>
              </a:rPr>
              <a:t>在陶渊明看来：</a:t>
            </a:r>
            <a:endParaRPr lang="zh-CN" altLang="en-US" sz="2800" dirty="0"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0"/>
            <a:ext cx="160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2D4FF7"/>
                </a:solidFill>
                <a:latin typeface="方正舒体" pitchFamily="2" charset="-122"/>
                <a:ea typeface="方正舒体" pitchFamily="2" charset="-122"/>
              </a:rPr>
              <a:t>练练笔</a:t>
            </a:r>
            <a:endParaRPr lang="zh-CN" altLang="en-US" sz="2800" dirty="0">
              <a:solidFill>
                <a:srgbClr val="2D4FF7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685800"/>
            <a:ext cx="28194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505200" y="914400"/>
            <a:ext cx="5181600" cy="39693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参考：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茅檐草舍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远胜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D4F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官府高堂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2D4FF7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树环花绕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远胜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D4F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前呼后拥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2D4FF7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朴素村落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远胜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D4F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繁华闹市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2D4FF7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鸡鸣狗吠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远胜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D4F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车喧马嚣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2D4FF7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清静悠远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远胜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D4F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摧眉折腰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2D4FF7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52232" name="Text Box 8"/>
          <p:cNvSpPr txBox="1"/>
          <p:nvPr/>
        </p:nvSpPr>
        <p:spPr>
          <a:xfrm>
            <a:off x="3733800" y="3962400"/>
            <a:ext cx="4800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      </a:t>
            </a:r>
            <a:endParaRPr lang="zh-CN" altLang="en-US" sz="4400" dirty="0">
              <a:solidFill>
                <a:srgbClr val="FF00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副标题 185346"/>
          <p:cNvSpPr>
            <a:spLocks noGrp="1"/>
          </p:cNvSpPr>
          <p:nvPr>
            <p:ph type="subTitle" idx="1"/>
          </p:nvPr>
        </p:nvSpPr>
        <p:spPr>
          <a:xfrm>
            <a:off x="233045" y="1069340"/>
            <a:ext cx="6754495" cy="5198110"/>
          </a:xfrm>
        </p:spPr>
        <p:txBody>
          <a:bodyPr anchor="t"/>
          <a:lstStyle/>
          <a:p>
            <a:pPr algn="l" defTabSz="914400">
              <a:lnSpc>
                <a:spcPct val="120000"/>
              </a:lnSpc>
              <a:buSzPct val="65000"/>
            </a:pPr>
            <a:r>
              <a:rPr lang="en-US" altLang="zh-CN" sz="28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3600" b="1" kern="1200" baseline="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人的一生就是一舍一得的过程，人的区别也就在于有的人知道舍什么，得什么，什么时候该舍，什么时候该得，有的人却不能，由此，人生的境界也就不同。</a:t>
            </a:r>
            <a:endParaRPr lang="zh-CN" altLang="en-US" sz="3600" b="1" kern="1200" baseline="0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algn="l" defTabSz="914400">
              <a:buSzPct val="65000"/>
            </a:pPr>
            <a:endParaRPr lang="zh-CN" altLang="en-US" sz="3600" b="1" kern="1200" baseline="0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algn="l" defTabSz="914400">
              <a:buSzPct val="65000"/>
            </a:pPr>
            <a:r>
              <a:rPr lang="zh-CN" altLang="en-US" sz="3600" b="1" kern="1200" baseline="0" dirty="0">
                <a:latin typeface="Arial" panose="020B0604020202020204" pitchFamily="34" charset="0"/>
                <a:ea typeface="楷体_GB2312" pitchFamily="49" charset="-122"/>
              </a:rPr>
              <a:t>                   </a:t>
            </a:r>
            <a:r>
              <a:rPr lang="en-US" altLang="zh-CN" sz="3600" b="1" kern="1200" baseline="0" dirty="0">
                <a:latin typeface="Arial" panose="020B0604020202020204" pitchFamily="34" charset="0"/>
                <a:ea typeface="楷体_GB2312" pitchFamily="49" charset="-122"/>
              </a:rPr>
              <a:t>-----</a:t>
            </a:r>
            <a:r>
              <a:rPr lang="zh-CN" altLang="zh-CN" sz="3600" b="1" kern="1200" baseline="0" dirty="0">
                <a:latin typeface="Arial" panose="020B0604020202020204" pitchFamily="34" charset="0"/>
                <a:ea typeface="楷体_GB2312" pitchFamily="49" charset="-122"/>
              </a:rPr>
              <a:t>叶嘉莹</a:t>
            </a:r>
            <a:endParaRPr lang="zh-CN" altLang="zh-CN" sz="3600" b="1" kern="1200" baseline="0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5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96520" y="707390"/>
            <a:ext cx="6748145" cy="825627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b="1">
                <a:solidFill>
                  <a:srgbClr val="FF0000"/>
                </a:solidFill>
              </a:rPr>
              <a:t>叶嘉莹</a:t>
            </a: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b="1">
                <a:solidFill>
                  <a:srgbClr val="FF0000"/>
                </a:solidFill>
              </a:rPr>
              <a:t>毕生挚爱中国古典文化和诗词，</a:t>
            </a: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b="1">
                <a:solidFill>
                  <a:srgbClr val="FF0000"/>
                </a:solidFill>
              </a:rPr>
              <a:t>她是南开大学中华古典文化研究所所长，曾任台湾大学教授，哈佛大学等客座教授，</a:t>
            </a: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b="1">
                <a:solidFill>
                  <a:srgbClr val="FF0000"/>
                </a:solidFill>
              </a:rPr>
              <a:t>是“影响世界华人大奖”获得者。</a:t>
            </a: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b="1">
                <a:solidFill>
                  <a:srgbClr val="FF0000"/>
                </a:solidFill>
              </a:rPr>
              <a:t>在她90岁生日的时候，温家宝发来贺词：</a:t>
            </a: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b="1">
                <a:solidFill>
                  <a:srgbClr val="FF0000"/>
                </a:solidFill>
              </a:rPr>
              <a:t>心灵纯净，志向高尚，诗作给人力量，多难、真实和审美的一生将教育后人。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图片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2924175"/>
            <a:ext cx="1524000" cy="352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02" name="AutoShape 3"/>
          <p:cNvSpPr/>
          <p:nvPr/>
        </p:nvSpPr>
        <p:spPr>
          <a:xfrm>
            <a:off x="1331913" y="620713"/>
            <a:ext cx="3455987" cy="863600"/>
          </a:xfrm>
          <a:prstGeom prst="foldedCorner">
            <a:avLst>
              <a:gd name="adj" fmla="val 22134"/>
            </a:avLst>
          </a:prstGeom>
          <a:solidFill>
            <a:srgbClr val="008000">
              <a:alpha val="14117"/>
            </a:srgb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r>
              <a:rPr lang="zh-CN" alt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陶诗的“人性之光”</a:t>
            </a:r>
            <a:endParaRPr lang="zh-CN" altLang="en-US" sz="3200" b="1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04" name="WordArt 4"/>
          <p:cNvSpPr>
            <a:spLocks noTextEdit="1"/>
          </p:cNvSpPr>
          <p:nvPr/>
        </p:nvSpPr>
        <p:spPr>
          <a:xfrm>
            <a:off x="1476375" y="2060575"/>
            <a:ext cx="6624638" cy="324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zh-CN" altLang="en-US" sz="3600" strike="noStrike" noProof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不沉迷物欲，崇尚精神。</a:t>
            </a:r>
            <a:endParaRPr lang="zh-CN" altLang="en-US" sz="3600" strike="noStrike" noProof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0" fontAlgn="base" hangingPunct="0"/>
            <a:r>
              <a:rPr lang="zh-CN" altLang="en-US" sz="3600" strike="noStrike" noProof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不摧眉折腰，坚守节操。</a:t>
            </a:r>
            <a:endParaRPr lang="zh-CN" altLang="en-US" sz="3600" strike="noStrike" noProof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0" fontAlgn="base" hangingPunct="0"/>
            <a:r>
              <a:rPr lang="zh-CN" altLang="en-US" sz="3600" strike="noStrike" noProof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不随波逐流，坚守本性。</a:t>
            </a:r>
            <a:endParaRPr lang="zh-CN" altLang="en-US" sz="3600" strike="noStrike" noProof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jhh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4824412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7200" b="1">
                <a:solidFill>
                  <a:srgbClr val="0000FF"/>
                </a:solidFill>
                <a:ea typeface="方正黄草简体" pitchFamily="2" charset="-122"/>
              </a:rPr>
              <a:t>谢谢指导！</a:t>
            </a:r>
            <a:endParaRPr lang="zh-CN" altLang="en-US" sz="7200" b="1">
              <a:solidFill>
                <a:srgbClr val="0000FF"/>
              </a:solidFill>
              <a:ea typeface="方正黄草简体" pitchFamily="2" charset="-122"/>
            </a:endParaRPr>
          </a:p>
        </p:txBody>
      </p:sp>
      <p:pic>
        <p:nvPicPr>
          <p:cNvPr id="31748" name="Picture 4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241300"/>
            <a:ext cx="9359900" cy="7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19250" y="1916113"/>
            <a:ext cx="518477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CC0000"/>
                </a:solidFill>
                <a:ea typeface="华文彩云" panose="02010800040101010101" pitchFamily="2" charset="-122"/>
              </a:rPr>
              <a:t>   </a:t>
            </a:r>
            <a:r>
              <a:rPr lang="zh-CN" altLang="en-US" sz="5400" b="1">
                <a:solidFill>
                  <a:srgbClr val="CC0000"/>
                </a:solidFill>
                <a:ea typeface="华文彩云" panose="02010800040101010101" pitchFamily="2" charset="-122"/>
              </a:rPr>
              <a:t>谢 谢 指 导！</a:t>
            </a:r>
            <a:endParaRPr lang="zh-CN" altLang="en-US" sz="5400" b="1">
              <a:solidFill>
                <a:srgbClr val="CC0000"/>
              </a:solidFill>
              <a:ea typeface="华文彩云" panose="0201080004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67164" y="1492250"/>
            <a:ext cx="5329238" cy="48320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少无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适</a:t>
            </a:r>
            <a:r>
              <a:rPr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俗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韵</a:t>
            </a:r>
            <a:r>
              <a:rPr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， 性本爱丘山。</a:t>
            </a:r>
            <a:endParaRPr lang="zh-CN" altLang="en-US" sz="2800" b="1" dirty="0">
              <a:solidFill>
                <a:srgbClr val="333399"/>
              </a:solidFill>
              <a:latin typeface="宋体" panose="02010600030101010101" pitchFamily="2" charset="-122"/>
              <a:ea typeface="仿宋_GB2312"/>
              <a:cs typeface="仿宋_GB231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误落尘网中， 一去三十年。</a:t>
            </a:r>
            <a:endParaRPr lang="zh-CN" altLang="en-US" sz="2800" b="1" dirty="0">
              <a:solidFill>
                <a:srgbClr val="333399"/>
              </a:solidFill>
              <a:latin typeface="宋体" panose="02010600030101010101" pitchFamily="2" charset="-122"/>
              <a:ea typeface="仿宋_GB2312"/>
              <a:cs typeface="仿宋_GB231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羁鸟</a:t>
            </a:r>
            <a:r>
              <a:rPr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恋旧林</a:t>
            </a:r>
            <a:r>
              <a:rPr lang="en-US" altLang="zh-CN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,  </a:t>
            </a:r>
            <a:r>
              <a:rPr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池鱼思故渊。</a:t>
            </a:r>
            <a:endParaRPr lang="zh-CN" altLang="en-US" sz="2800" b="1" dirty="0">
              <a:solidFill>
                <a:srgbClr val="333399"/>
              </a:solidFill>
              <a:latin typeface="宋体" panose="02010600030101010101" pitchFamily="2" charset="-122"/>
              <a:ea typeface="仿宋_GB2312"/>
              <a:cs typeface="仿宋_GB231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开荒南野际，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守拙</a:t>
            </a:r>
            <a:r>
              <a:rPr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归园田。</a:t>
            </a:r>
            <a:endParaRPr lang="zh-CN" altLang="en-US" sz="2800" b="1" dirty="0">
              <a:solidFill>
                <a:srgbClr val="333399"/>
              </a:solidFill>
              <a:latin typeface="宋体" panose="02010600030101010101" pitchFamily="2" charset="-122"/>
              <a:ea typeface="仿宋_GB2312"/>
              <a:cs typeface="仿宋_GB231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方宅十余亩， 草屋八九间。</a:t>
            </a:r>
            <a:endParaRPr kumimoji="1" lang="zh-CN" altLang="en-US" sz="2800" b="1" dirty="0">
              <a:solidFill>
                <a:srgbClr val="333399"/>
              </a:solidFill>
              <a:latin typeface="宋体" panose="02010600030101010101" pitchFamily="2" charset="-122"/>
              <a:ea typeface="仿宋_GB2312"/>
              <a:cs typeface="仿宋_GB231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榆柳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荫</a:t>
            </a:r>
            <a:r>
              <a:rPr kumimoji="1"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后檐， 桃李罗堂前。</a:t>
            </a:r>
            <a:endParaRPr kumimoji="1" lang="zh-CN" altLang="en-US" sz="2800" b="1" dirty="0">
              <a:solidFill>
                <a:srgbClr val="333399"/>
              </a:solidFill>
              <a:latin typeface="宋体" panose="02010600030101010101" pitchFamily="2" charset="-122"/>
              <a:ea typeface="仿宋_GB2312"/>
              <a:cs typeface="仿宋_GB231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暧暧</a:t>
            </a:r>
            <a:r>
              <a:rPr kumimoji="1"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远人村，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依依墟里</a:t>
            </a:r>
            <a:r>
              <a:rPr kumimoji="1"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烟。</a:t>
            </a:r>
            <a:endParaRPr kumimoji="1" lang="zh-CN" altLang="en-US" sz="2800" b="1" dirty="0">
              <a:solidFill>
                <a:srgbClr val="333399"/>
              </a:solidFill>
              <a:latin typeface="宋体" panose="02010600030101010101" pitchFamily="2" charset="-122"/>
              <a:ea typeface="仿宋_GB2312"/>
              <a:cs typeface="仿宋_GB231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狗吠深巷中， 鸡鸣</a:t>
            </a:r>
            <a:r>
              <a:rPr kumimoji="1" lang="zh-CN" altLang="en-US" sz="2800" b="1" dirty="0" smtClean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桑树</a:t>
            </a:r>
            <a:r>
              <a:rPr kumimoji="1"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巅</a:t>
            </a:r>
            <a:r>
              <a:rPr kumimoji="1" lang="zh-CN" altLang="en-US" sz="2800" b="1" dirty="0" smtClean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。</a:t>
            </a:r>
            <a:endParaRPr kumimoji="1" lang="zh-CN" altLang="en-US" sz="2800" b="1" dirty="0">
              <a:solidFill>
                <a:srgbClr val="333399"/>
              </a:solidFill>
              <a:latin typeface="宋体" panose="02010600030101010101" pitchFamily="2" charset="-122"/>
              <a:ea typeface="仿宋_GB2312"/>
              <a:cs typeface="仿宋_GB231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户庭无尘杂，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虚室</a:t>
            </a:r>
            <a:r>
              <a:rPr kumimoji="1"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有余闲。</a:t>
            </a:r>
            <a:endParaRPr kumimoji="1" lang="zh-CN" altLang="en-US" sz="2800" b="1" dirty="0">
              <a:solidFill>
                <a:srgbClr val="333399"/>
              </a:solidFill>
              <a:latin typeface="宋体" panose="02010600030101010101" pitchFamily="2" charset="-122"/>
              <a:ea typeface="仿宋_GB2312"/>
              <a:cs typeface="仿宋_GB231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久在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樊笼</a:t>
            </a:r>
            <a:r>
              <a:rPr kumimoji="1" lang="zh-CN" altLang="en-US" sz="2800" b="1" dirty="0">
                <a:solidFill>
                  <a:srgbClr val="333399"/>
                </a:solidFill>
                <a:latin typeface="宋体" panose="02010600030101010101" pitchFamily="2" charset="-122"/>
                <a:ea typeface="仿宋_GB2312"/>
                <a:cs typeface="仿宋_GB2312"/>
              </a:rPr>
              <a:t>里， 复得返自然。</a:t>
            </a:r>
            <a:endParaRPr kumimoji="1" lang="zh-CN" altLang="en-US" sz="2800" b="1" dirty="0">
              <a:solidFill>
                <a:srgbClr val="333399"/>
              </a:solidFill>
              <a:latin typeface="宋体" panose="02010600030101010101" pitchFamily="2" charset="-122"/>
              <a:ea typeface="仿宋_GB2312"/>
              <a:cs typeface="仿宋_GB2312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5076825" y="1557338"/>
            <a:ext cx="184150" cy="308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800" b="1" u="sng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zh-CN" altLang="en-US" sz="2800" b="1" u="sng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zh-CN" altLang="en-US" sz="2800" b="1" u="sng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zh-CN" altLang="en-US" sz="2800" b="1" u="sng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zh-CN" altLang="en-US" sz="2800" b="1" u="sng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zh-CN" altLang="en-US" sz="2800" b="1" u="sng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zh-CN" altLang="en-US" sz="2800" b="1" u="sng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076825" y="1263650"/>
            <a:ext cx="2622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u="sng">
                <a:solidFill>
                  <a:srgbClr val="000000"/>
                </a:solidFill>
              </a:rPr>
              <a:t>适：适应，迎合。</a:t>
            </a:r>
            <a:endParaRPr lang="zh-CN" altLang="en-US" sz="2400" b="1" u="sng">
              <a:solidFill>
                <a:srgbClr val="000000"/>
              </a:solidFill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5076825" y="1700213"/>
            <a:ext cx="2622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u="sng">
                <a:solidFill>
                  <a:srgbClr val="000000"/>
                </a:solidFill>
              </a:rPr>
              <a:t>韵：气质，本性。</a:t>
            </a:r>
            <a:endParaRPr lang="zh-CN" altLang="en-US" sz="2400" b="1" u="sng">
              <a:solidFill>
                <a:srgbClr val="000000"/>
              </a:solidFill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076825" y="2205038"/>
            <a:ext cx="2317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u="sng">
                <a:solidFill>
                  <a:srgbClr val="000000"/>
                </a:solidFill>
              </a:rPr>
              <a:t>羁鸟：笼中鸟。</a:t>
            </a:r>
            <a:endParaRPr lang="zh-CN" altLang="en-US" sz="2400" b="1" u="sng">
              <a:solidFill>
                <a:srgbClr val="000000"/>
              </a:solidFill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076825" y="2636838"/>
            <a:ext cx="3743325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u="sng">
                <a:solidFill>
                  <a:srgbClr val="000000"/>
                </a:solidFill>
              </a:rPr>
              <a:t>守拙：不随波逐流，固守   节操。</a:t>
            </a:r>
            <a:endParaRPr lang="zh-CN" altLang="en-US" sz="2400" b="1" u="sng">
              <a:solidFill>
                <a:srgbClr val="000000"/>
              </a:solidFill>
            </a:endParaRP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5076825" y="3429000"/>
            <a:ext cx="3841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u="sng">
                <a:solidFill>
                  <a:srgbClr val="000000"/>
                </a:solidFill>
              </a:rPr>
              <a:t>荫：名词用作动词，遮盖。</a:t>
            </a:r>
            <a:endParaRPr lang="zh-CN" altLang="en-US" sz="2400" b="1" u="sng">
              <a:solidFill>
                <a:srgbClr val="000000"/>
              </a:solidFill>
            </a:endParaRP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5076825" y="3933825"/>
            <a:ext cx="30432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u="sng">
                <a:solidFill>
                  <a:srgbClr val="000000"/>
                </a:solidFill>
              </a:rPr>
              <a:t>暧暧：昏暗、模糊。</a:t>
            </a:r>
            <a:endParaRPr lang="zh-CN" altLang="en-US" sz="2400" b="1" u="sng">
              <a:solidFill>
                <a:srgbClr val="000000"/>
              </a:solidFill>
            </a:endParaRP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5076825" y="4437063"/>
            <a:ext cx="3536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u="sng" dirty="0">
                <a:solidFill>
                  <a:srgbClr val="000000"/>
                </a:solidFill>
              </a:rPr>
              <a:t>依依：轻柔缓慢的上升。</a:t>
            </a:r>
            <a:endParaRPr lang="zh-CN" altLang="en-US" sz="2400" b="1" u="sng" dirty="0">
              <a:solidFill>
                <a:srgbClr val="000000"/>
              </a:solidFill>
            </a:endParaRP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5076824" y="4894263"/>
            <a:ext cx="23034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u="sng" dirty="0">
                <a:solidFill>
                  <a:srgbClr val="000000"/>
                </a:solidFill>
              </a:rPr>
              <a:t>墟里：村落</a:t>
            </a:r>
            <a:endParaRPr lang="zh-CN" altLang="en-US" sz="2400" b="1" u="sng" dirty="0">
              <a:solidFill>
                <a:srgbClr val="000000"/>
              </a:solidFill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5061262" y="5657671"/>
            <a:ext cx="2807543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u="sng" dirty="0" smtClean="0">
                <a:solidFill>
                  <a:srgbClr val="000000"/>
                </a:solidFill>
              </a:rPr>
              <a:t>樊：篱笆  樊笼：</a:t>
            </a:r>
            <a:endParaRPr lang="en-US" altLang="zh-CN" sz="2400" b="1" u="sng" dirty="0" smtClean="0">
              <a:solidFill>
                <a:srgbClr val="000000"/>
              </a:solidFill>
            </a:endParaRPr>
          </a:p>
          <a:p>
            <a:r>
              <a:rPr lang="zh-CN" altLang="en-US" sz="2400" b="1" u="sng" dirty="0">
                <a:solidFill>
                  <a:srgbClr val="000000"/>
                </a:solidFill>
              </a:rPr>
              <a:t>装鸟兽的笼子</a:t>
            </a:r>
            <a:r>
              <a:rPr lang="zh-CN" altLang="en-US" sz="2400" b="1" u="sng" dirty="0" smtClean="0">
                <a:solidFill>
                  <a:srgbClr val="000000"/>
                </a:solidFill>
              </a:rPr>
              <a:t>，</a:t>
            </a:r>
            <a:endParaRPr lang="en-US" altLang="zh-CN" sz="2400" b="1" u="sng" dirty="0" smtClean="0">
              <a:solidFill>
                <a:srgbClr val="000000"/>
              </a:solidFill>
            </a:endParaRPr>
          </a:p>
          <a:p>
            <a:r>
              <a:rPr lang="zh-CN" altLang="en-US" sz="2400" b="1" u="sng" dirty="0" smtClean="0">
                <a:solidFill>
                  <a:srgbClr val="000000"/>
                </a:solidFill>
              </a:rPr>
              <a:t>比喻</a:t>
            </a:r>
            <a:r>
              <a:rPr lang="zh-CN" altLang="en-US" sz="2400" b="1" u="sng" dirty="0">
                <a:solidFill>
                  <a:srgbClr val="000000"/>
                </a:solidFill>
              </a:rPr>
              <a:t>官场生活。</a:t>
            </a:r>
            <a:endParaRPr lang="zh-CN" altLang="en-US" sz="2400" b="1" u="sng" dirty="0">
              <a:solidFill>
                <a:srgbClr val="000000"/>
              </a:solidFill>
            </a:endParaRP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5044453" y="5235211"/>
            <a:ext cx="259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u="sng" dirty="0">
                <a:solidFill>
                  <a:srgbClr val="000000"/>
                </a:solidFill>
              </a:rPr>
              <a:t>虚室：空室</a:t>
            </a:r>
            <a:endParaRPr lang="zh-CN" altLang="en-US" sz="2400" b="1" u="sng" dirty="0">
              <a:solidFill>
                <a:srgbClr val="000000"/>
              </a:solidFill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902335" y="44087"/>
            <a:ext cx="676529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4400" b="1" dirty="0">
                <a:solidFill>
                  <a:srgbClr val="FF0000"/>
                </a:solidFill>
                <a:latin typeface="楷体_GB2312"/>
                <a:ea typeface="楷体_GB2312"/>
              </a:rPr>
              <a:t>一、初读诗歌知大意</a:t>
            </a:r>
            <a:endParaRPr lang="zh-CN" altLang="zh-CN" sz="4400" b="1" dirty="0"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2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  <p:bldP spid="829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文本框 38917"/>
          <p:cNvSpPr txBox="1"/>
          <p:nvPr/>
        </p:nvSpPr>
        <p:spPr>
          <a:xfrm>
            <a:off x="764858" y="1935163"/>
            <a:ext cx="461645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5400" u="none" dirty="0">
                <a:latin typeface="华文楷体" pitchFamily="2" charset="-122"/>
                <a:ea typeface="华文楷体" pitchFamily="2" charset="-122"/>
              </a:rPr>
              <a:t>从何而</a:t>
            </a:r>
            <a:r>
              <a:rPr lang="zh-CN" altLang="en-US" sz="5400" b="1" u="none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归</a:t>
            </a:r>
            <a:r>
              <a:rPr lang="zh-CN" altLang="en-US" sz="5400" u="none" dirty="0">
                <a:latin typeface="华文楷体" pitchFamily="2" charset="-122"/>
                <a:ea typeface="华文楷体" pitchFamily="2" charset="-122"/>
              </a:rPr>
              <a:t>？   </a:t>
            </a:r>
            <a:endParaRPr lang="zh-CN" altLang="en-US" sz="5400" u="none" dirty="0">
              <a:latin typeface="华文楷体" pitchFamily="2" charset="-122"/>
              <a:ea typeface="华文楷体" pitchFamily="2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5400" u="none" dirty="0">
                <a:latin typeface="华文楷体" pitchFamily="2" charset="-122"/>
                <a:ea typeface="华文楷体" pitchFamily="2" charset="-122"/>
              </a:rPr>
              <a:t>为何而</a:t>
            </a:r>
            <a:r>
              <a:rPr lang="zh-CN" altLang="en-US" sz="5400" b="1" u="none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归</a:t>
            </a:r>
            <a:r>
              <a:rPr lang="zh-CN" altLang="en-US" sz="5400" u="none" dirty="0">
                <a:latin typeface="华文楷体" pitchFamily="2" charset="-122"/>
                <a:ea typeface="华文楷体" pitchFamily="2" charset="-122"/>
              </a:rPr>
              <a:t>？</a:t>
            </a:r>
            <a:endParaRPr lang="zh-CN" altLang="en-US" sz="5400" u="none" dirty="0">
              <a:latin typeface="华文楷体" pitchFamily="2" charset="-122"/>
              <a:ea typeface="华文楷体" pitchFamily="2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5400" b="1" u="none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归</a:t>
            </a:r>
            <a:r>
              <a:rPr lang="zh-CN" altLang="en-US" sz="5400" u="none" dirty="0">
                <a:latin typeface="华文楷体" pitchFamily="2" charset="-122"/>
                <a:ea typeface="华文楷体" pitchFamily="2" charset="-122"/>
              </a:rPr>
              <a:t>向何处？  </a:t>
            </a:r>
            <a:endParaRPr lang="zh-CN" altLang="en-US" sz="5400" u="none" dirty="0">
              <a:latin typeface="华文楷体" pitchFamily="2" charset="-122"/>
              <a:ea typeface="华文楷体" pitchFamily="2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5400" b="1" u="none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归</a:t>
            </a:r>
            <a:r>
              <a:rPr lang="zh-CN" altLang="en-US" sz="5400" u="none" dirty="0">
                <a:latin typeface="华文楷体" pitchFamily="2" charset="-122"/>
                <a:ea typeface="华文楷体" pitchFamily="2" charset="-122"/>
              </a:rPr>
              <a:t>去如何？</a:t>
            </a:r>
            <a:endParaRPr lang="zh-CN" altLang="en-US" sz="5400" u="none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8919" name="矩形 38918"/>
          <p:cNvSpPr/>
          <p:nvPr/>
        </p:nvSpPr>
        <p:spPr>
          <a:xfrm>
            <a:off x="508000" y="409575"/>
            <a:ext cx="5709285" cy="79248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zh-CN" sz="2800">
                <a:ln w="9525" cap="flat" cmpd="sng">
                  <a:solidFill>
                    <a:srgbClr val="99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3366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细读诗歌觅归意</a:t>
            </a:r>
            <a:endParaRPr lang="zh-CN" altLang="zh-CN" sz="2800">
              <a:ln w="9525" cap="flat" cmpd="sng">
                <a:solidFill>
                  <a:srgbClr val="9933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993366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52226"/>
          <p:cNvSpPr/>
          <p:nvPr/>
        </p:nvSpPr>
        <p:spPr>
          <a:xfrm>
            <a:off x="4530725" y="3137218"/>
            <a:ext cx="458628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3200" u="none" dirty="0">
                <a:latin typeface="华文行楷" pitchFamily="2" charset="-122"/>
                <a:ea typeface="华文行楷" pitchFamily="2" charset="-122"/>
              </a:rPr>
              <a:t>    </a:t>
            </a:r>
            <a:r>
              <a:rPr lang="zh-CN" altLang="en-US" sz="3200" b="0" u="none" dirty="0">
                <a:latin typeface="华文行楷" pitchFamily="2" charset="-122"/>
                <a:ea typeface="华文行楷" pitchFamily="2" charset="-122"/>
              </a:rPr>
              <a:t> </a:t>
            </a:r>
            <a:endParaRPr lang="zh-CN" altLang="en-US" sz="3200" b="0" u="none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 77825"/>
          <p:cNvSpPr>
            <a:spLocks noGrp="1" noRot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 b="1" dirty="0">
                <a:solidFill>
                  <a:schemeClr val="tx1"/>
                </a:solidFill>
              </a:rPr>
              <a:t>、从何而</a:t>
            </a:r>
            <a:r>
              <a:rPr lang="zh-CN" altLang="en-US" b="1" dirty="0"/>
              <a:t>归</a:t>
            </a:r>
            <a:r>
              <a:rPr lang="zh-CN" altLang="en-US" b="1" dirty="0">
                <a:solidFill>
                  <a:schemeClr val="tx1"/>
                </a:solidFill>
              </a:rPr>
              <a:t>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7837" name="文本占位符 77836"/>
          <p:cNvSpPr>
            <a:spLocks noGrp="1" noRot="1"/>
          </p:cNvSpPr>
          <p:nvPr>
            <p:ph type="body" sz="half" idx="1"/>
          </p:nvPr>
        </p:nvSpPr>
        <p:spPr>
          <a:xfrm>
            <a:off x="609600" y="1600200"/>
            <a:ext cx="8153400" cy="2173288"/>
          </a:xfrm>
        </p:spPr>
        <p:txBody>
          <a:bodyPr/>
          <a:lstStyle/>
          <a:p>
            <a:pPr>
              <a:buNone/>
            </a:pPr>
            <a:r>
              <a:rPr lang="zh-CN" altLang="en-US" sz="4400" b="1" dirty="0">
                <a:solidFill>
                  <a:schemeClr val="tx1"/>
                </a:solidFill>
              </a:rPr>
              <a:t>误</a:t>
            </a:r>
            <a:r>
              <a:rPr lang="zh-CN" altLang="en-US" sz="4400" b="1" dirty="0"/>
              <a:t>落</a:t>
            </a:r>
            <a:r>
              <a:rPr lang="zh-CN" altLang="en-US" sz="4400" b="1" dirty="0">
                <a:solidFill>
                  <a:srgbClr val="FF0000"/>
                </a:solidFill>
              </a:rPr>
              <a:t>尘网</a:t>
            </a:r>
            <a:r>
              <a:rPr lang="zh-CN" altLang="en-US" sz="4400" b="1" dirty="0"/>
              <a:t>中，一去三十年。 </a:t>
            </a:r>
            <a:endParaRPr lang="zh-CN" altLang="en-US" sz="4400" b="1" dirty="0"/>
          </a:p>
          <a:p>
            <a:pPr>
              <a:buNone/>
            </a:pPr>
            <a:r>
              <a:rPr lang="zh-CN" altLang="en-US" sz="4400" b="1" dirty="0"/>
              <a:t>久在</a:t>
            </a:r>
            <a:r>
              <a:rPr lang="zh-CN" altLang="en-US" sz="4400" b="1" dirty="0">
                <a:solidFill>
                  <a:srgbClr val="FF0000"/>
                </a:solidFill>
              </a:rPr>
              <a:t>樊笼</a:t>
            </a:r>
            <a:r>
              <a:rPr lang="zh-CN" altLang="en-US" sz="4400" b="1" dirty="0"/>
              <a:t>里，复得返自然。</a:t>
            </a:r>
            <a:endParaRPr lang="zh-CN" altLang="en-US" sz="4400" b="1" dirty="0"/>
          </a:p>
        </p:txBody>
      </p:sp>
      <p:pic>
        <p:nvPicPr>
          <p:cNvPr id="77835" name="图片 77834" descr="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725" y="4508500"/>
            <a:ext cx="3468688" cy="216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41" name="矩形 77840"/>
          <p:cNvSpPr>
            <a:spLocks noRot="1"/>
          </p:cNvSpPr>
          <p:nvPr/>
        </p:nvSpPr>
        <p:spPr>
          <a:xfrm>
            <a:off x="539750" y="3716338"/>
            <a:ext cx="6624638" cy="1079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¡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itchFamily="18" charset="2"/>
              <a:buChar char="¡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7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7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3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标题 81921"/>
          <p:cNvSpPr>
            <a:spLocks noGrp="1" noRot="1"/>
          </p:cNvSpPr>
          <p:nvPr>
            <p:ph type="title"/>
          </p:nvPr>
        </p:nvSpPr>
        <p:spPr>
          <a:xfrm>
            <a:off x="1908175" y="228600"/>
            <a:ext cx="6931025" cy="1143000"/>
          </a:xfrm>
        </p:spPr>
        <p:txBody>
          <a:bodyPr anchor="ctr"/>
          <a:lstStyle/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lang="en-US" altLang="zh-CN" b="1">
                <a:solidFill>
                  <a:schemeClr val="tx1"/>
                </a:solidFill>
              </a:rPr>
              <a:t>2</a:t>
            </a:r>
            <a:r>
              <a:rPr lang="zh-CN" altLang="en-US" b="1" dirty="0">
                <a:solidFill>
                  <a:schemeClr val="tx1"/>
                </a:solidFill>
              </a:rPr>
              <a:t>、为何而</a:t>
            </a:r>
            <a:r>
              <a:rPr lang="zh-CN" altLang="en-US" b="1" dirty="0">
                <a:solidFill>
                  <a:schemeClr val="tx2"/>
                </a:solidFill>
              </a:rPr>
              <a:t>归</a:t>
            </a:r>
            <a:r>
              <a:rPr lang="zh-CN" altLang="en-US" b="1" dirty="0">
                <a:solidFill>
                  <a:schemeClr val="tx1"/>
                </a:solidFill>
              </a:rPr>
              <a:t>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81923" name="文本占位符 81922"/>
          <p:cNvSpPr>
            <a:spLocks noGrp="1" noRot="1"/>
          </p:cNvSpPr>
          <p:nvPr>
            <p:ph type="body" idx="1"/>
          </p:nvPr>
        </p:nvSpPr>
        <p:spPr>
          <a:xfrm>
            <a:off x="3563938" y="1484313"/>
            <a:ext cx="5219700" cy="4498975"/>
          </a:xfrm>
        </p:spPr>
        <p:txBody>
          <a:bodyPr/>
          <a:lstStyle/>
          <a:p>
            <a:pPr>
              <a:buNone/>
            </a:pPr>
            <a:r>
              <a:rPr lang="zh-CN" altLang="en-US" sz="60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少无适俗韵，</a:t>
            </a:r>
            <a:endParaRPr lang="zh-CN" altLang="en-US" sz="6000" b="1" dirty="0">
              <a:solidFill>
                <a:schemeClr val="hlink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zh-CN" altLang="en-US" sz="60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性本爱丘山 。</a:t>
            </a:r>
            <a:endParaRPr lang="zh-CN" altLang="en-US" sz="6000" b="1" dirty="0">
              <a:solidFill>
                <a:schemeClr val="hlink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zh-CN" altLang="en-US" sz="60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羁鸟恋旧林，</a:t>
            </a:r>
            <a:endParaRPr lang="zh-CN" altLang="en-US" sz="6000" b="1" dirty="0">
              <a:solidFill>
                <a:schemeClr val="hlink"/>
              </a:solidFill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zh-CN" altLang="en-US" sz="6000" b="1" dirty="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池鱼思故渊</a:t>
            </a:r>
            <a:r>
              <a:rPr lang="zh-CN" altLang="en-US" sz="6000" b="1" dirty="0">
                <a:solidFill>
                  <a:schemeClr val="hlink"/>
                </a:solidFill>
              </a:rPr>
              <a:t>。</a:t>
            </a:r>
            <a:endParaRPr lang="zh-CN" altLang="en-US" sz="6000" b="1" dirty="0">
              <a:solidFill>
                <a:schemeClr val="hlink"/>
              </a:solidFill>
            </a:endParaRPr>
          </a:p>
        </p:txBody>
      </p:sp>
      <p:pic>
        <p:nvPicPr>
          <p:cNvPr id="81925" name="图片 81924" descr="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1527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标题 81921"/>
          <p:cNvSpPr>
            <a:spLocks noGrp="1" noRot="1"/>
          </p:cNvSpPr>
          <p:nvPr>
            <p:ph type="title"/>
          </p:nvPr>
        </p:nvSpPr>
        <p:spPr>
          <a:xfrm>
            <a:off x="1908175" y="228600"/>
            <a:ext cx="6931025" cy="1143000"/>
          </a:xfrm>
        </p:spPr>
        <p:txBody>
          <a:bodyPr anchor="ctr"/>
          <a:lstStyle/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lang="en-US" altLang="zh-CN" b="1">
                <a:solidFill>
                  <a:schemeClr val="tx1"/>
                </a:solidFill>
              </a:rPr>
              <a:t>3</a:t>
            </a:r>
            <a:r>
              <a:rPr lang="zh-CN" altLang="en-US" b="1" dirty="0">
                <a:solidFill>
                  <a:schemeClr val="tx1"/>
                </a:solidFill>
              </a:rPr>
              <a:t>、</a:t>
            </a:r>
            <a:r>
              <a:rPr lang="zh-CN" altLang="en-US" b="1" dirty="0">
                <a:solidFill>
                  <a:schemeClr val="tx2"/>
                </a:solidFill>
              </a:rPr>
              <a:t>归</a:t>
            </a:r>
            <a:r>
              <a:rPr lang="zh-CN" altLang="en-US" b="1" dirty="0">
                <a:solidFill>
                  <a:schemeClr val="tx1"/>
                </a:solidFill>
              </a:rPr>
              <a:t>向何处？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81923" name="文本占位符 81922"/>
          <p:cNvSpPr>
            <a:spLocks noGrp="1" noRot="1"/>
          </p:cNvSpPr>
          <p:nvPr>
            <p:ph type="body" idx="1"/>
          </p:nvPr>
        </p:nvSpPr>
        <p:spPr>
          <a:xfrm>
            <a:off x="3563938" y="1484313"/>
            <a:ext cx="5219700" cy="4498975"/>
          </a:xfrm>
        </p:spPr>
        <p:txBody>
          <a:bodyPr/>
          <a:lstStyle/>
          <a:p>
            <a:pPr>
              <a:buNone/>
            </a:pPr>
            <a:r>
              <a:rPr lang="zh-CN" altLang="en-US" sz="6000" b="1" dirty="0">
                <a:solidFill>
                  <a:schemeClr val="hlink"/>
                </a:solidFill>
              </a:rPr>
              <a:t>开荒南野际，</a:t>
            </a:r>
            <a:endParaRPr lang="zh-CN" altLang="en-US" sz="6000" b="1" dirty="0">
              <a:solidFill>
                <a:schemeClr val="hlink"/>
              </a:solidFill>
            </a:endParaRPr>
          </a:p>
          <a:p>
            <a:pPr>
              <a:buNone/>
            </a:pPr>
            <a:r>
              <a:rPr lang="zh-CN" altLang="en-US" sz="6000" b="1" dirty="0">
                <a:solidFill>
                  <a:schemeClr val="hlink"/>
                </a:solidFill>
              </a:rPr>
              <a:t>守拙归</a:t>
            </a:r>
            <a:r>
              <a:rPr lang="zh-CN" altLang="en-US" sz="6000" b="1" dirty="0">
                <a:solidFill>
                  <a:srgbClr val="FF0000"/>
                </a:solidFill>
              </a:rPr>
              <a:t>园田</a:t>
            </a:r>
            <a:r>
              <a:rPr lang="zh-CN" altLang="en-US" sz="6000" b="1" dirty="0">
                <a:solidFill>
                  <a:schemeClr val="hlink"/>
                </a:solidFill>
              </a:rPr>
              <a:t>。</a:t>
            </a:r>
            <a:endParaRPr lang="zh-CN" altLang="en-US" sz="6000" b="1" dirty="0">
              <a:solidFill>
                <a:schemeClr val="hlink"/>
              </a:solidFill>
            </a:endParaRPr>
          </a:p>
        </p:txBody>
      </p:sp>
      <p:pic>
        <p:nvPicPr>
          <p:cNvPr id="81925" name="图片 81924" descr="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1527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/>
          <p:nvPr/>
        </p:nvSpPr>
        <p:spPr>
          <a:xfrm>
            <a:off x="6364288" y="685800"/>
            <a:ext cx="1108075" cy="2000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3000" b="1" dirty="0">
                <a:solidFill>
                  <a:srgbClr val="800000"/>
                </a:solidFill>
                <a:latin typeface="Arial" panose="020B0604020202020204" pitchFamily="34" charset="0"/>
                <a:ea typeface="华文行楷" pitchFamily="2" charset="-122"/>
              </a:rPr>
              <a:t> </a:t>
            </a:r>
            <a:endParaRPr lang="zh-CN" altLang="en-US" sz="3000" b="1" dirty="0">
              <a:solidFill>
                <a:srgbClr val="800000"/>
              </a:solidFill>
              <a:latin typeface="Arial" panose="020B0604020202020204" pitchFamily="34" charset="0"/>
              <a:ea typeface="华文行楷" pitchFamily="2" charset="-122"/>
            </a:endParaRPr>
          </a:p>
          <a:p>
            <a:r>
              <a:rPr lang="en-US" altLang="zh-CN" sz="3000" b="1">
                <a:solidFill>
                  <a:srgbClr val="800000"/>
                </a:solidFill>
                <a:latin typeface="Arial" panose="020B0604020202020204" pitchFamily="34" charset="0"/>
                <a:ea typeface="华文行楷" pitchFamily="2" charset="-122"/>
              </a:rPr>
              <a:t> </a:t>
            </a:r>
            <a:endParaRPr lang="en-US" altLang="zh-CN" sz="3000" b="1">
              <a:solidFill>
                <a:srgbClr val="800000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17412" name="Text Box 5"/>
          <p:cNvSpPr txBox="1"/>
          <p:nvPr/>
        </p:nvSpPr>
        <p:spPr>
          <a:xfrm>
            <a:off x="5481638" y="685800"/>
            <a:ext cx="646112" cy="30638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en-US" altLang="zh-CN" sz="3000" b="1">
                <a:solidFill>
                  <a:srgbClr val="800000"/>
                </a:solidFill>
                <a:latin typeface="Arial" panose="020B0604020202020204" pitchFamily="34" charset="0"/>
                <a:ea typeface="华文行楷" pitchFamily="2" charset="-122"/>
              </a:rPr>
              <a:t>  </a:t>
            </a:r>
            <a:endParaRPr lang="en-US" altLang="zh-CN" sz="3000" b="1">
              <a:solidFill>
                <a:srgbClr val="800000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17413" name="矩形 5"/>
          <p:cNvSpPr/>
          <p:nvPr/>
        </p:nvSpPr>
        <p:spPr>
          <a:xfrm>
            <a:off x="3357563" y="1071563"/>
            <a:ext cx="36433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rgbClr val="00CC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4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0575" y="260350"/>
            <a:ext cx="8353425" cy="1137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       </a:t>
            </a:r>
            <a:r>
              <a:rPr lang="en-US" altLang="zh-CN" sz="4000" b="1" dirty="0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rPr>
              <a:t>4.</a:t>
            </a:r>
            <a:r>
              <a:rPr lang="zh-CN" altLang="en-US" sz="4000" b="1" dirty="0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rPr>
              <a:t>归</a:t>
            </a:r>
            <a:r>
              <a:rPr lang="zh-CN" altLang="en-US" sz="4000" b="1" dirty="0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rPr>
              <a:t>去如何</a:t>
            </a:r>
            <a:r>
              <a:rPr lang="en-US" altLang="zh-CN" sz="4000" b="1" dirty="0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rPr>
              <a:t>?</a:t>
            </a:r>
            <a:r>
              <a:rPr lang="zh-CN" altLang="en-US" sz="2800" b="1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br>
              <a:rPr lang="zh-CN" altLang="en-US" sz="2800" b="1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</a:br>
            <a:endParaRPr lang="zh-CN" altLang="en-US" sz="2800" dirty="0">
              <a:solidFill>
                <a:srgbClr val="00CC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7419" name="图片 17418" descr="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3284538"/>
            <a:ext cx="5616575" cy="3328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图片 17420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4581525"/>
            <a:ext cx="1428750" cy="72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93681" y="1655763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2D4FF7"/>
                </a:solidFill>
                <a:latin typeface="华文楷体" pitchFamily="2" charset="-122"/>
                <a:ea typeface="华文楷体" pitchFamily="2" charset="-122"/>
              </a:rPr>
              <a:t>户庭无尘杂，虚室有余闲。</a:t>
            </a:r>
            <a:endParaRPr lang="en-US" altLang="zh-CN" sz="3600" b="1" dirty="0" smtClean="0">
              <a:solidFill>
                <a:srgbClr val="2D4FF7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600" b="1" dirty="0" smtClean="0">
                <a:solidFill>
                  <a:srgbClr val="2D4FF7"/>
                </a:solidFill>
                <a:latin typeface="华文楷体" pitchFamily="2" charset="-122"/>
                <a:ea typeface="华文楷体" pitchFamily="2" charset="-122"/>
              </a:rPr>
              <a:t>久在樊笼里，复得返自然。</a:t>
            </a:r>
            <a:endParaRPr lang="zh-CN" altLang="en-US" sz="3600" b="1" dirty="0">
              <a:solidFill>
                <a:srgbClr val="2D4FF7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>
          <a:xfrm>
            <a:off x="379730" y="68898"/>
            <a:ext cx="8229600" cy="1143000"/>
          </a:xfrm>
        </p:spPr>
        <p:txBody>
          <a:bodyPr wrap="square" lIns="91440" tIns="45720" rIns="91440" bIns="45720" anchor="ctr"/>
          <a:lstStyle/>
          <a:p>
            <a:r>
              <a:rPr lang="en-US" altLang="zh-CN" dirty="0"/>
              <a:t>  </a:t>
            </a:r>
            <a:r>
              <a:rPr lang="zh-CN" altLang="en-US" b="1" dirty="0">
                <a:solidFill>
                  <a:schemeClr val="tx1"/>
                </a:solidFill>
              </a:rPr>
              <a:t>深读诗歌析</a:t>
            </a:r>
            <a:r>
              <a:rPr lang="zh-CN" altLang="en-US" b="1" dirty="0">
                <a:solidFill>
                  <a:srgbClr val="FF0000"/>
                </a:solidFill>
              </a:rPr>
              <a:t>归</a:t>
            </a:r>
            <a:r>
              <a:rPr lang="zh-CN" altLang="en-US" b="1" dirty="0">
                <a:solidFill>
                  <a:schemeClr val="tx1"/>
                </a:solidFill>
              </a:rPr>
              <a:t>心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9874" name="Rectangle 3"/>
          <p:cNvSpPr>
            <a:spLocks noGrp="1"/>
          </p:cNvSpPr>
          <p:nvPr>
            <p:ph idx="1"/>
          </p:nvPr>
        </p:nvSpPr>
        <p:spPr>
          <a:xfrm>
            <a:off x="107504" y="1268760"/>
            <a:ext cx="9163050" cy="4953000"/>
          </a:xfrm>
        </p:spPr>
        <p:txBody>
          <a:bodyPr wrap="square" lIns="91440" tIns="45720" rIns="91440" bIns="45720" anchor="t"/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2D4FF7"/>
                </a:solidFill>
              </a:rPr>
              <a:t>1.诗人既然是“少无适俗韵”，又为何“误落尘网中”？</a:t>
            </a:r>
            <a:endParaRPr lang="zh-CN" altLang="en-US" sz="2800" dirty="0">
              <a:solidFill>
                <a:srgbClr val="2D4FF7"/>
              </a:solidFill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rgbClr val="2D4FF7"/>
                </a:solidFill>
              </a:rPr>
              <a:t>                                                                           </a:t>
            </a:r>
            <a:endParaRPr lang="zh-CN" altLang="en-US" sz="2800" dirty="0">
              <a:solidFill>
                <a:srgbClr val="2D4FF7"/>
              </a:solidFill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rgbClr val="2D4FF7"/>
                </a:solidFill>
              </a:rPr>
              <a:t>2.</a:t>
            </a:r>
            <a:r>
              <a:rPr lang="en-US" altLang="zh-CN" sz="2800" dirty="0">
                <a:solidFill>
                  <a:srgbClr val="2D4FF7"/>
                </a:solidFill>
              </a:rPr>
              <a:t>”</a:t>
            </a:r>
            <a:r>
              <a:rPr lang="zh-CN" altLang="en-US" sz="2800" dirty="0">
                <a:solidFill>
                  <a:srgbClr val="2D4FF7"/>
                </a:solidFill>
              </a:rPr>
              <a:t>尘网</a:t>
            </a:r>
            <a:r>
              <a:rPr lang="en-US" altLang="zh-CN" sz="2800" dirty="0">
                <a:solidFill>
                  <a:srgbClr val="2D4FF7"/>
                </a:solidFill>
              </a:rPr>
              <a:t>“</a:t>
            </a:r>
            <a:r>
              <a:rPr lang="zh-CN" altLang="en-US" sz="2800" dirty="0">
                <a:solidFill>
                  <a:srgbClr val="2D4FF7"/>
                </a:solidFill>
              </a:rPr>
              <a:t>“羁鸟</a:t>
            </a:r>
            <a:r>
              <a:rPr lang="en-US" altLang="zh-CN" sz="2800" dirty="0">
                <a:solidFill>
                  <a:srgbClr val="2D4FF7"/>
                </a:solidFill>
              </a:rPr>
              <a:t>“”</a:t>
            </a:r>
            <a:r>
              <a:rPr lang="zh-CN" altLang="en-US" sz="2800" dirty="0">
                <a:solidFill>
                  <a:srgbClr val="2D4FF7"/>
                </a:solidFill>
              </a:rPr>
              <a:t>池鱼”</a:t>
            </a:r>
            <a:r>
              <a:rPr lang="en-US" altLang="zh-CN" sz="2800" dirty="0">
                <a:solidFill>
                  <a:srgbClr val="2D4FF7"/>
                </a:solidFill>
              </a:rPr>
              <a:t>“</a:t>
            </a:r>
            <a:r>
              <a:rPr lang="zh-CN" altLang="en-US" sz="2800" dirty="0">
                <a:solidFill>
                  <a:srgbClr val="2D4FF7"/>
                </a:solidFill>
              </a:rPr>
              <a:t>樊笼</a:t>
            </a:r>
            <a:r>
              <a:rPr lang="en-US" altLang="zh-CN" sz="2800" dirty="0">
                <a:solidFill>
                  <a:srgbClr val="2D4FF7"/>
                </a:solidFill>
              </a:rPr>
              <a:t>”</a:t>
            </a:r>
            <a:r>
              <a:rPr lang="zh-CN" altLang="en-US" sz="2800" dirty="0">
                <a:solidFill>
                  <a:srgbClr val="2D4FF7"/>
                </a:solidFill>
              </a:rPr>
              <a:t>各比喻什么？运用这些比喻</a:t>
            </a:r>
            <a:r>
              <a:rPr lang="zh-CN" altLang="en-US" sz="2800" dirty="0" smtClean="0">
                <a:solidFill>
                  <a:srgbClr val="2D4FF7"/>
                </a:solidFill>
              </a:rPr>
              <a:t>表达了</a:t>
            </a:r>
            <a:r>
              <a:rPr lang="zh-CN" altLang="en-US" sz="2800" dirty="0">
                <a:solidFill>
                  <a:srgbClr val="2D4FF7"/>
                </a:solidFill>
              </a:rPr>
              <a:t>诗人怎样的心情？</a:t>
            </a:r>
            <a:endParaRPr lang="zh-CN" altLang="en-US" sz="2800" dirty="0">
              <a:solidFill>
                <a:srgbClr val="2D4FF7"/>
              </a:solidFill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rgbClr val="2D4FF7"/>
                </a:solidFill>
              </a:rPr>
              <a:t>                                                                                  </a:t>
            </a:r>
            <a:endParaRPr lang="zh-CN" altLang="en-US" sz="2800" dirty="0">
              <a:solidFill>
                <a:srgbClr val="2D4FF7"/>
              </a:solidFill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rgbClr val="2D4FF7"/>
                </a:solidFill>
              </a:rPr>
              <a:t>3.如何理解“开荒南野际，守拙归园田”中的</a:t>
            </a:r>
            <a:r>
              <a:rPr lang="zh-CN" altLang="en-US" sz="2800" dirty="0" smtClean="0">
                <a:solidFill>
                  <a:srgbClr val="2D4FF7"/>
                </a:solidFill>
              </a:rPr>
              <a:t>“守拙”</a:t>
            </a:r>
            <a:endParaRPr lang="en-US" altLang="zh-CN" sz="2800" dirty="0" smtClean="0">
              <a:solidFill>
                <a:srgbClr val="2D4FF7"/>
              </a:solidFill>
            </a:endParaRPr>
          </a:p>
          <a:p>
            <a:pPr marL="0" indent="0">
              <a:buNone/>
            </a:pPr>
            <a:endParaRPr lang="en-US" altLang="zh-CN" sz="2800" dirty="0">
              <a:solidFill>
                <a:srgbClr val="2D4FF7"/>
              </a:solidFill>
            </a:endParaRPr>
          </a:p>
          <a:p>
            <a:pPr marL="0" indent="0">
              <a:buNone/>
            </a:pPr>
            <a:r>
              <a:rPr lang="en-US" altLang="zh-CN" sz="2800" dirty="0" smtClean="0">
                <a:solidFill>
                  <a:srgbClr val="2D4FF7"/>
                </a:solidFill>
              </a:rPr>
              <a:t>4</a:t>
            </a:r>
            <a:r>
              <a:rPr lang="en-US" altLang="zh-CN" sz="2800" dirty="0">
                <a:solidFill>
                  <a:srgbClr val="2D4FF7"/>
                </a:solidFill>
              </a:rPr>
              <a:t>.</a:t>
            </a:r>
            <a:r>
              <a:rPr lang="zh-CN" altLang="en-US" sz="2800" dirty="0">
                <a:solidFill>
                  <a:srgbClr val="2D4FF7"/>
                </a:solidFill>
              </a:rPr>
              <a:t>如何理解“久在樊笼里，复得返自然”一句中的</a:t>
            </a:r>
            <a:endParaRPr lang="zh-CN" altLang="en-US" sz="2800" dirty="0">
              <a:solidFill>
                <a:srgbClr val="2D4FF7"/>
              </a:solidFill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rgbClr val="2D4FF7"/>
                </a:solidFill>
              </a:rPr>
              <a:t>“樊笼”、“自然”？                                                               </a:t>
            </a:r>
            <a:endParaRPr lang="zh-CN" altLang="en-US" sz="2800" dirty="0">
              <a:solidFill>
                <a:srgbClr val="2D4F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吉祥如意">
  <a:themeElements>
    <a:clrScheme name="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DF8FF"/>
      </a:accent5>
      <a:accent6>
        <a:srgbClr val="E5CAB0"/>
      </a:accent6>
      <a:hlink>
        <a:srgbClr val="0066CC"/>
      </a:hlink>
      <a:folHlink>
        <a:srgbClr val="9F9FB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DF8FF"/>
        </a:accent5>
        <a:accent6>
          <a:srgbClr val="E5CAB0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2F2F2"/>
        </a:accent3>
        <a:accent4>
          <a:srgbClr val="4B4B25"/>
        </a:accent4>
        <a:accent5>
          <a:srgbClr val="E2F4FF"/>
        </a:accent5>
        <a:accent6>
          <a:srgbClr val="9FBCB2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3"/>
        </a:accent4>
        <a:accent5>
          <a:srgbClr val="FFE9E9"/>
        </a:accent5>
        <a:accent6>
          <a:srgbClr val="C6C6C6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AF1EE"/>
        </a:accent3>
        <a:accent4>
          <a:srgbClr val="000000"/>
        </a:accent4>
        <a:accent5>
          <a:srgbClr val="FFFFFF"/>
        </a:accent5>
        <a:accent6>
          <a:srgbClr val="97B99E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EFFFFF"/>
        </a:accent3>
        <a:accent4>
          <a:srgbClr val="52527B"/>
        </a:accent4>
        <a:accent5>
          <a:srgbClr val="F2F2F2"/>
        </a:accent5>
        <a:accent6>
          <a:srgbClr val="E5CAB0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9"/>
        </a:accent3>
        <a:accent4>
          <a:srgbClr val="AF0057"/>
        </a:accent4>
        <a:accent5>
          <a:srgbClr val="FFFFE2"/>
        </a:accent5>
        <a:accent6>
          <a:srgbClr val="E5E5E5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99"/>
        </a:dk1>
        <a:lt1>
          <a:srgbClr val="800000"/>
        </a:lt1>
        <a:dk2>
          <a:srgbClr val="FFFFFF"/>
        </a:dk2>
        <a:lt2>
          <a:srgbClr val="B60000"/>
        </a:lt2>
        <a:accent1>
          <a:srgbClr val="9888A4"/>
        </a:accent1>
        <a:accent2>
          <a:srgbClr val="A9335D"/>
        </a:accent2>
        <a:accent3>
          <a:srgbClr val="C1AAAA"/>
        </a:accent3>
        <a:accent4>
          <a:srgbClr val="DCDC83"/>
        </a:accent4>
        <a:accent5>
          <a:srgbClr val="CAC4CF"/>
        </a:accent5>
        <a:accent6>
          <a:srgbClr val="972D53"/>
        </a:accent6>
        <a:hlink>
          <a:srgbClr val="CCECFF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1C1C"/>
        </a:lt1>
        <a:dk2>
          <a:srgbClr val="FFFF66"/>
        </a:dk2>
        <a:lt2>
          <a:srgbClr val="808080"/>
        </a:lt2>
        <a:accent1>
          <a:srgbClr val="9898BA"/>
        </a:accent1>
        <a:accent2>
          <a:srgbClr val="777777"/>
        </a:accent2>
        <a:accent3>
          <a:srgbClr val="AAAAAA"/>
        </a:accent3>
        <a:accent4>
          <a:srgbClr val="DCDCDC"/>
        </a:accent4>
        <a:accent5>
          <a:srgbClr val="CACAD9"/>
        </a:accent5>
        <a:accent6>
          <a:srgbClr val="6A6A6A"/>
        </a:accent6>
        <a:hlink>
          <a:srgbClr val="CCFF99"/>
        </a:hlink>
        <a:folHlink>
          <a:srgbClr val="E4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人淡如菊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主题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CDESIGNN</Template>
  <TotalTime>0</TotalTime>
  <Words>2602</Words>
  <Application>WPS 演示</Application>
  <PresentationFormat>全屏显示(4:3)</PresentationFormat>
  <Paragraphs>285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26</vt:i4>
      </vt:variant>
    </vt:vector>
  </HeadingPairs>
  <TitlesOfParts>
    <vt:vector size="54" baseType="lpstr">
      <vt:lpstr>Arial</vt:lpstr>
      <vt:lpstr>宋体</vt:lpstr>
      <vt:lpstr>Wingdings</vt:lpstr>
      <vt:lpstr>黑体</vt:lpstr>
      <vt:lpstr>Wingdings 2</vt:lpstr>
      <vt:lpstr>华文行楷</vt:lpstr>
      <vt:lpstr>微软雅黑</vt:lpstr>
      <vt:lpstr>仿宋_GB2312</vt:lpstr>
      <vt:lpstr>仿宋</vt:lpstr>
      <vt:lpstr>楷体_GB2312</vt:lpstr>
      <vt:lpstr>华文楷体</vt:lpstr>
      <vt:lpstr>隶书</vt:lpstr>
      <vt:lpstr>楷体</vt:lpstr>
      <vt:lpstr>Times New Roman</vt:lpstr>
      <vt:lpstr>楷体_GB2312</vt:lpstr>
      <vt:lpstr>新宋体</vt:lpstr>
      <vt:lpstr>Arial Unicode MS</vt:lpstr>
      <vt:lpstr>Wingdings</vt:lpstr>
      <vt:lpstr>Calibri</vt:lpstr>
      <vt:lpstr>隶书</vt:lpstr>
      <vt:lpstr>方正舒体</vt:lpstr>
      <vt:lpstr>方正黄草简体</vt:lpstr>
      <vt:lpstr>华文彩云</vt:lpstr>
      <vt:lpstr>吉祥如意</vt:lpstr>
      <vt:lpstr>默认设计模板</vt:lpstr>
      <vt:lpstr>1_默认设计模板</vt:lpstr>
      <vt:lpstr>人淡如菊</vt:lpstr>
      <vt:lpstr>主题1</vt:lpstr>
      <vt:lpstr>PowerPoint 演示文稿</vt:lpstr>
      <vt:lpstr>归园田居五首·其一</vt:lpstr>
      <vt:lpstr>PowerPoint 演示文稿</vt:lpstr>
      <vt:lpstr>PowerPoint 演示文稿</vt:lpstr>
      <vt:lpstr>1、从何而归？</vt:lpstr>
      <vt:lpstr>   2、为何而归？</vt:lpstr>
      <vt:lpstr>   3、归向何处？</vt:lpstr>
      <vt:lpstr>PowerPoint 演示文稿</vt:lpstr>
      <vt:lpstr>  深读诗歌析归心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一课一得 知识链接——山水田园诗的常见艺术技巧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qhzx</cp:lastModifiedBy>
  <cp:revision>390</cp:revision>
  <dcterms:created xsi:type="dcterms:W3CDTF">2007-11-17T04:50:00Z</dcterms:created>
  <dcterms:modified xsi:type="dcterms:W3CDTF">2019-10-10T11:46:22Z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