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Masters/slideMaster3.xml" ContentType="application/vnd.openxmlformats-officedocument.presentationml.slideMaster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60" r:id="rId1"/>
    <p:sldMasterId id="2147483672" r:id="rId2"/>
    <p:sldMasterId id="2147483684" r:id="rId3"/>
  </p:sldMasterIdLst>
  <p:notesMasterIdLst>
    <p:notesMasterId r:id="rId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/>
  <p:notesSz cx="6857895" cy="9143861"/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marL="0" indent="0" algn="l" defTabSz="914400" eaLnBrk="1" fontAlgn="base" latinLnBrk="0" hangingPunct="1">
      <a:lnSpc>
        <a:spcPct val="100000"/>
      </a:lnSpc>
      <a:spcBef>
        <a:spcPts val="0"/>
      </a:spcBef>
      <a:spcAft>
        <a:spcPts val="0"/>
      </a:spcAft>
      <a:buNone/>
      <a:defRPr sz="1800" b="0" i="0" u="none" kern="1200" baseline="0">
        <a:solidFill>
          <a:schemeClr val="tx1"/>
        </a:solidFill>
        <a:latin typeface="Arial" pitchFamily="34" charset="0"/>
        <a:ea typeface="黑体" pitchFamily="49" charset="-122"/>
        <a:cs typeface="Times New Roman" pitchFamily="0" charset="0"/>
      </a:defRPr>
    </a:lvl1pPr>
    <a:lvl2pPr marL="457200" indent="0" algn="l" defTabSz="914400" eaLnBrk="1" fontAlgn="base" latinLnBrk="0" hangingPunct="1">
      <a:lnSpc>
        <a:spcPct val="100000"/>
      </a:lnSpc>
      <a:spcBef>
        <a:spcPts val="0"/>
      </a:spcBef>
      <a:spcAft>
        <a:spcPts val="0"/>
      </a:spcAft>
      <a:buNone/>
      <a:defRPr sz="1800" b="0" i="0" u="none" kern="1200" baseline="0">
        <a:solidFill>
          <a:schemeClr val="tx1"/>
        </a:solidFill>
        <a:latin typeface="Arial" pitchFamily="34" charset="0"/>
        <a:ea typeface="黑体" pitchFamily="49" charset="-122"/>
        <a:cs typeface="Times New Roman" pitchFamily="0" charset="0"/>
      </a:defRPr>
    </a:lvl2pPr>
    <a:lvl3pPr marL="914400" indent="0" algn="l" defTabSz="914400" eaLnBrk="1" fontAlgn="base" latinLnBrk="0" hangingPunct="1">
      <a:lnSpc>
        <a:spcPct val="100000"/>
      </a:lnSpc>
      <a:spcBef>
        <a:spcPts val="0"/>
      </a:spcBef>
      <a:spcAft>
        <a:spcPts val="0"/>
      </a:spcAft>
      <a:buNone/>
      <a:defRPr sz="1800" b="0" i="0" u="none" kern="1200" baseline="0">
        <a:solidFill>
          <a:schemeClr val="tx1"/>
        </a:solidFill>
        <a:latin typeface="Arial" pitchFamily="34" charset="0"/>
        <a:ea typeface="黑体" pitchFamily="49" charset="-122"/>
        <a:cs typeface="Times New Roman" pitchFamily="0" charset="0"/>
      </a:defRPr>
    </a:lvl3pPr>
    <a:lvl4pPr marL="1371600" indent="0" algn="l" defTabSz="914400" eaLnBrk="1" fontAlgn="base" latinLnBrk="0" hangingPunct="1">
      <a:lnSpc>
        <a:spcPct val="100000"/>
      </a:lnSpc>
      <a:spcBef>
        <a:spcPts val="0"/>
      </a:spcBef>
      <a:spcAft>
        <a:spcPts val="0"/>
      </a:spcAft>
      <a:buNone/>
      <a:defRPr sz="1800" b="0" i="0" u="none" kern="1200" baseline="0">
        <a:solidFill>
          <a:schemeClr val="tx1"/>
        </a:solidFill>
        <a:latin typeface="Arial" pitchFamily="34" charset="0"/>
        <a:ea typeface="黑体" pitchFamily="49" charset="-122"/>
        <a:cs typeface="Times New Roman" pitchFamily="0" charset="0"/>
      </a:defRPr>
    </a:lvl4pPr>
    <a:lvl5pPr marL="1828800" indent="0" algn="l" defTabSz="914400" eaLnBrk="1" fontAlgn="base" latinLnBrk="0" hangingPunct="1">
      <a:lnSpc>
        <a:spcPct val="100000"/>
      </a:lnSpc>
      <a:spcBef>
        <a:spcPts val="0"/>
      </a:spcBef>
      <a:spcAft>
        <a:spcPts val="0"/>
      </a:spcAft>
      <a:buNone/>
      <a:defRPr sz="1800" b="0" i="0" u="none" kern="1200" baseline="0">
        <a:solidFill>
          <a:schemeClr val="tx1"/>
        </a:solidFill>
        <a:latin typeface="Arial" pitchFamily="34" charset="0"/>
        <a:ea typeface="黑体" pitchFamily="49" charset="-122"/>
        <a:cs typeface="Times New Roman" pitchFamily="0" charset="0"/>
      </a:defRPr>
    </a:lvl5pPr>
    <a:lvl6pPr marL="2286000" indent="0" algn="l" defTabSz="914400" eaLnBrk="1" fontAlgn="base" latinLnBrk="0" hangingPunct="1">
      <a:lnSpc>
        <a:spcPct val="100000"/>
      </a:lnSpc>
      <a:spcBef>
        <a:spcPts val="0"/>
      </a:spcBef>
      <a:spcAft>
        <a:spcPts val="0"/>
      </a:spcAft>
      <a:buNone/>
      <a:defRPr sz="1800" b="0" i="0" u="none" kern="1200" baseline="0">
        <a:solidFill>
          <a:schemeClr val="tx1"/>
        </a:solidFill>
        <a:latin typeface="Arial" pitchFamily="34" charset="0"/>
        <a:ea typeface="黑体" pitchFamily="49" charset="-122"/>
        <a:cs typeface="Times New Roman" pitchFamily="0" charset="0"/>
      </a:defRPr>
    </a:lvl6pPr>
    <a:lvl7pPr marL="2743200" indent="0" algn="l" defTabSz="914400" eaLnBrk="1" fontAlgn="base" latinLnBrk="0" hangingPunct="1">
      <a:lnSpc>
        <a:spcPct val="100000"/>
      </a:lnSpc>
      <a:spcBef>
        <a:spcPts val="0"/>
      </a:spcBef>
      <a:spcAft>
        <a:spcPts val="0"/>
      </a:spcAft>
      <a:buNone/>
      <a:defRPr sz="1800" b="0" i="0" u="none" kern="1200" baseline="0">
        <a:solidFill>
          <a:schemeClr val="tx1"/>
        </a:solidFill>
        <a:latin typeface="Arial" pitchFamily="34" charset="0"/>
        <a:ea typeface="黑体" pitchFamily="49" charset="-122"/>
        <a:cs typeface="Times New Roman" pitchFamily="0" charset="0"/>
      </a:defRPr>
    </a:lvl7pPr>
    <a:lvl8pPr marL="3200400" indent="0" algn="l" defTabSz="914400" eaLnBrk="1" fontAlgn="base" latinLnBrk="0" hangingPunct="1">
      <a:lnSpc>
        <a:spcPct val="100000"/>
      </a:lnSpc>
      <a:spcBef>
        <a:spcPts val="0"/>
      </a:spcBef>
      <a:spcAft>
        <a:spcPts val="0"/>
      </a:spcAft>
      <a:buNone/>
      <a:defRPr sz="1800" b="0" i="0" u="none" kern="1200" baseline="0">
        <a:solidFill>
          <a:schemeClr val="tx1"/>
        </a:solidFill>
        <a:latin typeface="Arial" pitchFamily="34" charset="0"/>
        <a:ea typeface="黑体" pitchFamily="49" charset="-122"/>
        <a:cs typeface="Times New Roman" pitchFamily="0" charset="0"/>
      </a:defRPr>
    </a:lvl8pPr>
    <a:lvl9pPr marL="3200400" indent="0" algn="l" defTabSz="914400" eaLnBrk="1" fontAlgn="base" latinLnBrk="0" hangingPunct="1">
      <a:lnSpc>
        <a:spcPct val="100000"/>
      </a:lnSpc>
      <a:spcBef>
        <a:spcPts val="0"/>
      </a:spcBef>
      <a:spcAft>
        <a:spcPts val="0"/>
      </a:spcAft>
      <a:buNone/>
      <a:defRPr sz="1800" b="0" i="0" u="none" kern="1200" baseline="0">
        <a:solidFill>
          <a:schemeClr val="tx1"/>
        </a:solidFill>
        <a:latin typeface="Arial" pitchFamily="34" charset="0"/>
        <a:ea typeface="黑体" pitchFamily="49" charset="-122"/>
        <a:cs typeface="Times New Roman" pitchFamily="0" charset="0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 showNarration="1"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 autoAdjust="0"/>
    <p:restoredTop sz="94660" autoAdjust="0"/>
  </p:normalViewPr>
  <p:slideViewPr>
    <p:cSldViewPr>
      <p:cViewPr>
        <p:scale>
          <a:sx n="66" d="100"/>
          <a:sy n="66" d="100"/>
        </p:scale>
        <p:origin x="0" y="0"/>
      </p:cViewPr>
      <p:guideLst>
        <p:guide orient="horz" pos="2208"/>
        <p:guide pos="2872"/>
      </p:guideLst>
    </p:cSldViewPr>
  </p:slideViewPr>
  <p:outlineViewPr>
    <p:cViewPr>
      <p:scale>
        <a:sx n="33" d="100"/>
        <a:sy n="33" d="100"/>
      </p:scale>
      <p:origin x="0" y="0"/>
    </p:cViewPr>
    <p:sldLst/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0" y="0"/>
      </p:cViewPr>
      <p:guideLst/>
    </p:cSldViewPr>
  </p:notesViewPr>
  <p:gridSpacing cx="72009" cy="72009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notesMaster" Target="notesMasters/notesMaster1.xml"/><Relationship Id="rId5" Type="http://schemas.openxmlformats.org/officeDocument/2006/relationships/theme" Target="theme/theme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"/>
          <p:cNvSpPr>
            <a:spLocks noGrp="1"/>
          </p:cNvSpPr>
          <p:nvPr>
            <p:ph type="hdr"/>
          </p:nvPr>
        </p:nvSpPr>
        <p:spPr>
          <a:xfrm rot="0">
            <a:off x="0" y="0"/>
            <a:ext cx="29717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0" indent="0" algn="l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200" b="0" i="0" u="none" strike="noStrike" kern="1200" cap="none" spc="0" baseline="0">
              <a:solidFill>
                <a:schemeClr val="tx1"/>
              </a:solidFill>
              <a:latin typeface="Arial" pitchFamily="34" charset="0"/>
              <a:ea typeface="宋体" pitchFamily="0" charset="0"/>
              <a:cs typeface="Calibri" pitchFamily="0" charset="0"/>
            </a:endParaRPr>
          </a:p>
        </p:txBody>
      </p:sp>
      <p:sp>
        <p:nvSpPr>
          <p:cNvPr id="18" name="文本框"/>
          <p:cNvSpPr>
            <a:spLocks noGrp="1"/>
          </p:cNvSpPr>
          <p:nvPr>
            <p:ph type="dt" idx="1"/>
          </p:nvPr>
        </p:nvSpPr>
        <p:spPr>
          <a:xfrm rot="0">
            <a:off x="3884613" y="0"/>
            <a:ext cx="2971800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0" indent="0" algn="r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200" b="0" i="0" u="none" strike="noStrike" kern="1200" cap="none" spc="0" baseline="0">
              <a:solidFill>
                <a:schemeClr val="tx1"/>
              </a:solidFill>
              <a:latin typeface="Arial" pitchFamily="34" charset="0"/>
              <a:ea typeface="宋体" pitchFamily="0" charset="0"/>
              <a:cs typeface="Calibri" pitchFamily="0" charset="0"/>
            </a:endParaRPr>
          </a:p>
        </p:txBody>
      </p:sp>
      <p:sp>
        <p:nvSpPr>
          <p:cNvPr id="19" name="对象"/>
          <p:cNvSpPr>
            <a:spLocks noGrp="1"/>
          </p:cNvSpPr>
          <p:nvPr>
            <p:ph type="sldImg"/>
          </p:nvPr>
        </p:nvSpPr>
        <p:spPr>
          <a:xfrm rot="0">
            <a:off x="1143000" y="685800"/>
            <a:ext cx="4572000" cy="3429000"/>
          </a:xfrm>
          <a:prstGeom prst="rect"/>
          <a:noFill/>
          <a:ln w="9525" cmpd="sng" cap="flat">
            <a:solidFill>
              <a:srgbClr val="000000"/>
            </a:solidFill>
            <a:prstDash val="solid"/>
            <a:miter/>
          </a:ln>
        </p:spPr>
      </p:sp>
      <p:sp>
        <p:nvSpPr>
          <p:cNvPr id="20" name="文本框"/>
          <p:cNvSpPr>
            <a:spLocks noGrp="1"/>
          </p:cNvSpPr>
          <p:nvPr>
            <p:ph type="body"/>
          </p:nvPr>
        </p:nvSpPr>
        <p:spPr>
          <a:xfrm rot="0">
            <a:off x="685800" y="4343400"/>
            <a:ext cx="5486400" cy="41148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 marL="457200" indent="0"/>
            <a:r>
              <a:rPr lang="zh-CN" altLang="en-US"/>
              <a:t>第二级</a:t>
            </a:r>
            <a:endParaRPr lang="en-US" altLang="zh-CN"/>
          </a:p>
          <a:p>
            <a:pPr lvl="2" marL="914400" indent="0"/>
            <a:r>
              <a:rPr lang="zh-CN" altLang="en-US"/>
              <a:t>第三级</a:t>
            </a:r>
            <a:endParaRPr lang="en-US" altLang="zh-CN"/>
          </a:p>
          <a:p>
            <a:pPr lvl="3" marL="1371600" indent="0"/>
            <a:r>
              <a:rPr lang="zh-CN" altLang="en-US"/>
              <a:t>第四级</a:t>
            </a:r>
            <a:endParaRPr lang="en-US" altLang="zh-CN"/>
          </a:p>
          <a:p>
            <a:pPr lvl="4" marL="1828800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1" name="文本框"/>
          <p:cNvSpPr>
            <a:spLocks noGrp="1"/>
          </p:cNvSpPr>
          <p:nvPr>
            <p:ph type="ftr" idx="4"/>
          </p:nvPr>
        </p:nvSpPr>
        <p:spPr>
          <a:xfrm rot="0">
            <a:off x="0" y="8685213"/>
            <a:ext cx="2971799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marL="0" indent="0" algn="l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200" b="0" i="0" u="none" strike="noStrike" kern="1200" cap="none" spc="0" baseline="0">
              <a:solidFill>
                <a:schemeClr val="tx1"/>
              </a:solidFill>
              <a:latin typeface="Arial" pitchFamily="34" charset="0"/>
              <a:ea typeface="宋体" pitchFamily="0" charset="0"/>
              <a:cs typeface="Calibri" pitchFamily="0" charset="0"/>
            </a:endParaRPr>
          </a:p>
        </p:txBody>
      </p:sp>
      <p:sp>
        <p:nvSpPr>
          <p:cNvPr id="22" name="文本框"/>
          <p:cNvSpPr>
            <a:spLocks noGrp="1"/>
          </p:cNvSpPr>
          <p:nvPr>
            <p:ph type="sldNum" idx="5"/>
          </p:nvPr>
        </p:nvSpPr>
        <p:spPr>
          <a:xfrm rot="0">
            <a:off x="3884613" y="8685213"/>
            <a:ext cx="2971800" cy="4572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b" anchorCtr="0">
            <a:prstTxWarp prst="textNoShape"/>
          </a:bodyPr>
          <a:lstStyle/>
          <a:p>
            <a:pPr algn="r" fontAlgn="base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Arial" pitchFamily="34" charset="0"/>
                <a:ea typeface="宋体" pitchFamily="0" charset="0"/>
                <a:cs typeface="Calibri" pitchFamily="0" charset="0"/>
              </a:rPr>
              <a:t>&lt;#&gt;</a:t>
            </a:fld>
            <a:endParaRPr lang="zh-CN" altLang="en-US" sz="1200" strike="noStrike">
              <a:latin typeface="Arial" pitchFamily="34" charset="0"/>
              <a:ea typeface="宋体" pitchFamily="0" charset="0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235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914400" eaLnBrk="0" fontAlgn="base" hangingPunct="0">
      <a:spcBef>
        <a:spcPct val="30000"/>
      </a:spcBef>
      <a:spcAft>
        <a:spcPts val="0"/>
      </a:spcAft>
      <a:buNone/>
      <a:defRPr sz="1200" kern="1200">
        <a:solidFill>
          <a:schemeClr val="tx1"/>
        </a:solidFill>
        <a:latin typeface="Calibri" pitchFamily="0" charset="0"/>
        <a:ea typeface="宋体" pitchFamily="0" charset="0"/>
        <a:cs typeface="Calibri" pitchFamily="0" charset="0"/>
      </a:defRPr>
    </a:lvl1pPr>
    <a:lvl2pPr marL="457200" indent="0" algn="l" defTabSz="914400" eaLnBrk="0" fontAlgn="base" hangingPunct="0">
      <a:spcBef>
        <a:spcPct val="30000"/>
      </a:spcBef>
      <a:spcAft>
        <a:spcPts val="0"/>
      </a:spcAft>
      <a:buNone/>
      <a:defRPr sz="1200" kern="1200">
        <a:solidFill>
          <a:schemeClr val="tx1"/>
        </a:solidFill>
        <a:latin typeface="Calibri" pitchFamily="0" charset="0"/>
        <a:ea typeface="宋体" pitchFamily="0" charset="0"/>
        <a:cs typeface="Calibri" pitchFamily="0" charset="0"/>
      </a:defRPr>
    </a:lvl2pPr>
    <a:lvl3pPr marL="914400" indent="0" algn="l" defTabSz="914400" eaLnBrk="0" fontAlgn="base" hangingPunct="0">
      <a:spcBef>
        <a:spcPct val="30000"/>
      </a:spcBef>
      <a:spcAft>
        <a:spcPts val="0"/>
      </a:spcAft>
      <a:buNone/>
      <a:defRPr sz="1200" kern="1200">
        <a:solidFill>
          <a:schemeClr val="tx1"/>
        </a:solidFill>
        <a:latin typeface="Calibri" pitchFamily="0" charset="0"/>
        <a:ea typeface="宋体" pitchFamily="0" charset="0"/>
        <a:cs typeface="Calibri" pitchFamily="0" charset="0"/>
      </a:defRPr>
    </a:lvl3pPr>
    <a:lvl4pPr marL="1371600" indent="0" algn="l" defTabSz="914400" eaLnBrk="0" fontAlgn="base" hangingPunct="0">
      <a:spcBef>
        <a:spcPct val="30000"/>
      </a:spcBef>
      <a:spcAft>
        <a:spcPts val="0"/>
      </a:spcAft>
      <a:buNone/>
      <a:defRPr sz="1200" kern="1200">
        <a:solidFill>
          <a:schemeClr val="tx1"/>
        </a:solidFill>
        <a:latin typeface="Calibri" pitchFamily="0" charset="0"/>
        <a:ea typeface="宋体" pitchFamily="0" charset="0"/>
        <a:cs typeface="Calibri" pitchFamily="0" charset="0"/>
      </a:defRPr>
    </a:lvl4pPr>
    <a:lvl5pPr marL="1828800" indent="0" algn="l" defTabSz="914400" eaLnBrk="0" fontAlgn="base" hangingPunct="0">
      <a:spcBef>
        <a:spcPct val="30000"/>
      </a:spcBef>
      <a:spcAft>
        <a:spcPts val="0"/>
      </a:spcAft>
      <a:buNone/>
      <a:defRPr sz="1200" kern="1200">
        <a:solidFill>
          <a:schemeClr val="tx1"/>
        </a:solidFill>
        <a:latin typeface="Calibri" pitchFamily="0" charset="0"/>
        <a:ea typeface="宋体" pitchFamily="0" charset="0"/>
        <a:cs typeface="Calibri" pitchFamily="0" charset="0"/>
      </a:defRPr>
    </a:lvl5pPr>
    <a:lvl6pPr marL="2286000" indent="0" algn="l" defTabSz="914400" eaLnBrk="1" fontAlgn="auto" latinLnBrk="0" hangingPunct="1">
      <a:buNone/>
      <a:defRPr sz="1200" kern="1200">
        <a:solidFill>
          <a:schemeClr val="tx1"/>
        </a:solidFill>
        <a:latin typeface="Calibri" pitchFamily="0" charset="0"/>
        <a:ea typeface="宋体" pitchFamily="0" charset="0"/>
        <a:cs typeface="Calibri" pitchFamily="0" charset="0"/>
      </a:defRPr>
    </a:lvl6pPr>
    <a:lvl7pPr marL="2743200" indent="0" algn="l" defTabSz="914400" eaLnBrk="1" fontAlgn="auto" latinLnBrk="0" hangingPunct="1">
      <a:buNone/>
      <a:defRPr sz="1200" kern="1200">
        <a:solidFill>
          <a:schemeClr val="tx1"/>
        </a:solidFill>
        <a:latin typeface="Calibri" pitchFamily="0" charset="0"/>
        <a:ea typeface="宋体" pitchFamily="0" charset="0"/>
        <a:cs typeface="Calibri" pitchFamily="0" charset="0"/>
      </a:defRPr>
    </a:lvl7pPr>
    <a:lvl8pPr marL="3200400" indent="0" algn="l" defTabSz="914400" eaLnBrk="1" fontAlgn="auto" latinLnBrk="0" hangingPunct="1">
      <a:buNone/>
      <a:defRPr sz="1200" kern="1200">
        <a:solidFill>
          <a:schemeClr val="tx1"/>
        </a:solidFill>
        <a:latin typeface="Calibri" pitchFamily="0" charset="0"/>
        <a:ea typeface="宋体" pitchFamily="0" charset="0"/>
        <a:cs typeface="Calibri" pitchFamily="0" charset="0"/>
      </a:defRPr>
    </a:lvl8pPr>
    <a:lvl9pPr marL="3200400" indent="0" algn="l" defTabSz="914400" eaLnBrk="1" fontAlgn="auto" latinLnBrk="0" hangingPunct="1">
      <a:buNone/>
      <a:defRPr sz="1200" kern="1200">
        <a:solidFill>
          <a:schemeClr val="tx1"/>
        </a:solidFill>
        <a:latin typeface="Calibri" pitchFamily="0" charset="0"/>
        <a:ea typeface="宋体" pitchFamily="0" charset="0"/>
        <a:cs typeface="Calibri" pitchFamily="0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 type="title" preserve="1">
  <p:cSld name="标题幻灯片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"/>
          <p:cNvSpPr>
            <a:spLocks noGrp="1"/>
          </p:cNvSpPr>
          <p:nvPr>
            <p:ph type="ctrTitle"/>
          </p:nvPr>
        </p:nvSpPr>
        <p:spPr>
          <a:xfrm rot="0">
            <a:off x="685800" y="2130425"/>
            <a:ext cx="7772400" cy="1470024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970" b="0" i="0" u="none" strike="noStrike" kern="1200" cap="none" spc="0" baseline="0">
                <a:solidFill>
                  <a:schemeClr val="tx2"/>
                </a:solidFill>
                <a:latin typeface="Arial" pitchFamily="34" charset="0"/>
                <a:ea typeface="宋体" pitchFamily="0" charset="0"/>
                <a:cs typeface="Times New Roman" pitchFamily="0" charset="0"/>
              </a:rPr>
              <a:t>单击此处编辑母版标题样式</a:t>
            </a:r>
            <a:endParaRPr lang="zh-CN" altLang="en-US" sz="3970" b="0" i="0" u="none" strike="noStrike" kern="1200" cap="none" spc="0" baseline="0">
              <a:solidFill>
                <a:schemeClr val="tx2"/>
              </a:solidFill>
              <a:latin typeface="Arial" pitchFamily="34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34" name="文本框"/>
          <p:cNvSpPr>
            <a:spLocks noGrp="1"/>
          </p:cNvSpPr>
          <p:nvPr>
            <p:ph type="subTitle" idx="1"/>
          </p:nvPr>
        </p:nvSpPr>
        <p:spPr>
          <a:xfrm rot="0">
            <a:off x="1371600" y="3886199"/>
            <a:ext cx="6400800" cy="1752600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0" indent="0" algn="ctr">
              <a:lnSpc>
                <a:spcPct val="100000"/>
              </a:lnSpc>
              <a:spcBef>
                <a:spcPts val="155"/>
              </a:spcBef>
              <a:spcAft>
                <a:spcPts val="0"/>
              </a:spcAft>
              <a:buNone/>
            </a:pPr>
            <a:r>
              <a:rPr lang="zh-CN" altLang="en-US" sz="2855" b="0" i="0" u="none" strike="noStrike" kern="1200" cap="none" spc="0" baseline="0">
                <a:solidFill>
                  <a:schemeClr val="tx1"/>
                </a:solidFill>
                <a:latin typeface="Arial" pitchFamily="34" charset="0"/>
                <a:ea typeface="宋体" pitchFamily="0" charset="0"/>
                <a:cs typeface="Times New Roman" pitchFamily="0" charset="0"/>
              </a:rPr>
              <a:t>单击此处编辑母版副标题样式</a:t>
            </a:r>
            <a:endParaRPr lang="zh-CN" altLang="en-US" sz="2855" b="0" i="0" u="none" strike="noStrike" kern="1200" cap="none" spc="0" baseline="0">
              <a:solidFill>
                <a:schemeClr val="tx1"/>
              </a:solidFill>
              <a:latin typeface="Arial" pitchFamily="34" charset="0"/>
              <a:ea typeface="宋体" pitchFamily="0" charset="0"/>
              <a:cs typeface="Times New Roman" pitchFamily="0" charset="0"/>
            </a:endParaRPr>
          </a:p>
        </p:txBody>
      </p:sp>
      <p:sp>
        <p:nvSpPr>
          <p:cNvPr id="35" name="文本框"/>
          <p:cNvSpPr>
            <a:spLocks noGrp="1"/>
          </p:cNvSpPr>
          <p:nvPr>
            <p:ph type="dt" idx="10"/>
          </p:nvPr>
        </p:nvSpPr>
        <p:spPr>
          <a:xfrm rot="0">
            <a:off x="456042" y="6245848"/>
            <a:ext cx="2134070" cy="473727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Arial" pitchFamily="34" charset="0"/>
              <a:ea typeface="黑体" pitchFamily="49" charset="-122"/>
              <a:cs typeface="Times New Roman" pitchFamily="0" charset="0"/>
            </a:endParaRPr>
          </a:p>
        </p:txBody>
      </p:sp>
      <p:sp>
        <p:nvSpPr>
          <p:cNvPr id="36" name="文本框"/>
          <p:cNvSpPr>
            <a:spLocks noGrp="1"/>
          </p:cNvSpPr>
          <p:nvPr>
            <p:ph type="ftr"/>
          </p:nvPr>
        </p:nvSpPr>
        <p:spPr>
          <a:xfrm rot="0">
            <a:off x="3124258" y="6245848"/>
            <a:ext cx="2894978" cy="473727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Arial" pitchFamily="34" charset="0"/>
              <a:ea typeface="黑体" pitchFamily="49" charset="-122"/>
              <a:cs typeface="Times New Roman" pitchFamily="0" charset="0"/>
            </a:endParaRPr>
          </a:p>
        </p:txBody>
      </p:sp>
      <p:sp>
        <p:nvSpPr>
          <p:cNvPr id="37" name="文本框"/>
          <p:cNvSpPr>
            <a:spLocks noGrp="1"/>
          </p:cNvSpPr>
          <p:nvPr>
            <p:ph type="sldNum"/>
          </p:nvPr>
        </p:nvSpPr>
        <p:spPr>
          <a:xfrm rot="0">
            <a:off x="6553386" y="6245848"/>
            <a:ext cx="2134069" cy="473727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Times New Roman" pitchFamily="0" charset="0"/>
              </a:rPr>
              <a:t>&lt;#&gt;</a:t>
            </a:fld>
            <a:endParaRPr lang="zh-CN" altLang="en-US" sz="1800" b="0" i="0" u="none" strike="noStrike" kern="1200" cap="none" spc="0" baseline="0">
              <a:solidFill>
                <a:schemeClr val="tx1"/>
              </a:solidFill>
              <a:latin typeface="Arial" pitchFamily="34" charset="0"/>
              <a:ea typeface="黑体" pitchFamily="49" charset="-122"/>
              <a:cs typeface="Times New Roman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058988"/>
      </p:ext>
    </p:extLst>
  </p:cSld>
  <p:clrMapOvr>
    <a:masterClrMapping/>
  </p:clrMapOvr>
</p:sldLayout>
</file>

<file path=ppt/slideLayouts/slideLayout10.xml><?xml version="1.0" encoding="utf-8"?>
<p:sldLayout xmlns:p="http://schemas.openxmlformats.org/presentationml/2006/main" xmlns:a="http://schemas.openxmlformats.org/drawingml/2006/main" xmlns:r="http://schemas.openxmlformats.org/officeDocument/2006/relationships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30600"/>
      </p:ext>
    </p:extLst>
  </p:cSld>
  <p:clrMapOvr>
    <a:masterClrMapping/>
  </p:clrMapOvr>
</p:sldLayout>
</file>

<file path=ppt/slideLayouts/slideLayout11.xml><?xml version="1.0" encoding="utf-8"?>
<p:sldLayout xmlns:p="http://schemas.openxmlformats.org/presentationml/2006/main" xmlns:a="http://schemas.openxmlformats.org/drawingml/2006/main" xmlns:r="http://schemas.openxmlformats.org/officeDocument/2006/relationships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803598"/>
      </p:ext>
    </p:extLst>
  </p:cSld>
  <p:clrMapOvr>
    <a:masterClrMapping/>
  </p:clrMapOvr>
</p:sldLayout>
</file>

<file path=ppt/slideLayouts/slideLayout12.xml><?xml version="1.0" encoding="utf-8"?>
<p:sldLayout xmlns:p="http://schemas.openxmlformats.org/presentationml/2006/main" xmlns:a="http://schemas.openxmlformats.org/drawingml/2006/main" xmlns:r="http://schemas.openxmlformats.org/officeDocument/2006/relationships" showMasterSp="0" preserve="1">
  <p:cSld name="自定义版式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"/>
          <p:cNvSpPr>
            <a:spLocks noGrp="1"/>
          </p:cNvSpPr>
          <p:nvPr>
            <p:ph type="title"/>
          </p:nvPr>
        </p:nvSpPr>
        <p:spPr>
          <a:xfrm rot="0">
            <a:off x="456042" y="275503"/>
            <a:ext cx="8231412" cy="1142328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4" name="文本框"/>
          <p:cNvSpPr>
            <a:spLocks noGrp="1"/>
          </p:cNvSpPr>
          <p:nvPr>
            <p:ph type="dt" idx="10"/>
          </p:nvPr>
        </p:nvSpPr>
        <p:spPr>
          <a:xfrm rot="0">
            <a:off x="456042" y="6245848"/>
            <a:ext cx="2134070" cy="473727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>
              <a:latin typeface="Arial" pitchFamily="34" charset="0"/>
              <a:ea typeface="黑体" pitchFamily="49" charset="-122"/>
              <a:cs typeface="Times New Roman" pitchFamily="0" charset="0"/>
            </a:endParaRPr>
          </a:p>
        </p:txBody>
      </p:sp>
      <p:sp>
        <p:nvSpPr>
          <p:cNvPr id="25" name="文本框"/>
          <p:cNvSpPr>
            <a:spLocks noGrp="1"/>
          </p:cNvSpPr>
          <p:nvPr>
            <p:ph type="ftr"/>
          </p:nvPr>
        </p:nvSpPr>
        <p:spPr>
          <a:xfrm rot="0">
            <a:off x="3124258" y="6245848"/>
            <a:ext cx="2894978" cy="473727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>
              <a:latin typeface="Arial" pitchFamily="34" charset="0"/>
              <a:ea typeface="黑体" pitchFamily="49" charset="-122"/>
              <a:cs typeface="Times New Roman" pitchFamily="0" charset="0"/>
            </a:endParaRPr>
          </a:p>
        </p:txBody>
      </p:sp>
      <p:sp>
        <p:nvSpPr>
          <p:cNvPr id="26" name="文本框"/>
          <p:cNvSpPr>
            <a:spLocks noGrp="1"/>
          </p:cNvSpPr>
          <p:nvPr>
            <p:ph type="sldNum"/>
          </p:nvPr>
        </p:nvSpPr>
        <p:spPr>
          <a:xfrm rot="0">
            <a:off x="6553386" y="6245848"/>
            <a:ext cx="2134069" cy="473727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fld id="{CAD2D6BD-DE1B-4B5F-8B41-2702339687B9}" type="slidenum">
              <a:rPr lang="en-US" altLang="zh-CN" sz="1800" b="0" i="0" u="none" strike="noStrike" kern="1200" cap="none" spc="0" baseline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Times New Roman" pitchFamily="0" charset="0"/>
              </a:rPr>
              <a:t>&lt;#&gt;</a:t>
            </a:fld>
            <a:endParaRPr lang="zh-CN" altLang="en-US">
              <a:latin typeface="Arial" pitchFamily="34" charset="0"/>
              <a:ea typeface="黑体" pitchFamily="49" charset="-122"/>
              <a:cs typeface="Times New Roman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720326"/>
      </p:ext>
    </p:extLst>
  </p:cSld>
  <p:clrMapOvr>
    <a:masterClrMapping/>
  </p:clrMapOvr>
</p:sldLayout>
</file>

<file path=ppt/slideLayouts/slideLayout13.xml><?xml version="1.0" encoding="utf-8"?>
<p:sldLayout xmlns:p="http://schemas.openxmlformats.org/presentationml/2006/main" xmlns:a="http://schemas.openxmlformats.org/drawingml/2006/main" xmlns:r="http://schemas.openxmlformats.org/officeDocument/2006/relationships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763281"/>
      </p:ext>
    </p:extLst>
  </p:cSld>
  <p:clrMapOvr>
    <a:masterClrMapping/>
  </p:clrMapOvr>
</p:sldLayout>
</file>

<file path=ppt/slideLayouts/slideLayout14.xml><?xml version="1.0" encoding="utf-8"?>
<p:sldLayout xmlns:p="http://schemas.openxmlformats.org/presentationml/2006/main" xmlns:a="http://schemas.openxmlformats.org/drawingml/2006/main" xmlns:r="http://schemas.openxmlformats.org/officeDocument/2006/relationships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107776"/>
      </p:ext>
    </p:extLst>
  </p:cSld>
  <p:clrMapOvr>
    <a:masterClrMapping/>
  </p:clrMapOvr>
</p:sldLayout>
</file>

<file path=ppt/slideLayouts/slideLayout15.xml><?xml version="1.0" encoding="utf-8"?>
<p:sldLayout xmlns:p="http://schemas.openxmlformats.org/presentationml/2006/main" xmlns:a="http://schemas.openxmlformats.org/drawingml/2006/main" xmlns:r="http://schemas.openxmlformats.org/officeDocument/2006/relationships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856685"/>
      </p:ext>
    </p:extLst>
  </p:cSld>
  <p:clrMapOvr>
    <a:masterClrMapping/>
  </p:clrMapOvr>
</p:sldLayout>
</file>

<file path=ppt/slideLayouts/slideLayout16.xml><?xml version="1.0" encoding="utf-8"?>
<p:sldLayout xmlns:p="http://schemas.openxmlformats.org/presentationml/2006/main" xmlns:a="http://schemas.openxmlformats.org/drawingml/2006/main" xmlns:r="http://schemas.openxmlformats.org/officeDocument/2006/relationships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37071"/>
      </p:ext>
    </p:extLst>
  </p:cSld>
  <p:clrMapOvr>
    <a:masterClrMapping/>
  </p:clrMapOvr>
</p:sldLayout>
</file>

<file path=ppt/slideLayouts/slideLayout17.xml><?xml version="1.0" encoding="utf-8"?>
<p:sldLayout xmlns:p="http://schemas.openxmlformats.org/presentationml/2006/main" xmlns:a="http://schemas.openxmlformats.org/drawingml/2006/main" xmlns:r="http://schemas.openxmlformats.org/officeDocument/2006/relationships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文本框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659274"/>
      </p:ext>
    </p:extLst>
  </p:cSld>
  <p:clrMapOvr>
    <a:masterClrMapping/>
  </p:clrMapOvr>
</p:sldLayout>
</file>

<file path=ppt/slideLayouts/slideLayout18.xml><?xml version="1.0" encoding="utf-8"?>
<p:sldLayout xmlns:p="http://schemas.openxmlformats.org/presentationml/2006/main" xmlns:a="http://schemas.openxmlformats.org/drawingml/2006/main" xmlns:r="http://schemas.openxmlformats.org/officeDocument/2006/relationships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836691"/>
      </p:ext>
    </p:extLst>
  </p:cSld>
  <p:clrMapOvr>
    <a:masterClrMapping/>
  </p:clrMapOvr>
</p:sldLayout>
</file>

<file path=ppt/slideLayouts/slideLayout19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636676"/>
      </p:ext>
    </p:extLst>
  </p:cSld>
  <p:clrMapOvr>
    <a:masterClrMapping/>
  </p:clrMapOvr>
</p:sldLayout>
</file>

<file path=ppt/slideLayouts/slideLayout2.xml><?xml version="1.0" encoding="utf-8"?>
<p:sldLayout xmlns:p="http://schemas.openxmlformats.org/presentationml/2006/main" xmlns:a="http://schemas.openxmlformats.org/drawingml/2006/main" xmlns:r="http://schemas.openxmlformats.org/officeDocument/2006/relationships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852064"/>
      </p:ext>
    </p:extLst>
  </p:cSld>
  <p:clrMapOvr>
    <a:masterClrMapping/>
  </p:clrMapOvr>
</p:sldLayout>
</file>

<file path=ppt/slideLayouts/slideLayout20.xml><?xml version="1.0" encoding="utf-8"?>
<p:sldLayout xmlns:p="http://schemas.openxmlformats.org/presentationml/2006/main" xmlns:a="http://schemas.openxmlformats.org/drawingml/2006/main" xmlns:r="http://schemas.openxmlformats.org/officeDocument/2006/relationships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83044"/>
      </p:ext>
    </p:extLst>
  </p:cSld>
  <p:clrMapOvr>
    <a:masterClrMapping/>
  </p:clrMapOvr>
</p:sldLayout>
</file>

<file path=ppt/slideLayouts/slideLayout21.xml><?xml version="1.0" encoding="utf-8"?>
<p:sldLayout xmlns:p="http://schemas.openxmlformats.org/presentationml/2006/main" xmlns:a="http://schemas.openxmlformats.org/drawingml/2006/main" xmlns:r="http://schemas.openxmlformats.org/officeDocument/2006/relationships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50046"/>
      </p:ext>
    </p:extLst>
  </p:cSld>
  <p:clrMapOvr>
    <a:masterClrMapping/>
  </p:clrMapOvr>
</p:sldLayout>
</file>

<file path=ppt/slideLayouts/slideLayout22.xml><?xml version="1.0" encoding="utf-8"?>
<p:sldLayout xmlns:p="http://schemas.openxmlformats.org/presentationml/2006/main" xmlns:a="http://schemas.openxmlformats.org/drawingml/2006/main" xmlns:r="http://schemas.openxmlformats.org/officeDocument/2006/relationships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81845"/>
      </p:ext>
    </p:extLst>
  </p:cSld>
  <p:clrMapOvr>
    <a:masterClrMapping/>
  </p:clrMapOvr>
</p:sldLayout>
</file>

<file path=ppt/slideLayouts/slideLayout23.xml><?xml version="1.0" encoding="utf-8"?>
<p:sldLayout xmlns:p="http://schemas.openxmlformats.org/presentationml/2006/main" xmlns:a="http://schemas.openxmlformats.org/drawingml/2006/main" xmlns:r="http://schemas.openxmlformats.org/officeDocument/2006/relationships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409857"/>
      </p:ext>
    </p:extLst>
  </p:cSld>
  <p:clrMapOvr>
    <a:masterClrMapping/>
  </p:clrMapOvr>
</p:sldLayout>
</file>

<file path=ppt/slideLayouts/slideLayout24.xml><?xml version="1.0" encoding="utf-8"?>
<p:sldLayout xmlns:p="http://schemas.openxmlformats.org/presentationml/2006/main" xmlns:a="http://schemas.openxmlformats.org/drawingml/2006/main" xmlns:r="http://schemas.openxmlformats.org/officeDocument/2006/relationships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393204"/>
      </p:ext>
    </p:extLst>
  </p:cSld>
  <p:clrMapOvr>
    <a:masterClrMapping/>
  </p:clrMapOvr>
</p:sldLayout>
</file>

<file path=ppt/slideLayouts/slideLayout25.xml><?xml version="1.0" encoding="utf-8"?>
<p:sldLayout xmlns:p="http://schemas.openxmlformats.org/presentationml/2006/main" xmlns:a="http://schemas.openxmlformats.org/drawingml/2006/main" xmlns:r="http://schemas.openxmlformats.org/officeDocument/2006/relationships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01696"/>
      </p:ext>
    </p:extLst>
  </p:cSld>
  <p:clrMapOvr>
    <a:masterClrMapping/>
  </p:clrMapOvr>
</p:sldLayout>
</file>

<file path=ppt/slideLayouts/slideLayout26.xml><?xml version="1.0" encoding="utf-8"?>
<p:sldLayout xmlns:p="http://schemas.openxmlformats.org/presentationml/2006/main" xmlns:a="http://schemas.openxmlformats.org/drawingml/2006/main" xmlns:r="http://schemas.openxmlformats.org/officeDocument/2006/relationships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917810"/>
      </p:ext>
    </p:extLst>
  </p:cSld>
  <p:clrMapOvr>
    <a:masterClrMapping/>
  </p:clrMapOvr>
</p:sldLayout>
</file>

<file path=ppt/slideLayouts/slideLayout27.xml><?xml version="1.0" encoding="utf-8"?>
<p:sldLayout xmlns:p="http://schemas.openxmlformats.org/presentationml/2006/main" xmlns:a="http://schemas.openxmlformats.org/drawingml/2006/main" xmlns:r="http://schemas.openxmlformats.org/officeDocument/2006/relationships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666552"/>
      </p:ext>
    </p:extLst>
  </p:cSld>
  <p:clrMapOvr>
    <a:masterClrMapping/>
  </p:clrMapOvr>
</p:sldLayout>
</file>

<file path=ppt/slideLayouts/slideLayout28.xml><?xml version="1.0" encoding="utf-8"?>
<p:sldLayout xmlns:p="http://schemas.openxmlformats.org/presentationml/2006/main" xmlns:a="http://schemas.openxmlformats.org/drawingml/2006/main" xmlns:r="http://schemas.openxmlformats.org/officeDocument/2006/relationships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文本框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61809"/>
      </p:ext>
    </p:extLst>
  </p:cSld>
  <p:clrMapOvr>
    <a:masterClrMapping/>
  </p:clrMapOvr>
</p:sldLayout>
</file>

<file path=ppt/slideLayouts/slideLayout29.xml><?xml version="1.0" encoding="utf-8"?>
<p:sldLayout xmlns:p="http://schemas.openxmlformats.org/presentationml/2006/main" xmlns:a="http://schemas.openxmlformats.org/drawingml/2006/main" xmlns:r="http://schemas.openxmlformats.org/officeDocument/2006/relationships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064013"/>
      </p:ext>
    </p:extLst>
  </p:cSld>
  <p:clrMapOvr>
    <a:masterClrMapping/>
  </p:clrMapOvr>
</p:sldLayout>
</file>

<file path=ppt/slideLayouts/slideLayout3.xml><?xml version="1.0" encoding="utf-8"?>
<p:sldLayout xmlns:p="http://schemas.openxmlformats.org/presentationml/2006/main" xmlns:a="http://schemas.openxmlformats.org/drawingml/2006/main" xmlns:r="http://schemas.openxmlformats.org/officeDocument/2006/relationships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31375"/>
      </p:ext>
    </p:extLst>
  </p:cSld>
  <p:clrMapOvr>
    <a:masterClrMapping/>
  </p:clrMapOvr>
</p:sldLayout>
</file>

<file path=ppt/slideLayouts/slideLayout30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48833"/>
      </p:ext>
    </p:extLst>
  </p:cSld>
  <p:clrMapOvr>
    <a:masterClrMapping/>
  </p:clrMapOvr>
</p:sldLayout>
</file>

<file path=ppt/slideLayouts/slideLayout31.xml><?xml version="1.0" encoding="utf-8"?>
<p:sldLayout xmlns:p="http://schemas.openxmlformats.org/presentationml/2006/main" xmlns:a="http://schemas.openxmlformats.org/drawingml/2006/main" xmlns:r="http://schemas.openxmlformats.org/officeDocument/2006/relationships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815480"/>
      </p:ext>
    </p:extLst>
  </p:cSld>
  <p:clrMapOvr>
    <a:masterClrMapping/>
  </p:clrMapOvr>
</p:sldLayout>
</file>

<file path=ppt/slideLayouts/slideLayout32.xml><?xml version="1.0" encoding="utf-8"?>
<p:sldLayout xmlns:p="http://schemas.openxmlformats.org/presentationml/2006/main" xmlns:a="http://schemas.openxmlformats.org/drawingml/2006/main" xmlns:r="http://schemas.openxmlformats.org/officeDocument/2006/relationships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51295"/>
      </p:ext>
    </p:extLst>
  </p:cSld>
  <p:clrMapOvr>
    <a:masterClrMapping/>
  </p:clrMapOvr>
</p:sldLayout>
</file>

<file path=ppt/slideLayouts/slideLayout33.xml><?xml version="1.0" encoding="utf-8"?>
<p:sldLayout xmlns:p="http://schemas.openxmlformats.org/presentationml/2006/main" xmlns:a="http://schemas.openxmlformats.org/drawingml/2006/main" xmlns:r="http://schemas.openxmlformats.org/officeDocument/2006/relationships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086537"/>
      </p:ext>
    </p:extLst>
  </p:cSld>
  <p:clrMapOvr>
    <a:masterClrMapping/>
  </p:clrMapOvr>
</p:sldLayout>
</file>

<file path=ppt/slideLayouts/slideLayout34.xml><?xml version="1.0" encoding="utf-8"?>
<p:sldLayout xmlns:p="http://schemas.openxmlformats.org/presentationml/2006/main" xmlns:a="http://schemas.openxmlformats.org/drawingml/2006/main" xmlns:r="http://schemas.openxmlformats.org/officeDocument/2006/relationships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436540"/>
      </p:ext>
    </p:extLst>
  </p:cSld>
  <p:clrMapOvr>
    <a:masterClrMapping/>
  </p:clrMapOvr>
</p:sldLayout>
</file>

<file path=ppt/slideLayouts/slideLayout4.xml><?xml version="1.0" encoding="utf-8"?>
<p:sldLayout xmlns:p="http://schemas.openxmlformats.org/presentationml/2006/main" xmlns:a="http://schemas.openxmlformats.org/drawingml/2006/main" xmlns:r="http://schemas.openxmlformats.org/officeDocument/2006/relationships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360543"/>
      </p:ext>
    </p:extLst>
  </p:cSld>
  <p:clrMapOvr>
    <a:masterClrMapping/>
  </p:clrMapOvr>
</p:sldLayout>
</file>

<file path=ppt/slideLayouts/slideLayout5.xml><?xml version="1.0" encoding="utf-8"?>
<p:sldLayout xmlns:p="http://schemas.openxmlformats.org/presentationml/2006/main" xmlns:a="http://schemas.openxmlformats.org/drawingml/2006/main" xmlns:r="http://schemas.openxmlformats.org/officeDocument/2006/relationships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文本框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688440"/>
      </p:ext>
    </p:extLst>
  </p:cSld>
  <p:clrMapOvr>
    <a:masterClrMapping/>
  </p:clrMapOvr>
</p:sldLayout>
</file>

<file path=ppt/slideLayouts/slideLayout6.xml><?xml version="1.0" encoding="utf-8"?>
<p:sldLayout xmlns:p="http://schemas.openxmlformats.org/presentationml/2006/main" xmlns:a="http://schemas.openxmlformats.org/drawingml/2006/main" xmlns:r="http://schemas.openxmlformats.org/officeDocument/2006/relationships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677747"/>
      </p:ext>
    </p:extLst>
  </p:cSld>
  <p:clrMapOvr>
    <a:masterClrMapping/>
  </p:clrMapOvr>
</p:sldLayout>
</file>

<file path=ppt/slideLayouts/slideLayout7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261660"/>
      </p:ext>
    </p:extLst>
  </p:cSld>
  <p:clrMapOvr>
    <a:masterClrMapping/>
  </p:clrMapOvr>
</p:sldLayout>
</file>

<file path=ppt/slideLayouts/slideLayout8.xml><?xml version="1.0" encoding="utf-8"?>
<p:sldLayout xmlns:p="http://schemas.openxmlformats.org/presentationml/2006/main" xmlns:a="http://schemas.openxmlformats.org/drawingml/2006/main" xmlns:r="http://schemas.openxmlformats.org/officeDocument/2006/relationships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040820"/>
      </p:ext>
    </p:extLst>
  </p:cSld>
  <p:clrMapOvr>
    <a:masterClrMapping/>
  </p:clrMapOvr>
</p:sldLayout>
</file>

<file path=ppt/slideLayouts/slideLayout9.xml><?xml version="1.0" encoding="utf-8"?>
<p:sldLayout xmlns:p="http://schemas.openxmlformats.org/presentationml/2006/main" xmlns:a="http://schemas.openxmlformats.org/drawingml/2006/main" xmlns:r="http://schemas.openxmlformats.org/officeDocument/2006/relationships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/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06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image" Target="../media/1.jpe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/Relationships>
</file>

<file path=ppt/slideMasters/slideMaster1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 rot="0">
            <a:off x="456042" y="275503"/>
            <a:ext cx="8231412" cy="1142328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51435" tIns="25718" rIns="51435" bIns="25718" anchor="ctr" anchorCtr="0">
            <a:prstTxWarp prst="textNoShape"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 rot="0">
            <a:off x="456042" y="1599259"/>
            <a:ext cx="8231412" cy="4525636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51435" tIns="25718" rIns="51435" bIns="25718" anchor="t" anchorCtr="0">
            <a:prstTxWarp prst="textNoShape"/>
          </a:bodyPr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idx="2"/>
          </p:nvPr>
        </p:nvSpPr>
        <p:spPr>
          <a:xfrm rot="0">
            <a:off x="456042" y="6245848"/>
            <a:ext cx="2134070" cy="473727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51435" tIns="25718" rIns="51435" bIns="25718" anchor="t" anchorCtr="0">
            <a:prstTxWarp prst="textNoShape"/>
          </a:bodyPr>
          <a:lstStyle/>
          <a:p>
            <a:pPr defTabSz="514350" eaLnBrk="1" latinLnBrk="0" hangingPunct="1"/>
            <a:endParaRPr lang="zh-CN" altLang="en-US" sz="127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5" name="文本框"/>
          <p:cNvSpPr>
            <a:spLocks noGrp="1"/>
          </p:cNvSpPr>
          <p:nvPr>
            <p:ph type="ftr" idx="3"/>
          </p:nvPr>
        </p:nvSpPr>
        <p:spPr>
          <a:xfrm rot="0">
            <a:off x="3124258" y="6245848"/>
            <a:ext cx="2894978" cy="473727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51435" tIns="25718" rIns="51435" bIns="25718" anchor="t" anchorCtr="0">
            <a:prstTxWarp prst="textNoShape"/>
          </a:bodyPr>
          <a:lstStyle/>
          <a:p>
            <a:pPr algn="ctr" defTabSz="514350" eaLnBrk="1" latinLnBrk="0" hangingPunct="1"/>
            <a:endParaRPr lang="zh-CN" altLang="en-US" sz="127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6" name="文本框"/>
          <p:cNvSpPr>
            <a:spLocks noGrp="1"/>
          </p:cNvSpPr>
          <p:nvPr>
            <p:ph type="sldNum" idx="4"/>
          </p:nvPr>
        </p:nvSpPr>
        <p:spPr>
          <a:xfrm rot="0">
            <a:off x="6553386" y="6245848"/>
            <a:ext cx="2134069" cy="473727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51435" tIns="25718" rIns="51435" bIns="25718" anchor="t" anchorCtr="0">
            <a:prstTxWarp prst="textNoShape"/>
          </a:bodyPr>
          <a:lstStyle/>
          <a:p>
            <a:pPr algn="r" defTabSz="514350" eaLnBrk="1" latinLnBrk="0" hangingPunct="1"/>
            <a:fld id="{CAD2D6BD-DE1B-4B5F-8B41-2702339687B9}" type="slidenum">
              <a:rPr lang="en-US" altLang="zh-CN" sz="1270" b="0" i="0" u="none" strike="noStrike" kern="1200" cap="none" spc="0" baseline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&lt;#&gt;</a:t>
            </a:fld>
            <a:endParaRPr lang="zh-CN" altLang="en-US" sz="127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21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 ftr="0" dt="0"/>
  <p:txStyles>
    <p:titleStyle>
      <a:lvl1pPr marL="0" indent="0" algn="ctr" defTabSz="914400" eaLnBrk="0" fontAlgn="base" latinLnBrk="0" hangingPunct="0">
        <a:lnSpc>
          <a:spcPct val="100000"/>
        </a:lnSpc>
        <a:spcBef>
          <a:spcPts val="0"/>
        </a:spcBef>
        <a:spcAft>
          <a:spcPts val="0"/>
        </a:spcAft>
        <a:buNone/>
        <a:defRPr sz="3970" b="0" i="0" u="none" kern="1200" baseline="0">
          <a:solidFill>
            <a:schemeClr val="tx2"/>
          </a:solidFill>
          <a:latin typeface="Arial" pitchFamily="34" charset="0"/>
          <a:ea typeface="宋体" pitchFamily="0" charset="0"/>
          <a:cs typeface="Arial" pitchFamily="34" charset="0"/>
        </a:defRPr>
      </a:lvl1pPr>
    </p:titleStyle>
    <p:bodyStyle>
      <a:lvl1pPr marL="307340" indent="-307340" algn="l" defTabSz="914400" eaLnBrk="0" fontAlgn="base" latinLnBrk="0" hangingPunct="0">
        <a:lnSpc>
          <a:spcPct val="100000"/>
        </a:lnSpc>
        <a:spcBef>
          <a:spcPts val="155"/>
        </a:spcBef>
        <a:spcAft>
          <a:spcPts val="0"/>
        </a:spcAft>
        <a:buChar char="•"/>
        <a:defRPr sz="2855" b="0" i="0" u="none" kern="1200" baseline="0">
          <a:solidFill>
            <a:schemeClr val="tx1"/>
          </a:solidFill>
          <a:latin typeface="Arial" pitchFamily="34" charset="0"/>
          <a:ea typeface="宋体" pitchFamily="0" charset="0"/>
          <a:cs typeface="Arial" pitchFamily="34" charset="0"/>
        </a:defRPr>
      </a:lvl1pPr>
      <a:lvl2pPr marL="662686" indent="-255270" algn="l" defTabSz="914400" eaLnBrk="0" fontAlgn="base" latinLnBrk="0" hangingPunct="0">
        <a:lnSpc>
          <a:spcPct val="100000"/>
        </a:lnSpc>
        <a:spcBef>
          <a:spcPts val="155"/>
        </a:spcBef>
        <a:spcAft>
          <a:spcPts val="0"/>
        </a:spcAft>
        <a:buChar char="–"/>
        <a:defRPr sz="2540" b="0" i="0" u="none" kern="1200" baseline="0">
          <a:solidFill>
            <a:schemeClr val="tx1"/>
          </a:solidFill>
          <a:latin typeface="Arial" pitchFamily="34" charset="0"/>
          <a:ea typeface="宋体" pitchFamily="0" charset="0"/>
          <a:cs typeface="Arial" pitchFamily="34" charset="0"/>
        </a:defRPr>
      </a:lvl2pPr>
      <a:lvl3pPr marL="1021080" indent="-204470" algn="l" defTabSz="914400" eaLnBrk="0" fontAlgn="base" latinLnBrk="0" hangingPunct="0">
        <a:lnSpc>
          <a:spcPct val="100000"/>
        </a:lnSpc>
        <a:spcBef>
          <a:spcPts val="155"/>
        </a:spcBef>
        <a:spcAft>
          <a:spcPts val="0"/>
        </a:spcAft>
        <a:buChar char="•"/>
        <a:defRPr sz="2220" b="0" i="0" u="none" kern="1200" baseline="0">
          <a:solidFill>
            <a:schemeClr val="tx1"/>
          </a:solidFill>
          <a:latin typeface="Arial" pitchFamily="34" charset="0"/>
          <a:ea typeface="宋体" pitchFamily="0" charset="0"/>
          <a:cs typeface="Arial" pitchFamily="34" charset="0"/>
        </a:defRPr>
      </a:lvl3pPr>
      <a:lvl4pPr marL="1429385" indent="-204470" algn="l" defTabSz="914400" eaLnBrk="0" fontAlgn="base" latinLnBrk="0" hangingPunct="0">
        <a:lnSpc>
          <a:spcPct val="100000"/>
        </a:lnSpc>
        <a:spcBef>
          <a:spcPts val="155"/>
        </a:spcBef>
        <a:spcAft>
          <a:spcPts val="0"/>
        </a:spcAft>
        <a:buChar char="–"/>
        <a:defRPr sz="1745" b="0" i="0" u="none" kern="1200" baseline="0">
          <a:solidFill>
            <a:schemeClr val="tx1"/>
          </a:solidFill>
          <a:latin typeface="Arial" pitchFamily="34" charset="0"/>
          <a:ea typeface="宋体" pitchFamily="0" charset="0"/>
          <a:cs typeface="Arial" pitchFamily="34" charset="0"/>
        </a:defRPr>
      </a:lvl4pPr>
      <a:lvl5pPr marL="1836801" indent="-204470" algn="l" defTabSz="914400" eaLnBrk="0" fontAlgn="base" latinLnBrk="0" hangingPunct="0">
        <a:lnSpc>
          <a:spcPct val="100000"/>
        </a:lnSpc>
        <a:spcBef>
          <a:spcPts val="155"/>
        </a:spcBef>
        <a:spcAft>
          <a:spcPts val="0"/>
        </a:spcAft>
        <a:buChar char="»"/>
        <a:defRPr sz="1745" b="0" i="0" u="none" kern="1200" baseline="0">
          <a:solidFill>
            <a:schemeClr val="tx1"/>
          </a:solidFill>
          <a:latin typeface="Arial" pitchFamily="34" charset="0"/>
          <a:ea typeface="宋体" pitchFamily="0" charset="0"/>
          <a:cs typeface="Arial" pitchFamily="34" charset="0"/>
        </a:defRPr>
      </a:lvl5pPr>
      <a:lvl6pPr marL="3990975" indent="-362585" algn="l" defTabSz="914400" eaLnBrk="0" fontAlgn="base" latinLnBrk="0" hangingPunct="0">
        <a:lnSpc>
          <a:spcPct val="100000"/>
        </a:lnSpc>
        <a:spcBef>
          <a:spcPts val="155"/>
        </a:spcBef>
        <a:spcAft>
          <a:spcPts val="0"/>
        </a:spcAft>
        <a:buNone/>
        <a:defRPr sz="1745" b="0" i="0" u="none" kern="1200" baseline="0">
          <a:solidFill>
            <a:schemeClr val="tx1"/>
          </a:solidFill>
          <a:latin typeface="Arial" pitchFamily="34" charset="0"/>
          <a:ea typeface="宋体" pitchFamily="0" charset="0"/>
          <a:cs typeface="Arial" pitchFamily="34" charset="0"/>
        </a:defRPr>
      </a:lvl6pPr>
      <a:lvl7pPr marL="4716780" indent="-362585" algn="l" defTabSz="914400" eaLnBrk="0" fontAlgn="base" latinLnBrk="0" hangingPunct="0">
        <a:lnSpc>
          <a:spcPct val="100000"/>
        </a:lnSpc>
        <a:spcBef>
          <a:spcPts val="155"/>
        </a:spcBef>
        <a:spcAft>
          <a:spcPts val="0"/>
        </a:spcAft>
        <a:buNone/>
        <a:defRPr sz="1745" b="0" i="0" u="none" kern="1200" baseline="0">
          <a:solidFill>
            <a:schemeClr val="tx1"/>
          </a:solidFill>
          <a:latin typeface="Arial" pitchFamily="34" charset="0"/>
          <a:ea typeface="宋体" pitchFamily="0" charset="0"/>
          <a:cs typeface="Arial" pitchFamily="34" charset="0"/>
        </a:defRPr>
      </a:lvl7pPr>
      <a:lvl8pPr marL="5441950" indent="-362585" algn="l" defTabSz="914400" eaLnBrk="0" fontAlgn="base" latinLnBrk="0" hangingPunct="0">
        <a:lnSpc>
          <a:spcPct val="100000"/>
        </a:lnSpc>
        <a:spcBef>
          <a:spcPts val="155"/>
        </a:spcBef>
        <a:spcAft>
          <a:spcPts val="0"/>
        </a:spcAft>
        <a:buNone/>
        <a:defRPr sz="1745" b="0" i="0" u="none" kern="1200" baseline="0">
          <a:solidFill>
            <a:schemeClr val="tx1"/>
          </a:solidFill>
          <a:latin typeface="Arial" pitchFamily="34" charset="0"/>
          <a:ea typeface="宋体" pitchFamily="0" charset="0"/>
          <a:cs typeface="Arial" pitchFamily="34" charset="0"/>
        </a:defRPr>
      </a:lvl8pPr>
      <a:lvl9pPr marL="5441950" indent="-362585" algn="l" defTabSz="914400" eaLnBrk="0" fontAlgn="base" latinLnBrk="0" hangingPunct="0">
        <a:lnSpc>
          <a:spcPct val="100000"/>
        </a:lnSpc>
        <a:spcBef>
          <a:spcPts val="155"/>
        </a:spcBef>
        <a:spcAft>
          <a:spcPts val="0"/>
        </a:spcAft>
        <a:buNone/>
        <a:defRPr sz="1745" b="0" i="0" u="none" kern="1200" baseline="0">
          <a:solidFill>
            <a:schemeClr val="tx1"/>
          </a:solidFill>
          <a:latin typeface="Arial" pitchFamily="34" charset="0"/>
          <a:ea typeface="宋体" pitchFamily="0" charset="0"/>
          <a:cs typeface="Arial" pitchFamily="34" charset="0"/>
        </a:defRPr>
      </a:lvl9pPr>
    </p:bodyStyle>
  </p:txStyles>
</p:sldMaster>
</file>

<file path=ppt/slideMasters/slideMaster2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title"/>
          </p:nvPr>
        </p:nvSpPr>
        <p:spPr>
          <a:xfrm rot="0">
            <a:off x="457200" y="274638"/>
            <a:ext cx="8229600" cy="1143000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body"/>
          </p:nvPr>
        </p:nvSpPr>
        <p:spPr>
          <a:xfrm rot="0">
            <a:off x="457200" y="1600200"/>
            <a:ext cx="8229600" cy="4525963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dt" idx="2"/>
          </p:nvPr>
        </p:nvSpPr>
        <p:spPr>
          <a:xfrm rot="0">
            <a:off x="457200" y="6245225"/>
            <a:ext cx="2133600" cy="476249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 upright="1">
            <a:prstTxWarp prst="textNoShape"/>
          </a:bodyPr>
          <a:lstStyle/>
          <a:p>
            <a:endParaRPr lang="zh-CN" altLang="en-US">
              <a:latin typeface="Arial" pitchFamily="34" charset="0"/>
              <a:ea typeface="黑体" pitchFamily="49" charset="-122"/>
              <a:cs typeface="Times New Roman" pitchFamily="0" charset="0"/>
            </a:endParaRPr>
          </a:p>
        </p:txBody>
      </p:sp>
      <p:sp>
        <p:nvSpPr>
          <p:cNvPr id="10" name="文本框"/>
          <p:cNvSpPr>
            <a:spLocks noGrp="1"/>
          </p:cNvSpPr>
          <p:nvPr>
            <p:ph type="ftr" idx="3"/>
          </p:nvPr>
        </p:nvSpPr>
        <p:spPr>
          <a:xfrm rot="0">
            <a:off x="3124200" y="6245225"/>
            <a:ext cx="2895600" cy="476249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 upright="1">
            <a:prstTxWarp prst="textNoShape"/>
          </a:bodyPr>
          <a:lstStyle/>
          <a:p>
            <a:endParaRPr lang="zh-CN" altLang="en-US">
              <a:latin typeface="Arial" pitchFamily="34" charset="0"/>
              <a:ea typeface="黑体" pitchFamily="49" charset="-122"/>
              <a:cs typeface="Times New Roman" pitchFamily="0" charset="0"/>
            </a:endParaRPr>
          </a:p>
        </p:txBody>
      </p:sp>
      <p:sp>
        <p:nvSpPr>
          <p:cNvPr id="11" name="文本框"/>
          <p:cNvSpPr>
            <a:spLocks noGrp="1"/>
          </p:cNvSpPr>
          <p:nvPr>
            <p:ph type="sldNum" idx="4"/>
          </p:nvPr>
        </p:nvSpPr>
        <p:spPr>
          <a:xfrm rot="0">
            <a:off x="6553200" y="6245225"/>
            <a:ext cx="2133600" cy="476249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 upright="1">
            <a:prstTxWarp prst="textNoShape"/>
          </a:bodyPr>
          <a:lstStyle/>
          <a:p>
            <a:endParaRPr lang="zh-CN" altLang="en-US">
              <a:latin typeface="Arial" pitchFamily="34" charset="0"/>
              <a:ea typeface="黑体" pitchFamily="49" charset="-122"/>
              <a:cs typeface="Times New Roman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0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defTabSz="914400" fontAlgn="base" hangingPunct="0">
        <a:buNone/>
        <a:defRPr sz="1800"/>
      </a:lvl1pPr>
    </p:titleStyle>
    <p:bodyStyle>
      <a:lvl1pPr defTabSz="914400" fontAlgn="base" hangingPunct="0">
        <a:buNone/>
        <a:defRPr sz="1800"/>
      </a:lvl1pPr>
      <a:lvl2pPr defTabSz="914400" fontAlgn="base" hangingPunct="0">
        <a:buNone/>
        <a:defRPr sz="1800"/>
      </a:lvl2pPr>
      <a:lvl3pPr defTabSz="914400" fontAlgn="base" hangingPunct="0">
        <a:buNone/>
        <a:defRPr sz="1800"/>
      </a:lvl3pPr>
      <a:lvl4pPr defTabSz="914400" fontAlgn="base" hangingPunct="0">
        <a:buNone/>
        <a:defRPr sz="1800"/>
      </a:lvl4pPr>
      <a:lvl5pPr defTabSz="914400" fontAlgn="base" hangingPunct="0">
        <a:buNone/>
        <a:defRPr sz="1800"/>
      </a:lvl5pPr>
      <a:lvl6pPr defTabSz="914400" fontAlgn="base" hangingPunct="0">
        <a:buNone/>
        <a:defRPr sz="1800"/>
      </a:lvl6pPr>
      <a:lvl7pPr defTabSz="914400" fontAlgn="base" hangingPunct="0">
        <a:buNone/>
        <a:defRPr sz="1800"/>
      </a:lvl7pPr>
      <a:lvl8pPr defTabSz="914400" fontAlgn="base" hangingPunct="0">
        <a:buNone/>
        <a:defRPr sz="1800"/>
      </a:lvl8pPr>
      <a:lvl9pPr defTabSz="914400" fontAlgn="base" hangingPunct="0">
        <a:buNone/>
        <a:defRPr sz="1800"/>
      </a:lvl9pPr>
    </p:bodyStyle>
  </p:txStyles>
</p:sldMaster>
</file>

<file path=ppt/slideMasters/slideMaster3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"/>
          <p:cNvSpPr>
            <a:spLocks noGrp="1"/>
          </p:cNvSpPr>
          <p:nvPr>
            <p:ph type="title"/>
          </p:nvPr>
        </p:nvSpPr>
        <p:spPr>
          <a:xfrm rot="0">
            <a:off x="457200" y="274638"/>
            <a:ext cx="8229600" cy="1143000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/>
          </a:p>
        </p:txBody>
      </p:sp>
      <p:sp>
        <p:nvSpPr>
          <p:cNvPr id="13" name="文本框"/>
          <p:cNvSpPr>
            <a:spLocks noGrp="1"/>
          </p:cNvSpPr>
          <p:nvPr>
            <p:ph type="body" idx="1"/>
          </p:nvPr>
        </p:nvSpPr>
        <p:spPr>
          <a:xfrm rot="0">
            <a:off x="457200" y="1600200"/>
            <a:ext cx="8229600" cy="4525963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endParaRPr lang="zh-CN" altLang="en-US"/>
          </a:p>
        </p:txBody>
      </p:sp>
      <p:sp>
        <p:nvSpPr>
          <p:cNvPr id="14" name="文本框"/>
          <p:cNvSpPr>
            <a:spLocks noGrp="1"/>
          </p:cNvSpPr>
          <p:nvPr>
            <p:ph type="dt" idx="2"/>
          </p:nvPr>
        </p:nvSpPr>
        <p:spPr>
          <a:xfrm rot="0">
            <a:off x="457200" y="6356349"/>
            <a:ext cx="2133600" cy="365125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 upright="1">
            <a:prstTxWarp prst="textNoShape"/>
          </a:bodyPr>
          <a:lstStyle/>
          <a:p>
            <a:endParaRPr lang="zh-CN" altLang="en-US">
              <a:latin typeface="Arial" pitchFamily="34" charset="0"/>
              <a:ea typeface="黑体" pitchFamily="49" charset="-122"/>
              <a:cs typeface="Times New Roman" pitchFamily="0" charset="0"/>
            </a:endParaRPr>
          </a:p>
        </p:txBody>
      </p:sp>
      <p:sp>
        <p:nvSpPr>
          <p:cNvPr id="15" name="文本框"/>
          <p:cNvSpPr>
            <a:spLocks noGrp="1"/>
          </p:cNvSpPr>
          <p:nvPr>
            <p:ph type="ftr" idx="3"/>
          </p:nvPr>
        </p:nvSpPr>
        <p:spPr>
          <a:xfrm rot="0">
            <a:off x="3124200" y="6356349"/>
            <a:ext cx="2895600" cy="365125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 upright="1">
            <a:prstTxWarp prst="textNoShape"/>
          </a:bodyPr>
          <a:lstStyle/>
          <a:p>
            <a:endParaRPr lang="zh-CN" altLang="en-US">
              <a:latin typeface="Arial" pitchFamily="34" charset="0"/>
              <a:ea typeface="黑体" pitchFamily="49" charset="-122"/>
              <a:cs typeface="Times New Roman" pitchFamily="0" charset="0"/>
            </a:endParaRPr>
          </a:p>
        </p:txBody>
      </p:sp>
      <p:sp>
        <p:nvSpPr>
          <p:cNvPr id="16" name="文本框"/>
          <p:cNvSpPr>
            <a:spLocks noGrp="1"/>
          </p:cNvSpPr>
          <p:nvPr>
            <p:ph type="sldNum" idx="4"/>
          </p:nvPr>
        </p:nvSpPr>
        <p:spPr>
          <a:xfrm rot="0">
            <a:off x="6553200" y="6356349"/>
            <a:ext cx="2133600" cy="365125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 upright="1">
            <a:prstTxWarp prst="textNoShape"/>
          </a:bodyPr>
          <a:lstStyle/>
          <a:p>
            <a:endParaRPr lang="zh-CN" altLang="en-US">
              <a:latin typeface="Arial" pitchFamily="34" charset="0"/>
              <a:ea typeface="黑体" pitchFamily="49" charset="-122"/>
              <a:cs typeface="Times New Roman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71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defTabSz="914400" fontAlgn="base" hangingPunct="0">
        <a:buNone/>
        <a:defRPr sz="1800"/>
      </a:lvl1pPr>
    </p:titleStyle>
    <p:bodyStyle>
      <a:lvl1pPr defTabSz="914400" fontAlgn="base" hangingPunct="0">
        <a:buNone/>
        <a:defRPr sz="1800"/>
      </a:lvl1pPr>
      <a:lvl2pPr defTabSz="914400" fontAlgn="base" hangingPunct="0">
        <a:buNone/>
        <a:defRPr sz="1800"/>
      </a:lvl2pPr>
      <a:lvl3pPr defTabSz="914400" fontAlgn="base" hangingPunct="0">
        <a:buNone/>
        <a:defRPr sz="1800"/>
      </a:lvl3pPr>
      <a:lvl4pPr defTabSz="914400" fontAlgn="base" hangingPunct="0">
        <a:buNone/>
        <a:defRPr sz="1800"/>
      </a:lvl4pPr>
      <a:lvl5pPr defTabSz="914400" fontAlgn="base" hangingPunct="0">
        <a:buNone/>
        <a:defRPr sz="1800"/>
      </a:lvl5pPr>
      <a:lvl6pPr defTabSz="914400" fontAlgn="base" hangingPunct="0">
        <a:buNone/>
        <a:defRPr sz="1800"/>
      </a:lvl6pPr>
      <a:lvl7pPr defTabSz="914400" fontAlgn="base" hangingPunct="0">
        <a:buNone/>
        <a:defRPr sz="1800"/>
      </a:lvl7pPr>
      <a:lvl8pPr defTabSz="914400" fontAlgn="base" hangingPunct="0">
        <a:buNone/>
        <a:defRPr sz="1800"/>
      </a:lvl8pPr>
      <a:lvl9pPr defTabSz="914400" fontAlgn="base" hangingPunct="0">
        <a:buNone/>
        <a:defRPr sz="1800"/>
      </a:lvl9pPr>
    </p:body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4.png"/><Relationship Id="rId2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7.png"/><Relationship Id="rId2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8.png"/><Relationship Id="rId2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9.png"/><Relationship Id="rId2" Type="http://schemas.openxmlformats.org/officeDocument/2006/relationships/image" Target="../media/10.png"/><Relationship Id="rId3" Type="http://schemas.openxmlformats.org/officeDocument/2006/relationships/image" Target="../media/11.png"/><Relationship Id="rId4" Type="http://schemas.openxmlformats.org/officeDocument/2006/relationships/image" Target="../media/12.png"/><Relationship Id="rId5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13.png"/><Relationship Id="rId2" Type="http://schemas.openxmlformats.org/officeDocument/2006/relationships/image" Target="../media/14.png"/><Relationship Id="rId3" Type="http://schemas.openxmlformats.org/officeDocument/2006/relationships/image" Target="../media/15.png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5.png"/><Relationship Id="rId2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6.png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艺术字"/>
          <p:cNvSpPr>
            <a:spLocks noChangeArrowheads="1" noChangeShapeType="1" noTextEdit="1"/>
          </p:cNvSpPr>
          <p:nvPr/>
        </p:nvSpPr>
        <p:spPr>
          <a:xfrm rot="0">
            <a:off x="304800" y="1447799"/>
            <a:ext cx="8458200" cy="2819400"/>
          </a:xfrm>
          <a:prstGeom prst="rect">
            <a:avLst/>
          </a:prstGeom>
        </p:spPr>
        <p:txBody>
          <a:bodyPr wrap="none" fromWordArt="1" lIns="-12700" tIns="-12700" rIns="-12700" bIns="-12700" anchor="t" anchorCtr="0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en-US" altLang="zh-CN" sz="3600" b="1" kern="10">
                <a:ln w="38100" cmpd="sng" cap="flat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latin typeface="黑体"/>
                <a:ea typeface="黑体"/>
              </a:rPr>
              <a:t>第33讲 
20世纪以来中国重大思想理论成果</a:t>
            </a:r>
            <a:endParaRPr lang="en-US" altLang="zh-CN" sz="3600" b="1" kern="10">
              <a:ln w="38100" cmpd="sng" cap="flat">
                <a:solidFill>
                  <a:srgbClr val="FF0000"/>
                </a:solidFill>
                <a:prstDash val="solid"/>
                <a:round/>
              </a:ln>
              <a:solidFill>
                <a:srgbClr val="FF0000"/>
              </a:solidFill>
              <a:latin typeface="黑体"/>
              <a:ea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2023840718"/>
      </p:ext>
    </p:extLst>
  </p:cSld>
  <p:clrMapOvr>
    <a:masterClrMapping/>
  </p:clrMapOvr>
</p:sld>
</file>

<file path=ppt/slides/slide10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"/>
          <p:cNvSpPr>
            <a:spLocks/>
          </p:cNvSpPr>
          <p:nvPr/>
        </p:nvSpPr>
        <p:spPr>
          <a:xfrm rot="0">
            <a:off x="1494235" y="476251"/>
            <a:ext cx="1997869" cy="366713"/>
          </a:xfrm>
          <a:prstGeom prst="rect"/>
          <a:noFill/>
          <a:ln w="9525" cmpd="sng" cap="flat">
            <a:noFill/>
            <a:prstDash val="solid"/>
            <a:miter/>
          </a:ln>
        </p:spPr>
      </p:sp>
      <p:sp>
        <p:nvSpPr>
          <p:cNvPr id="80" name="矩形"/>
          <p:cNvSpPr>
            <a:spLocks/>
          </p:cNvSpPr>
          <p:nvPr/>
        </p:nvSpPr>
        <p:spPr>
          <a:xfrm rot="0">
            <a:off x="177799" y="618321"/>
            <a:ext cx="8610600" cy="52006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  <a:spAutoFit/>
          </a:bodyPr>
          <a:lstStyle/>
          <a:p>
            <a:pPr marL="0" indent="0" algn="l" eaLnBrk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Calibri" pitchFamily="0" charset="0"/>
              </a:rPr>
              <a:t>三、重难点突破二：民权主义</a:t>
            </a:r>
            <a:endParaRPr lang="zh-CN" altLang="en-US" sz="2800" b="1" i="0" u="none" strike="noStrike" kern="1200" cap="none" spc="0" baseline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Calibri" pitchFamily="0" charset="0"/>
            </a:endParaRPr>
          </a:p>
        </p:txBody>
      </p:sp>
      <p:sp>
        <p:nvSpPr>
          <p:cNvPr id="81" name="矩形"/>
          <p:cNvSpPr>
            <a:spLocks/>
          </p:cNvSpPr>
          <p:nvPr/>
        </p:nvSpPr>
        <p:spPr>
          <a:xfrm rot="0">
            <a:off x="324064" y="1629027"/>
            <a:ext cx="8637618" cy="2720339"/>
          </a:xfrm>
          <a:prstGeom prst="rect"/>
          <a:noFill/>
          <a:ln w="28575" cmpd="sng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800" b="0" i="0" u="none" strike="noStrike" kern="12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0" charset="0"/>
            </a:endParaRPr>
          </a:p>
          <a:p>
            <a:pPr marL="0" indent="0" algn="l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12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0" charset="0"/>
              </a:rPr>
              <a:t>   </a:t>
            </a:r>
            <a:r>
              <a:rPr lang="en-US" altLang="zh-CN" sz="2800" b="1" i="0" u="none" strike="noStrike" kern="12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0" charset="0"/>
              </a:rPr>
              <a:t> </a:t>
            </a:r>
            <a:r>
              <a:rPr lang="zh-CN" altLang="en-US" sz="3600" b="1" i="0" u="none" strike="noStrike" kern="12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0" charset="0"/>
              </a:rPr>
              <a:t>孙中山说：“中华民国主权属于国民全体，一以表明我党国民革命真义之所在，一以杜防盗憎主人者，与国民共弃之。”</a:t>
            </a:r>
            <a:endParaRPr lang="en-US" altLang="zh-CN" sz="3600" b="1" i="0" u="none" strike="noStrike" kern="12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0" charset="0"/>
            </a:endParaRPr>
          </a:p>
          <a:p>
            <a:pPr marL="0" indent="0" algn="l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3600" b="1" i="0" u="none" strike="noStrike" kern="12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2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矩形"/>
          <p:cNvSpPr>
            <a:spLocks/>
          </p:cNvSpPr>
          <p:nvPr/>
        </p:nvSpPr>
        <p:spPr>
          <a:xfrm rot="0">
            <a:off x="320989" y="761988"/>
            <a:ext cx="7775882" cy="4858703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1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0" charset="0"/>
              </a:rPr>
              <a:t>4．一百年前，孙中山提出的民族、民权、民生三大主义成为革命党人奋斗的纲领。以下论述能够体现民权主义思想的是</a:t>
            </a:r>
            <a:endParaRPr lang="en-US" altLang="zh-CN" sz="2800" b="1" i="0" u="none" strike="noStrike" kern="1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0" charset="0"/>
            </a:endParaRPr>
          </a:p>
          <a:p>
            <a:pPr marL="0" indent="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637155" algn="l"/>
              </a:tabLst>
            </a:pPr>
            <a:r>
              <a:rPr lang="en-US" altLang="zh-CN" sz="2800" b="1" i="0" u="none" strike="noStrike" kern="1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0" charset="0"/>
              </a:rPr>
              <a:t>A．“就算汉人为君主，也不能不革命”	</a:t>
            </a:r>
            <a:endParaRPr lang="en-US" altLang="zh-CN" sz="2800" b="1" i="0" u="none" strike="noStrike" kern="1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0" charset="0"/>
            </a:endParaRPr>
          </a:p>
          <a:p>
            <a:pPr marL="0" indent="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637155" algn="l"/>
              </a:tabLst>
            </a:pPr>
            <a:r>
              <a:rPr lang="en-US" altLang="zh-CN" sz="2800" b="1" i="0" u="none" strike="noStrike" kern="1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0" charset="0"/>
              </a:rPr>
              <a:t>B．“驱逐鞑虏之后，光复我民族的国家”</a:t>
            </a:r>
            <a:endParaRPr lang="en-US" altLang="zh-CN" sz="2800" b="1" i="0" u="none" strike="noStrike" kern="1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0" charset="0"/>
            </a:endParaRPr>
          </a:p>
          <a:p>
            <a:pPr marL="0" indent="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637155" algn="l"/>
              </a:tabLst>
            </a:pPr>
            <a:r>
              <a:rPr lang="en-US" altLang="zh-CN" sz="2800" b="1" i="0" u="none" strike="noStrike" kern="1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0" charset="0"/>
              </a:rPr>
              <a:t>C．“改良社会经济组织，核定天下地价”</a:t>
            </a:r>
            <a:endParaRPr lang="en-US" altLang="zh-CN" sz="2800" b="1" i="0" u="none" strike="noStrike" kern="1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0" charset="0"/>
            </a:endParaRPr>
          </a:p>
          <a:p>
            <a:pPr marL="0" indent="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637155" algn="l"/>
              </a:tabLst>
            </a:pPr>
            <a:r>
              <a:rPr lang="en-US" altLang="zh-CN" sz="2800" b="1" i="0" u="none" strike="noStrike" kern="1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0" charset="0"/>
              </a:rPr>
              <a:t>D．“涤二百六十年之腥膻，复四千年之祖国”</a:t>
            </a:r>
            <a:endParaRPr lang="en-US" altLang="zh-CN" sz="2800" b="1" i="0" u="none" strike="noStrike" kern="1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800" b="1" i="0" u="none" strike="noStrike" kern="12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0" charset="0"/>
            </a:endParaRPr>
          </a:p>
        </p:txBody>
      </p:sp>
      <p:sp>
        <p:nvSpPr>
          <p:cNvPr id="83" name="矩形"/>
          <p:cNvSpPr>
            <a:spLocks/>
          </p:cNvSpPr>
          <p:nvPr/>
        </p:nvSpPr>
        <p:spPr>
          <a:xfrm rot="0">
            <a:off x="7092945" y="2780046"/>
            <a:ext cx="1415415" cy="154876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ctr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9600" b="1" i="0" u="none" strike="noStrike" kern="1200" cap="none" spc="0" baseline="0">
                <a:ln w="6527" cap="flat">
                  <a:solidFill>
                    <a:srgbClr val="C0504D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dir="2700000" dist="38100" algn="tl">
                    <a:srgbClr val="C0504D"/>
                  </a:outerShdw>
                </a:effectLst>
                <a:latin typeface="Arial" pitchFamily="34" charset="0"/>
                <a:ea typeface="黑体" pitchFamily="49" charset="-122"/>
                <a:cs typeface="Calibri" pitchFamily="0" charset="0"/>
              </a:rPr>
              <a:t>A</a:t>
            </a:r>
            <a:endParaRPr lang="zh-CN" altLang="en-US" sz="9600" b="1" i="0" u="none" strike="noStrike" kern="1200" cap="none" spc="0" baseline="0">
              <a:ln w="6527" cap="flat">
                <a:solidFill>
                  <a:srgbClr val="C0504D"/>
                </a:solidFill>
                <a:prstDash val="solid"/>
                <a:round/>
              </a:ln>
              <a:solidFill>
                <a:srgbClr val="FFFFFF"/>
              </a:solidFill>
              <a:effectLst>
                <a:outerShdw sx="100000" sy="100000" dir="2700000" dist="38100" algn="tl">
                  <a:srgbClr val="C0504D"/>
                </a:outerShdw>
              </a:effectLst>
              <a:latin typeface="Arial" pitchFamily="34" charset="0"/>
              <a:ea typeface="黑体" pitchFamily="49" charset="-122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92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12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"/>
          <p:cNvSpPr>
            <a:spLocks/>
          </p:cNvSpPr>
          <p:nvPr/>
        </p:nvSpPr>
        <p:spPr>
          <a:xfrm rot="0">
            <a:off x="472439" y="3422650"/>
            <a:ext cx="8425180" cy="123253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342900" indent="-342900" algn="l" eaLnBrk="0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rgbClr val="0000CC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孙中山</a:t>
            </a:r>
            <a:r>
              <a:rPr lang="zh-CN" altLang="en-US" sz="2400" b="1" i="0" u="none" strike="noStrike" kern="1200" cap="none" spc="0" baseline="0">
                <a:solidFill>
                  <a:srgbClr val="0000CC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民生主义</a:t>
            </a:r>
            <a:r>
              <a:rPr lang="zh-CN" altLang="en-US" sz="2400" b="1" i="0" u="none" strike="noStrike" kern="1200" cap="none" spc="0" baseline="0">
                <a:solidFill>
                  <a:srgbClr val="0000CC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想解决中国什么问题？其创新性举措</a:t>
            </a:r>
            <a:r>
              <a:rPr lang="zh-CN" altLang="en-US" sz="2400" b="1" i="0" u="none" strike="noStrike" kern="1200" cap="none" spc="0" baseline="0">
                <a:solidFill>
                  <a:srgbClr val="0000CC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是什么？是否满足了农民的土地要求？</a:t>
            </a:r>
            <a:endParaRPr lang="zh-CN" altLang="en-US" sz="2400" b="1" i="0" u="none" strike="noStrike" kern="1200" cap="none" spc="0" baseline="0">
              <a:solidFill>
                <a:srgbClr val="0000CC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5" name="矩形"/>
          <p:cNvSpPr>
            <a:spLocks/>
          </p:cNvSpPr>
          <p:nvPr/>
        </p:nvSpPr>
        <p:spPr>
          <a:xfrm rot="0">
            <a:off x="1476375" y="4655185"/>
            <a:ext cx="5803265" cy="136461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342900" indent="-342900" algn="l" eaLnBrk="0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问题：</a:t>
            </a:r>
            <a:r>
              <a:rPr lang="zh-CN" altLang="en-US" sz="2400" b="1" i="0" u="none" strike="noStrike" kern="1200" cap="none" spc="0" baseline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中国即将出现的贫富不均问题。</a:t>
            </a:r>
            <a:endParaRPr lang="en-US" altLang="zh-CN" sz="2400" b="1" i="0" u="none" strike="noStrike" kern="1200" cap="none" spc="0" baseline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342900" indent="-342900" algn="l" eaLnBrk="0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举措：</a:t>
            </a:r>
            <a:r>
              <a:rPr lang="zh-CN" altLang="en-US" sz="2400" b="1" i="0" u="none" strike="noStrike" kern="1200" cap="none" spc="0" baseline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平均地权。</a:t>
            </a:r>
            <a:endParaRPr lang="en-US" altLang="zh-CN" sz="2400" b="1" i="0" u="none" strike="noStrike" kern="1200" cap="none" spc="0" baseline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342900" indent="-342900" algn="l" eaLnBrk="0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未满足农民对土地的要求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6" name="矩形"/>
          <p:cNvSpPr>
            <a:spLocks/>
          </p:cNvSpPr>
          <p:nvPr/>
        </p:nvSpPr>
        <p:spPr>
          <a:xfrm rot="0">
            <a:off x="107315" y="39529"/>
            <a:ext cx="8610600" cy="52006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  <a:spAutoFit/>
          </a:bodyPr>
          <a:lstStyle/>
          <a:p>
            <a:pPr marL="0" indent="0" algn="l" eaLnBrk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四、重难点突破三：</a:t>
            </a:r>
            <a:r>
              <a:rPr lang="zh-CN" altLang="en-US" sz="2800" b="1" i="0" u="none" strike="noStrike" kern="1200" cap="none" spc="0" baseline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民生主义</a:t>
            </a:r>
            <a:endParaRPr lang="zh-CN" altLang="en-US" sz="2800" b="1" i="0" u="none" strike="noStrike" kern="1200" cap="none" spc="0" baseline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7" name="矩形"/>
          <p:cNvSpPr>
            <a:spLocks/>
          </p:cNvSpPr>
          <p:nvPr/>
        </p:nvSpPr>
        <p:spPr>
          <a:xfrm rot="0">
            <a:off x="608965" y="997585"/>
            <a:ext cx="7945754" cy="2291714"/>
          </a:xfrm>
          <a:prstGeom prst="rect"/>
          <a:noFill/>
          <a:ln w="28575" cmpd="sng" cap="flat">
            <a:solidFill>
              <a:srgbClr val="FF0000"/>
            </a:solidFill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12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黑体" pitchFamily="49" charset="-122"/>
                <a:sym typeface="宋体" pitchFamily="0" charset="0"/>
              </a:rPr>
              <a:t>    </a:t>
            </a:r>
            <a:r>
              <a:rPr lang="zh-CN" altLang="en-US" sz="2400" b="1" i="0" u="none" strike="noStrike" kern="12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黑体" pitchFamily="49" charset="-122"/>
                <a:sym typeface="宋体" pitchFamily="0" charset="0"/>
              </a:rPr>
              <a:t>文明之福祉，国民平等以享之。当改良社会经济组织，核定天下地价。其</a:t>
            </a:r>
            <a:r>
              <a:rPr lang="zh-CN" altLang="en-US" sz="2400" b="1" i="0" u="none" strike="noStrike" kern="1200" cap="none" spc="0" baseline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黑体" pitchFamily="49" charset="-122"/>
                <a:sym typeface="宋体" pitchFamily="0" charset="0"/>
              </a:rPr>
              <a:t>现有之地价，仍属原主所有</a:t>
            </a:r>
            <a:r>
              <a:rPr lang="zh-CN" altLang="en-US" sz="2400" b="1" i="0" u="none" strike="noStrike" kern="12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黑体" pitchFamily="49" charset="-122"/>
                <a:sym typeface="宋体" pitchFamily="0" charset="0"/>
              </a:rPr>
              <a:t>。其革命后社会改良</a:t>
            </a:r>
            <a:r>
              <a:rPr lang="zh-CN" altLang="en-US" sz="2400" b="1" i="0" u="none" strike="noStrike" kern="1200" cap="none" spc="0" baseline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黑体" pitchFamily="49" charset="-122"/>
                <a:sym typeface="宋体" pitchFamily="0" charset="0"/>
              </a:rPr>
              <a:t>进步之增价，则归于国家，为国民所共享</a:t>
            </a:r>
            <a:r>
              <a:rPr lang="zh-CN" altLang="en-US" sz="2400" b="1" i="0" u="none" strike="noStrike" kern="12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黑体" pitchFamily="49" charset="-122"/>
                <a:sym typeface="宋体" pitchFamily="0" charset="0"/>
              </a:rPr>
              <a:t>。</a:t>
            </a:r>
            <a:r>
              <a:rPr lang="en-US" altLang="zh-CN" sz="2400" b="1" i="0" u="none" strike="noStrike" kern="12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黑体" pitchFamily="49" charset="-122"/>
                <a:sym typeface="宋体" pitchFamily="0" charset="0"/>
              </a:rPr>
              <a:t>……</a:t>
            </a:r>
            <a:r>
              <a:rPr lang="zh-CN" altLang="en-US" sz="2400" b="1" i="0" u="none" strike="noStrike" kern="1200" cap="none" spc="0" baseline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黑体" pitchFamily="49" charset="-122"/>
                <a:sym typeface="宋体" pitchFamily="0" charset="0"/>
              </a:rPr>
              <a:t>敢有垄断以制国民之生命者，与众弃之</a:t>
            </a:r>
            <a:r>
              <a:rPr lang="zh-CN" altLang="en-US" sz="2400" b="1" i="0" u="none" strike="noStrike" kern="12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黑体" pitchFamily="49" charset="-122"/>
                <a:sym typeface="宋体" pitchFamily="0" charset="0"/>
              </a:rPr>
              <a:t>。</a:t>
            </a:r>
            <a:endParaRPr lang="zh-CN" altLang="en-US" sz="2400" b="1" i="0" u="none" strike="noStrike" kern="12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黑体" pitchFamily="49" charset="-122"/>
              <a:sym typeface="宋体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65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4" grpId="0" animBg="1"/>
    </p:bldLst>
  </p:timing>
</p:sld>
</file>

<file path=ppt/slides/slide13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矩形"/>
          <p:cNvSpPr>
            <a:spLocks/>
          </p:cNvSpPr>
          <p:nvPr/>
        </p:nvSpPr>
        <p:spPr>
          <a:xfrm rot="0">
            <a:off x="868045" y="956309"/>
            <a:ext cx="7821295" cy="5077777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266700" indent="-2667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(2017</a:t>
            </a:r>
            <a:r>
              <a:rPr lang="zh-CN" altLang="en-US" sz="2800" b="0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·江苏镇江一模·</a:t>
            </a:r>
            <a:r>
              <a:rPr lang="en-US" altLang="zh-CN" sz="2800" b="0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10)</a:t>
            </a:r>
            <a:endParaRPr lang="en-US" altLang="zh-CN" sz="2800" b="0" i="0" u="none" strike="noStrike" kern="1200" cap="none" spc="0" baseline="0">
              <a:solidFill>
                <a:srgbClr val="000000"/>
              </a:solidFill>
              <a:latin typeface="黑体" pitchFamily="49" charset="-122"/>
              <a:ea typeface="黑体" pitchFamily="49" charset="-122"/>
              <a:cs typeface="黑体" pitchFamily="49" charset="-122"/>
            </a:endParaRPr>
          </a:p>
          <a:p>
            <a:pPr marL="266700" indent="-2667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5</a:t>
            </a:r>
            <a:r>
              <a:rPr lang="zh-CN" altLang="en-US" sz="2400" b="0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、</a:t>
            </a:r>
            <a:r>
              <a:rPr lang="zh-CN" altLang="en-US" sz="2400" b="0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“吾人所主张者，并非如反动派所言，将产业重新分配之荒谬绝伦，但欲行一方策，使物产之供给，得按公理而互蒙利益耳。此即余所主张之民生主义的定义。”材料中的“余所主张之民生主义”指的是</a:t>
            </a:r>
            <a:r>
              <a:rPr lang="en-US" altLang="zh-CN" sz="2400" b="0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(</a:t>
            </a:r>
            <a:r>
              <a:rPr lang="zh-CN" altLang="en-US" sz="2400" b="0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　　</a:t>
            </a:r>
            <a:r>
              <a:rPr lang="en-US" altLang="zh-CN" sz="2400" b="0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)</a:t>
            </a:r>
            <a:endParaRPr lang="en-US" altLang="zh-CN" sz="2400" b="0" i="0" u="none" strike="noStrike" kern="1200" cap="none" spc="0" baseline="0">
              <a:solidFill>
                <a:srgbClr val="000000"/>
              </a:solidFill>
              <a:latin typeface="黑体" pitchFamily="49" charset="-122"/>
              <a:ea typeface="黑体" pitchFamily="49" charset="-122"/>
              <a:cs typeface="黑体" pitchFamily="49" charset="-122"/>
            </a:endParaRPr>
          </a:p>
          <a:p>
            <a:pPr marL="266700" indent="-2667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A</a:t>
            </a:r>
            <a:r>
              <a:rPr lang="zh-CN" altLang="en-US" sz="2400" b="0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．管制经济资源以达成真平等</a:t>
            </a:r>
            <a:r>
              <a:rPr lang="en-US" altLang="zh-CN" sz="2400" b="0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                </a:t>
            </a:r>
            <a:endParaRPr lang="en-US" altLang="zh-CN" sz="2400" b="0" i="0" u="none" strike="noStrike" kern="1200" cap="none" spc="0" baseline="0">
              <a:solidFill>
                <a:srgbClr val="000000"/>
              </a:solidFill>
              <a:latin typeface="黑体" pitchFamily="49" charset="-122"/>
              <a:ea typeface="黑体" pitchFamily="49" charset="-122"/>
              <a:cs typeface="黑体" pitchFamily="49" charset="-122"/>
            </a:endParaRPr>
          </a:p>
          <a:p>
            <a:pPr marL="266700" indent="-2667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B</a:t>
            </a:r>
            <a:r>
              <a:rPr lang="zh-CN" altLang="en-US" sz="2400" b="0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．致力劳资和谐以求社会安定</a:t>
            </a:r>
            <a:endParaRPr lang="en-US" altLang="zh-CN" sz="2400" b="0" i="0" u="none" strike="noStrike" kern="1200" cap="none" spc="0" baseline="0">
              <a:solidFill>
                <a:srgbClr val="000000"/>
              </a:solidFill>
              <a:latin typeface="黑体" pitchFamily="49" charset="-122"/>
              <a:ea typeface="黑体" pitchFamily="49" charset="-122"/>
              <a:cs typeface="黑体" pitchFamily="49" charset="-122"/>
            </a:endParaRPr>
          </a:p>
          <a:p>
            <a:pPr marL="266700" indent="-2667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C</a:t>
            </a:r>
            <a:r>
              <a:rPr lang="zh-CN" altLang="en-US" sz="2400" b="0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．产业和平收归国有以厚民生</a:t>
            </a:r>
            <a:r>
              <a:rPr lang="en-US" altLang="zh-CN" sz="2400" b="0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                </a:t>
            </a:r>
            <a:endParaRPr lang="en-US" altLang="zh-CN" sz="2400" b="0" i="0" u="none" strike="noStrike" kern="1200" cap="none" spc="0" baseline="0">
              <a:solidFill>
                <a:srgbClr val="000000"/>
              </a:solidFill>
              <a:latin typeface="黑体" pitchFamily="49" charset="-122"/>
              <a:ea typeface="黑体" pitchFamily="49" charset="-122"/>
              <a:cs typeface="黑体" pitchFamily="49" charset="-122"/>
            </a:endParaRPr>
          </a:p>
          <a:p>
            <a:pPr marL="266700" indent="-2667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D</a:t>
            </a:r>
            <a:r>
              <a:rPr lang="zh-CN" altLang="en-US" sz="2400" b="0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．合理分配生产所得以求互利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黑体" pitchFamily="49" charset="-122"/>
            </a:endParaRPr>
          </a:p>
        </p:txBody>
      </p:sp>
      <p:sp>
        <p:nvSpPr>
          <p:cNvPr id="89" name="矩形"/>
          <p:cNvSpPr>
            <a:spLocks/>
          </p:cNvSpPr>
          <p:nvPr/>
        </p:nvSpPr>
        <p:spPr>
          <a:xfrm rot="0">
            <a:off x="581025" y="194945"/>
            <a:ext cx="2072640" cy="63436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b="1" i="0" u="none" strike="noStrike" kern="1200" cap="none" spc="0" baseline="0">
                <a:ln w="22225" cap="flat">
                  <a:solidFill>
                    <a:srgbClr val="333399"/>
                  </a:solidFill>
                  <a:prstDash val="solid"/>
                  <a:round/>
                </a:ln>
                <a:solidFill>
                  <a:srgbClr val="A2A2E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及时巩固</a:t>
            </a:r>
            <a:endParaRPr lang="zh-CN" altLang="en-US" sz="3600" b="1" i="0" u="none" strike="noStrike" kern="1200" cap="none" spc="0" baseline="0">
              <a:ln w="22225" cap="flat">
                <a:solidFill>
                  <a:srgbClr val="333399"/>
                </a:solidFill>
                <a:prstDash val="solid"/>
                <a:round/>
              </a:ln>
              <a:solidFill>
                <a:srgbClr val="A2A2E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90" name="矩形"/>
          <p:cNvSpPr>
            <a:spLocks/>
          </p:cNvSpPr>
          <p:nvPr/>
        </p:nvSpPr>
        <p:spPr>
          <a:xfrm rot="0">
            <a:off x="6639559" y="4160520"/>
            <a:ext cx="1415415" cy="154876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9600" b="1" i="0" u="none" strike="noStrike" kern="1200" cap="none" spc="0" baseline="0">
                <a:ln w="6527" cap="flat">
                  <a:solidFill>
                    <a:srgbClr val="333399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dir="2700000" dist="38100" algn="tl">
                    <a:srgbClr val="333399"/>
                  </a:outerShdw>
                </a:effectLst>
                <a:latin typeface="Arial" pitchFamily="34" charset="0"/>
                <a:ea typeface="黑体" pitchFamily="49" charset="-122"/>
                <a:cs typeface="Arial" pitchFamily="34" charset="0"/>
              </a:rPr>
              <a:t>D</a:t>
            </a:r>
            <a:endParaRPr lang="zh-CN" altLang="en-US" sz="9600" b="1" i="0" u="none" strike="noStrike" kern="1200" cap="none" spc="0" baseline="0">
              <a:ln w="6527" cap="flat">
                <a:solidFill>
                  <a:srgbClr val="333399"/>
                </a:solidFill>
                <a:prstDash val="solid"/>
                <a:round/>
              </a:ln>
              <a:solidFill>
                <a:srgbClr val="FFFFFF"/>
              </a:solidFill>
              <a:effectLst>
                <a:outerShdw sx="100000" sy="100000" dir="2700000" dist="38100" algn="tl">
                  <a:srgbClr val="333399"/>
                </a:outerShdw>
              </a:effectLst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52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14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矩形"/>
          <p:cNvSpPr>
            <a:spLocks/>
          </p:cNvSpPr>
          <p:nvPr/>
        </p:nvSpPr>
        <p:spPr>
          <a:xfrm rot="0">
            <a:off x="468062" y="1200131"/>
            <a:ext cx="8135876" cy="5020628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1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0" charset="0"/>
              </a:rPr>
              <a:t>6．</a:t>
            </a:r>
            <a:r>
              <a:rPr lang="en-US" altLang="zh-CN" sz="2800" b="0" i="0" u="none" strike="noStrike" kern="1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宋体" pitchFamily="0" charset="0"/>
              </a:rPr>
              <a:t>1903年，孙中山在给朋友的信中写道：“所询社会主义，乃弟所极思不能须臾忘者……欧美今日之不均，他时必有大冲突。”为此，他主张</a:t>
            </a:r>
            <a:endParaRPr lang="en-US" altLang="zh-CN" sz="2800" b="0" i="0" u="none" strike="noStrike" kern="1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宋体" pitchFamily="0" charset="0"/>
            </a:endParaRPr>
          </a:p>
          <a:p>
            <a:pPr marL="0" indent="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1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0" charset="0"/>
              </a:rPr>
              <a:t>A．</a:t>
            </a:r>
            <a:r>
              <a:rPr lang="zh-CN" altLang="en-US" sz="2800" b="0" i="0" u="none" strike="noStrike" kern="1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宋体" pitchFamily="0" charset="0"/>
              </a:rPr>
              <a:t>社会革命，平均地权</a:t>
            </a:r>
            <a:endParaRPr lang="en-US" altLang="zh-CN" sz="2800" b="0" i="0" u="none" strike="noStrike" kern="1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宋体" pitchFamily="0" charset="0"/>
            </a:endParaRPr>
          </a:p>
          <a:p>
            <a:pPr marL="0" indent="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1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0" charset="0"/>
              </a:rPr>
              <a:t>B．</a:t>
            </a:r>
            <a:r>
              <a:rPr lang="zh-CN" altLang="en-US" sz="2800" b="0" i="0" u="none" strike="noStrike" kern="1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宋体" pitchFamily="0" charset="0"/>
              </a:rPr>
              <a:t>政治革命，建立民国</a:t>
            </a:r>
            <a:endParaRPr lang="en-US" altLang="zh-CN" sz="2800" b="0" i="0" u="none" strike="noStrike" kern="1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宋体" pitchFamily="0" charset="0"/>
            </a:endParaRPr>
          </a:p>
          <a:p>
            <a:pPr marL="0" indent="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1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0" charset="0"/>
              </a:rPr>
              <a:t>C．</a:t>
            </a:r>
            <a:r>
              <a:rPr lang="zh-CN" altLang="en-US" sz="2800" b="0" i="0" u="none" strike="noStrike" kern="1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宋体" pitchFamily="0" charset="0"/>
              </a:rPr>
              <a:t>民族革命，推翻帝制</a:t>
            </a:r>
            <a:endParaRPr lang="en-US" altLang="zh-CN" sz="2800" b="0" i="0" u="none" strike="noStrike" kern="1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宋体" pitchFamily="0" charset="0"/>
            </a:endParaRPr>
          </a:p>
          <a:p>
            <a:pPr marL="0" indent="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1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0" charset="0"/>
              </a:rPr>
              <a:t>D．</a:t>
            </a:r>
            <a:r>
              <a:rPr lang="zh-CN" altLang="en-US" sz="2800" b="0" i="0" u="none" strike="noStrike" kern="1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宋体" pitchFamily="0" charset="0"/>
              </a:rPr>
              <a:t>土地革命，废除剥削</a:t>
            </a:r>
            <a:endParaRPr lang="en-US" altLang="zh-CN" sz="2800" b="0" i="0" u="none" strike="noStrike" kern="1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宋体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800" b="0" i="0" u="none" strike="noStrike" kern="12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0" charset="0"/>
            </a:endParaRPr>
          </a:p>
        </p:txBody>
      </p:sp>
      <p:sp>
        <p:nvSpPr>
          <p:cNvPr id="92" name="矩形"/>
          <p:cNvSpPr>
            <a:spLocks/>
          </p:cNvSpPr>
          <p:nvPr/>
        </p:nvSpPr>
        <p:spPr>
          <a:xfrm rot="0">
            <a:off x="6639559" y="4160520"/>
            <a:ext cx="1415415" cy="154876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ctr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9600" b="1" i="0" u="none" strike="noStrike" kern="1200" cap="none" spc="0" baseline="0">
                <a:ln w="6527" cap="flat">
                  <a:solidFill>
                    <a:srgbClr val="333399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dir="2700000" dist="38100" algn="tl">
                    <a:srgbClr val="333399"/>
                  </a:outerShdw>
                </a:effectLst>
                <a:latin typeface="Arial" pitchFamily="34" charset="0"/>
                <a:ea typeface="黑体" pitchFamily="49" charset="-122"/>
                <a:cs typeface="Arial" pitchFamily="34" charset="0"/>
              </a:rPr>
              <a:t>A</a:t>
            </a:r>
            <a:endParaRPr lang="zh-CN" altLang="en-US" sz="9600" b="1" i="0" u="none" strike="noStrike" kern="1200" cap="none" spc="0" baseline="0">
              <a:ln w="6527" cap="flat">
                <a:solidFill>
                  <a:srgbClr val="333399"/>
                </a:solidFill>
                <a:prstDash val="solid"/>
                <a:round/>
              </a:ln>
              <a:solidFill>
                <a:srgbClr val="FFFFFF"/>
              </a:solidFill>
              <a:effectLst>
                <a:outerShdw sx="100000" sy="100000" dir="2700000" dist="38100" algn="tl">
                  <a:srgbClr val="333399"/>
                </a:outerShdw>
              </a:effectLst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6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5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"/>
          <p:cNvSpPr>
            <a:spLocks/>
          </p:cNvSpPr>
          <p:nvPr/>
        </p:nvSpPr>
        <p:spPr>
          <a:xfrm rot="0">
            <a:off x="393288" y="186274"/>
            <a:ext cx="8570644" cy="6949440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1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0" charset="0"/>
              </a:rPr>
              <a:t>7．</a:t>
            </a:r>
            <a:r>
              <a:rPr lang="zh-CN" altLang="en-US" sz="2800" b="0" i="0" u="none" strike="noStrike" kern="1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宋体" pitchFamily="0" charset="0"/>
              </a:rPr>
              <a:t>《中国国民党第一次全国代表大会宣言》重新解释孙中山“三民主义”。其中指出“农民之缺乏田地沦为佃户者，国家当给以土地，资其耕作，并为之整顿水利，移殖荒徼，以均地力……工人之失业者，国家当为之谋救济之道，尤当为之制定劳工法”。上述主张意在</a:t>
            </a:r>
            <a:endParaRPr lang="en-US" altLang="zh-CN" sz="2800" b="0" i="0" u="none" strike="noStrike" kern="1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宋体" pitchFamily="0" charset="0"/>
            </a:endParaRPr>
          </a:p>
          <a:p>
            <a:pPr marL="0" indent="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1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0" charset="0"/>
              </a:rPr>
              <a:t>A．</a:t>
            </a:r>
            <a:r>
              <a:rPr lang="zh-CN" altLang="en-US" sz="2800" b="0" i="0" u="none" strike="noStrike" kern="1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宋体" pitchFamily="0" charset="0"/>
              </a:rPr>
              <a:t>施行平均地权和节制资本</a:t>
            </a:r>
            <a:endParaRPr lang="en-US" altLang="zh-CN" sz="2800" b="0" i="0" u="none" strike="noStrike" kern="1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宋体" pitchFamily="0" charset="0"/>
            </a:endParaRPr>
          </a:p>
          <a:p>
            <a:pPr marL="0" indent="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1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0" charset="0"/>
              </a:rPr>
              <a:t>B．</a:t>
            </a:r>
            <a:r>
              <a:rPr lang="zh-CN" altLang="en-US" sz="2800" b="0" i="0" u="none" strike="noStrike" kern="1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宋体" pitchFamily="0" charset="0"/>
              </a:rPr>
              <a:t>实现普遍平等的民权</a:t>
            </a:r>
            <a:endParaRPr lang="en-US" altLang="zh-CN" sz="2800" b="0" i="0" u="none" strike="noStrike" kern="1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宋体" pitchFamily="0" charset="0"/>
            </a:endParaRPr>
          </a:p>
          <a:p>
            <a:pPr marL="0" indent="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1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0" charset="0"/>
              </a:rPr>
              <a:t>C．</a:t>
            </a:r>
            <a:r>
              <a:rPr lang="zh-CN" altLang="en-US" sz="2800" b="0" i="0" u="none" strike="noStrike" kern="1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宋体" pitchFamily="0" charset="0"/>
              </a:rPr>
              <a:t>改善工人农民的生活</a:t>
            </a:r>
            <a:endParaRPr lang="en-US" altLang="zh-CN" sz="2800" b="0" i="0" u="none" strike="noStrike" kern="1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宋体" pitchFamily="0" charset="0"/>
            </a:endParaRPr>
          </a:p>
          <a:p>
            <a:pPr marL="0" indent="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1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0" charset="0"/>
              </a:rPr>
              <a:t>D．</a:t>
            </a:r>
            <a:r>
              <a:rPr lang="zh-CN" altLang="en-US" sz="2800" b="0" i="0" u="none" strike="noStrike" kern="1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宋体" pitchFamily="0" charset="0"/>
              </a:rPr>
              <a:t>立法保障工农的权利</a:t>
            </a:r>
            <a:endParaRPr lang="en-US" altLang="zh-CN" sz="2800" b="0" i="0" u="none" strike="noStrike" kern="1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宋体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800" b="0" i="0" u="none" strike="noStrike" kern="12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0" charset="0"/>
            </a:endParaRPr>
          </a:p>
        </p:txBody>
      </p:sp>
      <p:sp>
        <p:nvSpPr>
          <p:cNvPr id="94" name="矩形"/>
          <p:cNvSpPr>
            <a:spLocks/>
          </p:cNvSpPr>
          <p:nvPr/>
        </p:nvSpPr>
        <p:spPr>
          <a:xfrm rot="0">
            <a:off x="6639559" y="4160520"/>
            <a:ext cx="1415415" cy="154876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ctr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9600" b="1" i="0" u="none" strike="noStrike" kern="1200" cap="none" spc="0" baseline="0">
                <a:ln w="6527" cap="flat">
                  <a:solidFill>
                    <a:srgbClr val="333399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dir="2700000" dist="38100" algn="tl">
                    <a:srgbClr val="333399"/>
                  </a:outerShdw>
                </a:effectLst>
                <a:latin typeface="Arial" pitchFamily="34" charset="0"/>
                <a:ea typeface="黑体" pitchFamily="49" charset="-122"/>
                <a:cs typeface="Arial" pitchFamily="34" charset="0"/>
              </a:rPr>
              <a:t>C</a:t>
            </a:r>
            <a:endParaRPr lang="zh-CN" altLang="en-US" sz="9600" b="1" i="0" u="none" strike="noStrike" kern="1200" cap="none" spc="0" baseline="0">
              <a:ln w="6527" cap="flat">
                <a:solidFill>
                  <a:srgbClr val="333399"/>
                </a:solidFill>
                <a:prstDash val="solid"/>
                <a:round/>
              </a:ln>
              <a:solidFill>
                <a:srgbClr val="FFFFFF"/>
              </a:solidFill>
              <a:effectLst>
                <a:outerShdw sx="100000" sy="100000" dir="2700000" dist="38100" algn="tl">
                  <a:srgbClr val="333399"/>
                </a:outerShdw>
              </a:effectLst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80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16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"/>
          <p:cNvSpPr>
            <a:spLocks/>
          </p:cNvSpPr>
          <p:nvPr/>
        </p:nvSpPr>
        <p:spPr>
          <a:xfrm rot="0">
            <a:off x="246379" y="398939"/>
            <a:ext cx="8610600" cy="52006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  <a:spAutoFit/>
          </a:bodyPr>
          <a:lstStyle/>
          <a:p>
            <a:pPr marL="0" indent="0" algn="l" eaLnBrk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五、重难点突破四：从旧三民主义到新三民主义的</a:t>
            </a:r>
            <a:endParaRPr lang="zh-CN" altLang="en-US" sz="2800" b="1" i="0" u="none" strike="noStrike" kern="1200" cap="none" spc="0" baseline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98" name="组合"/>
          <p:cNvGrpSpPr>
            <a:grpSpLocks/>
          </p:cNvGrpSpPr>
          <p:nvPr/>
        </p:nvGrpSpPr>
        <p:grpSpPr>
          <a:xfrm>
            <a:off x="287654" y="1387510"/>
            <a:ext cx="8569324" cy="3849504"/>
            <a:chOff x="287654" y="1387510"/>
            <a:chExt cx="8569324" cy="3849504"/>
          </a:xfrm>
        </p:grpSpPr>
        <p:sp>
          <p:nvSpPr>
            <p:cNvPr id="96" name="横卷形"/>
            <p:cNvSpPr>
              <a:spLocks/>
            </p:cNvSpPr>
            <p:nvPr/>
          </p:nvSpPr>
          <p:spPr>
            <a:xfrm rot="0">
              <a:off x="287654" y="1387510"/>
              <a:ext cx="8569324" cy="3745209"/>
            </a:xfrm>
            <a:prstGeom prst="horizontalScroll">
              <a:avLst>
                <a:gd name="adj" fmla="val 12500"/>
              </a:avLst>
            </a:prstGeom>
            <a:solidFill>
              <a:srgbClr val="FFFF66"/>
            </a:solidFill>
            <a:ln w="9525" cmpd="sng" cap="flat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7" name="矩形"/>
            <p:cNvSpPr>
              <a:spLocks/>
            </p:cNvSpPr>
            <p:nvPr/>
          </p:nvSpPr>
          <p:spPr>
            <a:xfrm rot="0">
              <a:off x="863917" y="2069003"/>
              <a:ext cx="7705724" cy="3168010"/>
            </a:xfrm>
            <a:prstGeom prst="rect"/>
            <a:noFill/>
            <a:ln w="9525" cmpd="sng" cap="flat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prstTxWarp prst="textNoShape"/>
              <a:spAutoFit/>
            </a:bodyPr>
            <a:lstStyle/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400" b="1" i="0" u="none" strike="noStrike" kern="1200" cap="none" spc="0" baseline="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       </a:t>
              </a:r>
              <a:r>
                <a:rPr lang="zh-CN" altLang="en-US" sz="2400" b="1" i="0" u="none" strike="noStrike" kern="1200" cap="none" spc="0" baseline="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中华民国就像我的孩子，他现在有淹死的危险。</a:t>
              </a:r>
              <a:r>
                <a:rPr lang="en-US" altLang="zh-CN" sz="2400" b="1" i="0" u="none" strike="noStrike" kern="1200" cap="none" spc="0" baseline="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……</a:t>
              </a:r>
              <a:r>
                <a:rPr lang="zh-CN" altLang="en-US" sz="2400" b="1" i="0" u="none" strike="noStrike" kern="1200" cap="none" spc="0" baseline="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我向</a:t>
              </a:r>
              <a:r>
                <a:rPr lang="zh-CN" altLang="en-US" sz="2400" b="1" i="0" u="none" strike="noStrike" kern="1200" cap="none" spc="0" baseline="0">
                  <a:solidFill>
                    <a:srgbClr val="FF0000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英国和美国</a:t>
              </a:r>
              <a:r>
                <a:rPr lang="zh-CN" altLang="en-US" sz="2400" b="1" i="0" u="none" strike="noStrike" kern="1200" cap="none" spc="0" baseline="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求救，他们只顾着站在岸上嘲笑我。这时候，漂来了</a:t>
              </a:r>
              <a:r>
                <a:rPr lang="zh-CN" altLang="en-US" sz="2400" b="1" i="0" u="none" strike="noStrike" kern="1200" cap="none" spc="0" baseline="0">
                  <a:solidFill>
                    <a:srgbClr val="FF0000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苏俄</a:t>
              </a:r>
              <a:r>
                <a:rPr lang="zh-CN" altLang="en-US" sz="2400" b="1" i="0" u="none" strike="noStrike" kern="1200" cap="none" spc="0" baseline="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这根稻草。因为要淹死了，我决定抓住它。</a:t>
              </a:r>
              <a:r>
                <a:rPr lang="en-US" altLang="zh-CN" sz="2400" b="1" i="0" u="none" strike="noStrike" kern="1200" cap="none" spc="0" baseline="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……</a:t>
              </a:r>
              <a:r>
                <a:rPr lang="zh-CN" altLang="en-US" sz="2400" b="1" i="0" u="none" strike="noStrike" kern="1200" cap="none" spc="0" baseline="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我目前正在改组中国国民党，使本党能有更多的</a:t>
              </a:r>
              <a:r>
                <a:rPr lang="zh-CN" altLang="en-US" sz="2400" b="1" i="0" u="none" strike="noStrike" kern="1200" cap="none" spc="0" baseline="0">
                  <a:solidFill>
                    <a:srgbClr val="FF0000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工人</a:t>
              </a:r>
              <a:r>
                <a:rPr lang="zh-CN" altLang="en-US" sz="2400" b="1" i="0" u="none" strike="noStrike" kern="1200" cap="none" spc="0" baseline="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参加进来。</a:t>
              </a:r>
              <a:r>
                <a:rPr lang="en-US" altLang="zh-CN" sz="2400" b="1" i="0" u="none" strike="noStrike" kern="1200" cap="none" spc="0" baseline="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……</a:t>
              </a:r>
              <a:r>
                <a:rPr lang="zh-CN" altLang="en-US" sz="2400" b="1" i="0" u="none" strike="noStrike" kern="1200" cap="none" spc="0" baseline="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为了谋求社会的根本改变，还要努力唤起</a:t>
              </a:r>
              <a:r>
                <a:rPr lang="zh-CN" altLang="en-US" sz="2400" b="1" i="0" u="none" strike="noStrike" kern="1200" cap="none" spc="0" baseline="0">
                  <a:solidFill>
                    <a:srgbClr val="FF0000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民众</a:t>
              </a:r>
              <a:r>
                <a:rPr lang="zh-CN" altLang="en-US" sz="2400" b="1" i="0" u="none" strike="noStrike" kern="1200" cap="none" spc="0" baseline="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觉醒。</a:t>
              </a:r>
              <a:endParaRPr lang="en-US" altLang="zh-CN" sz="2400" b="1" i="0" u="none" strike="noStrike" kern="1200" cap="none" spc="0" baseline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endParaRPr>
            </a:p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400" b="1" i="0" u="none" strike="noStrike" kern="1200" cap="none" spc="0" baseline="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                                               </a:t>
              </a:r>
              <a:r>
                <a:rPr lang="en-US" altLang="zh-CN" sz="2400" b="1" i="0" u="none" strike="noStrike" kern="1200" cap="none" spc="0" baseline="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——1922</a:t>
              </a:r>
              <a:r>
                <a:rPr lang="zh-CN" altLang="en-US" sz="2400" b="1" i="0" u="none" strike="noStrike" kern="1200" cap="none" spc="0" baseline="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年孙中山谈话录</a:t>
              </a:r>
              <a:endParaRPr lang="en-US" altLang="zh-CN" sz="2400" b="1" i="0" u="none" strike="noStrike" kern="1200" cap="none" spc="0" baseline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endParaRPr>
            </a:p>
            <a:p>
              <a:pPr marL="0" indent="0" algn="l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None/>
              </a:pPr>
              <a:endParaRPr lang="zh-CN" altLang="en-US" sz="2400" b="1" i="0" u="none" strike="noStrike" kern="1200" cap="none" spc="0" baseline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Arial" pitchFamily="34" charset="0"/>
              </a:endParaRPr>
            </a:p>
          </p:txBody>
        </p:sp>
      </p:grpSp>
      <p:pic>
        <p:nvPicPr>
          <p:cNvPr id="99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6012509" y="4656056"/>
            <a:ext cx="874728" cy="2156892"/>
          </a:xfrm>
          <a:prstGeom prst="rect"/>
          <a:noFill/>
          <a:ln w="9525" cmpd="sng" cap="flat">
            <a:noFill/>
            <a:prstDash val="solid"/>
            <a:round/>
          </a:ln>
        </p:spPr>
      </p:pic>
      <p:pic>
        <p:nvPicPr>
          <p:cNvPr id="100" name="图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0">
            <a:off x="5147176" y="4720413"/>
            <a:ext cx="718027" cy="2098847"/>
          </a:xfrm>
          <a:prstGeom prst="rect"/>
          <a:noFill/>
          <a:ln w="9525" cmpd="sng" cap="flat">
            <a:noFill/>
            <a:prstDash val="solid"/>
            <a:round/>
          </a:ln>
        </p:spPr>
      </p:pic>
      <p:pic>
        <p:nvPicPr>
          <p:cNvPr id="101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0">
            <a:off x="4141741" y="4729180"/>
            <a:ext cx="794760" cy="2087968"/>
          </a:xfrm>
          <a:prstGeom prst="rect"/>
          <a:noFill/>
          <a:ln w="9525" cmpd="sng" cap="flat">
            <a:noFill/>
            <a:prstDash val="solid"/>
            <a:round/>
          </a:ln>
        </p:spPr>
      </p:pic>
      <p:pic>
        <p:nvPicPr>
          <p:cNvPr id="102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0">
            <a:off x="3278365" y="5809164"/>
            <a:ext cx="703728" cy="914847"/>
          </a:xfrm>
          <a:prstGeom prst="rect"/>
          <a:noFill/>
          <a:ln w="9525" cmpd="sng" cap="flat">
            <a:noFill/>
            <a:prstDash val="solid"/>
            <a:round/>
          </a:ln>
        </p:spPr>
      </p:pic>
    </p:spTree>
    <p:extLst>
      <p:ext uri="{BB962C8B-B14F-4D97-AF65-F5344CB8AC3E}">
        <p14:creationId xmlns:p14="http://schemas.microsoft.com/office/powerpoint/2010/main" val="37877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矩形"/>
          <p:cNvSpPr>
            <a:spLocks/>
          </p:cNvSpPr>
          <p:nvPr/>
        </p:nvSpPr>
        <p:spPr>
          <a:xfrm rot="0">
            <a:off x="294640" y="586740"/>
            <a:ext cx="8554085" cy="5877878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266700" indent="-2667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(2018</a:t>
            </a:r>
            <a:r>
              <a:rPr lang="zh-CN" altLang="en-US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·新课标全国Ⅱ卷高考·</a:t>
            </a:r>
            <a:r>
              <a:rPr lang="en-US" altLang="zh-CN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29)</a:t>
            </a:r>
            <a:endParaRPr lang="en-US" altLang="zh-CN" sz="2800" b="1" i="0" u="none" strike="noStrike" kern="1200" cap="none" spc="0" baseline="0">
              <a:solidFill>
                <a:srgbClr val="000000"/>
              </a:solidFill>
              <a:latin typeface="黑体" pitchFamily="49" charset="-122"/>
              <a:ea typeface="黑体" pitchFamily="49" charset="-122"/>
              <a:cs typeface="黑体" pitchFamily="49" charset="-122"/>
            </a:endParaRPr>
          </a:p>
          <a:p>
            <a:pPr marL="266700" indent="-2667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8</a:t>
            </a:r>
            <a:r>
              <a:rPr lang="zh-CN" altLang="en-US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、</a:t>
            </a:r>
            <a:r>
              <a:rPr lang="en-US" altLang="zh-CN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1923</a:t>
            </a:r>
            <a:r>
              <a:rPr lang="zh-CN" altLang="en-US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年底，孙中山认为：“俄革命六年成功，而我则十二年尚未成功，何以故？则由于我党组织之方法不善，前此因无可仿效。法国革命八十年成功，美国革命血战八年而始得独立，因均无一定成功之方法。惟今俄国有之，殊可为我党师法。”其意在</a:t>
            </a:r>
            <a:r>
              <a:rPr lang="en-US" altLang="zh-CN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(</a:t>
            </a:r>
            <a:r>
              <a:rPr lang="zh-CN" altLang="en-US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　　</a:t>
            </a:r>
            <a:r>
              <a:rPr lang="en-US" altLang="zh-CN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)A</a:t>
            </a:r>
            <a:r>
              <a:rPr lang="zh-CN" altLang="en-US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．走苏俄革命的道路</a:t>
            </a:r>
            <a:r>
              <a:rPr lang="en-US" altLang="zh-CN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   B</a:t>
            </a:r>
            <a:r>
              <a:rPr lang="zh-CN" altLang="en-US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．放弃资产阶级代议制</a:t>
            </a:r>
            <a:r>
              <a:rPr lang="en-US" altLang="zh-CN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C</a:t>
            </a:r>
            <a:r>
              <a:rPr lang="zh-CN" altLang="en-US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．加强革命的领导核心</a:t>
            </a:r>
            <a:r>
              <a:rPr lang="en-US" altLang="zh-CN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 D</a:t>
            </a:r>
            <a:r>
              <a:rPr lang="zh-CN" altLang="en-US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．改变反封建的斗争目标</a:t>
            </a:r>
            <a:endParaRPr lang="zh-CN" altLang="en-US" sz="2800" b="1" i="0" u="none" strike="noStrike" kern="12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黑体" pitchFamily="49" charset="-122"/>
            </a:endParaRPr>
          </a:p>
        </p:txBody>
      </p:sp>
      <p:sp>
        <p:nvSpPr>
          <p:cNvPr id="104" name="矩形"/>
          <p:cNvSpPr>
            <a:spLocks/>
          </p:cNvSpPr>
          <p:nvPr/>
        </p:nvSpPr>
        <p:spPr>
          <a:xfrm rot="0">
            <a:off x="421005" y="167639"/>
            <a:ext cx="2006024" cy="63436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b="1" i="0" u="none" strike="noStrike" kern="1200" cap="none" spc="0" baseline="0">
                <a:ln w="22225" cap="flat">
                  <a:solidFill>
                    <a:srgbClr val="333399"/>
                  </a:solidFill>
                  <a:prstDash val="solid"/>
                  <a:round/>
                </a:ln>
                <a:solidFill>
                  <a:srgbClr val="A2A2E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及时巩固</a:t>
            </a:r>
            <a:endParaRPr lang="zh-CN" altLang="en-US" sz="3600" b="1" i="0" u="none" strike="noStrike" kern="1200" cap="none" spc="0" baseline="0">
              <a:ln w="22225" cap="flat">
                <a:solidFill>
                  <a:srgbClr val="333399"/>
                </a:solidFill>
                <a:prstDash val="solid"/>
                <a:round/>
              </a:ln>
              <a:solidFill>
                <a:srgbClr val="A2A2E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105" name="矩形"/>
          <p:cNvSpPr>
            <a:spLocks/>
          </p:cNvSpPr>
          <p:nvPr/>
        </p:nvSpPr>
        <p:spPr>
          <a:xfrm rot="0">
            <a:off x="6386194" y="4107180"/>
            <a:ext cx="1415414" cy="154876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9600" b="1" i="0" u="none" strike="noStrike" kern="1200" cap="none" spc="0" baseline="0">
                <a:ln w="6527" cap="flat">
                  <a:solidFill>
                    <a:srgbClr val="333399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dir="2700000" dist="38100" algn="tl">
                    <a:srgbClr val="333399"/>
                  </a:outerShdw>
                </a:effectLst>
                <a:latin typeface="Arial" pitchFamily="34" charset="0"/>
                <a:ea typeface="黑体" pitchFamily="49" charset="-122"/>
                <a:cs typeface="Arial" pitchFamily="34" charset="0"/>
              </a:rPr>
              <a:t>C</a:t>
            </a:r>
            <a:endParaRPr lang="zh-CN" altLang="en-US" sz="9600" b="1" i="0" u="none" strike="noStrike" kern="1200" cap="none" spc="0" baseline="0">
              <a:ln w="6527" cap="flat">
                <a:solidFill>
                  <a:srgbClr val="333399"/>
                </a:solidFill>
                <a:prstDash val="solid"/>
                <a:round/>
              </a:ln>
              <a:solidFill>
                <a:srgbClr val="FFFFFF"/>
              </a:solidFill>
              <a:effectLst>
                <a:outerShdw sx="100000" sy="100000" dir="2700000" dist="38100" algn="tl">
                  <a:srgbClr val="333399"/>
                </a:outerShdw>
              </a:effectLst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90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18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矩形"/>
          <p:cNvSpPr>
            <a:spLocks/>
          </p:cNvSpPr>
          <p:nvPr/>
        </p:nvSpPr>
        <p:spPr>
          <a:xfrm rot="0">
            <a:off x="421005" y="167639"/>
            <a:ext cx="2006024" cy="63436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b="1" i="0" u="none" strike="noStrike" kern="1200" cap="none" spc="0" baseline="0">
                <a:ln w="22225" cap="flat">
                  <a:solidFill>
                    <a:srgbClr val="333399"/>
                  </a:solidFill>
                  <a:prstDash val="solid"/>
                  <a:round/>
                </a:ln>
                <a:solidFill>
                  <a:srgbClr val="A2A2E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及时巩固</a:t>
            </a:r>
            <a:endParaRPr lang="zh-CN" altLang="en-US" sz="3600" b="1" i="0" u="none" strike="noStrike" kern="1200" cap="none" spc="0" baseline="0">
              <a:ln w="22225" cap="flat">
                <a:solidFill>
                  <a:srgbClr val="333399"/>
                </a:solidFill>
                <a:prstDash val="solid"/>
                <a:round/>
              </a:ln>
              <a:solidFill>
                <a:srgbClr val="A2A2E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107" name="矩形"/>
          <p:cNvSpPr>
            <a:spLocks/>
          </p:cNvSpPr>
          <p:nvPr/>
        </p:nvSpPr>
        <p:spPr>
          <a:xfrm rot="0">
            <a:off x="7783830" y="3512185"/>
            <a:ext cx="1415414" cy="154876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9600" b="1" i="0" u="none" strike="noStrike" kern="1200" cap="none" spc="0" baseline="0">
                <a:ln w="6527" cap="flat">
                  <a:solidFill>
                    <a:srgbClr val="333399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dir="2700000" dist="38100" algn="tl">
                    <a:srgbClr val="333399"/>
                  </a:outerShdw>
                </a:effectLst>
                <a:latin typeface="Arial" pitchFamily="34" charset="0"/>
                <a:ea typeface="黑体" pitchFamily="49" charset="-122"/>
                <a:cs typeface="Arial" pitchFamily="34" charset="0"/>
              </a:rPr>
              <a:t>C</a:t>
            </a:r>
            <a:endParaRPr lang="zh-CN" altLang="en-US" sz="9600" b="1" i="0" u="none" strike="noStrike" kern="1200" cap="none" spc="0" baseline="0">
              <a:ln w="6527" cap="flat">
                <a:solidFill>
                  <a:srgbClr val="333399"/>
                </a:solidFill>
                <a:prstDash val="solid"/>
                <a:round/>
              </a:ln>
              <a:solidFill>
                <a:srgbClr val="FFFFFF"/>
              </a:solidFill>
              <a:effectLst>
                <a:outerShdw sx="100000" sy="100000" dir="2700000" dist="38100" algn="tl">
                  <a:srgbClr val="333399"/>
                </a:outerShdw>
              </a:effectLst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108" name="矩形"/>
          <p:cNvSpPr>
            <a:spLocks/>
          </p:cNvSpPr>
          <p:nvPr/>
        </p:nvSpPr>
        <p:spPr>
          <a:xfrm rot="0">
            <a:off x="195580" y="812800"/>
            <a:ext cx="8753475" cy="5877878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266700" indent="-2667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(2019</a:t>
            </a:r>
            <a:r>
              <a:rPr lang="zh-CN" altLang="en-US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·扬州模拟</a:t>
            </a:r>
            <a:r>
              <a:rPr lang="en-US" altLang="zh-CN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)</a:t>
            </a:r>
            <a:endParaRPr lang="en-US" altLang="zh-CN" sz="2800" b="1" i="0" u="none" strike="noStrike" kern="1200" cap="none" spc="0" baseline="0">
              <a:solidFill>
                <a:srgbClr val="000000"/>
              </a:solidFill>
              <a:latin typeface="黑体" pitchFamily="49" charset="-122"/>
              <a:ea typeface="黑体" pitchFamily="49" charset="-122"/>
              <a:cs typeface="黑体" pitchFamily="49" charset="-122"/>
            </a:endParaRPr>
          </a:p>
          <a:p>
            <a:pPr marL="266700" indent="-2667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9</a:t>
            </a:r>
            <a:r>
              <a:rPr lang="zh-CN" altLang="en-US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、</a:t>
            </a:r>
            <a:r>
              <a:rPr lang="en-US" altLang="zh-CN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1924</a:t>
            </a:r>
            <a:r>
              <a:rPr lang="zh-CN" altLang="en-US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年孙中山指出：</a:t>
            </a:r>
            <a:r>
              <a:rPr lang="en-US" altLang="zh-CN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“</a:t>
            </a:r>
            <a:r>
              <a:rPr lang="zh-CN" altLang="en-US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我们对于共产主义，不但不能说是和民生主义相冲突，并且是一个好朋友。主张民生主义的人，应该要细心去研究的。</a:t>
            </a:r>
            <a:r>
              <a:rPr lang="en-US" altLang="zh-CN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”</a:t>
            </a:r>
            <a:r>
              <a:rPr lang="zh-CN" altLang="en-US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与孙中山这一思想联系最紧密的事件是</a:t>
            </a:r>
            <a:r>
              <a:rPr lang="en-US" altLang="zh-CN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(</a:t>
            </a:r>
            <a:r>
              <a:rPr lang="zh-CN" altLang="en-US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　　</a:t>
            </a:r>
            <a:r>
              <a:rPr lang="en-US" altLang="zh-CN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)</a:t>
            </a:r>
            <a:endParaRPr lang="en-US" altLang="zh-CN" sz="2800" b="1" i="0" u="none" strike="noStrike" kern="1200" cap="none" spc="0" baseline="0">
              <a:solidFill>
                <a:srgbClr val="000000"/>
              </a:solidFill>
              <a:latin typeface="黑体" pitchFamily="49" charset="-122"/>
              <a:ea typeface="黑体" pitchFamily="49" charset="-122"/>
              <a:cs typeface="黑体" pitchFamily="49" charset="-122"/>
            </a:endParaRPr>
          </a:p>
          <a:p>
            <a:pPr marL="266700" indent="-2667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A</a:t>
            </a:r>
            <a:r>
              <a:rPr lang="zh-CN" altLang="en-US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．孙中山重新解释了三民主义，指导辛亥革命</a:t>
            </a:r>
            <a:endParaRPr lang="en-US" altLang="zh-CN" sz="2800" b="1" i="0" u="none" strike="noStrike" kern="1200" cap="none" spc="0" baseline="0">
              <a:solidFill>
                <a:srgbClr val="000000"/>
              </a:solidFill>
              <a:latin typeface="黑体" pitchFamily="49" charset="-122"/>
              <a:ea typeface="黑体" pitchFamily="49" charset="-122"/>
              <a:cs typeface="黑体" pitchFamily="49" charset="-122"/>
            </a:endParaRPr>
          </a:p>
          <a:p>
            <a:pPr marL="266700" indent="-2667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B</a:t>
            </a:r>
            <a:r>
              <a:rPr lang="zh-CN" altLang="en-US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．中国共产党成立，孙中山准备与之合作</a:t>
            </a:r>
            <a:endParaRPr lang="en-US" altLang="zh-CN" sz="2800" b="1" i="0" u="none" strike="noStrike" kern="1200" cap="none" spc="0" baseline="0">
              <a:solidFill>
                <a:srgbClr val="000000"/>
              </a:solidFill>
              <a:latin typeface="黑体" pitchFamily="49" charset="-122"/>
              <a:ea typeface="黑体" pitchFamily="49" charset="-122"/>
              <a:cs typeface="黑体" pitchFamily="49" charset="-122"/>
            </a:endParaRPr>
          </a:p>
          <a:p>
            <a:pPr marL="266700" indent="-2667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C</a:t>
            </a:r>
            <a:r>
              <a:rPr lang="zh-CN" altLang="en-US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．孙中山改组国民党，国共开始第一次合作</a:t>
            </a:r>
            <a:endParaRPr lang="en-US" altLang="zh-CN" sz="2800" b="1" i="0" u="none" strike="noStrike" kern="1200" cap="none" spc="0" baseline="0">
              <a:solidFill>
                <a:srgbClr val="000000"/>
              </a:solidFill>
              <a:latin typeface="黑体" pitchFamily="49" charset="-122"/>
              <a:ea typeface="黑体" pitchFamily="49" charset="-122"/>
              <a:cs typeface="黑体" pitchFamily="49" charset="-122"/>
            </a:endParaRPr>
          </a:p>
          <a:p>
            <a:pPr marL="266700" indent="-2667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D</a:t>
            </a:r>
            <a:r>
              <a:rPr lang="zh-CN" altLang="en-US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．中国共产党接受民生主义主张，开展土地革命</a:t>
            </a:r>
            <a:endParaRPr lang="zh-CN" altLang="en-US" sz="2800" b="1" i="0" u="none" strike="noStrike" kern="12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854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19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矩形"/>
          <p:cNvSpPr>
            <a:spLocks/>
          </p:cNvSpPr>
          <p:nvPr/>
        </p:nvSpPr>
        <p:spPr>
          <a:xfrm rot="0">
            <a:off x="647383" y="368618"/>
            <a:ext cx="7848599" cy="577215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0" baseline="0">
                <a:solidFill>
                  <a:srgbClr val="13110F"/>
                </a:solidFill>
                <a:latin typeface="Times New Roman" pitchFamily="0" charset="0"/>
                <a:ea typeface="黑体" pitchFamily="49" charset="-122"/>
                <a:cs typeface="Calibri" pitchFamily="0" charset="0"/>
              </a:rPr>
              <a:t>从孙中山身上，我们可以学到什么精神？</a:t>
            </a:r>
            <a:endParaRPr lang="zh-CN" altLang="en-US" sz="3200" b="1" i="0" u="none" strike="noStrike" kern="1200" cap="none" spc="0" baseline="0">
              <a:solidFill>
                <a:srgbClr val="13110F"/>
              </a:solidFill>
              <a:latin typeface="Times New Roman" pitchFamily="0" charset="0"/>
              <a:ea typeface="黑体" pitchFamily="49" charset="-122"/>
              <a:cs typeface="Calibri" pitchFamily="0" charset="0"/>
            </a:endParaRPr>
          </a:p>
        </p:txBody>
      </p:sp>
      <p:sp>
        <p:nvSpPr>
          <p:cNvPr id="110" name="矩形"/>
          <p:cNvSpPr>
            <a:spLocks/>
          </p:cNvSpPr>
          <p:nvPr/>
        </p:nvSpPr>
        <p:spPr>
          <a:xfrm rot="0">
            <a:off x="228600" y="1286193"/>
            <a:ext cx="8915400" cy="2034539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黑体" pitchFamily="49" charset="-122"/>
                <a:cs typeface="Calibri" pitchFamily="0" charset="0"/>
              </a:rPr>
              <a:t>１、与时俱进，不断探索的精神。</a:t>
            </a:r>
            <a:endParaRPr lang="en-US" altLang="zh-CN" sz="3200" b="1" i="0" u="none" strike="noStrike" kern="1200" cap="none" spc="0" baseline="0">
              <a:solidFill>
                <a:schemeClr val="tx1"/>
              </a:solidFill>
              <a:latin typeface="Times New Roman" pitchFamily="0" charset="0"/>
              <a:ea typeface="黑体" pitchFamily="49" charset="-122"/>
              <a:cs typeface="Calibri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黑体" pitchFamily="49" charset="-122"/>
                <a:cs typeface="Calibri" pitchFamily="0" charset="0"/>
              </a:rPr>
              <a:t>２、屡败屡战的乐观主义精神。</a:t>
            </a:r>
            <a:endParaRPr lang="en-US" altLang="zh-CN" sz="3200" b="1" i="0" u="none" strike="noStrike" kern="1200" cap="none" spc="0" baseline="0">
              <a:solidFill>
                <a:schemeClr val="tx1"/>
              </a:solidFill>
              <a:latin typeface="Times New Roman" pitchFamily="0" charset="0"/>
              <a:ea typeface="黑体" pitchFamily="49" charset="-122"/>
              <a:cs typeface="Calibri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0" baseline="0">
                <a:solidFill>
                  <a:schemeClr val="tx1"/>
                </a:solidFill>
                <a:latin typeface="Times New Roman" pitchFamily="0" charset="0"/>
                <a:ea typeface="黑体" pitchFamily="49" charset="-122"/>
                <a:cs typeface="Calibri" pitchFamily="0" charset="0"/>
              </a:rPr>
              <a:t>３、鞠躬尽瘁、死而后已的爱国精神。</a:t>
            </a:r>
            <a:endParaRPr lang="zh-CN" altLang="en-US" sz="3200" b="1" i="0" u="none" strike="noStrike" kern="1200" cap="none" spc="0" baseline="0">
              <a:solidFill>
                <a:schemeClr val="tx1"/>
              </a:solidFill>
              <a:latin typeface="Times New Roman" pitchFamily="0" charset="0"/>
              <a:ea typeface="黑体" pitchFamily="49" charset="-122"/>
              <a:cs typeface="Calibri" pitchFamily="0" charset="0"/>
            </a:endParaRPr>
          </a:p>
        </p:txBody>
      </p:sp>
      <p:pic>
        <p:nvPicPr>
          <p:cNvPr id="111" name="图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0">
            <a:off x="335279" y="3450589"/>
            <a:ext cx="2458085" cy="3213735"/>
          </a:xfrm>
          <a:prstGeom prst="rect"/>
          <a:noFill/>
          <a:ln w="9525" cmpd="sng" cap="flat">
            <a:noFill/>
            <a:prstDash val="solid"/>
            <a:miter/>
          </a:ln>
        </p:spPr>
      </p:pic>
      <p:pic>
        <p:nvPicPr>
          <p:cNvPr id="112" name="图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0">
            <a:off x="5989320" y="3450589"/>
            <a:ext cx="3034665" cy="3099435"/>
          </a:xfrm>
          <a:prstGeom prst="rect"/>
          <a:noFill/>
          <a:ln w="9525" cmpd="sng" cap="flat">
            <a:noFill/>
            <a:prstDash val="solid"/>
            <a:miter/>
          </a:ln>
        </p:spPr>
      </p:pic>
      <p:pic>
        <p:nvPicPr>
          <p:cNvPr id="113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0">
            <a:off x="3082925" y="3450589"/>
            <a:ext cx="2711449" cy="3099435"/>
          </a:xfrm>
          <a:prstGeom prst="rect"/>
          <a:noFill/>
          <a:ln w="9525" cmpd="sng" cap="flat">
            <a:noFill/>
            <a:prstDash val="solid"/>
            <a:round/>
          </a:ln>
        </p:spPr>
      </p:pic>
    </p:spTree>
    <p:extLst>
      <p:ext uri="{BB962C8B-B14F-4D97-AF65-F5344CB8AC3E}">
        <p14:creationId xmlns:p14="http://schemas.microsoft.com/office/powerpoint/2010/main" val="122767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"/>
          <p:cNvSpPr>
            <a:spLocks/>
          </p:cNvSpPr>
          <p:nvPr/>
        </p:nvSpPr>
        <p:spPr>
          <a:xfrm rot="0">
            <a:off x="3124200" y="3276600"/>
            <a:ext cx="4816475" cy="366713"/>
          </a:xfrm>
          <a:prstGeom prst="rect"/>
          <a:noFill/>
          <a:ln w="9525" cmpd="sng" cap="flat">
            <a:noFill/>
            <a:prstDash val="solid"/>
            <a:round/>
          </a:ln>
        </p:spPr>
      </p:sp>
      <p:sp>
        <p:nvSpPr>
          <p:cNvPr id="29" name="矩形"/>
          <p:cNvSpPr>
            <a:spLocks/>
          </p:cNvSpPr>
          <p:nvPr/>
        </p:nvSpPr>
        <p:spPr>
          <a:xfrm rot="0">
            <a:off x="970283" y="1408436"/>
            <a:ext cx="7872730" cy="758188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400" b="1" i="0" u="none" strike="noStrike" kern="1200" cap="none" spc="0" baseline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  <a:sym typeface="宋体" pitchFamily="0" charset="0"/>
              </a:rPr>
              <a:t>考点一   </a:t>
            </a:r>
            <a:r>
              <a:rPr lang="zh-CN" altLang="en-US" sz="4400" b="1" i="0" u="none" strike="noStrike" kern="1200" cap="none" spc="0" baseline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孙中山的三民主义</a:t>
            </a:r>
            <a:endParaRPr lang="zh-CN" altLang="en-US" sz="4400" b="1" i="0" u="none" strike="noStrike" kern="1200" cap="none" spc="0" baseline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0" name="矩形"/>
          <p:cNvSpPr>
            <a:spLocks/>
          </p:cNvSpPr>
          <p:nvPr/>
        </p:nvSpPr>
        <p:spPr>
          <a:xfrm rot="0">
            <a:off x="457200" y="990600"/>
            <a:ext cx="2667000" cy="827087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342900" indent="-342900" algn="l" eaLnBrk="0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altLang="zh-CN" sz="3600" b="1" i="0" u="none" strike="noStrike" kern="1200" cap="none" spc="0" baseline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 </a:t>
            </a:r>
            <a:endParaRPr lang="zh-CN" altLang="en-US" sz="1600" b="1" i="0" u="none" strike="noStrike" kern="1200" cap="none" spc="0" baseline="0">
              <a:solidFill>
                <a:schemeClr val="tx1"/>
              </a:solidFill>
              <a:latin typeface="华文中宋" pitchFamily="2" charset="-122"/>
              <a:ea typeface="华文中宋" pitchFamily="2" charset="-122"/>
              <a:cs typeface="Arial" pitchFamily="34" charset="0"/>
            </a:endParaRPr>
          </a:p>
        </p:txBody>
      </p:sp>
      <p:sp>
        <p:nvSpPr>
          <p:cNvPr id="31" name="矩形"/>
          <p:cNvSpPr>
            <a:spLocks/>
          </p:cNvSpPr>
          <p:nvPr/>
        </p:nvSpPr>
        <p:spPr>
          <a:xfrm rot="0">
            <a:off x="107243" y="2493020"/>
            <a:ext cx="8856690" cy="119316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b="1" i="0" u="none" strike="noStrike" kern="12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 考试说明： </a:t>
            </a:r>
            <a:endParaRPr lang="en-US" altLang="zh-CN" sz="3600" b="1" i="0" u="none" strike="noStrike" kern="12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Arial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b="1" i="0" u="none" strike="noStrike" kern="12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     三民主义和新三民主义的基本内容及  其历史作用。</a:t>
            </a:r>
            <a:endParaRPr lang="zh-CN" altLang="en-US" sz="3600" b="1" i="0" u="none" strike="noStrike" kern="12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sp>
        <p:nvSpPr>
          <p:cNvPr id="32" name="矩形"/>
          <p:cNvSpPr>
            <a:spLocks/>
          </p:cNvSpPr>
          <p:nvPr/>
        </p:nvSpPr>
        <p:spPr>
          <a:xfrm rot="0">
            <a:off x="108068" y="4219510"/>
            <a:ext cx="8927865" cy="2160587"/>
          </a:xfrm>
          <a:prstGeom prst="rect"/>
          <a:solidFill>
            <a:srgbClr val="92CDDC"/>
          </a:solidFill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/>
          </a:bodyPr>
          <a:lstStyle/>
          <a:p>
            <a:pPr marL="0" indent="0" algn="l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b="1" i="0" u="none" strike="noStrike" kern="12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考点追问：</a:t>
            </a:r>
            <a:r>
              <a:rPr lang="zh-CN" altLang="en-US" sz="2800" b="1" i="0" u="none" strike="noStrike" kern="12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三民主义的内容有哪些？</a:t>
            </a:r>
            <a:br>
              <a:rPr lang="zh-CN" altLang="en-US" sz="2800" b="1" i="0" u="none" strike="noStrike" kern="12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</a:br>
            <a:r>
              <a:rPr lang="en-US" altLang="zh-CN" sz="2800" b="1" i="0" u="none" strike="noStrike" kern="12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 </a:t>
            </a:r>
            <a:r>
              <a:rPr lang="zh-CN" altLang="en-US" sz="2800" b="1" i="0" u="none" strike="noStrike" kern="12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              三民主义经历了怎样的发展？</a:t>
            </a:r>
            <a:br>
              <a:rPr lang="zh-CN" altLang="en-US" sz="2800" b="1" i="0" u="none" strike="noStrike" kern="12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</a:br>
            <a:r>
              <a:rPr lang="en-US" altLang="zh-CN" sz="2800" b="1" i="0" u="none" strike="noStrike" kern="12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                   </a:t>
            </a:r>
            <a:r>
              <a:rPr lang="zh-CN" altLang="en-US" sz="2800" b="1" i="0" u="none" strike="noStrike" kern="12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孙中山为何要发展三民主义</a:t>
            </a:r>
            <a:r>
              <a:rPr lang="zh-CN" altLang="en-US" sz="3600" b="1" i="0" u="none" strike="noStrike" kern="12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？</a:t>
            </a:r>
            <a:endParaRPr lang="zh-CN" altLang="en-US" sz="3600" b="1" i="0" u="none" strike="noStrike" kern="12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74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</p:bldLst>
  </p:timing>
</p:sld>
</file>

<file path=ppt/slides/slide3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"/>
          <p:cNvSpPr>
            <a:spLocks/>
          </p:cNvSpPr>
          <p:nvPr/>
        </p:nvSpPr>
        <p:spPr>
          <a:xfrm rot="0">
            <a:off x="38099" y="114298"/>
            <a:ext cx="2018888" cy="815339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800" b="1" i="0" u="none" strike="noStrike" kern="1200" cap="none" spc="0" baseline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Times New Roman" pitchFamily="0" charset="0"/>
              </a:rPr>
              <a:t>内容：</a:t>
            </a:r>
            <a:endParaRPr lang="zh-CN" altLang="en-US" sz="4800" b="1" i="0" u="none" strike="noStrike" kern="1200" cap="none" spc="0" baseline="0">
              <a:solidFill>
                <a:srgbClr val="FF0000"/>
              </a:solidFill>
              <a:latin typeface="Arial" pitchFamily="34" charset="0"/>
              <a:ea typeface="黑体" pitchFamily="49" charset="-122"/>
              <a:cs typeface="Times New Roman" pitchFamily="0" charset="0"/>
            </a:endParaRPr>
          </a:p>
        </p:txBody>
      </p:sp>
      <p:grpSp>
        <p:nvGrpSpPr>
          <p:cNvPr id="42" name="组合"/>
          <p:cNvGrpSpPr>
            <a:grpSpLocks/>
          </p:cNvGrpSpPr>
          <p:nvPr/>
        </p:nvGrpSpPr>
        <p:grpSpPr>
          <a:xfrm>
            <a:off x="1042987" y="1008062"/>
            <a:ext cx="2932130" cy="2118678"/>
            <a:chOff x="1042987" y="1008062"/>
            <a:chExt cx="2932130" cy="2118678"/>
          </a:xfrm>
        </p:grpSpPr>
        <p:sp>
          <p:nvSpPr>
            <p:cNvPr id="39" name="矩形"/>
            <p:cNvSpPr>
              <a:spLocks/>
            </p:cNvSpPr>
            <p:nvPr/>
          </p:nvSpPr>
          <p:spPr>
            <a:xfrm rot="0">
              <a:off x="1042987" y="1008062"/>
              <a:ext cx="2932130" cy="634365"/>
            </a:xfrm>
            <a:prstGeom prst="rect"/>
            <a:noFill/>
            <a:ln w="9525" cmpd="sng" cap="flat">
              <a:noFill/>
              <a:prstDash val="solid"/>
              <a:miter/>
            </a:ln>
          </p:spPr>
          <p:txBody>
            <a:bodyPr vert="horz" wrap="none" lIns="91440" tIns="45720" rIns="91440" bIns="45720" anchor="t" anchorCtr="0">
              <a:prstTxWarp prst="textNoShape"/>
              <a:spAutoFit/>
            </a:bodyPr>
            <a:lstStyle/>
            <a:p>
              <a:pPr marL="0" indent="0" algn="l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z="3600" b="1" i="0" u="none" strike="noStrike" kern="1200" cap="none" spc="0" baseline="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  <a:cs typeface="Times New Roman" pitchFamily="0" charset="0"/>
                </a:rPr>
                <a:t>民</a:t>
              </a:r>
              <a:r>
                <a:rPr lang="zh-CN" altLang="en-US" sz="3600" b="1" i="0" u="none" strike="noStrike" kern="1200" cap="none" spc="0" baseline="0">
                  <a:solidFill>
                    <a:srgbClr val="0000FF"/>
                  </a:solidFill>
                  <a:latin typeface="Arial" pitchFamily="34" charset="0"/>
                  <a:ea typeface="黑体" pitchFamily="49" charset="-122"/>
                  <a:cs typeface="Times New Roman" pitchFamily="0" charset="0"/>
                </a:rPr>
                <a:t>族</a:t>
              </a:r>
              <a:r>
                <a:rPr lang="zh-CN" altLang="en-US" sz="3600" b="1" i="0" u="none" strike="noStrike" kern="1200" cap="none" spc="0" baseline="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  <a:cs typeface="Times New Roman" pitchFamily="0" charset="0"/>
                </a:rPr>
                <a:t>主义——</a:t>
              </a:r>
              <a:endParaRPr lang="zh-CN" altLang="en-US" sz="3600" b="1" i="0" u="none" strike="noStrike" kern="1200" cap="none" spc="0" baseline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Times New Roman" pitchFamily="0" charset="0"/>
              </a:endParaRPr>
            </a:p>
          </p:txBody>
        </p:sp>
        <p:sp>
          <p:nvSpPr>
            <p:cNvPr id="40" name="矩形"/>
            <p:cNvSpPr>
              <a:spLocks/>
            </p:cNvSpPr>
            <p:nvPr/>
          </p:nvSpPr>
          <p:spPr>
            <a:xfrm rot="0">
              <a:off x="1042987" y="1700211"/>
              <a:ext cx="2932130" cy="634365"/>
            </a:xfrm>
            <a:prstGeom prst="rect"/>
            <a:noFill/>
            <a:ln w="9525" cmpd="sng" cap="flat">
              <a:noFill/>
              <a:prstDash val="solid"/>
              <a:miter/>
            </a:ln>
          </p:spPr>
          <p:txBody>
            <a:bodyPr vert="horz" wrap="none" lIns="91440" tIns="45720" rIns="91440" bIns="45720" anchor="t" anchorCtr="0">
              <a:prstTxWarp prst="textNoShape"/>
              <a:spAutoFit/>
            </a:bodyPr>
            <a:lstStyle/>
            <a:p>
              <a:pPr marL="0" indent="0" algn="l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z="3600" b="1" i="0" u="none" strike="noStrike" kern="1200" cap="none" spc="0" baseline="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  <a:cs typeface="Times New Roman" pitchFamily="0" charset="0"/>
                </a:rPr>
                <a:t>民</a:t>
              </a:r>
              <a:r>
                <a:rPr lang="zh-CN" altLang="en-US" sz="3600" b="1" i="0" u="none" strike="noStrike" kern="1200" cap="none" spc="0" baseline="0">
                  <a:solidFill>
                    <a:srgbClr val="0000FF"/>
                  </a:solidFill>
                  <a:latin typeface="Arial" pitchFamily="34" charset="0"/>
                  <a:ea typeface="黑体" pitchFamily="49" charset="-122"/>
                  <a:cs typeface="Times New Roman" pitchFamily="0" charset="0"/>
                </a:rPr>
                <a:t>权</a:t>
              </a:r>
              <a:r>
                <a:rPr lang="zh-CN" altLang="en-US" sz="3600" b="1" i="0" u="none" strike="noStrike" kern="1200" cap="none" spc="0" baseline="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  <a:cs typeface="Times New Roman" pitchFamily="0" charset="0"/>
                </a:rPr>
                <a:t>主义——</a:t>
              </a:r>
              <a:endParaRPr lang="zh-CN" altLang="en-US" sz="3600" b="1" i="0" u="none" strike="noStrike" kern="1200" cap="none" spc="0" baseline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Times New Roman" pitchFamily="0" charset="0"/>
              </a:endParaRPr>
            </a:p>
          </p:txBody>
        </p:sp>
        <p:sp>
          <p:nvSpPr>
            <p:cNvPr id="41" name="矩形"/>
            <p:cNvSpPr>
              <a:spLocks/>
            </p:cNvSpPr>
            <p:nvPr/>
          </p:nvSpPr>
          <p:spPr>
            <a:xfrm rot="0">
              <a:off x="1042987" y="2492375"/>
              <a:ext cx="2932130" cy="634365"/>
            </a:xfrm>
            <a:prstGeom prst="rect"/>
            <a:noFill/>
            <a:ln w="9525" cmpd="sng" cap="flat">
              <a:noFill/>
              <a:prstDash val="solid"/>
              <a:miter/>
            </a:ln>
          </p:spPr>
          <p:txBody>
            <a:bodyPr vert="horz" wrap="none" lIns="91440" tIns="45720" rIns="91440" bIns="45720" anchor="t" anchorCtr="0">
              <a:prstTxWarp prst="textNoShape"/>
              <a:spAutoFit/>
            </a:bodyPr>
            <a:lstStyle/>
            <a:p>
              <a:pPr marL="0" indent="0" algn="l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 sz="3600" b="1" i="0" u="none" strike="noStrike" kern="1200" cap="none" spc="0" baseline="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  <a:cs typeface="Times New Roman" pitchFamily="0" charset="0"/>
                </a:rPr>
                <a:t>民</a:t>
              </a:r>
              <a:r>
                <a:rPr lang="zh-CN" altLang="en-US" sz="3600" b="1" i="0" u="none" strike="noStrike" kern="1200" cap="none" spc="0" baseline="0">
                  <a:solidFill>
                    <a:srgbClr val="0000FF"/>
                  </a:solidFill>
                  <a:latin typeface="Arial" pitchFamily="34" charset="0"/>
                  <a:ea typeface="黑体" pitchFamily="49" charset="-122"/>
                  <a:cs typeface="Times New Roman" pitchFamily="0" charset="0"/>
                </a:rPr>
                <a:t>生</a:t>
              </a:r>
              <a:r>
                <a:rPr lang="zh-CN" altLang="en-US" sz="3600" b="1" i="0" u="none" strike="noStrike" kern="1200" cap="none" spc="0" baseline="0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  <a:cs typeface="Times New Roman" pitchFamily="0" charset="0"/>
                </a:rPr>
                <a:t>主义——</a:t>
              </a:r>
              <a:endParaRPr lang="zh-CN" altLang="en-US" sz="3600" b="1" i="0" u="none" strike="noStrike" kern="1200" cap="none" spc="0" baseline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Times New Roman" pitchFamily="0" charset="0"/>
              </a:endParaRPr>
            </a:p>
          </p:txBody>
        </p:sp>
      </p:grpSp>
      <p:sp>
        <p:nvSpPr>
          <p:cNvPr id="43" name="矩形"/>
          <p:cNvSpPr>
            <a:spLocks/>
          </p:cNvSpPr>
          <p:nvPr/>
        </p:nvSpPr>
        <p:spPr>
          <a:xfrm rot="0">
            <a:off x="3995738" y="1052512"/>
            <a:ext cx="1917489" cy="577215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0" baseline="0">
                <a:solidFill>
                  <a:srgbClr val="0000FF"/>
                </a:solidFill>
                <a:latin typeface="Arial" pitchFamily="34" charset="0"/>
                <a:ea typeface="黑体" pitchFamily="49" charset="-122"/>
                <a:cs typeface="Times New Roman" pitchFamily="0" charset="0"/>
              </a:rPr>
              <a:t> 民族革命</a:t>
            </a:r>
            <a:endParaRPr lang="zh-CN" altLang="en-US" sz="3200" b="1" i="0" u="none" strike="noStrike" kern="1200" cap="none" spc="0" baseline="0">
              <a:solidFill>
                <a:srgbClr val="0000FF"/>
              </a:solidFill>
              <a:latin typeface="Arial" pitchFamily="34" charset="0"/>
              <a:ea typeface="黑体" pitchFamily="49" charset="-122"/>
              <a:cs typeface="Times New Roman" pitchFamily="0" charset="0"/>
            </a:endParaRPr>
          </a:p>
        </p:txBody>
      </p:sp>
      <p:sp>
        <p:nvSpPr>
          <p:cNvPr id="44" name="矩形"/>
          <p:cNvSpPr>
            <a:spLocks/>
          </p:cNvSpPr>
          <p:nvPr/>
        </p:nvSpPr>
        <p:spPr>
          <a:xfrm rot="0">
            <a:off x="4051300" y="1770061"/>
            <a:ext cx="1804512" cy="577215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0" baseline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Times New Roman" pitchFamily="0" charset="0"/>
              </a:rPr>
              <a:t>政治革命</a:t>
            </a:r>
            <a:endParaRPr lang="zh-CN" altLang="en-US" sz="3200" b="1" i="0" u="none" strike="noStrike" kern="1200" cap="none" spc="0" baseline="0">
              <a:solidFill>
                <a:srgbClr val="FF0000"/>
              </a:solidFill>
              <a:latin typeface="Arial" pitchFamily="34" charset="0"/>
              <a:ea typeface="黑体" pitchFamily="49" charset="-122"/>
              <a:cs typeface="Times New Roman" pitchFamily="0" charset="0"/>
            </a:endParaRPr>
          </a:p>
        </p:txBody>
      </p:sp>
      <p:sp>
        <p:nvSpPr>
          <p:cNvPr id="45" name="矩形"/>
          <p:cNvSpPr>
            <a:spLocks/>
          </p:cNvSpPr>
          <p:nvPr/>
        </p:nvSpPr>
        <p:spPr>
          <a:xfrm rot="0">
            <a:off x="4067175" y="2492375"/>
            <a:ext cx="1804512" cy="577215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0" baseline="0">
                <a:solidFill>
                  <a:srgbClr val="0000FF"/>
                </a:solidFill>
                <a:latin typeface="Arial" pitchFamily="34" charset="0"/>
                <a:ea typeface="黑体" pitchFamily="49" charset="-122"/>
                <a:cs typeface="Times New Roman" pitchFamily="0" charset="0"/>
              </a:rPr>
              <a:t>社会革命</a:t>
            </a:r>
            <a:endParaRPr lang="zh-CN" altLang="en-US" sz="3200" b="1" i="0" u="none" strike="noStrike" kern="1200" cap="none" spc="0" baseline="0">
              <a:solidFill>
                <a:srgbClr val="0000FF"/>
              </a:solidFill>
              <a:latin typeface="Arial" pitchFamily="34" charset="0"/>
              <a:ea typeface="黑体" pitchFamily="49" charset="-122"/>
              <a:cs typeface="Times New Roman" pitchFamily="0" charset="0"/>
            </a:endParaRPr>
          </a:p>
        </p:txBody>
      </p:sp>
      <p:sp>
        <p:nvSpPr>
          <p:cNvPr id="46" name="矩形"/>
          <p:cNvSpPr>
            <a:spLocks/>
          </p:cNvSpPr>
          <p:nvPr/>
        </p:nvSpPr>
        <p:spPr>
          <a:xfrm rot="0">
            <a:off x="104772" y="3073399"/>
            <a:ext cx="2018888" cy="815339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800" b="1" i="0" u="none" strike="noStrike" kern="1200" cap="none" spc="0" baseline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Times New Roman" pitchFamily="0" charset="0"/>
              </a:rPr>
              <a:t>发展：</a:t>
            </a:r>
            <a:endParaRPr lang="zh-CN" altLang="en-US" sz="4800" b="1" i="0" u="none" strike="noStrike" kern="1200" cap="none" spc="0" baseline="0">
              <a:solidFill>
                <a:srgbClr val="FF0000"/>
              </a:solidFill>
              <a:latin typeface="Arial" pitchFamily="34" charset="0"/>
              <a:ea typeface="黑体" pitchFamily="49" charset="-122"/>
              <a:cs typeface="Times New Roman" pitchFamily="0" charset="0"/>
            </a:endParaRPr>
          </a:p>
        </p:txBody>
      </p:sp>
      <p:sp>
        <p:nvSpPr>
          <p:cNvPr id="47" name="矩形"/>
          <p:cNvSpPr>
            <a:spLocks/>
          </p:cNvSpPr>
          <p:nvPr/>
        </p:nvSpPr>
        <p:spPr>
          <a:xfrm rot="0">
            <a:off x="1047734" y="4076698"/>
            <a:ext cx="6803966" cy="577215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0" baseline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Times New Roman" pitchFamily="0" charset="0"/>
              </a:rPr>
              <a:t>   三民主义</a:t>
            </a:r>
            <a:r>
              <a:rPr lang="zh-CN" altLang="en-US" sz="3200" b="1" i="0" u="none" strike="noStrike" kern="1200" cap="none" spc="0" baseline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Times New Roman" pitchFamily="0" charset="0"/>
              </a:rPr>
              <a:t>——</a:t>
            </a:r>
            <a:r>
              <a:rPr lang="zh-CN" altLang="en-US" sz="3200" b="1" i="0" u="none" strike="noStrike" kern="1200" cap="none" spc="0" baseline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Times New Roman" pitchFamily="0" charset="0"/>
              </a:rPr>
              <a:t>新</a:t>
            </a:r>
            <a:r>
              <a:rPr lang="zh-CN" altLang="en-US" sz="3200" b="1" i="0" u="none" strike="noStrike" kern="1200" cap="none" spc="0" baseline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Times New Roman" pitchFamily="0" charset="0"/>
              </a:rPr>
              <a:t>三民主义</a:t>
            </a:r>
            <a:endParaRPr lang="zh-CN" altLang="en-US" sz="3200" b="1" i="0" u="none" strike="noStrike" kern="1200" cap="none" spc="0" baseline="0">
              <a:solidFill>
                <a:schemeClr val="tx1"/>
              </a:solidFill>
              <a:latin typeface="Arial" pitchFamily="34" charset="0"/>
              <a:ea typeface="黑体" pitchFamily="49" charset="-122"/>
              <a:cs typeface="Times New Roman" pitchFamily="0" charset="0"/>
            </a:endParaRPr>
          </a:p>
        </p:txBody>
      </p:sp>
      <p:sp>
        <p:nvSpPr>
          <p:cNvPr id="48" name="矩形"/>
          <p:cNvSpPr>
            <a:spLocks/>
          </p:cNvSpPr>
          <p:nvPr/>
        </p:nvSpPr>
        <p:spPr>
          <a:xfrm rot="0">
            <a:off x="179387" y="4657725"/>
            <a:ext cx="2018888" cy="815339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800" b="1" i="0" u="none" strike="noStrike" kern="1200" cap="none" spc="0" baseline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Times New Roman" pitchFamily="0" charset="0"/>
              </a:rPr>
              <a:t>原因：</a:t>
            </a:r>
            <a:endParaRPr lang="zh-CN" altLang="en-US" sz="4800" b="1" i="0" u="none" strike="noStrike" kern="1200" cap="none" spc="0" baseline="0">
              <a:solidFill>
                <a:srgbClr val="FF0000"/>
              </a:solidFill>
              <a:latin typeface="Arial" pitchFamily="34" charset="0"/>
              <a:ea typeface="黑体" pitchFamily="49" charset="-122"/>
              <a:cs typeface="Times New Roman" pitchFamily="0" charset="0"/>
            </a:endParaRPr>
          </a:p>
        </p:txBody>
      </p:sp>
      <p:sp>
        <p:nvSpPr>
          <p:cNvPr id="49" name="矩形"/>
          <p:cNvSpPr>
            <a:spLocks/>
          </p:cNvSpPr>
          <p:nvPr/>
        </p:nvSpPr>
        <p:spPr>
          <a:xfrm rot="0">
            <a:off x="395287" y="5441950"/>
            <a:ext cx="8278667" cy="577215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kern="1200" cap="none" spc="0" baseline="0">
                <a:solidFill>
                  <a:schemeClr val="tx1"/>
                </a:solidFill>
                <a:latin typeface="Arial" pitchFamily="34" charset="0"/>
                <a:ea typeface="黑体" pitchFamily="49" charset="-122"/>
                <a:cs typeface="Times New Roman" pitchFamily="0" charset="0"/>
              </a:rPr>
              <a:t>斗争失败；十月革命；共产国际和中共帮助。</a:t>
            </a:r>
            <a:endParaRPr lang="zh-CN" altLang="en-US" sz="3200" b="1" i="0" u="none" strike="noStrike" kern="1200" cap="none" spc="0" baseline="0">
              <a:solidFill>
                <a:schemeClr val="tx1"/>
              </a:solidFill>
              <a:latin typeface="Arial" pitchFamily="34" charset="0"/>
              <a:ea typeface="黑体" pitchFamily="49" charset="-122"/>
              <a:cs typeface="Times New Roman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4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表格"/>
          <p:cNvGraphicFramePr>
            <a:graphicFrameLocks noGrp="1"/>
          </p:cNvGraphicFramePr>
          <p:nvPr>
            <p:extLst>
              <p:ext uri="{D42A27DB-BD31-4B8C-83A1-F6EECF244321}"/>
            </p:extLst>
          </p:nvPr>
        </p:nvGraphicFramePr>
        <p:xfrm>
          <a:off x="905509" y="616585"/>
          <a:ext cx="7291283" cy="5838660"/>
        </p:xfrm>
        <a:graphic>
          <a:graphicData uri="http://schemas.openxmlformats.org/drawingml/2006/table">
            <a:tbl>
              <a:tblPr bandRow="1"/>
              <a:tblGrid>
                <a:gridCol w="993004"/>
                <a:gridCol w="2797992"/>
                <a:gridCol w="3436729"/>
              </a:tblGrid>
              <a:tr h="528429">
                <a:tc gridSpan="3">
                  <a:txBody>
                    <a:bodyPr/>
                    <a:lstStyle/>
                    <a:p>
                      <a:pPr marL="0" indent="0" algn="ctr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1" i="0" u="none" strike="noStrike" kern="1200" cap="none" spc="0" baseline="0">
                          <a:solidFill>
                            <a:srgbClr val="FF3300"/>
                          </a:solidFill>
                          <a:latin typeface="Arial" pitchFamily="34" charset="0"/>
                          <a:ea typeface="黑体" pitchFamily="49" charset="-122"/>
                          <a:cs typeface="Calibri" pitchFamily="0" charset="0"/>
                        </a:rPr>
                        <a:t>旧三民主义与新三民主义内容比较</a:t>
                      </a:r>
                      <a:endParaRPr lang="zh-CN" altLang="en-US" sz="2800" b="1" i="0" u="none" strike="noStrike" kern="1200" cap="none" spc="0" baseline="0">
                        <a:solidFill>
                          <a:srgbClr val="FF3300"/>
                        </a:solidFill>
                        <a:latin typeface="Arial" pitchFamily="34" charset="0"/>
                        <a:ea typeface="黑体" pitchFamily="49" charset="-122"/>
                        <a:cs typeface="Calibri" pitchFamily="0" charset="0"/>
                      </a:endParaRPr>
                    </a:p>
                  </a:txBody>
                  <a:tcPr marL="0" marT="0" marR="0" marB="0" vert="horz">
                    <a:lnL w="2857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T="0" marR="68580" marB="0" vert="horz">
                    <a:lnL w="2857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8580" marT="0" marR="68580" marB="0" vert="horz">
                    <a:lnL w="2857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50835">
                <a:tc>
                  <a:txBody>
                    <a:bodyPr/>
                    <a:lstStyle/>
                    <a:p>
                      <a:pPr marL="0" indent="0" algn="l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800" b="0" i="0" u="none" strike="noStrike" kern="1200" cap="none" spc="0" baseline="0">
                        <a:solidFill>
                          <a:srgbClr val="FFFF00"/>
                        </a:solidFill>
                        <a:latin typeface="Arial" pitchFamily="34" charset="0"/>
                        <a:ea typeface="黑体" pitchFamily="49" charset="-122"/>
                        <a:cs typeface="Calibri" pitchFamily="0" charset="0"/>
                      </a:endParaRPr>
                    </a:p>
                  </a:txBody>
                  <a:tcPr marL="0" marT="0" marR="0" marB="0" vert="horz">
                    <a:lnL w="2857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i="0" u="none" strike="noStrike" kern="1200" cap="none" spc="0" baseline="0">
                          <a:solidFill>
                            <a:schemeClr val="tx1"/>
                          </a:solidFill>
                          <a:latin typeface="Arial" pitchFamily="34" charset="0"/>
                          <a:ea typeface="黑体" pitchFamily="49" charset="-122"/>
                          <a:cs typeface="Calibri" pitchFamily="0" charset="0"/>
                        </a:rPr>
                        <a:t>旧三民主义</a:t>
                      </a:r>
                      <a:endParaRPr lang="zh-CN" altLang="en-US" sz="2400" b="1" i="0" u="none" strike="noStrike" kern="1200" cap="none" spc="0" baseline="0">
                        <a:solidFill>
                          <a:schemeClr val="tx1"/>
                        </a:solidFill>
                        <a:latin typeface="Arial" pitchFamily="34" charset="0"/>
                        <a:ea typeface="黑体" pitchFamily="49" charset="-122"/>
                        <a:cs typeface="Calibri" pitchFamily="0" charset="0"/>
                      </a:endParaRPr>
                    </a:p>
                  </a:txBody>
                  <a:tcPr marL="0" marT="0" marR="0" marB="0" vert="horz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i="0" u="none" strike="noStrike" kern="1200" cap="none" spc="0" baseline="0">
                          <a:solidFill>
                            <a:schemeClr val="tx1"/>
                          </a:solidFill>
                          <a:latin typeface="Arial" pitchFamily="34" charset="0"/>
                          <a:ea typeface="黑体" pitchFamily="49" charset="-122"/>
                          <a:cs typeface="Calibri" pitchFamily="0" charset="0"/>
                        </a:rPr>
                        <a:t>新三民主义</a:t>
                      </a:r>
                      <a:endParaRPr lang="zh-CN" altLang="en-US" sz="2400" b="1" i="0" u="none" strike="noStrike" kern="1200" cap="none" spc="0" baseline="0">
                        <a:solidFill>
                          <a:schemeClr val="tx1"/>
                        </a:solidFill>
                        <a:latin typeface="Arial" pitchFamily="34" charset="0"/>
                        <a:ea typeface="黑体" pitchFamily="49" charset="-122"/>
                        <a:cs typeface="Calibri" pitchFamily="0" charset="0"/>
                      </a:endParaRPr>
                    </a:p>
                  </a:txBody>
                  <a:tcPr marL="0" marT="0" marR="0" marB="0" vert="horz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08562">
                <a:tc>
                  <a:txBody>
                    <a:bodyPr/>
                    <a:lstStyle/>
                    <a:p>
                      <a:pPr marL="0" indent="0" algn="l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1" i="0" u="none" strike="noStrike" kern="1200" cap="none" spc="0" baseline="0">
                          <a:solidFill>
                            <a:srgbClr val="FF0000"/>
                          </a:solidFill>
                          <a:latin typeface="Arial" pitchFamily="34" charset="0"/>
                          <a:ea typeface="黑体" pitchFamily="49" charset="-122"/>
                          <a:cs typeface="Calibri" pitchFamily="0" charset="0"/>
                        </a:rPr>
                        <a:t>民族</a:t>
                      </a:r>
                      <a:r>
                        <a:rPr lang="zh-CN" altLang="en-US" sz="2800" b="1" i="0" u="none" strike="noStrike" kern="1200" cap="none" spc="0" baseline="0">
                          <a:solidFill>
                            <a:schemeClr val="tx1"/>
                          </a:solidFill>
                          <a:latin typeface="Arial" pitchFamily="34" charset="0"/>
                          <a:ea typeface="黑体" pitchFamily="49" charset="-122"/>
                          <a:cs typeface="Calibri" pitchFamily="0" charset="0"/>
                        </a:rPr>
                        <a:t>主义</a:t>
                      </a:r>
                      <a:endParaRPr lang="zh-CN" altLang="en-US" sz="2800" b="1" i="0" u="none" strike="noStrike" kern="1200" cap="none" spc="0" baseline="0">
                        <a:solidFill>
                          <a:schemeClr val="tx1"/>
                        </a:solidFill>
                        <a:latin typeface="Arial" pitchFamily="34" charset="0"/>
                        <a:ea typeface="黑体" pitchFamily="49" charset="-122"/>
                        <a:cs typeface="Calibri" pitchFamily="0" charset="0"/>
                      </a:endParaRPr>
                    </a:p>
                  </a:txBody>
                  <a:tcPr marL="0" marT="0" marR="0" marB="0" vert="horz">
                    <a:lnL w="2857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400" b="1" i="0" u="none" strike="noStrike" kern="1200" cap="none" spc="0" baseline="0">
                        <a:solidFill>
                          <a:schemeClr val="tx2"/>
                        </a:solidFill>
                        <a:latin typeface="Arial" pitchFamily="34" charset="0"/>
                        <a:ea typeface="黑体" pitchFamily="49" charset="-122"/>
                        <a:cs typeface="Calibri" pitchFamily="0" charset="0"/>
                      </a:endParaRPr>
                    </a:p>
                  </a:txBody>
                  <a:tcPr marL="0" marT="0" marR="0" marB="0" vert="horz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400" b="1" i="0" u="none" strike="noStrike" kern="1200" cap="none" spc="0" baseline="0">
                        <a:solidFill>
                          <a:srgbClr val="FF0000"/>
                        </a:solidFill>
                        <a:latin typeface="Arial Black" pitchFamily="34" charset="0"/>
                        <a:ea typeface="黑体" pitchFamily="49" charset="-122"/>
                        <a:cs typeface="Calibri" pitchFamily="0" charset="0"/>
                        <a:sym typeface="宋体" pitchFamily="0" charset="0"/>
                      </a:endParaRPr>
                    </a:p>
                  </a:txBody>
                  <a:tcPr marL="0" marT="0" marR="0" marB="0" vert="horz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043094">
                <a:tc>
                  <a:txBody>
                    <a:bodyPr/>
                    <a:lstStyle/>
                    <a:p>
                      <a:pPr marL="0" indent="0" algn="l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1" i="0" u="none" strike="noStrike" kern="1200" cap="none" spc="0" baseline="0">
                          <a:solidFill>
                            <a:srgbClr val="FF0000"/>
                          </a:solidFill>
                          <a:latin typeface="Arial" pitchFamily="34" charset="0"/>
                          <a:ea typeface="黑体" pitchFamily="49" charset="-122"/>
                          <a:cs typeface="Calibri" pitchFamily="0" charset="0"/>
                        </a:rPr>
                        <a:t>民权</a:t>
                      </a:r>
                      <a:r>
                        <a:rPr lang="zh-CN" altLang="en-US" sz="2800" b="1" i="0" u="none" strike="noStrike" kern="1200" cap="none" spc="0" baseline="0">
                          <a:solidFill>
                            <a:schemeClr val="tx1"/>
                          </a:solidFill>
                          <a:latin typeface="Arial" pitchFamily="34" charset="0"/>
                          <a:ea typeface="黑体" pitchFamily="49" charset="-122"/>
                          <a:cs typeface="Calibri" pitchFamily="0" charset="0"/>
                        </a:rPr>
                        <a:t>主义</a:t>
                      </a:r>
                      <a:endParaRPr lang="zh-CN" altLang="en-US" sz="2800" b="1" i="0" u="none" strike="noStrike" kern="1200" cap="none" spc="0" baseline="0">
                        <a:solidFill>
                          <a:schemeClr val="tx1"/>
                        </a:solidFill>
                        <a:latin typeface="Arial" pitchFamily="34" charset="0"/>
                        <a:ea typeface="黑体" pitchFamily="49" charset="-122"/>
                        <a:cs typeface="Calibri" pitchFamily="0" charset="0"/>
                      </a:endParaRPr>
                    </a:p>
                  </a:txBody>
                  <a:tcPr marL="0" marT="0" marR="0" marB="0" vert="horz">
                    <a:lnL w="2857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400" b="1" i="0" u="none" strike="noStrike" kern="1200" cap="none" spc="0" baseline="0">
                        <a:solidFill>
                          <a:schemeClr val="tx2"/>
                        </a:solidFill>
                        <a:latin typeface="Arial" pitchFamily="34" charset="0"/>
                        <a:ea typeface="黑体" pitchFamily="49" charset="-122"/>
                        <a:cs typeface="Calibri" pitchFamily="0" charset="0"/>
                      </a:endParaRPr>
                    </a:p>
                  </a:txBody>
                  <a:tcPr marL="0" marT="0" marR="0" marB="0" vert="horz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400" b="1" i="0" u="none" strike="noStrike" kern="1200" cap="none" spc="0" baseline="0">
                        <a:solidFill>
                          <a:schemeClr val="tx2"/>
                        </a:solidFill>
                        <a:latin typeface="Arial" pitchFamily="34" charset="0"/>
                        <a:ea typeface="黑体" pitchFamily="49" charset="-122"/>
                        <a:cs typeface="Calibri" pitchFamily="0" charset="0"/>
                      </a:endParaRPr>
                    </a:p>
                  </a:txBody>
                  <a:tcPr marL="0" marT="0" marR="0" marB="0" vert="horz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061647">
                <a:tc>
                  <a:txBody>
                    <a:bodyPr/>
                    <a:lstStyle/>
                    <a:p>
                      <a:pPr marL="0" indent="0" algn="l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1" i="0" u="none" strike="noStrike" kern="1200" cap="none" spc="0" baseline="0">
                          <a:solidFill>
                            <a:srgbClr val="FF0000"/>
                          </a:solidFill>
                          <a:latin typeface="Arial" pitchFamily="34" charset="0"/>
                          <a:ea typeface="黑体" pitchFamily="49" charset="-122"/>
                          <a:cs typeface="Calibri" pitchFamily="0" charset="0"/>
                        </a:rPr>
                        <a:t>民生</a:t>
                      </a:r>
                      <a:r>
                        <a:rPr lang="zh-CN" altLang="en-US" sz="2800" b="1" i="0" u="none" strike="noStrike" kern="1200" cap="none" spc="0" baseline="0">
                          <a:solidFill>
                            <a:schemeClr val="tx1"/>
                          </a:solidFill>
                          <a:latin typeface="Arial" pitchFamily="34" charset="0"/>
                          <a:ea typeface="黑体" pitchFamily="49" charset="-122"/>
                          <a:cs typeface="Calibri" pitchFamily="0" charset="0"/>
                        </a:rPr>
                        <a:t>主义</a:t>
                      </a:r>
                      <a:endParaRPr lang="zh-CN" altLang="en-US" sz="2800" b="1" i="0" u="none" strike="noStrike" kern="1200" cap="none" spc="0" baseline="0">
                        <a:solidFill>
                          <a:schemeClr val="tx1"/>
                        </a:solidFill>
                        <a:latin typeface="Arial" pitchFamily="34" charset="0"/>
                        <a:ea typeface="黑体" pitchFamily="49" charset="-122"/>
                        <a:cs typeface="Calibri" pitchFamily="0" charset="0"/>
                      </a:endParaRPr>
                    </a:p>
                  </a:txBody>
                  <a:tcPr marL="0" marT="0" marR="0" marB="0" vert="horz">
                    <a:lnL w="28575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400" b="1" i="0" u="none" strike="noStrike" kern="1200" cap="none" spc="0" baseline="0">
                        <a:solidFill>
                          <a:schemeClr val="tx2"/>
                        </a:solidFill>
                        <a:latin typeface="Arial" pitchFamily="34" charset="0"/>
                        <a:ea typeface="黑体" pitchFamily="49" charset="-122"/>
                        <a:cs typeface="Calibri" pitchFamily="0" charset="0"/>
                      </a:endParaRPr>
                    </a:p>
                  </a:txBody>
                  <a:tcPr marL="0" marT="0" marR="0" marB="0" vert="horz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400" b="1" i="0" u="none" strike="noStrike" kern="1200" cap="none" spc="0" baseline="0">
                        <a:solidFill>
                          <a:schemeClr val="tx2"/>
                        </a:solidFill>
                        <a:latin typeface="Arial" pitchFamily="34" charset="0"/>
                        <a:ea typeface="黑体" pitchFamily="49" charset="-122"/>
                        <a:cs typeface="Calibri" pitchFamily="0" charset="0"/>
                      </a:endParaRPr>
                    </a:p>
                  </a:txBody>
                  <a:tcPr marL="0" marT="0" marR="0" marB="0" vert="horz">
                    <a:lnL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" name="矩形"/>
          <p:cNvSpPr>
            <a:spLocks/>
          </p:cNvSpPr>
          <p:nvPr/>
        </p:nvSpPr>
        <p:spPr>
          <a:xfrm rot="0">
            <a:off x="2054860" y="1915795"/>
            <a:ext cx="2555240" cy="1177290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Calibri" pitchFamily="0" charset="0"/>
              </a:rPr>
              <a:t>反对满洲贵族的统治，</a:t>
            </a:r>
            <a:r>
              <a:rPr lang="zh-CN" altLang="en-US" sz="2400" b="1" i="0" u="none" strike="noStrike" kern="1200" cap="none" spc="0" baseline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Calibri" pitchFamily="0" charset="0"/>
              </a:rPr>
              <a:t>没有明确反帝</a:t>
            </a:r>
            <a:endParaRPr lang="zh-CN" altLang="en-US" sz="2400" b="1" i="0" u="none" strike="noStrike" kern="1200" cap="none" spc="0" baseline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Calibri" pitchFamily="0" charset="0"/>
            </a:endParaRPr>
          </a:p>
        </p:txBody>
      </p:sp>
      <p:sp>
        <p:nvSpPr>
          <p:cNvPr id="52" name="矩形"/>
          <p:cNvSpPr>
            <a:spLocks/>
          </p:cNvSpPr>
          <p:nvPr/>
        </p:nvSpPr>
        <p:spPr>
          <a:xfrm rot="0">
            <a:off x="2220595" y="3795394"/>
            <a:ext cx="2060575" cy="1177289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Calibri" pitchFamily="0" charset="0"/>
              </a:rPr>
              <a:t>推翻君主专制，建立资产阶级民主共和国</a:t>
            </a:r>
            <a:endParaRPr lang="zh-CN" altLang="en-US" sz="2400" b="1" i="0" u="none" strike="noStrike" kern="12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Calibri" pitchFamily="0" charset="0"/>
            </a:endParaRPr>
          </a:p>
        </p:txBody>
      </p:sp>
      <p:sp>
        <p:nvSpPr>
          <p:cNvPr id="53" name="矩形"/>
          <p:cNvSpPr>
            <a:spLocks/>
          </p:cNvSpPr>
          <p:nvPr/>
        </p:nvSpPr>
        <p:spPr>
          <a:xfrm rot="0">
            <a:off x="2342515" y="5667373"/>
            <a:ext cx="1979295" cy="453389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chemeClr val="tx1"/>
                </a:solidFill>
                <a:latin typeface="Arial Black" pitchFamily="34" charset="0"/>
                <a:ea typeface="黑体" pitchFamily="49" charset="-122"/>
                <a:cs typeface="Calibri" pitchFamily="0" charset="0"/>
              </a:rPr>
              <a:t>平均地权</a:t>
            </a:r>
            <a:endParaRPr lang="zh-CN" altLang="en-US" sz="2400" b="1" i="0" u="none" strike="noStrike" kern="1200" cap="none" spc="0" baseline="0">
              <a:solidFill>
                <a:schemeClr val="tx1"/>
              </a:solidFill>
              <a:latin typeface="Arial Black" pitchFamily="34" charset="0"/>
              <a:ea typeface="黑体" pitchFamily="49" charset="-122"/>
              <a:cs typeface="Calibri" pitchFamily="0" charset="0"/>
            </a:endParaRPr>
          </a:p>
        </p:txBody>
      </p:sp>
      <p:sp>
        <p:nvSpPr>
          <p:cNvPr id="54" name="矩形"/>
          <p:cNvSpPr>
            <a:spLocks/>
          </p:cNvSpPr>
          <p:nvPr/>
        </p:nvSpPr>
        <p:spPr>
          <a:xfrm rot="0">
            <a:off x="4733925" y="5482590"/>
            <a:ext cx="3115310" cy="996314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chemeClr val="tx1"/>
                </a:solidFill>
                <a:effectLst>
                  <a:outerShdw sx="100000" sy="100000" blurRad="38100" dir="2700000" dist="381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  <a:cs typeface="Calibri" pitchFamily="0" charset="0"/>
              </a:rPr>
              <a:t>节制资本</a:t>
            </a:r>
            <a:r>
              <a:rPr lang="en-US" altLang="zh-CN" sz="2400" b="1" i="0" u="none" strike="noStrike" kern="1200" cap="none" spc="0" baseline="0">
                <a:solidFill>
                  <a:schemeClr val="tx1"/>
                </a:solidFill>
                <a:effectLst>
                  <a:outerShdw sx="100000" sy="100000" blurRad="38100" dir="2700000" dist="381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  <a:cs typeface="Calibri" pitchFamily="0" charset="0"/>
              </a:rPr>
              <a:t>,</a:t>
            </a:r>
            <a:endParaRPr lang="en-US" altLang="zh-CN" sz="2400" b="1" i="0" u="none" strike="noStrike" kern="1200" cap="none" spc="0" baseline="0">
              <a:solidFill>
                <a:schemeClr val="tx1"/>
              </a:solidFill>
              <a:effectLst>
                <a:outerShdw sx="100000" sy="100000" blurRad="38100" dir="2700000" dist="38100" algn="tl">
                  <a:srgbClr val="C0C0C0"/>
                </a:outerShdw>
              </a:effectLst>
              <a:latin typeface="黑体" pitchFamily="49" charset="-122"/>
              <a:ea typeface="黑体" pitchFamily="49" charset="-122"/>
              <a:cs typeface="Calibri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chemeClr val="tx1"/>
                </a:solidFill>
                <a:effectLst>
                  <a:outerShdw sx="100000" sy="100000" blurRad="38100" dir="2700000" dist="381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  <a:cs typeface="Calibri" pitchFamily="0" charset="0"/>
              </a:rPr>
              <a:t>“</a:t>
            </a:r>
            <a:r>
              <a:rPr lang="zh-CN" altLang="en-US" sz="2400" b="1" i="0" u="none" strike="noStrike" kern="1200" cap="none" spc="0" baseline="0">
                <a:solidFill>
                  <a:schemeClr val="tx1"/>
                </a:solidFill>
                <a:effectLst>
                  <a:outerShdw sx="100000" sy="100000" blurRad="38100" dir="2700000" dist="381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  <a:cs typeface="Calibri" pitchFamily="0" charset="0"/>
              </a:rPr>
              <a:t>耕者有其田</a:t>
            </a:r>
            <a:r>
              <a:rPr lang="zh-CN" altLang="en-US" sz="2400" b="1" i="0" u="none" strike="noStrike" kern="1200" cap="none" spc="0" baseline="0">
                <a:solidFill>
                  <a:schemeClr val="tx1"/>
                </a:solidFill>
                <a:effectLst>
                  <a:outerShdw sx="100000" sy="100000" blurRad="38100" dir="2700000" dist="381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  <a:cs typeface="Calibri" pitchFamily="0" charset="0"/>
              </a:rPr>
              <a:t>”</a:t>
            </a:r>
            <a:r>
              <a:rPr lang="zh-CN" altLang="en-US" sz="2400" b="1" i="0" u="none" strike="noStrike" kern="1200" cap="none" spc="0" baseline="0">
                <a:solidFill>
                  <a:schemeClr val="tx1"/>
                </a:solidFill>
                <a:effectLst>
                  <a:outerShdw sx="100000" sy="100000" blurRad="38100" dir="2700000" dist="381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  <a:cs typeface="Calibri" pitchFamily="0" charset="0"/>
              </a:rPr>
              <a:t>。</a:t>
            </a:r>
            <a:endParaRPr lang="zh-CN" altLang="en-US" sz="2400" b="1" i="0" u="none" strike="noStrike" kern="1200" cap="none" spc="0" baseline="0">
              <a:solidFill>
                <a:schemeClr val="tx1"/>
              </a:solidFill>
              <a:effectLst>
                <a:outerShdw sx="100000" sy="100000" blurRad="38100" dir="2700000" dist="38100" algn="tl">
                  <a:srgbClr val="C0C0C0"/>
                </a:outerShdw>
              </a:effectLst>
              <a:latin typeface="黑体" pitchFamily="49" charset="-122"/>
              <a:ea typeface="黑体" pitchFamily="49" charset="-122"/>
              <a:cs typeface="Calibri" pitchFamily="0" charset="0"/>
            </a:endParaRPr>
          </a:p>
        </p:txBody>
      </p:sp>
      <p:sp>
        <p:nvSpPr>
          <p:cNvPr id="55" name="矩形"/>
          <p:cNvSpPr>
            <a:spLocks/>
          </p:cNvSpPr>
          <p:nvPr/>
        </p:nvSpPr>
        <p:spPr>
          <a:xfrm rot="0">
            <a:off x="5115560" y="1915795"/>
            <a:ext cx="1871663" cy="520065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i="0" u="none" strike="noStrike" kern="1200" cap="none" spc="0" baseline="0">
                <a:solidFill>
                  <a:srgbClr val="FF0000"/>
                </a:solidFill>
                <a:latin typeface="Arial Black" pitchFamily="34" charset="0"/>
                <a:ea typeface="黑体" pitchFamily="49" charset="-122"/>
                <a:cs typeface="Calibri" pitchFamily="0" charset="0"/>
                <a:sym typeface="宋体" pitchFamily="0" charset="0"/>
              </a:rPr>
              <a:t>①</a:t>
            </a:r>
            <a:r>
              <a:rPr lang="zh-CN" altLang="en-US" sz="2400" b="1" i="0" u="none" strike="noStrike" kern="1200" cap="none" spc="0" baseline="0">
                <a:solidFill>
                  <a:srgbClr val="FF0000"/>
                </a:solidFill>
                <a:latin typeface="Arial Black" pitchFamily="34" charset="0"/>
                <a:ea typeface="黑体" pitchFamily="49" charset="-122"/>
                <a:cs typeface="Calibri" pitchFamily="0" charset="0"/>
              </a:rPr>
              <a:t>明确反帝</a:t>
            </a:r>
            <a:endParaRPr lang="zh-CN" altLang="en-US" sz="2400" b="1" i="0" u="none" strike="noStrike" kern="1200" cap="none" spc="0" baseline="0">
              <a:solidFill>
                <a:srgbClr val="FF0000"/>
              </a:solidFill>
              <a:latin typeface="Arial Black" pitchFamily="34" charset="0"/>
              <a:ea typeface="黑体" pitchFamily="49" charset="-122"/>
              <a:cs typeface="Calibri" pitchFamily="0" charset="0"/>
            </a:endParaRPr>
          </a:p>
        </p:txBody>
      </p:sp>
      <p:sp>
        <p:nvSpPr>
          <p:cNvPr id="56" name="矩形"/>
          <p:cNvSpPr>
            <a:spLocks/>
          </p:cNvSpPr>
          <p:nvPr/>
        </p:nvSpPr>
        <p:spPr>
          <a:xfrm rot="0">
            <a:off x="4774564" y="4164330"/>
            <a:ext cx="3074668" cy="815340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chemeClr val="tx1"/>
                </a:solidFill>
                <a:latin typeface="Arial Black" pitchFamily="34" charset="0"/>
                <a:ea typeface="黑体" pitchFamily="49" charset="-122"/>
                <a:cs typeface="Calibri" pitchFamily="0" charset="0"/>
              </a:rPr>
              <a:t>民权由</a:t>
            </a:r>
            <a:r>
              <a:rPr lang="zh-CN" altLang="en-US" sz="2400" b="1" i="0" u="none" strike="noStrike" kern="1200" cap="none" spc="0" baseline="0">
                <a:solidFill>
                  <a:srgbClr val="FF0000"/>
                </a:solidFill>
                <a:latin typeface="Arial Black" pitchFamily="34" charset="0"/>
                <a:ea typeface="黑体" pitchFamily="49" charset="-122"/>
                <a:cs typeface="Calibri" pitchFamily="0" charset="0"/>
              </a:rPr>
              <a:t>资产阶级</a:t>
            </a:r>
            <a:r>
              <a:rPr lang="zh-CN" altLang="en-US" sz="2400" b="1" i="0" u="none" strike="noStrike" kern="1200" cap="none" spc="0" baseline="0">
                <a:solidFill>
                  <a:schemeClr val="tx1"/>
                </a:solidFill>
                <a:latin typeface="Arial Black" pitchFamily="34" charset="0"/>
                <a:ea typeface="黑体" pitchFamily="49" charset="-122"/>
                <a:cs typeface="Calibri" pitchFamily="0" charset="0"/>
              </a:rPr>
              <a:t>掌握→</a:t>
            </a:r>
            <a:r>
              <a:rPr lang="zh-CN" altLang="en-US" sz="2400" b="1" i="0" u="none" strike="noStrike" kern="1200" cap="none" spc="0" baseline="0">
                <a:solidFill>
                  <a:srgbClr val="FF0000"/>
                </a:solidFill>
                <a:latin typeface="Arial Black" pitchFamily="34" charset="0"/>
                <a:ea typeface="黑体" pitchFamily="49" charset="-122"/>
                <a:cs typeface="Calibri" pitchFamily="0" charset="0"/>
              </a:rPr>
              <a:t>平民</a:t>
            </a:r>
            <a:r>
              <a:rPr lang="zh-CN" altLang="en-US" sz="2400" b="1" i="0" u="none" strike="noStrike" kern="1200" cap="none" spc="0" baseline="0">
                <a:solidFill>
                  <a:schemeClr val="tx1"/>
                </a:solidFill>
                <a:latin typeface="Arial Black" pitchFamily="34" charset="0"/>
                <a:ea typeface="黑体" pitchFamily="49" charset="-122"/>
                <a:cs typeface="Calibri" pitchFamily="0" charset="0"/>
              </a:rPr>
              <a:t>共有</a:t>
            </a:r>
            <a:endParaRPr lang="zh-CN" altLang="en-US" sz="2400" b="1" i="0" u="none" strike="noStrike" kern="1200" cap="none" spc="0" baseline="0">
              <a:solidFill>
                <a:schemeClr val="tx1"/>
              </a:solidFill>
              <a:latin typeface="Arial Black" pitchFamily="34" charset="0"/>
              <a:ea typeface="黑体" pitchFamily="49" charset="-122"/>
              <a:cs typeface="Calibri" pitchFamily="0" charset="0"/>
            </a:endParaRPr>
          </a:p>
        </p:txBody>
      </p:sp>
      <p:sp>
        <p:nvSpPr>
          <p:cNvPr id="57" name="矩形"/>
          <p:cNvSpPr>
            <a:spLocks/>
          </p:cNvSpPr>
          <p:nvPr/>
        </p:nvSpPr>
        <p:spPr>
          <a:xfrm rot="0">
            <a:off x="7524121" y="5081909"/>
            <a:ext cx="1134110" cy="1539239"/>
          </a:xfrm>
          <a:prstGeom prst="rect"/>
          <a:solidFill>
            <a:srgbClr val="FFFF00"/>
          </a:solidFill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rgbClr val="FF0000"/>
                </a:solidFill>
                <a:latin typeface="Arial Black" pitchFamily="34" charset="0"/>
                <a:ea typeface="黑体" pitchFamily="49" charset="-122"/>
                <a:cs typeface="Calibri" pitchFamily="0" charset="0"/>
              </a:rPr>
              <a:t>体现了</a:t>
            </a:r>
            <a:r>
              <a:rPr lang="en-US" altLang="zh-CN" sz="2400" b="1" i="0" u="none" strike="noStrike" kern="1200" cap="none" spc="0" baseline="0">
                <a:solidFill>
                  <a:srgbClr val="FF0000"/>
                </a:solidFill>
                <a:latin typeface="Arial Black" pitchFamily="34" charset="0"/>
                <a:ea typeface="黑体" pitchFamily="49" charset="-122"/>
                <a:cs typeface="Calibri" pitchFamily="0" charset="0"/>
              </a:rPr>
              <a:t>“</a:t>
            </a:r>
            <a:r>
              <a:rPr lang="zh-CN" altLang="en-US" sz="2400" b="1" i="0" u="none" strike="noStrike" kern="1200" cap="none" spc="0" baseline="0">
                <a:solidFill>
                  <a:srgbClr val="FF0000"/>
                </a:solidFill>
                <a:latin typeface="Arial Black" pitchFamily="34" charset="0"/>
                <a:ea typeface="黑体" pitchFamily="49" charset="-122"/>
                <a:cs typeface="Calibri" pitchFamily="0" charset="0"/>
              </a:rPr>
              <a:t>扶助农工</a:t>
            </a:r>
            <a:r>
              <a:rPr lang="en-US" altLang="zh-CN" sz="2400" b="1" i="0" u="none" strike="noStrike" kern="1200" cap="none" spc="0" baseline="0">
                <a:solidFill>
                  <a:srgbClr val="FF0000"/>
                </a:solidFill>
                <a:latin typeface="Arial Black" pitchFamily="34" charset="0"/>
                <a:ea typeface="黑体" pitchFamily="49" charset="-122"/>
                <a:cs typeface="Calibri" pitchFamily="0" charset="0"/>
              </a:rPr>
              <a:t>”</a:t>
            </a:r>
            <a:r>
              <a:rPr lang="zh-CN" altLang="en-US" sz="2400" b="1" i="0" u="none" strike="noStrike" kern="1200" cap="none" spc="0" baseline="0">
                <a:solidFill>
                  <a:srgbClr val="FF0000"/>
                </a:solidFill>
                <a:latin typeface="Arial Black" pitchFamily="34" charset="0"/>
                <a:ea typeface="黑体" pitchFamily="49" charset="-122"/>
                <a:cs typeface="Calibri" pitchFamily="0" charset="0"/>
              </a:rPr>
              <a:t>政策</a:t>
            </a:r>
            <a:endParaRPr lang="zh-CN" altLang="en-US" sz="2400" b="1" i="0" u="none" strike="noStrike" kern="1200" cap="none" spc="0" baseline="0">
              <a:solidFill>
                <a:srgbClr val="FF0000"/>
              </a:solidFill>
              <a:latin typeface="Arial Black" pitchFamily="34" charset="0"/>
              <a:ea typeface="黑体" pitchFamily="49" charset="-122"/>
              <a:cs typeface="Calibri" pitchFamily="0" charset="0"/>
            </a:endParaRPr>
          </a:p>
        </p:txBody>
      </p:sp>
      <p:sp>
        <p:nvSpPr>
          <p:cNvPr id="58" name="矩形"/>
          <p:cNvSpPr>
            <a:spLocks/>
          </p:cNvSpPr>
          <p:nvPr/>
        </p:nvSpPr>
        <p:spPr>
          <a:xfrm rot="0">
            <a:off x="130175" y="46990"/>
            <a:ext cx="3140710" cy="52006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  <a:spAutoFit/>
          </a:bodyPr>
          <a:lstStyle/>
          <a:p>
            <a:pPr marL="0" indent="0" algn="l" eaLnBrk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Calibri" pitchFamily="0" charset="0"/>
              </a:rPr>
              <a:t>一、基础知识梳理</a:t>
            </a:r>
            <a:endParaRPr lang="zh-CN" altLang="en-US" sz="2800" b="1" i="0" u="none" strike="noStrike" kern="1200" cap="none" spc="0" baseline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Calibri" pitchFamily="0" charset="0"/>
            </a:endParaRPr>
          </a:p>
        </p:txBody>
      </p:sp>
      <p:sp>
        <p:nvSpPr>
          <p:cNvPr id="59" name="矩形"/>
          <p:cNvSpPr>
            <a:spLocks/>
          </p:cNvSpPr>
          <p:nvPr/>
        </p:nvSpPr>
        <p:spPr>
          <a:xfrm rot="0">
            <a:off x="5067300" y="2376170"/>
            <a:ext cx="2623428" cy="453389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l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rgbClr val="FF0000"/>
                </a:solidFill>
                <a:latin typeface="Arial Black" pitchFamily="34" charset="0"/>
                <a:ea typeface="黑体" pitchFamily="49" charset="-122"/>
                <a:cs typeface="Calibri" pitchFamily="0" charset="0"/>
                <a:sym typeface="宋体" pitchFamily="0" charset="0"/>
              </a:rPr>
              <a:t>②</a:t>
            </a:r>
            <a:r>
              <a:rPr lang="zh-CN" altLang="en-US" sz="2400" b="1" i="0" u="none" strike="noStrike" kern="1200" cap="none" spc="0" baseline="0">
                <a:solidFill>
                  <a:schemeClr val="tx1"/>
                </a:solidFill>
                <a:latin typeface="Arial Black" pitchFamily="34" charset="0"/>
                <a:ea typeface="黑体" pitchFamily="49" charset="-122"/>
                <a:cs typeface="Calibri" pitchFamily="0" charset="0"/>
                <a:sym typeface="宋体" pitchFamily="0" charset="0"/>
              </a:rPr>
              <a:t>反满</a:t>
            </a:r>
            <a:r>
              <a:rPr lang="zh-CN" altLang="en-US" sz="2400" b="1" i="0" u="none" strike="noStrike" kern="1200" cap="none" spc="0" baseline="0">
                <a:solidFill>
                  <a:srgbClr val="FF0000"/>
                </a:solidFill>
                <a:latin typeface="Arial Black" pitchFamily="34" charset="0"/>
                <a:ea typeface="黑体" pitchFamily="49" charset="-122"/>
                <a:cs typeface="Calibri" pitchFamily="0" charset="0"/>
                <a:sym typeface="宋体" pitchFamily="0" charset="0"/>
              </a:rPr>
              <a:t>→民族平等</a:t>
            </a:r>
            <a:endParaRPr lang="zh-CN" altLang="en-US" sz="2400" b="1" i="0" u="none" strike="noStrike" kern="1200" cap="none" spc="0" baseline="0">
              <a:solidFill>
                <a:srgbClr val="FF0000"/>
              </a:solidFill>
              <a:latin typeface="Arial Black" pitchFamily="34" charset="0"/>
              <a:ea typeface="黑体" pitchFamily="49" charset="-122"/>
              <a:cs typeface="Calibri" pitchFamily="0" charset="0"/>
              <a:sym typeface="宋体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5" grpId="0"/>
      <p:bldP spid="59" grpId="0"/>
      <p:bldP spid="52" grpId="0"/>
      <p:bldP spid="56" grpId="0"/>
      <p:bldP spid="53" grpId="0"/>
      <p:bldP spid="54" grpId="0" animBg="1"/>
      <p:bldP spid="57" grpId="0" animBg="1"/>
    </p:bldLst>
  </p:timing>
</p:sld>
</file>

<file path=ppt/slides/slide5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"/>
          <p:cNvSpPr>
            <a:spLocks/>
          </p:cNvSpPr>
          <p:nvPr/>
        </p:nvSpPr>
        <p:spPr>
          <a:xfrm rot="0">
            <a:off x="1494235" y="476251"/>
            <a:ext cx="1997869" cy="366713"/>
          </a:xfrm>
          <a:prstGeom prst="rect"/>
          <a:noFill/>
          <a:ln w="9525" cmpd="sng" cap="flat">
            <a:noFill/>
            <a:prstDash val="solid"/>
            <a:miter/>
          </a:ln>
        </p:spPr>
      </p:sp>
      <p:sp>
        <p:nvSpPr>
          <p:cNvPr id="61" name="矩形"/>
          <p:cNvSpPr>
            <a:spLocks/>
          </p:cNvSpPr>
          <p:nvPr/>
        </p:nvSpPr>
        <p:spPr>
          <a:xfrm rot="0">
            <a:off x="1066800" y="890270"/>
            <a:ext cx="3874133" cy="5006339"/>
          </a:xfrm>
          <a:prstGeom prst="rect"/>
          <a:noFill/>
          <a:ln w="28575" cmpd="sng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 驱除鞑虏</a:t>
            </a:r>
            <a:r>
              <a:rPr lang="en-US" altLang="zh-CN" sz="24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  </a:t>
            </a:r>
            <a:endParaRPr lang="en-US" altLang="zh-CN" sz="2400" b="1" i="0" u="none" strike="noStrike" kern="1200" cap="none" spc="0" baseline="0">
              <a:solidFill>
                <a:srgbClr val="000000"/>
              </a:solidFill>
              <a:latin typeface="黑体" pitchFamily="49" charset="-122"/>
              <a:ea typeface="黑体" pitchFamily="49" charset="-122"/>
              <a:cs typeface="黑体" pitchFamily="49" charset="-122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满政府穷凶极恶，今已贯盈，义师所指，覆彼政府，还我主权</a:t>
            </a:r>
            <a:r>
              <a:rPr lang="en-US" altLang="zh-CN" sz="24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……</a:t>
            </a:r>
            <a:endParaRPr lang="en-US" altLang="zh-CN" sz="2400" b="1" i="0" u="none" strike="noStrike" kern="1200" cap="none" spc="0" baseline="0">
              <a:solidFill>
                <a:srgbClr val="000000"/>
              </a:solidFill>
              <a:latin typeface="黑体" pitchFamily="49" charset="-122"/>
              <a:ea typeface="黑体" pitchFamily="49" charset="-122"/>
              <a:cs typeface="黑体" pitchFamily="49" charset="-122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恢复中华</a:t>
            </a:r>
            <a:r>
              <a:rPr lang="en-US" altLang="zh-CN" sz="24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  </a:t>
            </a:r>
            <a:endParaRPr lang="en-US" altLang="zh-CN" sz="2400" b="1" i="0" u="none" strike="noStrike" kern="1200" cap="none" spc="0" baseline="0">
              <a:solidFill>
                <a:srgbClr val="000000"/>
              </a:solidFill>
              <a:latin typeface="黑体" pitchFamily="49" charset="-122"/>
              <a:ea typeface="黑体" pitchFamily="49" charset="-122"/>
              <a:cs typeface="黑体" pitchFamily="49" charset="-122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中国者，中国人之中国；中国之政治，中国人任之。驱除鞑虏之后</a:t>
            </a:r>
            <a:r>
              <a:rPr lang="zh-CN" altLang="en-US" sz="2400" b="1" i="0" u="none" strike="noStrike" kern="12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，</a:t>
            </a:r>
            <a:r>
              <a:rPr lang="zh-CN" altLang="en-US" sz="2400" b="1" i="0" u="none" strike="noStrike" kern="1200" cap="none" spc="0" baseline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光复我民族的国家</a:t>
            </a:r>
            <a:r>
              <a:rPr lang="en-US" altLang="zh-CN" sz="2400" b="1" i="0" u="none" strike="noStrike" kern="1200" cap="none" spc="0" baseline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......</a:t>
            </a:r>
            <a:endParaRPr lang="zh-CN" altLang="en-US" sz="2400" b="1" i="0" u="none" strike="noStrike" kern="1200" cap="none" spc="0" baseline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黑体" pitchFamily="49" charset="-122"/>
            </a:endParaRPr>
          </a:p>
        </p:txBody>
      </p:sp>
      <p:sp>
        <p:nvSpPr>
          <p:cNvPr id="62" name="矩形"/>
          <p:cNvSpPr>
            <a:spLocks/>
          </p:cNvSpPr>
          <p:nvPr/>
        </p:nvSpPr>
        <p:spPr>
          <a:xfrm rot="0">
            <a:off x="5457825" y="2487930"/>
            <a:ext cx="3006090" cy="1177289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l" eaLnBrk="1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None/>
            </a:pPr>
            <a:r>
              <a:rPr lang="zh-CN" altLang="en-US" sz="24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把推翻清政府的原因归结为“</a:t>
            </a:r>
            <a:r>
              <a:rPr lang="zh-CN" altLang="en-US" sz="2400" b="1" i="0" u="none" strike="noStrike" kern="1200" cap="none" spc="0" baseline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种族之争</a:t>
            </a:r>
            <a:r>
              <a:rPr lang="zh-CN" altLang="en-US" sz="24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”（</a:t>
            </a:r>
            <a:r>
              <a:rPr lang="zh-CN" altLang="en-US" sz="2400" b="1" i="0" u="none" strike="noStrike" kern="1200" cap="none" spc="0" baseline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反满复汉</a:t>
            </a:r>
            <a:r>
              <a:rPr lang="zh-CN" altLang="en-US" sz="24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）。</a:t>
            </a:r>
            <a:endParaRPr lang="zh-CN" altLang="en-US" sz="2400" b="1" i="0" u="none" strike="noStrike" kern="1200" cap="none" spc="0" baseline="0">
              <a:solidFill>
                <a:srgbClr val="000000"/>
              </a:solidFill>
              <a:latin typeface="黑体" pitchFamily="49" charset="-122"/>
              <a:ea typeface="黑体" pitchFamily="49" charset="-122"/>
              <a:cs typeface="黑体" pitchFamily="49" charset="-122"/>
            </a:endParaRPr>
          </a:p>
        </p:txBody>
      </p:sp>
      <p:sp>
        <p:nvSpPr>
          <p:cNvPr id="63" name="矩形"/>
          <p:cNvSpPr>
            <a:spLocks/>
          </p:cNvSpPr>
          <p:nvPr/>
        </p:nvSpPr>
        <p:spPr>
          <a:xfrm rot="0">
            <a:off x="130175" y="46830"/>
            <a:ext cx="8610600" cy="52006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ctr" anchorCtr="0">
            <a:prstTxWarp prst="textNoShape"/>
            <a:spAutoFit/>
          </a:bodyPr>
          <a:lstStyle/>
          <a:p>
            <a:pPr marL="0" indent="0" algn="l" eaLnBrk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i="0" u="none" strike="noStrike" kern="1200" cap="none" spc="0" baseline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Calibri" pitchFamily="0" charset="0"/>
              </a:rPr>
              <a:t>二、重难点突破一：民族主义</a:t>
            </a:r>
            <a:endParaRPr lang="zh-CN" altLang="en-US" sz="2800" b="1" i="0" u="none" strike="noStrike" kern="1200" cap="none" spc="0" baseline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Calibri" pitchFamily="0" charset="0"/>
            </a:endParaRPr>
          </a:p>
        </p:txBody>
      </p:sp>
      <p:sp>
        <p:nvSpPr>
          <p:cNvPr id="64" name="矩形"/>
          <p:cNvSpPr>
            <a:spLocks/>
          </p:cNvSpPr>
          <p:nvPr/>
        </p:nvSpPr>
        <p:spPr>
          <a:xfrm rot="0">
            <a:off x="5457825" y="4107180"/>
            <a:ext cx="3549649" cy="118681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7200" b="1" i="0" u="none" strike="noStrike" kern="1200" cap="none" spc="0" baseline="0">
                <a:ln w="22225" cap="flat">
                  <a:solidFill>
                    <a:srgbClr val="C0504D"/>
                  </a:solidFill>
                  <a:prstDash val="solid"/>
                  <a:round/>
                </a:ln>
                <a:solidFill>
                  <a:srgbClr val="E6B9B8"/>
                </a:solidFill>
                <a:latin typeface="Arial" pitchFamily="34" charset="0"/>
                <a:ea typeface="黑体" pitchFamily="49" charset="-122"/>
                <a:cs typeface="Calibri" pitchFamily="0" charset="0"/>
              </a:rPr>
              <a:t>为什么？</a:t>
            </a:r>
            <a:endParaRPr lang="zh-CN" altLang="en-US" sz="7200" b="1" i="0" u="none" strike="noStrike" kern="1200" cap="none" spc="0" baseline="0">
              <a:ln w="22225" cap="flat">
                <a:solidFill>
                  <a:srgbClr val="C0504D"/>
                </a:solidFill>
                <a:prstDash val="solid"/>
                <a:round/>
              </a:ln>
              <a:solidFill>
                <a:srgbClr val="E6B9B8"/>
              </a:solidFill>
              <a:latin typeface="Arial" pitchFamily="34" charset="0"/>
              <a:ea typeface="黑体" pitchFamily="49" charset="-122"/>
              <a:cs typeface="Calibri" pitchFamily="0" charset="0"/>
            </a:endParaRPr>
          </a:p>
        </p:txBody>
      </p:sp>
      <p:sp>
        <p:nvSpPr>
          <p:cNvPr id="65" name="矩形"/>
          <p:cNvSpPr>
            <a:spLocks/>
          </p:cNvSpPr>
          <p:nvPr/>
        </p:nvSpPr>
        <p:spPr>
          <a:xfrm rot="0">
            <a:off x="5740463" y="1360805"/>
            <a:ext cx="2711323" cy="691515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1" i="0" u="none" strike="noStrike" kern="1200" cap="none" spc="0" baseline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黑体" pitchFamily="49" charset="-122"/>
                <a:sym typeface="宋体" pitchFamily="0" charset="0"/>
              </a:rPr>
              <a:t>未</a:t>
            </a:r>
            <a:r>
              <a:rPr lang="zh-CN" altLang="en-US" sz="4000" b="1" i="0" u="none" strike="noStrike" kern="1200" cap="none" spc="0" baseline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黑体" pitchFamily="49" charset="-122"/>
                <a:sym typeface="宋体" pitchFamily="0" charset="0"/>
              </a:rPr>
              <a:t>明确反帝</a:t>
            </a:r>
            <a:endParaRPr lang="zh-CN" altLang="en-US" sz="4000" b="1" i="0" u="none" strike="noStrike" kern="1200" cap="none" spc="0" baseline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黑体" pitchFamily="49" charset="-122"/>
              <a:sym typeface="宋体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1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2" grpId="0"/>
      <p:bldP spid="64" grpId="0"/>
    </p:bldLst>
  </p:timing>
</p:sld>
</file>

<file path=ppt/slides/slide6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"/>
          <p:cNvSpPr>
            <a:spLocks/>
          </p:cNvSpPr>
          <p:nvPr/>
        </p:nvSpPr>
        <p:spPr>
          <a:xfrm rot="0">
            <a:off x="521335" y="693420"/>
            <a:ext cx="8101965" cy="5877878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266700" indent="-2667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(2019</a:t>
            </a:r>
            <a:r>
              <a:rPr lang="zh-CN" altLang="en-US" sz="2800" b="0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·江苏盐城三模</a:t>
            </a:r>
            <a:r>
              <a:rPr lang="en-US" altLang="zh-CN" sz="2800" b="0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)</a:t>
            </a:r>
            <a:endParaRPr lang="en-US" altLang="zh-CN" sz="2800" b="0" i="0" u="none" strike="noStrike" kern="1200" cap="none" spc="0" baseline="0">
              <a:solidFill>
                <a:srgbClr val="000000"/>
              </a:solidFill>
              <a:latin typeface="黑体" pitchFamily="49" charset="-122"/>
              <a:ea typeface="黑体" pitchFamily="49" charset="-122"/>
              <a:cs typeface="黑体" pitchFamily="49" charset="-122"/>
            </a:endParaRPr>
          </a:p>
          <a:p>
            <a:pPr marL="266700" indent="-2667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1</a:t>
            </a:r>
            <a:r>
              <a:rPr lang="zh-CN" altLang="en-US" sz="2800" b="0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、</a:t>
            </a:r>
            <a:r>
              <a:rPr lang="zh-CN" altLang="en-US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近代中国，孙中山等革命派推崇王夫之，将其视为“恢复中华”的思想先驱，并印发王夫之的《黄书》等有关“华夷之辨”的书籍，倡导“排满革命”“光复旧物”。此举</a:t>
            </a:r>
            <a:r>
              <a:rPr lang="en-US" altLang="zh-CN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(</a:t>
            </a:r>
            <a:r>
              <a:rPr lang="zh-CN" altLang="en-US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　　</a:t>
            </a:r>
            <a:r>
              <a:rPr lang="en-US" altLang="zh-CN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)A</a:t>
            </a:r>
            <a:r>
              <a:rPr lang="zh-CN" altLang="en-US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．复兴传承了中国传统文化</a:t>
            </a:r>
            <a:r>
              <a:rPr lang="en-US" altLang="zh-CN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                    B</a:t>
            </a:r>
            <a:r>
              <a:rPr lang="zh-CN" altLang="en-US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．高举民族民主革命的旗帜</a:t>
            </a:r>
            <a:r>
              <a:rPr lang="en-US" altLang="zh-CN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C</a:t>
            </a:r>
            <a:r>
              <a:rPr lang="zh-CN" altLang="en-US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．使民主共和观念深入人心</a:t>
            </a:r>
            <a:r>
              <a:rPr lang="en-US" altLang="zh-CN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                    D</a:t>
            </a:r>
            <a:r>
              <a:rPr lang="zh-CN" altLang="en-US" sz="28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．体现了革命派的斗争策略</a:t>
            </a:r>
            <a:endParaRPr lang="zh-CN" altLang="en-US" sz="2800" b="1" i="0" u="none" strike="noStrike" kern="12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黑体" pitchFamily="49" charset="-122"/>
            </a:endParaRPr>
          </a:p>
        </p:txBody>
      </p:sp>
      <p:sp>
        <p:nvSpPr>
          <p:cNvPr id="67" name="矩形"/>
          <p:cNvSpPr>
            <a:spLocks/>
          </p:cNvSpPr>
          <p:nvPr/>
        </p:nvSpPr>
        <p:spPr>
          <a:xfrm rot="0">
            <a:off x="421005" y="167639"/>
            <a:ext cx="2006024" cy="63436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b="1" i="0" u="none" strike="noStrike" kern="1200" cap="none" spc="0" baseline="0">
                <a:ln w="22225" cap="flat">
                  <a:solidFill>
                    <a:srgbClr val="C0504D"/>
                  </a:solidFill>
                  <a:prstDash val="solid"/>
                  <a:round/>
                </a:ln>
                <a:solidFill>
                  <a:srgbClr val="E6B9B8"/>
                </a:solidFill>
                <a:latin typeface="Arial" pitchFamily="34" charset="0"/>
                <a:ea typeface="黑体" pitchFamily="49" charset="-122"/>
                <a:cs typeface="Calibri" pitchFamily="0" charset="0"/>
              </a:rPr>
              <a:t>及时巩固</a:t>
            </a:r>
            <a:endParaRPr lang="zh-CN" altLang="en-US" sz="3600" b="1" i="0" u="none" strike="noStrike" kern="1200" cap="none" spc="0" baseline="0">
              <a:ln w="22225" cap="flat">
                <a:solidFill>
                  <a:srgbClr val="C0504D"/>
                </a:solidFill>
                <a:prstDash val="solid"/>
                <a:round/>
              </a:ln>
              <a:solidFill>
                <a:srgbClr val="E6B9B8"/>
              </a:solidFill>
              <a:latin typeface="Arial" pitchFamily="34" charset="0"/>
              <a:ea typeface="黑体" pitchFamily="49" charset="-122"/>
              <a:cs typeface="Calibri" pitchFamily="0" charset="0"/>
            </a:endParaRPr>
          </a:p>
        </p:txBody>
      </p:sp>
      <p:sp>
        <p:nvSpPr>
          <p:cNvPr id="68" name="矩形"/>
          <p:cNvSpPr>
            <a:spLocks/>
          </p:cNvSpPr>
          <p:nvPr/>
        </p:nvSpPr>
        <p:spPr>
          <a:xfrm rot="0">
            <a:off x="6559550" y="3734435"/>
            <a:ext cx="1415414" cy="154876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9600" b="1" i="0" u="none" strike="noStrike" kern="1200" cap="none" spc="0" baseline="0">
                <a:ln w="6527" cap="flat">
                  <a:solidFill>
                    <a:srgbClr val="C0504D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dir="2700000" dist="38100" algn="tl">
                    <a:srgbClr val="C0504D"/>
                  </a:outerShdw>
                </a:effectLst>
                <a:latin typeface="Arial" pitchFamily="34" charset="0"/>
                <a:ea typeface="黑体" pitchFamily="49" charset="-122"/>
                <a:cs typeface="Calibri" pitchFamily="0" charset="0"/>
              </a:rPr>
              <a:t>D</a:t>
            </a:r>
            <a:endParaRPr lang="zh-CN" altLang="en-US" sz="9600" b="1" i="0" u="none" strike="noStrike" kern="1200" cap="none" spc="0" baseline="0">
              <a:ln w="6527" cap="flat">
                <a:solidFill>
                  <a:srgbClr val="C0504D"/>
                </a:solidFill>
                <a:prstDash val="solid"/>
                <a:round/>
              </a:ln>
              <a:solidFill>
                <a:srgbClr val="FFFFFF"/>
              </a:solidFill>
              <a:effectLst>
                <a:outerShdw sx="100000" sy="100000" dir="2700000" dist="38100" algn="tl">
                  <a:srgbClr val="C0504D"/>
                </a:outerShdw>
              </a:effectLst>
              <a:latin typeface="Arial" pitchFamily="34" charset="0"/>
              <a:ea typeface="黑体" pitchFamily="49" charset="-122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12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7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"/>
          <p:cNvSpPr>
            <a:spLocks/>
          </p:cNvSpPr>
          <p:nvPr/>
        </p:nvSpPr>
        <p:spPr>
          <a:xfrm rot="0">
            <a:off x="474980" y="533400"/>
            <a:ext cx="8194040" cy="606361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266700" indent="-2667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(2018·江苏南通、扬州、泰州、淮安、宿迁六市二模)</a:t>
            </a:r>
            <a:endParaRPr lang="en-US" altLang="zh-CN" sz="2400" b="1" i="0" u="none" strike="noStrike" kern="1200" cap="none" spc="0" baseline="0">
              <a:solidFill>
                <a:srgbClr val="000000"/>
              </a:solidFill>
              <a:latin typeface="黑体" pitchFamily="49" charset="-122"/>
              <a:ea typeface="黑体" pitchFamily="49" charset="-122"/>
              <a:cs typeface="黑体" pitchFamily="49" charset="-122"/>
            </a:endParaRPr>
          </a:p>
          <a:p>
            <a:pPr marL="266700" indent="-2667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2</a:t>
            </a:r>
            <a:r>
              <a:rPr lang="zh-CN" altLang="en-US" sz="24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、</a:t>
            </a:r>
            <a:r>
              <a:rPr lang="zh-CN" altLang="en-US" sz="24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孙中山在《北上宣言》中指出：“辛亥之役，吾人虽能推倒满洲政府，曾不须臾，帝国主义者已勾结军阀，以与国民革命为敌。十三年来，军阀本身有新陈代谢，而其性质作用，则自袁世凯以至于曹锟、吴佩孚，如出一辙。故北伐之目的，尤在曹吴覆灭之后，永无同样继起之人。”该宣言的发表</a:t>
            </a:r>
            <a:r>
              <a:rPr lang="en-US" altLang="zh-CN" sz="24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(</a:t>
            </a:r>
            <a:r>
              <a:rPr lang="zh-CN" altLang="en-US" sz="24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　　</a:t>
            </a:r>
            <a:r>
              <a:rPr lang="en-US" altLang="zh-CN" sz="24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)A</a:t>
            </a:r>
            <a:r>
              <a:rPr lang="zh-CN" altLang="en-US" sz="24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．说明北伐战争取得重大进展</a:t>
            </a:r>
            <a:r>
              <a:rPr lang="en-US" altLang="zh-CN" sz="24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                </a:t>
            </a:r>
            <a:endParaRPr lang="en-US" altLang="zh-CN" sz="2400" b="1" i="0" u="none" strike="noStrike" kern="1200" cap="none" spc="0" baseline="0">
              <a:solidFill>
                <a:srgbClr val="000000"/>
              </a:solidFill>
              <a:latin typeface="黑体" pitchFamily="49" charset="-122"/>
              <a:ea typeface="黑体" pitchFamily="49" charset="-122"/>
              <a:cs typeface="黑体" pitchFamily="49" charset="-122"/>
            </a:endParaRPr>
          </a:p>
          <a:p>
            <a:pPr marL="266700" indent="-2667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  B</a:t>
            </a:r>
            <a:r>
              <a:rPr lang="zh-CN" altLang="en-US" sz="24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．表明孙中山认清民主革命的任务</a:t>
            </a:r>
            <a:r>
              <a:rPr lang="en-US" altLang="zh-CN" sz="24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C</a:t>
            </a:r>
            <a:r>
              <a:rPr lang="zh-CN" altLang="en-US" sz="24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．标志着国共两党合作的实现</a:t>
            </a:r>
            <a:r>
              <a:rPr lang="en-US" altLang="zh-CN" sz="24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                </a:t>
            </a:r>
            <a:endParaRPr lang="en-US" altLang="zh-CN" sz="2400" b="1" i="0" u="none" strike="noStrike" kern="1200" cap="none" spc="0" baseline="0">
              <a:solidFill>
                <a:srgbClr val="000000"/>
              </a:solidFill>
              <a:latin typeface="黑体" pitchFamily="49" charset="-122"/>
              <a:ea typeface="黑体" pitchFamily="49" charset="-122"/>
              <a:cs typeface="黑体" pitchFamily="49" charset="-122"/>
            </a:endParaRPr>
          </a:p>
          <a:p>
            <a:pPr marL="266700" indent="-2667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  D</a:t>
            </a:r>
            <a:r>
              <a:rPr lang="zh-CN" altLang="en-US" sz="2400" b="1" i="0" u="none" strike="noStrike" kern="12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黑体" pitchFamily="49" charset="-122"/>
              </a:rPr>
              <a:t>．动摇了帝国主义统治中国的根基</a:t>
            </a:r>
            <a:endParaRPr lang="zh-CN" altLang="en-US" sz="2400" b="1" i="0" u="none" strike="noStrike" kern="12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黑体" pitchFamily="49" charset="-122"/>
            </a:endParaRPr>
          </a:p>
        </p:txBody>
      </p:sp>
      <p:sp>
        <p:nvSpPr>
          <p:cNvPr id="70" name="矩形"/>
          <p:cNvSpPr>
            <a:spLocks/>
          </p:cNvSpPr>
          <p:nvPr/>
        </p:nvSpPr>
        <p:spPr>
          <a:xfrm rot="0">
            <a:off x="421005" y="167639"/>
            <a:ext cx="2006024" cy="63436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none" lIns="91440" tIns="45720" rIns="91440" bIns="45720" anchor="t" anchorCtr="0">
            <a:prstTxWarp prst="textNoShape"/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b="1" i="0" u="none" strike="noStrike" kern="1200" cap="none" spc="0" baseline="0">
                <a:ln w="22225" cap="flat">
                  <a:solidFill>
                    <a:srgbClr val="C0504D"/>
                  </a:solidFill>
                  <a:prstDash val="solid"/>
                  <a:round/>
                </a:ln>
                <a:solidFill>
                  <a:srgbClr val="E6B9B8"/>
                </a:solidFill>
                <a:latin typeface="Arial" pitchFamily="34" charset="0"/>
                <a:ea typeface="黑体" pitchFamily="49" charset="-122"/>
                <a:cs typeface="Calibri" pitchFamily="0" charset="0"/>
              </a:rPr>
              <a:t>及时巩固</a:t>
            </a:r>
            <a:endParaRPr lang="zh-CN" altLang="en-US" sz="3600" b="1" i="0" u="none" strike="noStrike" kern="1200" cap="none" spc="0" baseline="0">
              <a:ln w="22225" cap="flat">
                <a:solidFill>
                  <a:srgbClr val="C0504D"/>
                </a:solidFill>
                <a:prstDash val="solid"/>
                <a:round/>
              </a:ln>
              <a:solidFill>
                <a:srgbClr val="E6B9B8"/>
              </a:solidFill>
              <a:latin typeface="Arial" pitchFamily="34" charset="0"/>
              <a:ea typeface="黑体" pitchFamily="49" charset="-122"/>
              <a:cs typeface="Calibri" pitchFamily="0" charset="0"/>
            </a:endParaRPr>
          </a:p>
        </p:txBody>
      </p:sp>
      <p:sp>
        <p:nvSpPr>
          <p:cNvPr id="71" name="矩形"/>
          <p:cNvSpPr>
            <a:spLocks/>
          </p:cNvSpPr>
          <p:nvPr/>
        </p:nvSpPr>
        <p:spPr>
          <a:xfrm rot="0">
            <a:off x="6759575" y="3894454"/>
            <a:ext cx="1415415" cy="1548765"/>
          </a:xfrm>
          <a:prstGeom prst="rect"/>
          <a:noFill/>
          <a:ln w="9525" cmpd="sng" cap="flat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9600" b="1" i="0" u="none" strike="noStrike" kern="1200" cap="none" spc="0" baseline="0">
                <a:ln w="6527" cap="flat">
                  <a:solidFill>
                    <a:srgbClr val="C0504D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dir="2700000" dist="38100" algn="tl">
                    <a:srgbClr val="C0504D"/>
                  </a:outerShdw>
                </a:effectLst>
                <a:latin typeface="Arial" pitchFamily="34" charset="0"/>
                <a:ea typeface="黑体" pitchFamily="49" charset="-122"/>
                <a:cs typeface="Calibri" pitchFamily="0" charset="0"/>
              </a:rPr>
              <a:t>B</a:t>
            </a:r>
            <a:endParaRPr lang="zh-CN" altLang="en-US" sz="9600" b="1" i="0" u="none" strike="noStrike" kern="1200" cap="none" spc="0" baseline="0">
              <a:ln w="6527" cap="flat">
                <a:solidFill>
                  <a:srgbClr val="C0504D"/>
                </a:solidFill>
                <a:prstDash val="solid"/>
                <a:round/>
              </a:ln>
              <a:solidFill>
                <a:srgbClr val="FFFFFF"/>
              </a:solidFill>
              <a:effectLst>
                <a:outerShdw sx="100000" sy="100000" dir="2700000" dist="38100" algn="tl">
                  <a:srgbClr val="C0504D"/>
                </a:outerShdw>
              </a:effectLst>
              <a:latin typeface="Arial" pitchFamily="34" charset="0"/>
              <a:ea typeface="黑体" pitchFamily="49" charset="-122"/>
              <a:cs typeface="Calibri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2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8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矩形"/>
          <p:cNvSpPr>
            <a:spLocks/>
          </p:cNvSpPr>
          <p:nvPr/>
        </p:nvSpPr>
        <p:spPr>
          <a:xfrm rot="0">
            <a:off x="-35929" y="47622"/>
            <a:ext cx="9071862" cy="4387215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266700" indent="-2667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600" b="0" i="0" u="none" strike="noStrike" kern="100" cap="none" spc="0" baseline="0">
                <a:solidFill>
                  <a:schemeClr val="tx1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3.</a:t>
            </a:r>
            <a:r>
              <a:rPr lang="en-US" altLang="zh-CN" sz="2400" b="1" i="0" u="none" strike="noStrike" kern="100" cap="none" spc="0" baseline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0" charset="0"/>
              </a:rPr>
              <a:t>(2017·新课标全国Ⅰ卷高考)阅读材料，完成下列要求。</a:t>
            </a:r>
            <a:endParaRPr lang="en-US" altLang="zh-CN" sz="2400" b="1" i="0" u="none" strike="noStrike" kern="1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0" charset="0"/>
            </a:endParaRPr>
          </a:p>
          <a:p>
            <a:pPr marL="2667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600" b="1" i="0" u="none" strike="noStrike" kern="100" cap="none" spc="0" baseline="0">
                <a:solidFill>
                  <a:srgbClr val="000000"/>
                </a:solidFill>
                <a:latin typeface="楷体" pitchFamily="-128" charset="-122"/>
                <a:ea typeface="楷体" pitchFamily="-128" charset="-122"/>
                <a:cs typeface="Times New Roman" pitchFamily="0" charset="0"/>
              </a:rPr>
              <a:t>材料一 在专制王权下的法国，国王曾自视为民族的代表，路易十四声称“朕即国家”“朕即民族”。启蒙思想家主张人民主权，抨击君主专制，阐述了与之相适应的民族思想：一个民族可以没有国王而将国家治理得井井有条，相反，一个国王若无国民则不存在，更不必说治理国家了，甚至表示“专制之下无祖国”。在法国大革命中，人们认为法兰西民族的成员不仅居住在同一地域、使用相同的语言，而且相互之间是平等的，全体法国人组成的法兰西民族。一般认为，法国大革命是法兰西民族诞生和民族主义形成的标志</a:t>
            </a:r>
            <a:r>
              <a:rPr lang="zh-CN" altLang="en-US" sz="2600" b="0" i="0" u="none" strike="noStrike" kern="100" cap="none" spc="0" baseline="0">
                <a:solidFill>
                  <a:srgbClr val="000000"/>
                </a:solidFill>
                <a:latin typeface="楷体" pitchFamily="-128" charset="-122"/>
                <a:ea typeface="楷体" pitchFamily="-128" charset="-122"/>
                <a:cs typeface="Times New Roman" pitchFamily="0" charset="0"/>
              </a:rPr>
              <a:t>。   </a:t>
            </a:r>
            <a:r>
              <a:rPr lang="en-US" altLang="zh-CN" sz="2600" b="0" i="0" u="none" strike="noStrike" kern="1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itchFamily="0" charset="0"/>
              </a:rPr>
              <a:t>          </a:t>
            </a:r>
            <a:endParaRPr lang="en-US" altLang="zh-CN" sz="2600" b="0" i="0" u="none" strike="noStrike" kern="0" cap="none" spc="0" baseline="0">
              <a:solidFill>
                <a:srgbClr val="000000"/>
              </a:solidFill>
              <a:latin typeface="黑体" pitchFamily="49" charset="-122"/>
              <a:ea typeface="黑体" pitchFamily="49" charset="-122"/>
              <a:cs typeface="Times New Roman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600" b="0" i="0" u="none" strike="noStrike" kern="12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0" charset="0"/>
            </a:endParaRPr>
          </a:p>
        </p:txBody>
      </p:sp>
      <p:sp>
        <p:nvSpPr>
          <p:cNvPr id="73" name="矩形"/>
          <p:cNvSpPr>
            <a:spLocks/>
          </p:cNvSpPr>
          <p:nvPr/>
        </p:nvSpPr>
        <p:spPr>
          <a:xfrm rot="0">
            <a:off x="110018" y="4076638"/>
            <a:ext cx="8927865" cy="1263015"/>
          </a:xfrm>
          <a:prstGeom prst="rect"/>
          <a:solidFill>
            <a:srgbClr val="92CDDC"/>
          </a:solidFill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26670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600" b="1" i="0" u="none" strike="noStrike" kern="1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itchFamily="0" charset="0"/>
              </a:rPr>
              <a:t>(1)根据材料一并结合所学知识，说明法国大革命对近代民族主义形成的促进作用。 </a:t>
            </a:r>
            <a:endParaRPr lang="zh-CN" altLang="en-US" sz="2600" b="1" i="0" u="none" strike="noStrike" kern="12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0" charset="0"/>
            </a:endParaRPr>
          </a:p>
        </p:txBody>
      </p:sp>
      <p:sp>
        <p:nvSpPr>
          <p:cNvPr id="74" name="矩形"/>
          <p:cNvSpPr>
            <a:spLocks/>
          </p:cNvSpPr>
          <p:nvPr/>
        </p:nvSpPr>
        <p:spPr>
          <a:xfrm rot="0">
            <a:off x="184266" y="5448217"/>
            <a:ext cx="8783867" cy="948689"/>
          </a:xfrm>
          <a:prstGeom prst="rect"/>
          <a:solidFill>
            <a:srgbClr val="FFFF00"/>
          </a:solidFill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266700" indent="-2667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1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itchFamily="0" charset="0"/>
              </a:rPr>
              <a:t> </a:t>
            </a:r>
            <a:r>
              <a:rPr lang="zh-CN" altLang="en-US" sz="2800" b="1" i="0" u="none" strike="noStrike" kern="1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itchFamily="0" charset="0"/>
              </a:rPr>
              <a:t>启蒙思想的广泛传播；君主专制被推翻；等级制度被废除；《人权宣言》宣布了天赋人权和公民平等。 </a:t>
            </a:r>
            <a:endParaRPr lang="zh-CN" altLang="en-US" sz="2800" b="1" i="0" u="none" strike="noStrike" kern="12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3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</p:bldLst>
  </p:timing>
</p:sld>
</file>

<file path=ppt/slides/slide9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"/>
          <p:cNvSpPr>
            <a:spLocks/>
          </p:cNvSpPr>
          <p:nvPr/>
        </p:nvSpPr>
        <p:spPr>
          <a:xfrm rot="0">
            <a:off x="108068" y="47622"/>
            <a:ext cx="8855866" cy="3215640"/>
          </a:xfrm>
          <a:prstGeom prst="rect"/>
          <a:noFill/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2667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600" b="1" i="0" u="none" strike="noStrike" kern="100" cap="none" spc="0" baseline="0">
                <a:solidFill>
                  <a:srgbClr val="000000"/>
                </a:solidFill>
                <a:latin typeface="Times New Roman" pitchFamily="0" charset="0"/>
                <a:ea typeface="黑体" pitchFamily="49" charset="-122"/>
                <a:cs typeface="Times New Roman" pitchFamily="0" charset="0"/>
              </a:rPr>
              <a:t>材料二</a:t>
            </a:r>
            <a:r>
              <a:rPr lang="en-US" altLang="zh-CN" sz="2600" b="1" i="0" u="none" strike="noStrike" kern="100" cap="none" spc="0" baseline="0">
                <a:solidFill>
                  <a:srgbClr val="000000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 </a:t>
            </a:r>
            <a:r>
              <a:rPr lang="zh-CN" altLang="en-US" sz="2600" b="1" i="0" u="none" strike="noStrike" kern="100" cap="none" spc="0" baseline="0">
                <a:solidFill>
                  <a:srgbClr val="000000"/>
                </a:solidFill>
                <a:latin typeface="楷体_GB2312" pitchFamily="0" charset="0"/>
                <a:ea typeface="楷体_GB2312" pitchFamily="0" charset="0"/>
                <a:cs typeface="Times New Roman" pitchFamily="0" charset="0"/>
              </a:rPr>
              <a:t>盖民族主义，对于任何阶级，其意义皆不外免除帝国主义之侵略。其在实业界，苟无民族主义，则列强之经济的压迫，致自国生产永无发展之可能。其在劳动界，苟无民族主义，则依附帝国主义而生存之军阀及国内外之资本家，足以蚀其生命而有余。故民族解放之斗争，对于多数之民众，其目标皆不外反帝国主义而已。 </a:t>
            </a:r>
            <a:endParaRPr lang="en-US" altLang="zh-CN" sz="2600" b="1" i="0" u="none" strike="noStrike" kern="100" cap="none" spc="0" baseline="0">
              <a:solidFill>
                <a:srgbClr val="000000"/>
              </a:solidFill>
              <a:latin typeface="楷体_GB2312" pitchFamily="0" charset="0"/>
              <a:ea typeface="楷体_GB2312" pitchFamily="0" charset="0"/>
              <a:cs typeface="Times New Roman" pitchFamily="0" charset="0"/>
            </a:endParaRPr>
          </a:p>
          <a:p>
            <a:pPr marL="26670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600" b="1" i="0" u="none" strike="noStrike" kern="0" cap="none" spc="0" baseline="0">
                <a:solidFill>
                  <a:srgbClr val="000000"/>
                </a:solidFill>
                <a:latin typeface="Times New Roman" pitchFamily="0" charset="0"/>
                <a:ea typeface="宋体" pitchFamily="0" charset="0"/>
                <a:cs typeface="Times New Roman" pitchFamily="0" charset="0"/>
              </a:rPr>
              <a:t>——《中国国民党第一次全国代表大会宣言》(1924年) </a:t>
            </a:r>
            <a:endParaRPr lang="en-US" altLang="zh-CN" sz="2600" b="1" i="0" u="none" strike="noStrike" kern="0" cap="none" spc="0" baseline="0">
              <a:solidFill>
                <a:srgbClr val="000000"/>
              </a:solidFill>
              <a:latin typeface="Times New Roman" pitchFamily="0" charset="0"/>
              <a:ea typeface="宋体" pitchFamily="0" charset="0"/>
              <a:cs typeface="Times New Roman" pitchFamily="0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600" b="1" i="0" u="none" strike="noStrike" kern="1200" cap="none" spc="0" baseline="0">
              <a:solidFill>
                <a:schemeClr val="tx1"/>
              </a:solidFill>
              <a:latin typeface="Arial" pitchFamily="34" charset="0"/>
              <a:ea typeface="黑体" pitchFamily="49" charset="-122"/>
              <a:cs typeface="Times New Roman" pitchFamily="0" charset="0"/>
            </a:endParaRPr>
          </a:p>
        </p:txBody>
      </p:sp>
      <p:sp>
        <p:nvSpPr>
          <p:cNvPr id="76" name="矩形"/>
          <p:cNvSpPr>
            <a:spLocks/>
          </p:cNvSpPr>
          <p:nvPr/>
        </p:nvSpPr>
        <p:spPr>
          <a:xfrm rot="0">
            <a:off x="32994" y="2857456"/>
            <a:ext cx="8786941" cy="1263015"/>
          </a:xfrm>
          <a:prstGeom prst="rect"/>
          <a:solidFill>
            <a:srgbClr val="92CDDC"/>
          </a:solidFill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2667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600" b="1" i="0" u="none" strike="noStrike" kern="1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itchFamily="0" charset="0"/>
              </a:rPr>
              <a:t>(2)根据材料一、二并结合所学知识，概括国民党“一大”《宣言》中的民族主义与近代法国民族主义内涵的相同之处，并说明不同之处及其产生的原因。</a:t>
            </a:r>
            <a:endParaRPr lang="zh-CN" altLang="en-US" sz="2600" b="1" i="0" u="none" strike="noStrike" kern="12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0" charset="0"/>
            </a:endParaRPr>
          </a:p>
        </p:txBody>
      </p:sp>
      <p:sp>
        <p:nvSpPr>
          <p:cNvPr id="77" name="矩形"/>
          <p:cNvSpPr>
            <a:spLocks/>
          </p:cNvSpPr>
          <p:nvPr/>
        </p:nvSpPr>
        <p:spPr>
          <a:xfrm rot="0">
            <a:off x="36069" y="4152836"/>
            <a:ext cx="8498946" cy="1263015"/>
          </a:xfrm>
          <a:prstGeom prst="rect"/>
          <a:solidFill>
            <a:srgbClr val="FFFF00"/>
          </a:solidFill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2667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600" b="1" i="0" u="none" strike="noStrike" kern="1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itchFamily="0" charset="0"/>
              </a:rPr>
              <a:t>相同：追求民主与平等。 </a:t>
            </a:r>
            <a:endParaRPr lang="en-US" altLang="zh-CN" sz="2600" b="1" i="0" u="none" strike="noStrike" kern="100" cap="none" spc="0" baseline="0">
              <a:solidFill>
                <a:srgbClr val="000000"/>
              </a:solidFill>
              <a:latin typeface="黑体" pitchFamily="49" charset="-122"/>
              <a:ea typeface="黑体" pitchFamily="49" charset="-122"/>
              <a:cs typeface="Times New Roman" pitchFamily="0" charset="0"/>
            </a:endParaRPr>
          </a:p>
          <a:p>
            <a:pPr marL="2667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600" b="1" i="0" u="none" strike="noStrike" kern="1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itchFamily="0" charset="0"/>
              </a:rPr>
              <a:t>不同：法国民族主义是反对国内专制；国民党“一大”《宣言》中的民族主义突出反对帝国主义。 </a:t>
            </a:r>
            <a:endParaRPr lang="zh-CN" altLang="en-US" sz="2600" b="1" i="0" u="none" strike="noStrike" kern="12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0" charset="0"/>
            </a:endParaRPr>
          </a:p>
        </p:txBody>
      </p:sp>
      <p:sp>
        <p:nvSpPr>
          <p:cNvPr id="78" name="矩形"/>
          <p:cNvSpPr>
            <a:spLocks/>
          </p:cNvSpPr>
          <p:nvPr/>
        </p:nvSpPr>
        <p:spPr>
          <a:xfrm rot="0">
            <a:off x="36069" y="5448217"/>
            <a:ext cx="8711867" cy="1263015"/>
          </a:xfrm>
          <a:prstGeom prst="rect"/>
          <a:solidFill>
            <a:srgbClr val="FFFF00"/>
          </a:solidFill>
          <a:ln w="9525" cmpd="sng" cap="flat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/>
            <a:spAutoFit/>
          </a:bodyPr>
          <a:lstStyle/>
          <a:p>
            <a:pPr marL="2667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600" b="1" i="0" u="none" strike="noStrike" kern="1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itchFamily="0" charset="0"/>
              </a:rPr>
              <a:t>原因：封建专制与人民大众的矛盾是法国社会主要矛盾；帝国主义与中华民族的矛盾是中国社会的最主要矛盾；</a:t>
            </a:r>
            <a:endParaRPr lang="en-US" altLang="zh-CN" sz="2600" b="1" i="0" u="none" strike="noStrike" kern="100" cap="none" spc="0" baseline="0">
              <a:solidFill>
                <a:srgbClr val="000000"/>
              </a:solidFill>
              <a:latin typeface="黑体" pitchFamily="49" charset="-122"/>
              <a:ea typeface="黑体" pitchFamily="49" charset="-122"/>
              <a:cs typeface="Times New Roman" pitchFamily="0" charset="0"/>
            </a:endParaRPr>
          </a:p>
          <a:p>
            <a:pPr marL="2667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600" b="1" i="0" u="none" strike="noStrike" kern="100" cap="none" spc="0" baseline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Times New Roman" pitchFamily="0" charset="0"/>
              </a:rPr>
              <a:t>中国共产党和苏俄的影响。</a:t>
            </a:r>
            <a:endParaRPr lang="zh-CN" altLang="en-US" sz="2600" b="1" i="0" u="none" strike="noStrike" kern="1200" cap="none" spc="0" baseline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8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</p:bldLst>
  </p:timing>
</p:sld>
</file>

<file path=ppt/theme/theme1.xml><?xml version="1.0" encoding="utf-8"?>
<a:theme xmlns:a="http://schemas.openxmlformats.org/drawingml/2006/main" name="1_默认设计模板">
  <a:themeElements>
    <a:clrScheme name="1_默认设计模板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1_默认设计模板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1_默认设计模板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ppt/theme/theme2.xml><?xml version="1.0" encoding="utf-8"?>
<a:theme xmlns:a="http://schemas.openxmlformats.org/drawingml/2006/main" name="默认设计模板">
  <a:themeElements>
    <a:clrScheme name="默认设计模板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99CC00"/>
      </a:folHlink>
    </a:clrScheme>
    <a:fontScheme name="默认设计模板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默认设计模板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ppt/theme/theme3.xml><?xml version="1.0" encoding="utf-8"?>
<a:theme xmlns:a="http://schemas.openxmlformats.org/drawingml/2006/main" name="默认设计模板">
  <a:themeElements>
    <a:clrScheme name="默认设计模板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99CC00"/>
      </a:folHlink>
    </a:clrScheme>
    <a:fontScheme name="默认设计模板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默认设计模板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ppt/theme/theme4.xml><?xml version="1.0" encoding="utf-8"?>
<a:theme xmlns:a="http://schemas.openxmlformats.org/drawingml/2006/main" name="notesMaster1">
  <a:themeElements>
    <a:clrScheme name="notesMaster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tesMaster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notesMaster1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</a:theme>
</file>

<file path=docProps/app.xml><?xml version="1.0" encoding="utf-8"?>
<Properties xmlns="http://schemas.openxmlformats.org/officeDocument/2006/extended-properties">
  <Template>Normal.eit</Template>
  <TotalTime>167</TotalTime>
  <Application>Yozo_Office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Administrator</dc:creator>
  <cp:lastModifiedBy>hp</cp:lastModifiedBy>
  <cp:revision>1753</cp:revision>
  <dcterms:created xsi:type="dcterms:W3CDTF">2017-01-03T04:05:00Z</dcterms:created>
  <dcterms:modified xsi:type="dcterms:W3CDTF">2019-10-15T01:28:43Z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Version">
    <vt:i4>1</vt:i4>
  </property>
  <property fmtid="{D5CDD505-2E9C-101B-9397-08002B2CF9AE}" pid="3" name="KSOProductBuildVer">
    <vt:lpwstr>2052-11.1.0.9098</vt:lpwstr>
  </property>
</Properties>
</file>