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wav" ContentType="audio/x-wav"/>
  <Default Extension="gif" ContentType="image/gif"/>
  <Default Extension="png" ContentType="image/png"/>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95"/>
  </p:notesMasterIdLst>
  <p:sldIdLst>
    <p:sldId id="333" r:id="rId4"/>
    <p:sldId id="335" r:id="rId5"/>
    <p:sldId id="336" r:id="rId6"/>
    <p:sldId id="337" r:id="rId7"/>
    <p:sldId id="338" r:id="rId8"/>
    <p:sldId id="339" r:id="rId9"/>
    <p:sldId id="340" r:id="rId10"/>
    <p:sldId id="341" r:id="rId11"/>
    <p:sldId id="342" r:id="rId12"/>
    <p:sldId id="343" r:id="rId13"/>
    <p:sldId id="344" r:id="rId14"/>
    <p:sldId id="345" r:id="rId15"/>
    <p:sldId id="346" r:id="rId16"/>
    <p:sldId id="347" r:id="rId17"/>
    <p:sldId id="348" r:id="rId18"/>
    <p:sldId id="349" r:id="rId19"/>
    <p:sldId id="350" r:id="rId20"/>
    <p:sldId id="351" r:id="rId21"/>
    <p:sldId id="352" r:id="rId22"/>
    <p:sldId id="353" r:id="rId23"/>
    <p:sldId id="354" r:id="rId24"/>
    <p:sldId id="355" r:id="rId25"/>
    <p:sldId id="356" r:id="rId26"/>
    <p:sldId id="357" r:id="rId27"/>
    <p:sldId id="358" r:id="rId28"/>
    <p:sldId id="359" r:id="rId29"/>
    <p:sldId id="360" r:id="rId30"/>
    <p:sldId id="361" r:id="rId31"/>
    <p:sldId id="362" r:id="rId32"/>
    <p:sldId id="363" r:id="rId33"/>
    <p:sldId id="364" r:id="rId34"/>
    <p:sldId id="365" r:id="rId35"/>
    <p:sldId id="366" r:id="rId36"/>
    <p:sldId id="367" r:id="rId37"/>
    <p:sldId id="368" r:id="rId38"/>
    <p:sldId id="369" r:id="rId39"/>
    <p:sldId id="370" r:id="rId40"/>
    <p:sldId id="371" r:id="rId41"/>
    <p:sldId id="372" r:id="rId42"/>
    <p:sldId id="373" r:id="rId43"/>
    <p:sldId id="374" r:id="rId44"/>
    <p:sldId id="375" r:id="rId45"/>
    <p:sldId id="376" r:id="rId46"/>
    <p:sldId id="377" r:id="rId47"/>
    <p:sldId id="378" r:id="rId48"/>
    <p:sldId id="379" r:id="rId49"/>
    <p:sldId id="380" r:id="rId50"/>
    <p:sldId id="381" r:id="rId51"/>
    <p:sldId id="382" r:id="rId52"/>
    <p:sldId id="383" r:id="rId53"/>
    <p:sldId id="384" r:id="rId54"/>
    <p:sldId id="385" r:id="rId55"/>
    <p:sldId id="386" r:id="rId56"/>
    <p:sldId id="387" r:id="rId57"/>
    <p:sldId id="388" r:id="rId58"/>
    <p:sldId id="389" r:id="rId59"/>
    <p:sldId id="390" r:id="rId60"/>
    <p:sldId id="391" r:id="rId61"/>
    <p:sldId id="392" r:id="rId62"/>
    <p:sldId id="393" r:id="rId63"/>
    <p:sldId id="394" r:id="rId64"/>
    <p:sldId id="395" r:id="rId65"/>
    <p:sldId id="396" r:id="rId66"/>
    <p:sldId id="397" r:id="rId67"/>
    <p:sldId id="398" r:id="rId68"/>
    <p:sldId id="399" r:id="rId69"/>
    <p:sldId id="400" r:id="rId70"/>
    <p:sldId id="401" r:id="rId71"/>
    <p:sldId id="402" r:id="rId72"/>
    <p:sldId id="403" r:id="rId73"/>
    <p:sldId id="404" r:id="rId74"/>
    <p:sldId id="405" r:id="rId75"/>
    <p:sldId id="406" r:id="rId76"/>
    <p:sldId id="407" r:id="rId77"/>
    <p:sldId id="408" r:id="rId78"/>
    <p:sldId id="409" r:id="rId79"/>
    <p:sldId id="410" r:id="rId80"/>
    <p:sldId id="411" r:id="rId81"/>
    <p:sldId id="412" r:id="rId82"/>
    <p:sldId id="413" r:id="rId83"/>
    <p:sldId id="414" r:id="rId84"/>
    <p:sldId id="415" r:id="rId85"/>
    <p:sldId id="416" r:id="rId86"/>
    <p:sldId id="417" r:id="rId87"/>
    <p:sldId id="418" r:id="rId88"/>
    <p:sldId id="419" r:id="rId89"/>
    <p:sldId id="420" r:id="rId90"/>
    <p:sldId id="421" r:id="rId91"/>
    <p:sldId id="422" r:id="rId92"/>
    <p:sldId id="423" r:id="rId93"/>
    <p:sldId id="424" r:id="rId94"/>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6600"/>
    <a:srgbClr val="000099"/>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742"/>
    <p:restoredTop sz="94331"/>
  </p:normalViewPr>
  <p:slideViewPr>
    <p:cSldViewPr showGuides="1">
      <p:cViewPr varScale="1">
        <p:scale>
          <a:sx n="93" d="100"/>
          <a:sy n="93" d="100"/>
        </p:scale>
        <p:origin x="-90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9" Type="http://schemas.openxmlformats.org/officeDocument/2006/relationships/commentAuthors" Target="commentAuthors.xml"/><Relationship Id="rId98" Type="http://schemas.openxmlformats.org/officeDocument/2006/relationships/tableStyles" Target="tableStyles.xml"/><Relationship Id="rId97" Type="http://schemas.openxmlformats.org/officeDocument/2006/relationships/viewProps" Target="viewProps.xml"/><Relationship Id="rId96" Type="http://schemas.openxmlformats.org/officeDocument/2006/relationships/presProps" Target="presProps.xml"/><Relationship Id="rId95" Type="http://schemas.openxmlformats.org/officeDocument/2006/relationships/notesMaster" Target="notesMasters/notesMaster1.xml"/><Relationship Id="rId94" Type="http://schemas.openxmlformats.org/officeDocument/2006/relationships/slide" Target="slides/slide91.xml"/><Relationship Id="rId93" Type="http://schemas.openxmlformats.org/officeDocument/2006/relationships/slide" Target="slides/slide90.xml"/><Relationship Id="rId92" Type="http://schemas.openxmlformats.org/officeDocument/2006/relationships/slide" Target="slides/slide89.xml"/><Relationship Id="rId91" Type="http://schemas.openxmlformats.org/officeDocument/2006/relationships/slide" Target="slides/slide88.xml"/><Relationship Id="rId90" Type="http://schemas.openxmlformats.org/officeDocument/2006/relationships/slide" Target="slides/slide87.xml"/><Relationship Id="rId9" Type="http://schemas.openxmlformats.org/officeDocument/2006/relationships/slide" Target="slides/slide6.xml"/><Relationship Id="rId89" Type="http://schemas.openxmlformats.org/officeDocument/2006/relationships/slide" Target="slides/slide86.xml"/><Relationship Id="rId88" Type="http://schemas.openxmlformats.org/officeDocument/2006/relationships/slide" Target="slides/slide85.xml"/><Relationship Id="rId87" Type="http://schemas.openxmlformats.org/officeDocument/2006/relationships/slide" Target="slides/slide84.xml"/><Relationship Id="rId86" Type="http://schemas.openxmlformats.org/officeDocument/2006/relationships/slide" Target="slides/slide83.xml"/><Relationship Id="rId85" Type="http://schemas.openxmlformats.org/officeDocument/2006/relationships/slide" Target="slides/slide82.xml"/><Relationship Id="rId84" Type="http://schemas.openxmlformats.org/officeDocument/2006/relationships/slide" Target="slides/slide81.xml"/><Relationship Id="rId83" Type="http://schemas.openxmlformats.org/officeDocument/2006/relationships/slide" Target="slides/slide80.xml"/><Relationship Id="rId82" Type="http://schemas.openxmlformats.org/officeDocument/2006/relationships/slide" Target="slides/slide79.xml"/><Relationship Id="rId81" Type="http://schemas.openxmlformats.org/officeDocument/2006/relationships/slide" Target="slides/slide78.xml"/><Relationship Id="rId80" Type="http://schemas.openxmlformats.org/officeDocument/2006/relationships/slide" Target="slides/slide77.xml"/><Relationship Id="rId8" Type="http://schemas.openxmlformats.org/officeDocument/2006/relationships/slide" Target="slides/slide5.xml"/><Relationship Id="rId79" Type="http://schemas.openxmlformats.org/officeDocument/2006/relationships/slide" Target="slides/slide76.xml"/><Relationship Id="rId78" Type="http://schemas.openxmlformats.org/officeDocument/2006/relationships/slide" Target="slides/slide75.xml"/><Relationship Id="rId77" Type="http://schemas.openxmlformats.org/officeDocument/2006/relationships/slide" Target="slides/slide74.xml"/><Relationship Id="rId76" Type="http://schemas.openxmlformats.org/officeDocument/2006/relationships/slide" Target="slides/slide73.xml"/><Relationship Id="rId75" Type="http://schemas.openxmlformats.org/officeDocument/2006/relationships/slide" Target="slides/slide72.xml"/><Relationship Id="rId74" Type="http://schemas.openxmlformats.org/officeDocument/2006/relationships/slide" Target="slides/slide71.xml"/><Relationship Id="rId73" Type="http://schemas.openxmlformats.org/officeDocument/2006/relationships/slide" Target="slides/slide70.xml"/><Relationship Id="rId72" Type="http://schemas.openxmlformats.org/officeDocument/2006/relationships/slide" Target="slides/slide69.xml"/><Relationship Id="rId71" Type="http://schemas.openxmlformats.org/officeDocument/2006/relationships/slide" Target="slides/slide68.xml"/><Relationship Id="rId70" Type="http://schemas.openxmlformats.org/officeDocument/2006/relationships/slide" Target="slides/slide67.xml"/><Relationship Id="rId7" Type="http://schemas.openxmlformats.org/officeDocument/2006/relationships/slide" Target="slides/slide4.xml"/><Relationship Id="rId69" Type="http://schemas.openxmlformats.org/officeDocument/2006/relationships/slide" Target="slides/slide66.xml"/><Relationship Id="rId68" Type="http://schemas.openxmlformats.org/officeDocument/2006/relationships/slide" Target="slides/slide65.xml"/><Relationship Id="rId67" Type="http://schemas.openxmlformats.org/officeDocument/2006/relationships/slide" Target="slides/slide64.xml"/><Relationship Id="rId66" Type="http://schemas.openxmlformats.org/officeDocument/2006/relationships/slide" Target="slides/slide63.xml"/><Relationship Id="rId65" Type="http://schemas.openxmlformats.org/officeDocument/2006/relationships/slide" Target="slides/slide62.xml"/><Relationship Id="rId64" Type="http://schemas.openxmlformats.org/officeDocument/2006/relationships/slide" Target="slides/slide61.xml"/><Relationship Id="rId63" Type="http://schemas.openxmlformats.org/officeDocument/2006/relationships/slide" Target="slides/slide60.xml"/><Relationship Id="rId62" Type="http://schemas.openxmlformats.org/officeDocument/2006/relationships/slide" Target="slides/slide59.xml"/><Relationship Id="rId61" Type="http://schemas.openxmlformats.org/officeDocument/2006/relationships/slide" Target="slides/slide58.xml"/><Relationship Id="rId60" Type="http://schemas.openxmlformats.org/officeDocument/2006/relationships/slide" Target="slides/slide57.xml"/><Relationship Id="rId6" Type="http://schemas.openxmlformats.org/officeDocument/2006/relationships/slide" Target="slides/slide3.xml"/><Relationship Id="rId59" Type="http://schemas.openxmlformats.org/officeDocument/2006/relationships/slide" Target="slides/slide56.xml"/><Relationship Id="rId58" Type="http://schemas.openxmlformats.org/officeDocument/2006/relationships/slide" Target="slides/slide55.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2.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Master" Target="slideMasters/slideMaster2.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49186" name="页眉占位符 349185"/>
          <p:cNvSpPr>
            <a:spLocks noGrp="1"/>
          </p:cNvSpPr>
          <p:nvPr>
            <p:ph type="hdr" sz="quarter"/>
          </p:nvPr>
        </p:nvSpPr>
        <p:spPr>
          <a:xfrm>
            <a:off x="0" y="0"/>
            <a:ext cx="2971800" cy="457200"/>
          </a:xfrm>
          <a:prstGeom prst="rect">
            <a:avLst/>
          </a:prstGeom>
          <a:noFill/>
          <a:ln w="9525">
            <a:noFill/>
          </a:ln>
        </p:spPr>
        <p:txBody>
          <a:bodyPr/>
          <a:p>
            <a:pPr lvl="0"/>
            <a:endParaRPr lang="zh-CN" altLang="en-US" sz="1200" dirty="0"/>
          </a:p>
        </p:txBody>
      </p:sp>
      <p:sp>
        <p:nvSpPr>
          <p:cNvPr id="349187" name="日期占位符 349186"/>
          <p:cNvSpPr>
            <a:spLocks noGrp="1"/>
          </p:cNvSpPr>
          <p:nvPr>
            <p:ph type="dt" idx="1"/>
          </p:nvPr>
        </p:nvSpPr>
        <p:spPr>
          <a:xfrm>
            <a:off x="3884613" y="0"/>
            <a:ext cx="2971800" cy="457200"/>
          </a:xfrm>
          <a:prstGeom prst="rect">
            <a:avLst/>
          </a:prstGeom>
          <a:noFill/>
          <a:ln w="9525">
            <a:noFill/>
          </a:ln>
        </p:spPr>
        <p:txBody>
          <a:bodyPr/>
          <a:p>
            <a:pPr lvl="0" algn="r"/>
            <a:endParaRPr lang="zh-CN" altLang="en-US" sz="1200" dirty="0"/>
          </a:p>
        </p:txBody>
      </p:sp>
      <p:sp>
        <p:nvSpPr>
          <p:cNvPr id="349188" name="幻灯片图像占位符 349187"/>
          <p:cNvSpPr>
            <a:spLocks noRot="1" noTextEdit="1"/>
          </p:cNvSpPr>
          <p:nvPr>
            <p:ph type="sldImg" idx="2"/>
          </p:nvPr>
        </p:nvSpPr>
        <p:spPr>
          <a:xfrm>
            <a:off x="1143000" y="685800"/>
            <a:ext cx="4572000" cy="3429000"/>
          </a:xfrm>
          <a:prstGeom prst="rect">
            <a:avLst/>
          </a:prstGeom>
          <a:ln w="9525" cap="flat" cmpd="sng">
            <a:solidFill>
              <a:srgbClr val="000000"/>
            </a:solidFill>
            <a:prstDash val="solid"/>
            <a:miter/>
            <a:headEnd type="none" w="med" len="med"/>
            <a:tailEnd type="none" w="med" len="med"/>
          </a:ln>
        </p:spPr>
      </p:sp>
      <p:sp>
        <p:nvSpPr>
          <p:cNvPr id="349189" name="文本占位符 349188"/>
          <p:cNvSpPr>
            <a:spLocks noGrp="1"/>
          </p:cNvSpPr>
          <p:nvPr>
            <p:ph type="body" sz="quarter" idx="3"/>
          </p:nvPr>
        </p:nvSpPr>
        <p:spPr>
          <a:xfrm>
            <a:off x="685800" y="4343400"/>
            <a:ext cx="5486400" cy="4114800"/>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349190" name="页脚占位符 349189"/>
          <p:cNvSpPr>
            <a:spLocks noGrp="1"/>
          </p:cNvSpPr>
          <p:nvPr>
            <p:ph type="ftr" sz="quarter" idx="4"/>
          </p:nvPr>
        </p:nvSpPr>
        <p:spPr>
          <a:xfrm>
            <a:off x="0" y="8685213"/>
            <a:ext cx="2971800" cy="457200"/>
          </a:xfrm>
          <a:prstGeom prst="rect">
            <a:avLst/>
          </a:prstGeom>
          <a:noFill/>
          <a:ln w="9525">
            <a:noFill/>
          </a:ln>
        </p:spPr>
        <p:txBody>
          <a:bodyPr anchor="b"/>
          <a:p>
            <a:pPr lvl="0"/>
            <a:endParaRPr lang="zh-CN" altLang="en-US" sz="1200" dirty="0"/>
          </a:p>
        </p:txBody>
      </p:sp>
      <p:sp>
        <p:nvSpPr>
          <p:cNvPr id="349191" name="灯片编号占位符 349190"/>
          <p:cNvSpPr>
            <a:spLocks noGrp="1"/>
          </p:cNvSpPr>
          <p:nvPr>
            <p:ph type="sldNum" sz="quarter" idx="5"/>
          </p:nvPr>
        </p:nvSpPr>
        <p:spPr>
          <a:xfrm>
            <a:off x="3884613" y="8685213"/>
            <a:ext cx="2971800" cy="457200"/>
          </a:xfrm>
          <a:prstGeom prst="rect">
            <a:avLst/>
          </a:prstGeom>
          <a:noFill/>
          <a:ln w="9525">
            <a:noFill/>
          </a:ln>
        </p:spPr>
        <p:txBody>
          <a:bodyPr anchor="b"/>
          <a:p>
            <a:pPr lvl="0" algn="r"/>
            <a:fld id="{9A0DB2DC-4C9A-4742-B13C-FB6460FD3503}" type="slidenum">
              <a:rPr lang="zh-CN" altLang="en-US" sz="1200" dirty="0"/>
            </a:fld>
            <a:endParaRPr lang="zh-CN" altLang="en-US" sz="1200" dirty="0"/>
          </a:p>
        </p:txBody>
      </p:sp>
    </p:spTree>
  </p:cSld>
  <p:clrMap bg1="lt1" tx1="dk1" bg2="lt2" tx2="dk2" accent1="accent1" accent2="accent2" accent3="accent3" accent4="accent4" accent5="accent5" accent6="accent6" hlink="hlink" folHlink="folHlink"/>
  <p:hf hdr="0" ftr="0" dt="0"/>
  <p:notesStyle>
    <a:lvl1pPr marL="0" lvl="0"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1pPr>
    <a:lvl2pPr marL="457200" lvl="1"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2pPr>
    <a:lvl3pPr marL="914400" lvl="2"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3pPr>
    <a:lvl4pPr marL="1371600" lvl="3"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4pPr>
    <a:lvl5pPr marL="1828800" lvl="4"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5pPr>
    <a:lvl6pPr marL="2286000" lvl="5"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6pPr>
    <a:lvl7pPr marL="2743200" lvl="6"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7pPr>
    <a:lvl8pPr marL="3200400" lvl="7"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8pPr>
    <a:lvl9pPr marL="3657600" lvl="8" indent="0" algn="l" defTabSz="914400" rtl="0" eaLnBrk="1" fontAlgn="base" latinLnBrk="0" hangingPunct="1">
      <a:lnSpc>
        <a:spcPct val="100000"/>
      </a:lnSpc>
      <a:spcBef>
        <a:spcPct val="30000"/>
      </a:spcBef>
      <a:spcAft>
        <a:spcPct val="0"/>
      </a:spcAft>
      <a:buNone/>
      <a:defRPr sz="1200" b="0" i="0" u="none" kern="1200" baseline="0">
        <a:solidFill>
          <a:schemeClr val="tx1"/>
        </a:solidFill>
        <a:latin typeface="Arial" panose="020B0604020202020204" pitchFamily="34" charset="0"/>
        <a:ea typeface="宋体" panose="02010600030101010101" pitchFamily="2" charset="-122"/>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transition spd="slow">
    <p:rand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transition spd="slow">
    <p:rand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transition spd="slow">
    <p:random/>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08476" cy="41148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9724" y="1981200"/>
            <a:ext cx="3808476" cy="41148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transition spd="slow">
    <p:random/>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dirty="0"/>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transition spd="slow">
    <p:random/>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dirty="0"/>
          </a:p>
        </p:txBody>
      </p:sp>
      <p:sp>
        <p:nvSpPr>
          <p:cNvPr id="5" name="灯片编号占位符 4"/>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transition spd="slow">
    <p:random/>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fld id="{BB962C8B-B14F-4D97-AF65-F5344CB8AC3E}" type="datetime1">
              <a:rPr lang="zh-CN" altLang="en-US" dirty="0"/>
            </a:fld>
            <a:endParaRPr lang="zh-CN" altLang="en-US" dirty="0">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dirty="0"/>
          </a:p>
        </p:txBody>
      </p:sp>
      <p:sp>
        <p:nvSpPr>
          <p:cNvPr id="4" name="灯片编号占位符 3"/>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transition spd="slow">
    <p:random/>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transition spd="slow">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transition spd="slow">
    <p:random/>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transition spd="slow">
    <p:random/>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09600"/>
            <a:ext cx="1943100" cy="54864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09600"/>
            <a:ext cx="5716657" cy="548640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transition spd="slow">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dirty="0">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dirty="0">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2"/>
        </a:blipFill>
        <a:effectLst/>
      </p:bgPr>
    </p:bg>
    <p:spTree>
      <p:nvGrpSpPr>
        <p:cNvPr id="1" name=""/>
        <p:cNvGrpSpPr/>
        <p:nvPr/>
      </p:nvGrpSpPr>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p>
            <a:pPr lvl="0"/>
            <a:r>
              <a:rPr lang="zh-CN" altLang="en-US" dirty="0"/>
              <a:t>单击此处编辑母版标题样式</a:t>
            </a:r>
            <a:endParaRPr lang="zh-CN" altLang="en-US" dirty="0"/>
          </a:p>
        </p:txBody>
      </p:sp>
      <p:sp>
        <p:nvSpPr>
          <p:cNvPr id="1027" name="文本占位符 1026"/>
          <p:cNvSpPr>
            <a:spLocks noGrp="1"/>
          </p:cNvSpPr>
          <p:nvPr>
            <p:ph type="body" idx="1"/>
          </p:nvPr>
        </p:nvSpPr>
        <p:spPr>
          <a:xfrm>
            <a:off x="457200" y="1600200"/>
            <a:ext cx="8229600" cy="4525963"/>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a:endParaRPr lang="zh-CN" altLang="en-US" dirty="0">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a:endParaRPr lang="zh-CN" altLang="en-US" dirty="0">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a:fld id="{9A0DB2DC-4C9A-4742-B13C-FB6460FD3503}" type="slidenum">
              <a:rPr lang="zh-CN" altLang="en-US" dirty="0">
                <a:latin typeface="Arial" panose="020B0604020202020204" pitchFamily="34" charset="0"/>
              </a:rPr>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rtl="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5936130" name="标题 5936129"/>
          <p:cNvSpPr>
            <a:spLocks noGrp="1"/>
          </p:cNvSpPr>
          <p:nvPr>
            <p:ph type="title"/>
          </p:nvPr>
        </p:nvSpPr>
        <p:spPr>
          <a:xfrm>
            <a:off x="685800" y="609600"/>
            <a:ext cx="7772400" cy="1143000"/>
          </a:xfrm>
          <a:prstGeom prst="rect">
            <a:avLst/>
          </a:prstGeom>
          <a:noFill/>
          <a:ln w="9525">
            <a:noFill/>
          </a:ln>
        </p:spPr>
        <p:txBody>
          <a:bodyPr anchor="ctr"/>
          <a:p>
            <a:pPr lvl="0"/>
            <a:r>
              <a:rPr lang="zh-CN" altLang="en-US"/>
              <a:t>单击此处编辑母版标题样式</a:t>
            </a:r>
            <a:endParaRPr lang="zh-CN" altLang="en-US"/>
          </a:p>
        </p:txBody>
      </p:sp>
      <p:sp>
        <p:nvSpPr>
          <p:cNvPr id="5936131" name="文本占位符 5936130"/>
          <p:cNvSpPr>
            <a:spLocks noGrp="1"/>
          </p:cNvSpPr>
          <p:nvPr>
            <p:ph type="body" idx="1"/>
          </p:nvPr>
        </p:nvSpPr>
        <p:spPr>
          <a:xfrm>
            <a:off x="685800" y="1981200"/>
            <a:ext cx="7772400" cy="4114800"/>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936132" name="日期占位符 5936131"/>
          <p:cNvSpPr>
            <a:spLocks noGrp="1"/>
          </p:cNvSpPr>
          <p:nvPr>
            <p:ph type="dt" sz="half" idx="2"/>
          </p:nvPr>
        </p:nvSpPr>
        <p:spPr>
          <a:xfrm>
            <a:off x="685800" y="6248400"/>
            <a:ext cx="1905000" cy="457200"/>
          </a:xfrm>
          <a:prstGeom prst="rect">
            <a:avLst/>
          </a:prstGeom>
          <a:noFill/>
          <a:ln w="9525">
            <a:noFill/>
          </a:ln>
        </p:spPr>
        <p:txBody>
          <a:bodyPr/>
          <a:lstStyle>
            <a:lvl1pPr>
              <a:buFont typeface="Arial" panose="020B0604020202020204" pitchFamily="34" charset="0"/>
              <a:defRPr sz="1400">
                <a:latin typeface="Times New Roman" panose="02020603050405020304" pitchFamily="18" charset="0"/>
              </a:defRPr>
            </a:lvl1pPr>
          </a:lstStyle>
          <a:p>
            <a:pPr lvl="0"/>
            <a:fld id="{BB962C8B-B14F-4D97-AF65-F5344CB8AC3E}" type="datetime1">
              <a:rPr lang="zh-CN" altLang="en-US" dirty="0"/>
            </a:fld>
            <a:endParaRPr lang="zh-CN" altLang="en-US" dirty="0">
              <a:latin typeface="Arial" panose="020B0604020202020204" pitchFamily="34" charset="0"/>
            </a:endParaRPr>
          </a:p>
        </p:txBody>
      </p:sp>
      <p:sp>
        <p:nvSpPr>
          <p:cNvPr id="5936133" name="页脚占位符 5936132"/>
          <p:cNvSpPr>
            <a:spLocks noGrp="1"/>
          </p:cNvSpPr>
          <p:nvPr>
            <p:ph type="ftr" sz="quarter" idx="3"/>
          </p:nvPr>
        </p:nvSpPr>
        <p:spPr>
          <a:xfrm>
            <a:off x="3124200" y="6248400"/>
            <a:ext cx="2895600" cy="457200"/>
          </a:xfrm>
          <a:prstGeom prst="rect">
            <a:avLst/>
          </a:prstGeom>
          <a:noFill/>
          <a:ln w="9525">
            <a:noFill/>
          </a:ln>
        </p:spPr>
        <p:txBody>
          <a:bodyPr/>
          <a:lstStyle>
            <a:lvl1pPr algn="ctr">
              <a:buFont typeface="Arial" panose="020B0604020202020204" pitchFamily="34" charset="0"/>
              <a:defRPr sz="1400">
                <a:latin typeface="Times New Roman" panose="02020603050405020304" pitchFamily="18" charset="0"/>
              </a:defRPr>
            </a:lvl1pPr>
          </a:lstStyle>
          <a:p>
            <a:pPr lvl="0"/>
            <a:endParaRPr lang="zh-CN" altLang="en-US" dirty="0"/>
          </a:p>
        </p:txBody>
      </p:sp>
      <p:sp>
        <p:nvSpPr>
          <p:cNvPr id="5936134" name="灯片编号占位符 5936133"/>
          <p:cNvSpPr>
            <a:spLocks noGrp="1"/>
          </p:cNvSpPr>
          <p:nvPr>
            <p:ph type="sldNum" sz="quarter" idx="4"/>
          </p:nvPr>
        </p:nvSpPr>
        <p:spPr>
          <a:xfrm>
            <a:off x="6553200" y="6248400"/>
            <a:ext cx="1905000" cy="457200"/>
          </a:xfrm>
          <a:prstGeom prst="rect">
            <a:avLst/>
          </a:prstGeom>
          <a:noFill/>
          <a:ln w="9525">
            <a:noFill/>
          </a:ln>
        </p:spPr>
        <p:txBody>
          <a:bodyPr/>
          <a:lstStyle>
            <a:lvl1pPr algn="r">
              <a:buFont typeface="Arial" panose="020B0604020202020204" pitchFamily="34" charset="0"/>
              <a:defRPr sz="1400">
                <a:latin typeface="Times New Roman" panose="02020603050405020304" pitchFamily="18" charset="0"/>
              </a:defRPr>
            </a:lvl1pPr>
          </a:lstStyle>
          <a:p>
            <a:pPr lvl="0"/>
            <a:fld id="{9A0DB2DC-4C9A-4742-B13C-FB6460FD3503}" type="slidenum">
              <a:rPr lang="zh-CN" altLang="en-US" dirty="0"/>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random/>
  </p:transition>
  <p:hf sldNum="0" hdr="0" ftr="0" dt="0"/>
  <p:txStyles>
    <p:titleStyle>
      <a:lvl1pPr marL="0" lvl="0" indent="0" algn="ctr" defTabSz="914400" rtl="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rtl="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rtl="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sz="4400"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2.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9.GI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5" Type="http://schemas.openxmlformats.org/officeDocument/2006/relationships/slideLayout" Target="../slideLayouts/slideLayout18.xml"/><Relationship Id="rId4" Type="http://schemas.openxmlformats.org/officeDocument/2006/relationships/audio" Target="../media/audio6.wav"/><Relationship Id="rId3" Type="http://schemas.openxmlformats.org/officeDocument/2006/relationships/audio" Target="../media/audio5.wav"/><Relationship Id="rId2" Type="http://schemas.openxmlformats.org/officeDocument/2006/relationships/image" Target="../media/image5.GIF"/><Relationship Id="rId1" Type="http://schemas.openxmlformats.org/officeDocument/2006/relationships/image" Target="../media/image4.GIF"/></Relationships>
</file>

<file path=ppt/slides/_rels/slide17.xml.rels><?xml version="1.0" encoding="UTF-8" standalone="yes"?>
<Relationships xmlns="http://schemas.openxmlformats.org/package/2006/relationships"><Relationship Id="rId4" Type="http://schemas.openxmlformats.org/officeDocument/2006/relationships/slideLayout" Target="../slideLayouts/slideLayout18.xml"/><Relationship Id="rId3" Type="http://schemas.openxmlformats.org/officeDocument/2006/relationships/audio" Target="../media/audio2.wav"/><Relationship Id="rId2" Type="http://schemas.openxmlformats.org/officeDocument/2006/relationships/audio" Target="../media/audio3.wav"/><Relationship Id="rId1" Type="http://schemas.openxmlformats.org/officeDocument/2006/relationships/image" Target="../media/image4.GI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5" Type="http://schemas.openxmlformats.org/officeDocument/2006/relationships/slideLayout" Target="../slideLayouts/slideLayout18.xml"/><Relationship Id="rId4" Type="http://schemas.openxmlformats.org/officeDocument/2006/relationships/image" Target="../media/image6.GIF"/><Relationship Id="rId3" Type="http://schemas.openxmlformats.org/officeDocument/2006/relationships/image" Target="../media/image5.GIF"/><Relationship Id="rId2" Type="http://schemas.openxmlformats.org/officeDocument/2006/relationships/image" Target="../media/image4.GIF"/><Relationship Id="rId1" Type="http://schemas.openxmlformats.org/officeDocument/2006/relationships/image" Target="../media/image3.GIF"/></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10.GIF"/></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18.xml"/><Relationship Id="rId3" Type="http://schemas.openxmlformats.org/officeDocument/2006/relationships/audio" Target="../media/audio1.wav"/><Relationship Id="rId2" Type="http://schemas.openxmlformats.org/officeDocument/2006/relationships/image" Target="../media/image7.GIF"/><Relationship Id="rId1" Type="http://schemas.openxmlformats.org/officeDocument/2006/relationships/image" Target="../media/image4.GIF"/></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11.GI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5" Type="http://schemas.openxmlformats.org/officeDocument/2006/relationships/slideLayout" Target="../slideLayouts/slideLayout18.xml"/><Relationship Id="rId4" Type="http://schemas.openxmlformats.org/officeDocument/2006/relationships/audio" Target="../media/audio2.wav"/><Relationship Id="rId3" Type="http://schemas.openxmlformats.org/officeDocument/2006/relationships/image" Target="../media/image5.GIF"/><Relationship Id="rId2" Type="http://schemas.openxmlformats.org/officeDocument/2006/relationships/image" Target="../media/image7.GIF"/><Relationship Id="rId1" Type="http://schemas.openxmlformats.org/officeDocument/2006/relationships/image" Target="../media/image4.GIF"/></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4.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slide" Target="slide29.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6.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12.GIF"/></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audio" Target="../media/audio3.wav"/><Relationship Id="rId1" Type="http://schemas.openxmlformats.org/officeDocument/2006/relationships/image" Target="../media/image8.GIF"/></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7.xml.rels><?xml version="1.0" encoding="UTF-8" standalone="yes"?>
<Relationships xmlns="http://schemas.openxmlformats.org/package/2006/relationships"><Relationship Id="rId5" Type="http://schemas.openxmlformats.org/officeDocument/2006/relationships/slideLayout" Target="../slideLayouts/slideLayout18.xml"/><Relationship Id="rId4" Type="http://schemas.openxmlformats.org/officeDocument/2006/relationships/audio" Target="../media/audio3.wav"/><Relationship Id="rId3" Type="http://schemas.openxmlformats.org/officeDocument/2006/relationships/image" Target="../media/image6.GIF"/><Relationship Id="rId2" Type="http://schemas.openxmlformats.org/officeDocument/2006/relationships/image" Target="../media/image5.GIF"/><Relationship Id="rId1" Type="http://schemas.openxmlformats.org/officeDocument/2006/relationships/image" Target="../media/image13.jpeg"/></Relationships>
</file>

<file path=ppt/slides/_rels/slide58.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image" Target="../media/image4.GIF"/><Relationship Id="rId1" Type="http://schemas.openxmlformats.org/officeDocument/2006/relationships/image" Target="../media/image10.GIF"/></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1.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audio" Target="../media/audio4.wav"/></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8.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image" Target="../media/image14.png"/></Relationships>
</file>

<file path=ppt/slides/_rels/slide79.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image" Target="../media/image5.GIF"/><Relationship Id="rId1" Type="http://schemas.openxmlformats.org/officeDocument/2006/relationships/image" Target="../media/image4.GIF"/></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audio" Target="../media/audio4.wav"/></Relationships>
</file>

<file path=ppt/slides/_rels/slide80.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image" Target="../media/image5.GIF"/><Relationship Id="rId1" Type="http://schemas.openxmlformats.org/officeDocument/2006/relationships/image" Target="../media/image4.GIF"/></Relationships>
</file>

<file path=ppt/slides/_rels/slide81.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image" Target="../media/image4.GIF"/><Relationship Id="rId1" Type="http://schemas.openxmlformats.org/officeDocument/2006/relationships/image" Target="../media/image14.png"/></Relationships>
</file>

<file path=ppt/slides/_rels/slide82.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image" Target="../media/image4.GIF"/><Relationship Id="rId1" Type="http://schemas.openxmlformats.org/officeDocument/2006/relationships/image" Target="../media/image5.GIF"/></Relationships>
</file>

<file path=ppt/slides/_rels/slide83.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image" Target="../media/image4.GIF"/><Relationship Id="rId1" Type="http://schemas.openxmlformats.org/officeDocument/2006/relationships/image" Target="../media/image5.GIF"/></Relationships>
</file>

<file path=ppt/slides/_rels/slide84.xml.rels><?xml version="1.0" encoding="UTF-8" standalone="yes"?>
<Relationships xmlns="http://schemas.openxmlformats.org/package/2006/relationships"><Relationship Id="rId5" Type="http://schemas.openxmlformats.org/officeDocument/2006/relationships/vmlDrawing" Target="../drawings/vmlDrawing1.vml"/><Relationship Id="rId4" Type="http://schemas.openxmlformats.org/officeDocument/2006/relationships/slideLayout" Target="../slideLayouts/slideLayout13.xml"/><Relationship Id="rId3" Type="http://schemas.openxmlformats.org/officeDocument/2006/relationships/image" Target="../media/image5.GIF"/><Relationship Id="rId2" Type="http://schemas.openxmlformats.org/officeDocument/2006/relationships/image" Target="../media/image15.wmf"/><Relationship Id="rId1" Type="http://schemas.openxmlformats.org/officeDocument/2006/relationships/oleObject" Target="../embeddings/oleObject1.bin"/></Relationships>
</file>

<file path=ppt/slides/_rels/slide85.xml.rels><?xml version="1.0" encoding="UTF-8" standalone="yes"?>
<Relationships xmlns="http://schemas.openxmlformats.org/package/2006/relationships"><Relationship Id="rId5" Type="http://schemas.openxmlformats.org/officeDocument/2006/relationships/vmlDrawing" Target="../drawings/vmlDrawing2.vml"/><Relationship Id="rId4" Type="http://schemas.openxmlformats.org/officeDocument/2006/relationships/slideLayout" Target="../slideLayouts/slideLayout13.xml"/><Relationship Id="rId3" Type="http://schemas.openxmlformats.org/officeDocument/2006/relationships/image" Target="../media/image5.GIF"/><Relationship Id="rId2" Type="http://schemas.openxmlformats.org/officeDocument/2006/relationships/image" Target="../media/image15.wmf"/><Relationship Id="rId1" Type="http://schemas.openxmlformats.org/officeDocument/2006/relationships/oleObject" Target="../embeddings/oleObject2.bin"/></Relationships>
</file>

<file path=ppt/slides/_rels/slide86.xml.rels><?xml version="1.0" encoding="UTF-8" standalone="yes"?>
<Relationships xmlns="http://schemas.openxmlformats.org/package/2006/relationships"><Relationship Id="rId6" Type="http://schemas.openxmlformats.org/officeDocument/2006/relationships/vmlDrawing" Target="../drawings/vmlDrawing3.vml"/><Relationship Id="rId5" Type="http://schemas.openxmlformats.org/officeDocument/2006/relationships/slideLayout" Target="../slideLayouts/slideLayout13.xml"/><Relationship Id="rId4" Type="http://schemas.openxmlformats.org/officeDocument/2006/relationships/image" Target="../media/image4.GIF"/><Relationship Id="rId3" Type="http://schemas.openxmlformats.org/officeDocument/2006/relationships/image" Target="../media/image5.GIF"/><Relationship Id="rId2" Type="http://schemas.openxmlformats.org/officeDocument/2006/relationships/image" Target="../media/image15.wmf"/><Relationship Id="rId1" Type="http://schemas.openxmlformats.org/officeDocument/2006/relationships/oleObject" Target="../embeddings/oleObject3.bin"/></Relationships>
</file>

<file path=ppt/slides/_rels/slide87.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image" Target="../media/image17.GIF"/><Relationship Id="rId1" Type="http://schemas.openxmlformats.org/officeDocument/2006/relationships/image" Target="../media/image16.png"/></Relationships>
</file>

<file path=ppt/slides/_rels/slide88.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image" Target="../media/image5.GIF"/><Relationship Id="rId1" Type="http://schemas.openxmlformats.org/officeDocument/2006/relationships/image" Target="../media/image18.GIF"/></Relationships>
</file>

<file path=ppt/slides/_rels/slide89.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image" Target="../media/image17.GIF"/><Relationship Id="rId1" Type="http://schemas.openxmlformats.org/officeDocument/2006/relationships/image" Target="../media/image5.GI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0.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5.GIF"/></Relationships>
</file>

<file path=ppt/slides/_rels/slide91.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image" Target="../media/image5.GIF"/><Relationship Id="rId1" Type="http://schemas.openxmlformats.org/officeDocument/2006/relationships/image" Target="../media/image4.GIF"/></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sp>
        <p:nvSpPr>
          <p:cNvPr id="5937154" name="矩形 5937153"/>
          <p:cNvSpPr/>
          <p:nvPr/>
        </p:nvSpPr>
        <p:spPr>
          <a:xfrm>
            <a:off x="1116013" y="1196975"/>
            <a:ext cx="7343775" cy="863600"/>
          </a:xfrm>
          <a:prstGeom prst="rect">
            <a:avLst/>
          </a:prstGeom>
        </p:spPr>
        <p:txBody>
          <a:bodyPr wrap="none" fromWordArt="1">
            <a:prstTxWarp prst="textPlain">
              <a:avLst>
                <a:gd name="adj" fmla="val 50000"/>
              </a:avLst>
            </a:prstTxWarp>
            <a:normAutofit/>
          </a:bodyPr>
          <a:p>
            <a:pPr algn="ctr"/>
            <a:r>
              <a:rPr lang="zh-CN" altLang="en-US" sz="3600">
                <a:ln w="38100" cap="flat" cmpd="sng">
                  <a:solidFill>
                    <a:srgbClr val="0000FF"/>
                  </a:solidFill>
                  <a:prstDash val="solid"/>
                  <a:headEnd type="none" w="med" len="med"/>
                  <a:tailEnd type="none" w="med" len="med"/>
                </a:ln>
                <a:solidFill>
                  <a:srgbClr val="FF9900"/>
                </a:solidFill>
                <a:effectLst>
                  <a:outerShdw dist="35921" dir="2699999" algn="ctr" rotWithShape="0">
                    <a:srgbClr val="990000"/>
                  </a:outerShdw>
                </a:effectLst>
                <a:latin typeface="宋体" panose="02010600030101010101" pitchFamily="2" charset="-122"/>
                <a:ea typeface="宋体" panose="02010600030101010101" pitchFamily="2" charset="-122"/>
              </a:rPr>
              <a:t>花香蝶自来，题好一半文 </a:t>
            </a:r>
            <a:endParaRPr lang="zh-CN" altLang="en-US" sz="3600">
              <a:ln w="38100" cap="flat" cmpd="sng">
                <a:solidFill>
                  <a:srgbClr val="0000FF"/>
                </a:solidFill>
                <a:prstDash val="solid"/>
                <a:headEnd type="none" w="med" len="med"/>
                <a:tailEnd type="none" w="med" len="med"/>
              </a:ln>
              <a:solidFill>
                <a:srgbClr val="FF9900"/>
              </a:solidFill>
              <a:effectLst>
                <a:outerShdw dist="35921" dir="2699999" algn="ctr" rotWithShape="0">
                  <a:srgbClr val="990000"/>
                </a:outerShdw>
              </a:effectLst>
              <a:latin typeface="宋体" panose="02010600030101010101" pitchFamily="2" charset="-122"/>
              <a:ea typeface="宋体" panose="02010600030101010101" pitchFamily="2" charset="-122"/>
            </a:endParaRPr>
          </a:p>
        </p:txBody>
      </p:sp>
      <p:sp>
        <p:nvSpPr>
          <p:cNvPr id="5937155" name="矩形 5937154"/>
          <p:cNvSpPr/>
          <p:nvPr/>
        </p:nvSpPr>
        <p:spPr>
          <a:xfrm>
            <a:off x="1835150" y="3284538"/>
            <a:ext cx="5761038" cy="1296987"/>
          </a:xfrm>
          <a:prstGeom prst="rect">
            <a:avLst/>
          </a:prstGeom>
        </p:spPr>
        <p:txBody>
          <a:bodyPr wrap="none" fromWordArt="1">
            <a:prstTxWarp prst="textPlain">
              <a:avLst>
                <a:gd name="adj" fmla="val 50000"/>
              </a:avLst>
            </a:prstTxWarp>
            <a:normAutofit/>
          </a:bodyPr>
          <a:p>
            <a:pPr algn="ctr"/>
            <a:r>
              <a:rPr lang="zh-CN" altLang="en-US" sz="3600">
                <a:ln w="12700" cap="flat" cmpd="sng">
                  <a:solidFill>
                    <a:srgbClr val="EAEAEA"/>
                  </a:solidFill>
                  <a:prstDash val="solid"/>
                  <a:headEnd type="none" w="med" len="med"/>
                  <a:tailEnd type="none" w="med" len="med"/>
                </a:ln>
                <a:gradFill rotWithShape="0">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8999"/>
                    </a:srgbClr>
                  </a:outerShdw>
                </a:effectLst>
                <a:latin typeface="宋体" panose="02010600030101010101" pitchFamily="2" charset="-122"/>
                <a:ea typeface="宋体" panose="02010600030101010101" pitchFamily="2" charset="-122"/>
              </a:rPr>
              <a:t>——自拟题目的方法</a:t>
            </a:r>
            <a:endParaRPr lang="zh-CN" altLang="en-US" sz="3600">
              <a:ln w="12700" cap="flat" cmpd="sng">
                <a:solidFill>
                  <a:srgbClr val="EAEAEA"/>
                </a:solidFill>
                <a:prstDash val="solid"/>
                <a:headEnd type="none" w="med" len="med"/>
                <a:tailEnd type="none" w="med" len="med"/>
              </a:ln>
              <a:gradFill rotWithShape="0">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8999"/>
                  </a:srgbClr>
                </a:outerShdw>
              </a:effectLst>
              <a:latin typeface="宋体" panose="02010600030101010101" pitchFamily="2" charset="-122"/>
              <a:ea typeface="宋体" panose="02010600030101010101" pitchFamily="2" charset="-122"/>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5937154"/>
                                        </p:tgtEl>
                                        <p:attrNameLst>
                                          <p:attrName>style.visibility</p:attrName>
                                        </p:attrNameLst>
                                      </p:cBhvr>
                                      <p:to>
                                        <p:strVal val="visible"/>
                                      </p:to>
                                    </p:set>
                                    <p:anim calcmode="lin" valueType="num">
                                      <p:cBhvr>
                                        <p:cTn id="7" dur="1000" fill="hold"/>
                                        <p:tgtEl>
                                          <p:spTgt spid="5937154"/>
                                        </p:tgtEl>
                                        <p:attrNameLst>
                                          <p:attrName>ppt_w</p:attrName>
                                        </p:attrNameLst>
                                      </p:cBhvr>
                                      <p:tavLst>
                                        <p:tav tm="0">
                                          <p:val>
                                            <p:fltVal val="0.000000"/>
                                          </p:val>
                                        </p:tav>
                                        <p:tav tm="100000">
                                          <p:val>
                                            <p:strVal val="#ppt_w"/>
                                          </p:val>
                                        </p:tav>
                                      </p:tavLst>
                                    </p:anim>
                                    <p:anim calcmode="lin" valueType="num">
                                      <p:cBhvr>
                                        <p:cTn id="8" dur="1000" fill="hold"/>
                                        <p:tgtEl>
                                          <p:spTgt spid="5937154"/>
                                        </p:tgtEl>
                                        <p:attrNameLst>
                                          <p:attrName>ppt_h</p:attrName>
                                        </p:attrNameLst>
                                      </p:cBhvr>
                                      <p:tavLst>
                                        <p:tav tm="0">
                                          <p:val>
                                            <p:fltVal val="0.000000"/>
                                          </p:val>
                                        </p:tav>
                                        <p:tav tm="100000">
                                          <p:val>
                                            <p:strVal val="#ppt_h"/>
                                          </p:val>
                                        </p:tav>
                                      </p:tavLst>
                                    </p:anim>
                                    <p:anim calcmode="lin" valueType="num">
                                      <p:cBhvr>
                                        <p:cTn id="9" dur="1000" fill="hold"/>
                                        <p:tgtEl>
                                          <p:spTgt spid="5937154"/>
                                        </p:tgtEl>
                                        <p:attrNameLst>
                                          <p:attrName>ppt_x</p:attrName>
                                        </p:attrNameLst>
                                      </p:cBhvr>
                                      <p:tavLst>
                                        <p:tav tm="0" fmla="#ppt_x+(cos(-2*pi*(1-$))*-#ppt_x-sin(-2*pi*(1-$))*(1-#ppt_y))*(1-$)">
                                          <p:val>
                                            <p:fltVal val="0.000000"/>
                                          </p:val>
                                        </p:tav>
                                        <p:tav tm="100000">
                                          <p:val>
                                            <p:fltVal val="1.000000"/>
                                          </p:val>
                                        </p:tav>
                                      </p:tavLst>
                                    </p:anim>
                                    <p:anim calcmode="lin" valueType="num">
                                      <p:cBhvr>
                                        <p:cTn id="10" dur="1000" fill="hold"/>
                                        <p:tgtEl>
                                          <p:spTgt spid="5937154"/>
                                        </p:tgtEl>
                                        <p:attrNameLst>
                                          <p:attrName>ppt_y</p:attrName>
                                        </p:attrNameLst>
                                      </p:cBhvr>
                                      <p:tavLst>
                                        <p:tav tm="0" fmla="#ppt_y+(sin(-2*pi*(1-$))*-#ppt_x+cos(-2*pi*(1-$))*(1-#ppt_y))*(1-$)">
                                          <p:val>
                                            <p:fltVal val="0.000000"/>
                                          </p:val>
                                        </p:tav>
                                        <p:tav tm="100000">
                                          <p:val>
                                            <p:fltVal val="1.000000"/>
                                          </p:val>
                                        </p:tav>
                                      </p:tavLst>
                                    </p:anim>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nodeType="clickEffect">
                                  <p:stCondLst>
                                    <p:cond delay="0"/>
                                  </p:stCondLst>
                                  <p:childTnLst>
                                    <p:set>
                                      <p:cBhvr>
                                        <p:cTn id="14" dur="1" fill="hold">
                                          <p:stCondLst>
                                            <p:cond delay="0"/>
                                          </p:stCondLst>
                                        </p:cTn>
                                        <p:tgtEl>
                                          <p:spTgt spid="5937155"/>
                                        </p:tgtEl>
                                        <p:attrNameLst>
                                          <p:attrName>style.visibility</p:attrName>
                                        </p:attrNameLst>
                                      </p:cBhvr>
                                      <p:to>
                                        <p:strVal val="visible"/>
                                      </p:to>
                                    </p:set>
                                    <p:anim calcmode="lin" valueType="num">
                                      <p:cBhvr>
                                        <p:cTn id="15" dur="500" fill="hold"/>
                                        <p:tgtEl>
                                          <p:spTgt spid="5937155"/>
                                        </p:tgtEl>
                                        <p:attrNameLst>
                                          <p:attrName>ppt_w</p:attrName>
                                        </p:attrNameLst>
                                      </p:cBhvr>
                                      <p:tavLst>
                                        <p:tav tm="0">
                                          <p:val>
                                            <p:fltVal val="0.000000"/>
                                          </p:val>
                                        </p:tav>
                                        <p:tav tm="100000">
                                          <p:val>
                                            <p:strVal val="#ppt_w"/>
                                          </p:val>
                                        </p:tav>
                                      </p:tavLst>
                                    </p:anim>
                                    <p:anim calcmode="lin" valueType="num">
                                      <p:cBhvr>
                                        <p:cTn id="16" dur="500" fill="hold"/>
                                        <p:tgtEl>
                                          <p:spTgt spid="5937155"/>
                                        </p:tgtEl>
                                        <p:attrNameLst>
                                          <p:attrName>ppt_h</p:attrName>
                                        </p:attrNameLst>
                                      </p:cBhvr>
                                      <p:tavLst>
                                        <p:tav tm="0">
                                          <p:val>
                                            <p:fltVal val="0.000000"/>
                                          </p:val>
                                        </p:tav>
                                        <p:tav tm="100000">
                                          <p:val>
                                            <p:strVal val="#ppt_h"/>
                                          </p:val>
                                        </p:tav>
                                      </p:tavLst>
                                    </p:anim>
                                    <p:animEffect transition="in" filter="fade">
                                      <p:cBhvr>
                                        <p:cTn id="17" dur="500"/>
                                        <p:tgtEl>
                                          <p:spTgt spid="59371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47394" name="Rectangle 5"/>
          <p:cNvSpPr/>
          <p:nvPr/>
        </p:nvSpPr>
        <p:spPr>
          <a:xfrm>
            <a:off x="900113" y="1125538"/>
            <a:ext cx="5400675" cy="641350"/>
          </a:xfrm>
          <a:prstGeom prst="rect">
            <a:avLst/>
          </a:prstGeom>
          <a:noFill/>
          <a:ln w="9525">
            <a:noFill/>
          </a:ln>
        </p:spPr>
        <p:txBody>
          <a:bodyPr anchor="ctr">
            <a:spAutoFit/>
          </a:bodyPr>
          <a:p>
            <a:pPr>
              <a:buFont typeface="Arial" panose="020B0604020202020204" pitchFamily="34" charset="0"/>
            </a:pPr>
            <a:r>
              <a:rPr lang="zh-CN" altLang="en-US" sz="3600" b="1">
                <a:solidFill>
                  <a:srgbClr val="FF0000"/>
                </a:solidFill>
                <a:latin typeface="Arial" panose="020B0604020202020204" pitchFamily="34" charset="0"/>
                <a:ea typeface="黑体" panose="02010609060101010101" pitchFamily="2" charset="-122"/>
              </a:rPr>
              <a:t>（一）、清楚、准确</a:t>
            </a:r>
            <a:endParaRPr lang="zh-CN" altLang="en-US" sz="3600" b="1">
              <a:solidFill>
                <a:srgbClr val="FF0000"/>
              </a:solidFill>
              <a:latin typeface="Arial" panose="020B0604020202020204" pitchFamily="34" charset="0"/>
              <a:ea typeface="黑体" panose="02010609060101010101" pitchFamily="2" charset="-122"/>
            </a:endParaRPr>
          </a:p>
        </p:txBody>
      </p:sp>
      <p:sp>
        <p:nvSpPr>
          <p:cNvPr id="5947395" name="Text Box 6"/>
          <p:cNvSpPr txBox="1"/>
          <p:nvPr/>
        </p:nvSpPr>
        <p:spPr>
          <a:xfrm>
            <a:off x="395288" y="2349500"/>
            <a:ext cx="8388350" cy="1798638"/>
          </a:xfrm>
          <a:prstGeom prst="rect">
            <a:avLst/>
          </a:prstGeom>
          <a:noFill/>
          <a:ln w="9525">
            <a:noFill/>
          </a:ln>
        </p:spPr>
        <p:txBody>
          <a:bodyPr>
            <a:spAutoFit/>
          </a:bodyPr>
          <a:p>
            <a:pPr algn="just">
              <a:buFont typeface="Arial" panose="020B0604020202020204" pitchFamily="34" charset="0"/>
            </a:pPr>
            <a:r>
              <a:rPr lang="zh-CN" altLang="en-US" sz="2800" b="1" dirty="0">
                <a:solidFill>
                  <a:srgbClr val="0000CC"/>
                </a:solidFill>
                <a:latin typeface="黑体" panose="02010609060101010101" pitchFamily="2" charset="-122"/>
                <a:ea typeface="黑体" panose="02010609060101010101" pitchFamily="2" charset="-122"/>
              </a:rPr>
              <a:t>　　【例】虹和石桥   虹看到弧形的石桥，向它说道：</a:t>
            </a:r>
            <a:r>
              <a:rPr lang="zh-CN" altLang="en-US" sz="2800" b="1" dirty="0">
                <a:solidFill>
                  <a:srgbClr val="0000CC"/>
                </a:solidFill>
                <a:latin typeface="Arial" panose="020B0604020202020204" pitchFamily="34" charset="0"/>
                <a:ea typeface="黑体" panose="02010609060101010101" pitchFamily="2" charset="-122"/>
              </a:rPr>
              <a:t>“</a:t>
            </a:r>
            <a:r>
              <a:rPr lang="zh-CN" altLang="en-US" sz="2800" b="1" dirty="0">
                <a:solidFill>
                  <a:srgbClr val="0000CC"/>
                </a:solidFill>
                <a:latin typeface="黑体" panose="02010609060101010101" pitchFamily="2" charset="-122"/>
                <a:ea typeface="黑体" panose="02010609060101010101" pitchFamily="2" charset="-122"/>
              </a:rPr>
              <a:t>我的大地的姐妹，你的生命比我长久</a:t>
            </a:r>
            <a:r>
              <a:rPr lang="zh-CN" altLang="en-US" sz="2800" b="1" dirty="0">
                <a:solidFill>
                  <a:srgbClr val="0000CC"/>
                </a:solidFill>
                <a:latin typeface="Arial" panose="020B0604020202020204" pitchFamily="34" charset="0"/>
                <a:ea typeface="黑体" panose="02010609060101010101" pitchFamily="2" charset="-122"/>
              </a:rPr>
              <a:t>”</a:t>
            </a:r>
            <a:r>
              <a:rPr lang="zh-CN" altLang="en-US" sz="2800" b="1" dirty="0">
                <a:solidFill>
                  <a:srgbClr val="0000CC"/>
                </a:solidFill>
                <a:latin typeface="黑体" panose="02010609060101010101" pitchFamily="2" charset="-122"/>
                <a:ea typeface="黑体" panose="02010609060101010101" pitchFamily="2" charset="-122"/>
              </a:rPr>
              <a:t>。</a:t>
            </a:r>
            <a:r>
              <a:rPr lang="zh-CN" altLang="en-US" sz="2800" b="1" dirty="0">
                <a:solidFill>
                  <a:srgbClr val="0000CC"/>
                </a:solidFill>
                <a:latin typeface="Arial" panose="020B0604020202020204" pitchFamily="34" charset="0"/>
                <a:ea typeface="黑体" panose="02010609060101010101" pitchFamily="2" charset="-122"/>
              </a:rPr>
              <a:t>“</a:t>
            </a:r>
            <a:r>
              <a:rPr lang="zh-CN" altLang="en-US" sz="2800" b="1" dirty="0">
                <a:solidFill>
                  <a:srgbClr val="0000CC"/>
                </a:solidFill>
                <a:latin typeface="黑体" panose="02010609060101010101" pitchFamily="2" charset="-122"/>
                <a:ea typeface="黑体" panose="02010609060101010101" pitchFamily="2" charset="-122"/>
              </a:rPr>
              <a:t>你那样美！</a:t>
            </a:r>
            <a:r>
              <a:rPr lang="zh-CN" altLang="en-US" sz="2800" b="1" dirty="0">
                <a:solidFill>
                  <a:srgbClr val="0000CC"/>
                </a:solidFill>
                <a:latin typeface="Arial" panose="020B0604020202020204" pitchFamily="34" charset="0"/>
                <a:ea typeface="黑体" panose="02010609060101010101" pitchFamily="2" charset="-122"/>
              </a:rPr>
              <a:t>”</a:t>
            </a:r>
            <a:endParaRPr lang="zh-CN" altLang="en-US" sz="2800" b="1" dirty="0">
              <a:solidFill>
                <a:srgbClr val="0000CC"/>
              </a:solidFill>
              <a:latin typeface="黑体" panose="02010609060101010101" pitchFamily="2" charset="-122"/>
              <a:ea typeface="黑体" panose="02010609060101010101" pitchFamily="2" charset="-122"/>
            </a:endParaRPr>
          </a:p>
          <a:p>
            <a:pPr algn="just">
              <a:buFont typeface="Arial" panose="020B0604020202020204" pitchFamily="34" charset="0"/>
            </a:pPr>
            <a:r>
              <a:rPr lang="zh-CN" altLang="en-US" sz="2800" b="1" dirty="0">
                <a:solidFill>
                  <a:srgbClr val="0000CC"/>
                </a:solidFill>
                <a:latin typeface="黑体" panose="02010609060101010101" pitchFamily="2" charset="-122"/>
                <a:ea typeface="黑体" panose="02010609060101010101" pitchFamily="2" charset="-122"/>
              </a:rPr>
              <a:t>    石桥回答，</a:t>
            </a:r>
            <a:r>
              <a:rPr lang="zh-CN" altLang="en-US" sz="2800" b="1" dirty="0">
                <a:solidFill>
                  <a:srgbClr val="0000CC"/>
                </a:solidFill>
                <a:latin typeface="Arial" panose="020B0604020202020204" pitchFamily="34" charset="0"/>
                <a:ea typeface="黑体" panose="02010609060101010101" pitchFamily="2" charset="-122"/>
              </a:rPr>
              <a:t>“</a:t>
            </a:r>
            <a:r>
              <a:rPr lang="zh-CN" altLang="en-US" sz="2800" b="1" dirty="0">
                <a:solidFill>
                  <a:srgbClr val="0000CC"/>
                </a:solidFill>
                <a:latin typeface="黑体" panose="02010609060101010101" pitchFamily="2" charset="-122"/>
                <a:ea typeface="黑体" panose="02010609060101010101" pitchFamily="2" charset="-122"/>
              </a:rPr>
              <a:t>你在人们的记忆中必然是永恒的。</a:t>
            </a:r>
            <a:r>
              <a:rPr lang="zh-CN" altLang="en-US" sz="2800" b="1" dirty="0">
                <a:solidFill>
                  <a:srgbClr val="0000CC"/>
                </a:solidFill>
                <a:latin typeface="Arial" panose="020B0604020202020204" pitchFamily="34" charset="0"/>
                <a:ea typeface="黑体" panose="02010609060101010101" pitchFamily="2" charset="-122"/>
              </a:rPr>
              <a:t>”</a:t>
            </a:r>
            <a:r>
              <a:rPr lang="zh-CN" altLang="en-US" sz="2800" b="1" dirty="0">
                <a:solidFill>
                  <a:srgbClr val="0000CC"/>
                </a:solidFill>
                <a:latin typeface="黑体" panose="02010609060101010101" pitchFamily="2" charset="-122"/>
                <a:ea typeface="黑体" panose="02010609060101010101" pitchFamily="2" charset="-122"/>
              </a:rPr>
              <a:t> </a:t>
            </a:r>
            <a:endParaRPr lang="zh-CN" altLang="en-US" sz="2800" b="1" dirty="0">
              <a:solidFill>
                <a:srgbClr val="0000CC"/>
              </a:solidFill>
              <a:latin typeface="黑体" panose="02010609060101010101" pitchFamily="2" charset="-122"/>
              <a:ea typeface="黑体" panose="02010609060101010101" pitchFamily="2" charset="-122"/>
            </a:endParaRPr>
          </a:p>
        </p:txBody>
      </p:sp>
      <p:sp>
        <p:nvSpPr>
          <p:cNvPr id="5947396" name="Text Box 8"/>
          <p:cNvSpPr txBox="1"/>
          <p:nvPr/>
        </p:nvSpPr>
        <p:spPr>
          <a:xfrm>
            <a:off x="395288" y="4365625"/>
            <a:ext cx="8516937" cy="2041525"/>
          </a:xfrm>
          <a:prstGeom prst="rect">
            <a:avLst/>
          </a:prstGeom>
          <a:noFill/>
          <a:ln w="9525">
            <a:noFill/>
          </a:ln>
        </p:spPr>
        <p:txBody>
          <a:bodyPr>
            <a:spAutoFit/>
          </a:bodyPr>
          <a:p>
            <a:pPr>
              <a:buFont typeface="Arial" panose="020B0604020202020204" pitchFamily="34" charset="0"/>
            </a:pPr>
            <a:r>
              <a:rPr lang="en-US" altLang="zh-CN" sz="3200" b="1">
                <a:solidFill>
                  <a:srgbClr val="0000CC"/>
                </a:solidFill>
                <a:latin typeface="黑体" panose="02010609060101010101" pitchFamily="2" charset="-122"/>
                <a:ea typeface="黑体" panose="02010609060101010101" pitchFamily="2" charset="-122"/>
              </a:rPr>
              <a:t>1.《</a:t>
            </a:r>
            <a:r>
              <a:rPr lang="zh-CN" altLang="en-US" sz="3200" b="1">
                <a:solidFill>
                  <a:srgbClr val="0000CC"/>
                </a:solidFill>
                <a:latin typeface="黑体" panose="02010609060101010101" pitchFamily="2" charset="-122"/>
                <a:ea typeface="黑体" panose="02010609060101010101" pitchFamily="2" charset="-122"/>
              </a:rPr>
              <a:t>学会欣赏 </a:t>
            </a:r>
            <a:r>
              <a:rPr lang="en-US" altLang="zh-CN" sz="3200" b="1">
                <a:solidFill>
                  <a:srgbClr val="0000CC"/>
                </a:solidFill>
                <a:latin typeface="黑体" panose="02010609060101010101" pitchFamily="2" charset="-122"/>
                <a:ea typeface="黑体" panose="02010609060101010101" pitchFamily="2" charset="-122"/>
              </a:rPr>
              <a:t>》      </a:t>
            </a:r>
            <a:endParaRPr lang="en-US" altLang="zh-CN" sz="3200" b="1">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en-US" altLang="zh-CN" sz="3200" b="1">
                <a:solidFill>
                  <a:srgbClr val="0000CC"/>
                </a:solidFill>
                <a:latin typeface="黑体" panose="02010609060101010101" pitchFamily="2" charset="-122"/>
                <a:ea typeface="黑体" panose="02010609060101010101" pitchFamily="2" charset="-122"/>
              </a:rPr>
              <a:t>2.《</a:t>
            </a:r>
            <a:r>
              <a:rPr lang="zh-CN" altLang="en-US" sz="3200" b="1">
                <a:solidFill>
                  <a:srgbClr val="0000CC"/>
                </a:solidFill>
                <a:latin typeface="黑体" panose="02010609060101010101" pitchFamily="2" charset="-122"/>
                <a:ea typeface="黑体" panose="02010609060101010101" pitchFamily="2" charset="-122"/>
              </a:rPr>
              <a:t>相看两不厌</a:t>
            </a:r>
            <a:r>
              <a:rPr lang="en-US" altLang="zh-CN" sz="3200" b="1">
                <a:solidFill>
                  <a:srgbClr val="0000CC"/>
                </a:solidFill>
                <a:latin typeface="黑体" panose="02010609060101010101" pitchFamily="2" charset="-122"/>
                <a:ea typeface="黑体" panose="02010609060101010101" pitchFamily="2" charset="-122"/>
              </a:rPr>
              <a:t>》 </a:t>
            </a:r>
            <a:endParaRPr lang="en-US" altLang="zh-CN" sz="3200" b="1">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en-US" altLang="zh-CN" sz="3200" b="1">
                <a:solidFill>
                  <a:srgbClr val="0000CC"/>
                </a:solidFill>
                <a:latin typeface="黑体" panose="02010609060101010101" pitchFamily="2" charset="-122"/>
                <a:ea typeface="黑体" panose="02010609060101010101" pitchFamily="2" charset="-122"/>
              </a:rPr>
              <a:t>3.《</a:t>
            </a:r>
            <a:r>
              <a:rPr lang="zh-CN" altLang="en-US" sz="3200" b="1">
                <a:solidFill>
                  <a:srgbClr val="0000CC"/>
                </a:solidFill>
                <a:latin typeface="黑体" panose="02010609060101010101" pitchFamily="2" charset="-122"/>
                <a:ea typeface="黑体" panose="02010609060101010101" pitchFamily="2" charset="-122"/>
              </a:rPr>
              <a:t>我的眼里只有你</a:t>
            </a:r>
            <a:r>
              <a:rPr lang="en-US" altLang="zh-CN" sz="3200" b="1">
                <a:solidFill>
                  <a:srgbClr val="0000CC"/>
                </a:solidFill>
                <a:latin typeface="黑体" panose="02010609060101010101" pitchFamily="2" charset="-122"/>
                <a:ea typeface="黑体" panose="02010609060101010101" pitchFamily="2" charset="-122"/>
              </a:rPr>
              <a:t>》 </a:t>
            </a:r>
            <a:endParaRPr lang="en-US" altLang="zh-CN" sz="3200" b="1">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en-US" altLang="zh-CN" sz="3200" b="1">
                <a:solidFill>
                  <a:srgbClr val="0000CC"/>
                </a:solidFill>
                <a:latin typeface="黑体" panose="02010609060101010101" pitchFamily="2" charset="-122"/>
                <a:ea typeface="黑体" panose="02010609060101010101" pitchFamily="2" charset="-122"/>
              </a:rPr>
              <a:t>4.《</a:t>
            </a:r>
            <a:r>
              <a:rPr lang="zh-CN" altLang="en-US" sz="3200" b="1">
                <a:solidFill>
                  <a:srgbClr val="0000CC"/>
                </a:solidFill>
                <a:latin typeface="黑体" panose="02010609060101010101" pitchFamily="2" charset="-122"/>
                <a:ea typeface="黑体" panose="02010609060101010101" pitchFamily="2" charset="-122"/>
              </a:rPr>
              <a:t>瞬间与永恒 </a:t>
            </a:r>
            <a:r>
              <a:rPr lang="en-US" altLang="zh-CN" sz="3200" b="1">
                <a:solidFill>
                  <a:srgbClr val="0000CC"/>
                </a:solidFill>
                <a:latin typeface="黑体" panose="02010609060101010101" pitchFamily="2" charset="-122"/>
                <a:ea typeface="黑体" panose="02010609060101010101" pitchFamily="2" charset="-122"/>
              </a:rPr>
              <a:t>》 </a:t>
            </a:r>
            <a:endParaRPr lang="en-US" altLang="zh-CN" sz="3200" b="1">
              <a:solidFill>
                <a:srgbClr val="0000CC"/>
              </a:solidFill>
              <a:latin typeface="黑体" panose="02010609060101010101" pitchFamily="2" charset="-122"/>
              <a:ea typeface="黑体" panose="02010609060101010101" pitchFamily="2" charset="-122"/>
            </a:endParaRPr>
          </a:p>
        </p:txBody>
      </p:sp>
      <p:sp>
        <p:nvSpPr>
          <p:cNvPr id="5947397" name="Text Box 10"/>
          <p:cNvSpPr txBox="1"/>
          <p:nvPr/>
        </p:nvSpPr>
        <p:spPr>
          <a:xfrm>
            <a:off x="1763713" y="260350"/>
            <a:ext cx="4751387" cy="762000"/>
          </a:xfrm>
          <a:prstGeom prst="rect">
            <a:avLst/>
          </a:prstGeom>
          <a:noFill/>
          <a:ln w="9525">
            <a:noFill/>
          </a:ln>
        </p:spPr>
        <p:txBody>
          <a:bodyPr>
            <a:spAutoFit/>
          </a:bodyPr>
          <a:p>
            <a:pPr algn="ctr">
              <a:buFont typeface="Arial" panose="020B0604020202020204" pitchFamily="34" charset="0"/>
            </a:pPr>
            <a:r>
              <a:rPr lang="zh-CN" altLang="en-US" b="1">
                <a:solidFill>
                  <a:srgbClr val="FF0000"/>
                </a:solidFill>
                <a:latin typeface="Arial" panose="020B0604020202020204" pitchFamily="34" charset="0"/>
                <a:ea typeface="黑体" panose="02010609060101010101" pitchFamily="2" charset="-122"/>
              </a:rPr>
              <a:t>二、拟题的要求</a:t>
            </a:r>
            <a:endParaRPr lang="zh-CN" altLang="en-US" b="1">
              <a:solidFill>
                <a:srgbClr val="FF0000"/>
              </a:solidFill>
              <a:latin typeface="Arial" panose="020B0604020202020204" pitchFamily="34" charset="0"/>
              <a:ea typeface="黑体" panose="02010609060101010101" pitchFamily="2" charset="-122"/>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947397"/>
                                        </p:tgtEl>
                                        <p:attrNameLst>
                                          <p:attrName>style.visibility</p:attrName>
                                        </p:attrNameLst>
                                      </p:cBhvr>
                                      <p:to>
                                        <p:strVal val="visible"/>
                                      </p:to>
                                    </p:set>
                                    <p:anim calcmode="lin" valueType="num">
                                      <p:cBhvr additive="base">
                                        <p:cTn id="7" dur="500" fill="hold"/>
                                        <p:tgtEl>
                                          <p:spTgt spid="5947397"/>
                                        </p:tgtEl>
                                        <p:attrNameLst>
                                          <p:attrName>ppt_x</p:attrName>
                                        </p:attrNameLst>
                                      </p:cBhvr>
                                      <p:tavLst>
                                        <p:tav tm="0">
                                          <p:val>
                                            <p:strVal val="#ppt_x"/>
                                          </p:val>
                                        </p:tav>
                                        <p:tav tm="100000">
                                          <p:val>
                                            <p:strVal val="#ppt_x"/>
                                          </p:val>
                                        </p:tav>
                                      </p:tavLst>
                                    </p:anim>
                                    <p:anim calcmode="lin" valueType="num">
                                      <p:cBhvr additive="base">
                                        <p:cTn id="8" dur="500" fill="hold"/>
                                        <p:tgtEl>
                                          <p:spTgt spid="594739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4" presetClass="entr" presetSubtype="0" fill="hold" grpId="0" nodeType="clickEffect">
                                  <p:stCondLst>
                                    <p:cond delay="0"/>
                                  </p:stCondLst>
                                  <p:childTnLst>
                                    <p:set>
                                      <p:cBhvr>
                                        <p:cTn id="12" dur="1" fill="hold">
                                          <p:stCondLst>
                                            <p:cond delay="0"/>
                                          </p:stCondLst>
                                        </p:cTn>
                                        <p:tgtEl>
                                          <p:spTgt spid="5947394"/>
                                        </p:tgtEl>
                                        <p:attrNameLst>
                                          <p:attrName>style.visibility</p:attrName>
                                        </p:attrNameLst>
                                      </p:cBhvr>
                                      <p:to>
                                        <p:strVal val="visible"/>
                                      </p:to>
                                    </p:set>
                                    <p:anim calcmode="lin" valueType="num">
                                      <p:cBhvr>
                                        <p:cTn id="13" dur="1" fill="hold"/>
                                        <p:tgtEl>
                                          <p:spTgt spid="5947394"/>
                                        </p:tgtEl>
                                      </p:cBhvr>
                                    </p:anim>
                                  </p:childTnLst>
                                </p:cTn>
                              </p:par>
                            </p:childTnLst>
                          </p:cTn>
                        </p:par>
                      </p:childTnLst>
                    </p:cTn>
                  </p:par>
                  <p:par>
                    <p:cTn id="14" fill="hold">
                      <p:stCondLst>
                        <p:cond delay="indefinite"/>
                      </p:stCondLst>
                      <p:childTnLst>
                        <p:par>
                          <p:cTn id="15" fill="hold">
                            <p:stCondLst>
                              <p:cond delay="0"/>
                            </p:stCondLst>
                            <p:childTnLst>
                              <p:par>
                                <p:cTn id="16" presetID="24" presetClass="entr" presetSubtype="0" fill="hold" grpId="0" nodeType="clickEffect">
                                  <p:stCondLst>
                                    <p:cond delay="0"/>
                                  </p:stCondLst>
                                  <p:childTnLst>
                                    <p:set>
                                      <p:cBhvr>
                                        <p:cTn id="17" dur="1" fill="hold">
                                          <p:stCondLst>
                                            <p:cond delay="0"/>
                                          </p:stCondLst>
                                        </p:cTn>
                                        <p:tgtEl>
                                          <p:spTgt spid="5947395"/>
                                        </p:tgtEl>
                                        <p:attrNameLst>
                                          <p:attrName>style.visibility</p:attrName>
                                        </p:attrNameLst>
                                      </p:cBhvr>
                                      <p:to>
                                        <p:strVal val="visible"/>
                                      </p:to>
                                    </p:set>
                                    <p:anim calcmode="lin" valueType="num">
                                      <p:cBhvr>
                                        <p:cTn id="18" dur="1" fill="hold"/>
                                        <p:tgtEl>
                                          <p:spTgt spid="5947395"/>
                                        </p:tgtEl>
                                      </p:cBhvr>
                                    </p:anim>
                                  </p:childTnLst>
                                </p:cTn>
                              </p:par>
                            </p:childTnLst>
                          </p:cTn>
                        </p:par>
                      </p:childTnLst>
                    </p:cTn>
                  </p:par>
                  <p:par>
                    <p:cTn id="19" fill="hold">
                      <p:stCondLst>
                        <p:cond delay="indefinite"/>
                      </p:stCondLst>
                      <p:childTnLst>
                        <p:par>
                          <p:cTn id="20" fill="hold">
                            <p:stCondLst>
                              <p:cond delay="0"/>
                            </p:stCondLst>
                            <p:childTnLst>
                              <p:par>
                                <p:cTn id="21" presetID="24" presetClass="entr" presetSubtype="0" fill="hold" grpId="0" nodeType="clickEffect">
                                  <p:stCondLst>
                                    <p:cond delay="0"/>
                                  </p:stCondLst>
                                  <p:childTnLst>
                                    <p:set>
                                      <p:cBhvr>
                                        <p:cTn id="22" dur="1" fill="hold">
                                          <p:stCondLst>
                                            <p:cond delay="0"/>
                                          </p:stCondLst>
                                        </p:cTn>
                                        <p:tgtEl>
                                          <p:spTgt spid="5947396"/>
                                        </p:tgtEl>
                                        <p:attrNameLst>
                                          <p:attrName>style.visibility</p:attrName>
                                        </p:attrNameLst>
                                      </p:cBhvr>
                                      <p:to>
                                        <p:strVal val="visible"/>
                                      </p:to>
                                    </p:set>
                                    <p:anim calcmode="lin" valueType="num">
                                      <p:cBhvr>
                                        <p:cTn id="23" dur="1" fill="hold"/>
                                        <p:tgtEl>
                                          <p:spTgt spid="5947396"/>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47394" grpId="0"/>
      <p:bldP spid="5947395" grpId="0"/>
      <p:bldP spid="5947396" grpId="0"/>
      <p:bldP spid="594739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48418" name="Text Box 2"/>
          <p:cNvSpPr txBox="1"/>
          <p:nvPr/>
        </p:nvSpPr>
        <p:spPr>
          <a:xfrm>
            <a:off x="1835150" y="188913"/>
            <a:ext cx="5327650" cy="641350"/>
          </a:xfrm>
          <a:prstGeom prst="rect">
            <a:avLst/>
          </a:prstGeom>
          <a:noFill/>
          <a:ln w="9525">
            <a:noFill/>
          </a:ln>
        </p:spPr>
        <p:txBody>
          <a:bodyPr>
            <a:spAutoFit/>
          </a:bodyPr>
          <a:p>
            <a:pPr>
              <a:buFont typeface="Arial" panose="020B0604020202020204" pitchFamily="34" charset="0"/>
            </a:pPr>
            <a:r>
              <a:rPr lang="zh-CN" altLang="en-US" sz="3600" b="1">
                <a:solidFill>
                  <a:srgbClr val="FF0000"/>
                </a:solidFill>
                <a:latin typeface="黑体" panose="02010609060101010101" pitchFamily="2" charset="-122"/>
                <a:ea typeface="黑体" panose="02010609060101010101" pitchFamily="2" charset="-122"/>
              </a:rPr>
              <a:t>（二）、小巧、具体</a:t>
            </a:r>
            <a:endParaRPr lang="zh-CN" altLang="en-US" sz="3600" b="1">
              <a:solidFill>
                <a:srgbClr val="FF0000"/>
              </a:solidFill>
              <a:latin typeface="黑体" panose="02010609060101010101" pitchFamily="2" charset="-122"/>
              <a:ea typeface="黑体" panose="02010609060101010101" pitchFamily="2" charset="-122"/>
            </a:endParaRPr>
          </a:p>
        </p:txBody>
      </p:sp>
      <p:sp>
        <p:nvSpPr>
          <p:cNvPr id="5948419" name="Text Box 3"/>
          <p:cNvSpPr txBox="1"/>
          <p:nvPr/>
        </p:nvSpPr>
        <p:spPr>
          <a:xfrm>
            <a:off x="250825" y="981075"/>
            <a:ext cx="8208963" cy="1552575"/>
          </a:xfrm>
          <a:prstGeom prst="rect">
            <a:avLst/>
          </a:prstGeom>
          <a:noFill/>
          <a:ln w="9525">
            <a:noFill/>
          </a:ln>
        </p:spPr>
        <p:txBody>
          <a:bodyPr>
            <a:spAutoFit/>
          </a:bodyPr>
          <a:p>
            <a:pPr algn="just">
              <a:buFont typeface="Arial" panose="020B0604020202020204" pitchFamily="34" charset="0"/>
            </a:pPr>
            <a:r>
              <a:rPr lang="zh-CN" altLang="en-US" sz="2400" b="1">
                <a:latin typeface="黑体" panose="02010609060101010101" pitchFamily="2" charset="-122"/>
                <a:ea typeface="黑体" panose="02010609060101010101" pitchFamily="2" charset="-122"/>
              </a:rPr>
              <a:t>　　【例】有一个青年翻译陪外国人参观一家医院，这家医院挂着一个横匾，上书</a:t>
            </a:r>
            <a:r>
              <a:rPr lang="zh-CN" altLang="en-US" sz="2400" b="1">
                <a:latin typeface="Arial" panose="020B0604020202020204" pitchFamily="34" charset="0"/>
                <a:ea typeface="黑体" panose="02010609060101010101" pitchFamily="2" charset="-122"/>
              </a:rPr>
              <a:t>“</a:t>
            </a:r>
            <a:r>
              <a:rPr lang="zh-CN" altLang="en-US" sz="2400" b="1">
                <a:latin typeface="黑体" panose="02010609060101010101" pitchFamily="2" charset="-122"/>
                <a:ea typeface="黑体" panose="02010609060101010101" pitchFamily="2" charset="-122"/>
              </a:rPr>
              <a:t>华佗再见</a:t>
            </a:r>
            <a:r>
              <a:rPr lang="zh-CN" altLang="en-US" sz="2400" b="1">
                <a:latin typeface="Arial" panose="020B0604020202020204" pitchFamily="34" charset="0"/>
                <a:ea typeface="黑体" panose="02010609060101010101" pitchFamily="2" charset="-122"/>
              </a:rPr>
              <a:t>”</a:t>
            </a:r>
            <a:r>
              <a:rPr lang="zh-CN" altLang="en-US" sz="2400" b="1">
                <a:latin typeface="黑体" panose="02010609060101010101" pitchFamily="2" charset="-122"/>
                <a:ea typeface="黑体" panose="02010609060101010101" pitchFamily="2" charset="-122"/>
              </a:rPr>
              <a:t>。一个外国人问这个青年人：</a:t>
            </a:r>
            <a:r>
              <a:rPr lang="zh-CN" altLang="en-US" sz="2400" b="1">
                <a:latin typeface="Arial" panose="020B0604020202020204" pitchFamily="34" charset="0"/>
                <a:ea typeface="黑体" panose="02010609060101010101" pitchFamily="2" charset="-122"/>
              </a:rPr>
              <a:t>“</a:t>
            </a:r>
            <a:r>
              <a:rPr lang="zh-CN" altLang="en-US" sz="2400" b="1">
                <a:latin typeface="黑体" panose="02010609060101010101" pitchFamily="2" charset="-122"/>
                <a:ea typeface="黑体" panose="02010609060101010101" pitchFamily="2" charset="-122"/>
              </a:rPr>
              <a:t>这个匾写的是什么意思？</a:t>
            </a:r>
            <a:r>
              <a:rPr lang="zh-CN" altLang="en-US" sz="2400" b="1">
                <a:latin typeface="Arial" panose="020B0604020202020204" pitchFamily="34" charset="0"/>
                <a:ea typeface="黑体" panose="02010609060101010101" pitchFamily="2" charset="-122"/>
              </a:rPr>
              <a:t>”</a:t>
            </a:r>
            <a:r>
              <a:rPr lang="zh-CN" altLang="en-US" sz="2400" b="1">
                <a:latin typeface="黑体" panose="02010609060101010101" pitchFamily="2" charset="-122"/>
                <a:ea typeface="黑体" panose="02010609060101010101" pitchFamily="2" charset="-122"/>
              </a:rPr>
              <a:t>青年人说：</a:t>
            </a:r>
            <a:r>
              <a:rPr lang="zh-CN" altLang="en-US" sz="2400" b="1">
                <a:latin typeface="Arial" panose="020B0604020202020204" pitchFamily="34" charset="0"/>
                <a:ea typeface="黑体" panose="02010609060101010101" pitchFamily="2" charset="-122"/>
              </a:rPr>
              <a:t>“</a:t>
            </a:r>
            <a:r>
              <a:rPr lang="zh-CN" altLang="en-US" sz="2400" b="1">
                <a:latin typeface="黑体" panose="02010609060101010101" pitchFamily="2" charset="-122"/>
                <a:ea typeface="黑体" panose="02010609060101010101" pitchFamily="2" charset="-122"/>
              </a:rPr>
              <a:t>再见吧，华佗。</a:t>
            </a:r>
            <a:r>
              <a:rPr lang="zh-CN" altLang="en-US" sz="2400" b="1">
                <a:latin typeface="Arial" panose="020B0604020202020204" pitchFamily="34" charset="0"/>
                <a:ea typeface="黑体" panose="02010609060101010101" pitchFamily="2" charset="-122"/>
              </a:rPr>
              <a:t>”</a:t>
            </a:r>
            <a:r>
              <a:rPr lang="zh-CN" altLang="en-US" sz="2400" b="1">
                <a:latin typeface="黑体" panose="02010609060101010101" pitchFamily="2" charset="-122"/>
                <a:ea typeface="黑体" panose="02010609060101010101" pitchFamily="2" charset="-122"/>
              </a:rPr>
              <a:t>这位外国人听了先是迷惑不解，继而大笑起来。</a:t>
            </a:r>
            <a:endParaRPr lang="zh-CN" altLang="en-US" sz="2400" b="1">
              <a:latin typeface="黑体" panose="02010609060101010101" pitchFamily="2" charset="-122"/>
              <a:ea typeface="黑体" panose="02010609060101010101" pitchFamily="2" charset="-122"/>
            </a:endParaRPr>
          </a:p>
        </p:txBody>
      </p:sp>
      <p:sp>
        <p:nvSpPr>
          <p:cNvPr id="5948420" name="Text Box 4"/>
          <p:cNvSpPr txBox="1"/>
          <p:nvPr/>
        </p:nvSpPr>
        <p:spPr>
          <a:xfrm>
            <a:off x="261938" y="2636838"/>
            <a:ext cx="8882062" cy="519112"/>
          </a:xfrm>
          <a:prstGeom prst="rect">
            <a:avLst/>
          </a:prstGeom>
          <a:noFill/>
          <a:ln w="9525">
            <a:noFill/>
          </a:ln>
        </p:spPr>
        <p:txBody>
          <a:bodyPr>
            <a:spAutoFit/>
          </a:bodyPr>
          <a:p>
            <a:pPr>
              <a:buFont typeface="Arial" panose="020B0604020202020204" pitchFamily="34" charset="0"/>
            </a:pPr>
            <a:r>
              <a:rPr lang="en-US" altLang="zh-CN" sz="2800" b="1">
                <a:solidFill>
                  <a:srgbClr val="0000CC"/>
                </a:solidFill>
                <a:latin typeface="黑体" panose="02010609060101010101" pitchFamily="2" charset="-122"/>
                <a:ea typeface="黑体" panose="02010609060101010101" pitchFamily="2" charset="-122"/>
              </a:rPr>
              <a:t>1.《</a:t>
            </a:r>
            <a:r>
              <a:rPr lang="zh-CN" altLang="en-US" sz="2800" b="1">
                <a:solidFill>
                  <a:srgbClr val="0000CC"/>
                </a:solidFill>
                <a:latin typeface="黑体" panose="02010609060101010101" pitchFamily="2" charset="-122"/>
                <a:ea typeface="黑体" panose="02010609060101010101" pitchFamily="2" charset="-122"/>
              </a:rPr>
              <a:t>低素质，再见</a:t>
            </a:r>
            <a:r>
              <a:rPr lang="en-US" altLang="zh-CN" sz="2800" b="1">
                <a:solidFill>
                  <a:srgbClr val="0000CC"/>
                </a:solidFill>
                <a:latin typeface="黑体" panose="02010609060101010101" pitchFamily="2" charset="-122"/>
                <a:ea typeface="黑体" panose="02010609060101010101" pitchFamily="2" charset="-122"/>
              </a:rPr>
              <a:t>》   2.《</a:t>
            </a:r>
            <a:r>
              <a:rPr lang="zh-CN" altLang="en-US" sz="2800" b="1">
                <a:solidFill>
                  <a:srgbClr val="0000CC"/>
                </a:solidFill>
                <a:latin typeface="黑体" panose="02010609060101010101" pitchFamily="2" charset="-122"/>
                <a:ea typeface="黑体" panose="02010609060101010101" pitchFamily="2" charset="-122"/>
              </a:rPr>
              <a:t>岂可不懂装懂</a:t>
            </a:r>
            <a:r>
              <a:rPr lang="en-US" altLang="zh-CN" sz="2800" b="1">
                <a:solidFill>
                  <a:srgbClr val="0000CC"/>
                </a:solidFill>
                <a:latin typeface="黑体" panose="02010609060101010101" pitchFamily="2" charset="-122"/>
                <a:ea typeface="黑体" panose="02010609060101010101" pitchFamily="2" charset="-122"/>
              </a:rPr>
              <a:t>》 </a:t>
            </a:r>
            <a:endParaRPr lang="en-US" altLang="zh-CN" sz="2800" b="1">
              <a:solidFill>
                <a:srgbClr val="0000CC"/>
              </a:solidFill>
              <a:latin typeface="黑体" panose="02010609060101010101" pitchFamily="2" charset="-122"/>
              <a:ea typeface="黑体" panose="02010609060101010101" pitchFamily="2" charset="-122"/>
            </a:endParaRPr>
          </a:p>
        </p:txBody>
      </p:sp>
      <p:sp>
        <p:nvSpPr>
          <p:cNvPr id="5948421" name="Text Box 5"/>
          <p:cNvSpPr txBox="1"/>
          <p:nvPr/>
        </p:nvSpPr>
        <p:spPr>
          <a:xfrm>
            <a:off x="1836738" y="3286125"/>
            <a:ext cx="5399087" cy="641350"/>
          </a:xfrm>
          <a:prstGeom prst="rect">
            <a:avLst/>
          </a:prstGeom>
          <a:noFill/>
          <a:ln w="9525">
            <a:noFill/>
          </a:ln>
        </p:spPr>
        <p:txBody>
          <a:bodyPr>
            <a:spAutoFit/>
          </a:bodyPr>
          <a:p>
            <a:pPr>
              <a:buFont typeface="Arial" panose="020B0604020202020204" pitchFamily="34" charset="0"/>
            </a:pPr>
            <a:r>
              <a:rPr lang="zh-CN" altLang="en-US" sz="3600" b="1">
                <a:solidFill>
                  <a:srgbClr val="FF0000"/>
                </a:solidFill>
                <a:latin typeface="黑体" panose="02010609060101010101" pitchFamily="2" charset="-122"/>
                <a:ea typeface="黑体" panose="02010609060101010101" pitchFamily="2" charset="-122"/>
              </a:rPr>
              <a:t>（三）、新颖、别致</a:t>
            </a:r>
            <a:endParaRPr lang="zh-CN" altLang="en-US" sz="3600" b="1">
              <a:solidFill>
                <a:srgbClr val="FF0000"/>
              </a:solidFill>
              <a:latin typeface="黑体" panose="02010609060101010101" pitchFamily="2" charset="-122"/>
              <a:ea typeface="黑体" panose="02010609060101010101" pitchFamily="2" charset="-122"/>
            </a:endParaRPr>
          </a:p>
        </p:txBody>
      </p:sp>
      <p:sp>
        <p:nvSpPr>
          <p:cNvPr id="5948422" name="Text Box 6"/>
          <p:cNvSpPr txBox="1"/>
          <p:nvPr/>
        </p:nvSpPr>
        <p:spPr>
          <a:xfrm>
            <a:off x="179388" y="3933825"/>
            <a:ext cx="8640762" cy="946150"/>
          </a:xfrm>
          <a:prstGeom prst="rect">
            <a:avLst/>
          </a:prstGeom>
          <a:noFill/>
          <a:ln w="9525">
            <a:noFill/>
          </a:ln>
        </p:spPr>
        <p:txBody>
          <a:bodyPr>
            <a:spAutoFit/>
          </a:bodyPr>
          <a:p>
            <a:pPr>
              <a:buFont typeface="Arial" panose="020B0604020202020204" pitchFamily="34" charset="0"/>
            </a:pPr>
            <a:r>
              <a:rPr lang="zh-CN" altLang="en-US" sz="2800" b="1">
                <a:solidFill>
                  <a:srgbClr val="0000CC"/>
                </a:solidFill>
                <a:latin typeface="黑体" panose="02010609060101010101" pitchFamily="2" charset="-122"/>
                <a:ea typeface="黑体" panose="02010609060101010101" pitchFamily="2" charset="-122"/>
              </a:rPr>
              <a:t>　　【例】一位大学生，在校花销吃紧，写信向在乡下种地的父亲要钱，信中只有三个字</a:t>
            </a:r>
            <a:r>
              <a:rPr lang="en-US" altLang="zh-CN"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爸：钱。儿。</a:t>
            </a:r>
            <a:endParaRPr lang="zh-CN" altLang="en-US" sz="2800" b="1">
              <a:solidFill>
                <a:srgbClr val="0000CC"/>
              </a:solidFill>
              <a:latin typeface="黑体" panose="02010609060101010101" pitchFamily="2" charset="-122"/>
              <a:ea typeface="黑体" panose="02010609060101010101" pitchFamily="2" charset="-122"/>
            </a:endParaRPr>
          </a:p>
        </p:txBody>
      </p:sp>
      <p:sp>
        <p:nvSpPr>
          <p:cNvPr id="5948423" name="Text Box 7"/>
          <p:cNvSpPr txBox="1"/>
          <p:nvPr/>
        </p:nvSpPr>
        <p:spPr>
          <a:xfrm>
            <a:off x="900113" y="4868863"/>
            <a:ext cx="5003800" cy="1800225"/>
          </a:xfrm>
          <a:prstGeom prst="rect">
            <a:avLst/>
          </a:prstGeom>
          <a:noFill/>
          <a:ln w="9525">
            <a:noFill/>
          </a:ln>
        </p:spPr>
        <p:txBody>
          <a:bodyPr>
            <a:spAutoFit/>
          </a:bodyPr>
          <a:p>
            <a:pPr>
              <a:buFont typeface="Arial" panose="020B0604020202020204" pitchFamily="34" charset="0"/>
            </a:pPr>
            <a:r>
              <a:rPr lang="en-US" altLang="zh-CN" sz="2800" b="1">
                <a:solidFill>
                  <a:srgbClr val="FF0000"/>
                </a:solidFill>
                <a:latin typeface="黑体" panose="02010609060101010101" pitchFamily="2" charset="-122"/>
                <a:ea typeface="黑体" panose="02010609060101010101" pitchFamily="2" charset="-122"/>
              </a:rPr>
              <a:t>1.《</a:t>
            </a:r>
            <a:r>
              <a:rPr lang="zh-CN" altLang="en-US" sz="2800" b="1">
                <a:solidFill>
                  <a:srgbClr val="FF0000"/>
                </a:solidFill>
                <a:latin typeface="黑体" panose="02010609060101010101" pitchFamily="2" charset="-122"/>
                <a:ea typeface="黑体" panose="02010609060101010101" pitchFamily="2" charset="-122"/>
              </a:rPr>
              <a:t>怎一个</a:t>
            </a:r>
            <a:r>
              <a:rPr lang="zh-CN" altLang="en-US" sz="2800" b="1">
                <a:solidFill>
                  <a:srgbClr val="FF0000"/>
                </a:solidFill>
                <a:latin typeface="Arial" panose="020B0604020202020204" pitchFamily="34" charset="0"/>
                <a:ea typeface="黑体" panose="02010609060101010101" pitchFamily="2" charset="-122"/>
              </a:rPr>
              <a:t>“</a:t>
            </a:r>
            <a:r>
              <a:rPr lang="zh-CN" altLang="en-US" sz="2800" b="1">
                <a:solidFill>
                  <a:srgbClr val="FF0000"/>
                </a:solidFill>
                <a:latin typeface="黑体" panose="02010609060101010101" pitchFamily="2" charset="-122"/>
                <a:ea typeface="黑体" panose="02010609060101010101" pitchFamily="2" charset="-122"/>
              </a:rPr>
              <a:t>钱</a:t>
            </a:r>
            <a:r>
              <a:rPr lang="zh-CN" altLang="en-US" sz="2800" b="1">
                <a:solidFill>
                  <a:srgbClr val="FF0000"/>
                </a:solidFill>
                <a:latin typeface="Arial" panose="020B0604020202020204" pitchFamily="34" charset="0"/>
                <a:ea typeface="黑体" panose="02010609060101010101" pitchFamily="2" charset="-122"/>
              </a:rPr>
              <a:t>”</a:t>
            </a:r>
            <a:r>
              <a:rPr lang="zh-CN" altLang="en-US" sz="2800" b="1">
                <a:solidFill>
                  <a:srgbClr val="FF0000"/>
                </a:solidFill>
                <a:latin typeface="黑体" panose="02010609060101010101" pitchFamily="2" charset="-122"/>
                <a:ea typeface="黑体" panose="02010609060101010101" pitchFamily="2" charset="-122"/>
              </a:rPr>
              <a:t>字了得</a:t>
            </a:r>
            <a:r>
              <a:rPr lang="en-US" altLang="zh-CN" sz="2800" b="1">
                <a:solidFill>
                  <a:srgbClr val="FF0000"/>
                </a:solidFill>
                <a:latin typeface="黑体" panose="02010609060101010101" pitchFamily="2" charset="-122"/>
                <a:ea typeface="黑体" panose="02010609060101010101" pitchFamily="2" charset="-122"/>
              </a:rPr>
              <a:t>》</a:t>
            </a:r>
            <a:endParaRPr lang="en-US" altLang="zh-CN" sz="2800" b="1">
              <a:solidFill>
                <a:srgbClr val="FF0000"/>
              </a:solidFill>
              <a:latin typeface="黑体" panose="02010609060101010101" pitchFamily="2" charset="-122"/>
              <a:ea typeface="黑体" panose="02010609060101010101" pitchFamily="2" charset="-122"/>
            </a:endParaRPr>
          </a:p>
          <a:p>
            <a:pPr>
              <a:buFont typeface="Arial" panose="020B0604020202020204" pitchFamily="34" charset="0"/>
            </a:pPr>
            <a:r>
              <a:rPr lang="en-US" altLang="zh-CN" sz="2800" b="1">
                <a:solidFill>
                  <a:srgbClr val="FF0000"/>
                </a:solidFill>
                <a:latin typeface="黑体" panose="02010609060101010101" pitchFamily="2" charset="-122"/>
                <a:ea typeface="黑体" panose="02010609060101010101" pitchFamily="2" charset="-122"/>
              </a:rPr>
              <a:t>2.《</a:t>
            </a:r>
            <a:r>
              <a:rPr lang="zh-CN" altLang="en-US" sz="2800" b="1">
                <a:solidFill>
                  <a:srgbClr val="FF0000"/>
                </a:solidFill>
                <a:latin typeface="黑体" panose="02010609060101010101" pitchFamily="2" charset="-122"/>
                <a:ea typeface="黑体" panose="02010609060101010101" pitchFamily="2" charset="-122"/>
              </a:rPr>
              <a:t>爱，是不能忘记的</a:t>
            </a:r>
            <a:r>
              <a:rPr lang="en-US" altLang="zh-CN" sz="2800" b="1">
                <a:solidFill>
                  <a:srgbClr val="FF0000"/>
                </a:solidFill>
                <a:latin typeface="黑体" panose="02010609060101010101" pitchFamily="2" charset="-122"/>
                <a:ea typeface="黑体" panose="02010609060101010101" pitchFamily="2" charset="-122"/>
              </a:rPr>
              <a:t>》 </a:t>
            </a:r>
            <a:endParaRPr lang="en-US" altLang="zh-CN" sz="2800" b="1">
              <a:solidFill>
                <a:srgbClr val="FF0000"/>
              </a:solidFill>
              <a:latin typeface="黑体" panose="02010609060101010101" pitchFamily="2" charset="-122"/>
              <a:ea typeface="黑体" panose="02010609060101010101" pitchFamily="2" charset="-122"/>
            </a:endParaRPr>
          </a:p>
          <a:p>
            <a:pPr>
              <a:buFont typeface="Arial" panose="020B0604020202020204" pitchFamily="34" charset="0"/>
            </a:pPr>
            <a:r>
              <a:rPr lang="en-US" altLang="zh-CN" sz="2800" b="1">
                <a:solidFill>
                  <a:srgbClr val="FF0000"/>
                </a:solidFill>
                <a:latin typeface="黑体" panose="02010609060101010101" pitchFamily="2" charset="-122"/>
                <a:ea typeface="黑体" panose="02010609060101010101" pitchFamily="2" charset="-122"/>
              </a:rPr>
              <a:t>3.《</a:t>
            </a:r>
            <a:r>
              <a:rPr lang="zh-CN" altLang="en-US" sz="2800" b="1">
                <a:solidFill>
                  <a:srgbClr val="FF0000"/>
                </a:solidFill>
                <a:latin typeface="黑体" panose="02010609060101010101" pitchFamily="2" charset="-122"/>
                <a:ea typeface="黑体" panose="02010609060101010101" pitchFamily="2" charset="-122"/>
              </a:rPr>
              <a:t>我们现在怎样做儿女</a:t>
            </a:r>
            <a:r>
              <a:rPr lang="en-US" altLang="zh-CN" sz="2800" b="1">
                <a:solidFill>
                  <a:srgbClr val="FF0000"/>
                </a:solidFill>
                <a:latin typeface="黑体" panose="02010609060101010101" pitchFamily="2" charset="-122"/>
                <a:ea typeface="黑体" panose="02010609060101010101" pitchFamily="2" charset="-122"/>
              </a:rPr>
              <a:t>》</a:t>
            </a:r>
            <a:endParaRPr lang="en-US" altLang="zh-CN" sz="2800" b="1">
              <a:solidFill>
                <a:srgbClr val="FF0000"/>
              </a:solidFill>
              <a:latin typeface="黑体" panose="02010609060101010101" pitchFamily="2" charset="-122"/>
              <a:ea typeface="黑体" panose="02010609060101010101" pitchFamily="2" charset="-122"/>
            </a:endParaRPr>
          </a:p>
          <a:p>
            <a:pPr>
              <a:buFont typeface="Arial" panose="020B0604020202020204" pitchFamily="34" charset="0"/>
            </a:pPr>
            <a:r>
              <a:rPr lang="en-US" altLang="zh-CN" sz="2800" b="1">
                <a:solidFill>
                  <a:srgbClr val="FF0000"/>
                </a:solidFill>
                <a:latin typeface="黑体" panose="02010609060101010101" pitchFamily="2" charset="-122"/>
                <a:ea typeface="黑体" panose="02010609060101010101" pitchFamily="2" charset="-122"/>
              </a:rPr>
              <a:t>4.《</a:t>
            </a:r>
            <a:r>
              <a:rPr lang="zh-CN" altLang="en-US" sz="2800" b="1">
                <a:solidFill>
                  <a:srgbClr val="FF0000"/>
                </a:solidFill>
                <a:latin typeface="黑体" panose="02010609060101010101" pitchFamily="2" charset="-122"/>
                <a:ea typeface="黑体" panose="02010609060101010101" pitchFamily="2" charset="-122"/>
              </a:rPr>
              <a:t>谁来为亲情</a:t>
            </a:r>
            <a:r>
              <a:rPr lang="zh-CN" altLang="en-US" sz="2800" b="1">
                <a:solidFill>
                  <a:srgbClr val="FF0000"/>
                </a:solidFill>
                <a:latin typeface="Arial" panose="020B0604020202020204" pitchFamily="34" charset="0"/>
                <a:ea typeface="黑体" panose="02010609060101010101" pitchFamily="2" charset="-122"/>
              </a:rPr>
              <a:t>“</a:t>
            </a:r>
            <a:r>
              <a:rPr lang="zh-CN" altLang="en-US" sz="2800" b="1">
                <a:solidFill>
                  <a:srgbClr val="FF0000"/>
                </a:solidFill>
                <a:latin typeface="黑体" panose="02010609060101010101" pitchFamily="2" charset="-122"/>
                <a:ea typeface="黑体" panose="02010609060101010101" pitchFamily="2" charset="-122"/>
              </a:rPr>
              <a:t>扶贫</a:t>
            </a:r>
            <a:r>
              <a:rPr lang="zh-CN" altLang="en-US" sz="2800" b="1">
                <a:solidFill>
                  <a:srgbClr val="FF0000"/>
                </a:solidFill>
                <a:latin typeface="Arial" panose="020B0604020202020204" pitchFamily="34" charset="0"/>
                <a:ea typeface="黑体" panose="02010609060101010101" pitchFamily="2" charset="-122"/>
              </a:rPr>
              <a:t>”</a:t>
            </a:r>
            <a:r>
              <a:rPr lang="en-US" altLang="zh-CN" sz="2800" b="1">
                <a:solidFill>
                  <a:srgbClr val="FF0000"/>
                </a:solidFill>
                <a:latin typeface="黑体" panose="02010609060101010101" pitchFamily="2" charset="-122"/>
                <a:ea typeface="黑体" panose="02010609060101010101" pitchFamily="2" charset="-122"/>
              </a:rPr>
              <a:t>》 </a:t>
            </a:r>
            <a:endParaRPr lang="en-US" altLang="zh-CN" sz="2800" b="1">
              <a:solidFill>
                <a:srgbClr val="FF0000"/>
              </a:solidFill>
              <a:latin typeface="黑体" panose="02010609060101010101" pitchFamily="2" charset="-122"/>
              <a:ea typeface="黑体" panose="02010609060101010101" pitchFamily="2" charset="-122"/>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948418"/>
                                        </p:tgtEl>
                                        <p:attrNameLst>
                                          <p:attrName>style.visibility</p:attrName>
                                        </p:attrNameLst>
                                      </p:cBhvr>
                                      <p:to>
                                        <p:strVal val="visible"/>
                                      </p:to>
                                    </p:set>
                                    <p:anim calcmode="lin" valueType="num">
                                      <p:cBhvr additive="base">
                                        <p:cTn id="7" dur="500" fill="hold"/>
                                        <p:tgtEl>
                                          <p:spTgt spid="5948418"/>
                                        </p:tgtEl>
                                        <p:attrNameLst>
                                          <p:attrName>ppt_x</p:attrName>
                                        </p:attrNameLst>
                                      </p:cBhvr>
                                      <p:tavLst>
                                        <p:tav tm="0">
                                          <p:val>
                                            <p:strVal val="#ppt_x"/>
                                          </p:val>
                                        </p:tav>
                                        <p:tav tm="100000">
                                          <p:val>
                                            <p:strVal val="#ppt_x"/>
                                          </p:val>
                                        </p:tav>
                                      </p:tavLst>
                                    </p:anim>
                                    <p:anim calcmode="lin" valueType="num">
                                      <p:cBhvr additive="base">
                                        <p:cTn id="8" dur="500" fill="hold"/>
                                        <p:tgtEl>
                                          <p:spTgt spid="594841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4" presetClass="entr" presetSubtype="0" fill="hold" grpId="0" nodeType="clickEffect">
                                  <p:stCondLst>
                                    <p:cond delay="0"/>
                                  </p:stCondLst>
                                  <p:childTnLst>
                                    <p:set>
                                      <p:cBhvr>
                                        <p:cTn id="12" dur="1" fill="hold">
                                          <p:stCondLst>
                                            <p:cond delay="0"/>
                                          </p:stCondLst>
                                        </p:cTn>
                                        <p:tgtEl>
                                          <p:spTgt spid="5948419"/>
                                        </p:tgtEl>
                                        <p:attrNameLst>
                                          <p:attrName>style.visibility</p:attrName>
                                        </p:attrNameLst>
                                      </p:cBhvr>
                                      <p:to>
                                        <p:strVal val="visible"/>
                                      </p:to>
                                    </p:set>
                                    <p:anim calcmode="lin" valueType="num">
                                      <p:cBhvr>
                                        <p:cTn id="13" dur="1" fill="hold"/>
                                        <p:tgtEl>
                                          <p:spTgt spid="5948419"/>
                                        </p:tgtEl>
                                      </p:cBhvr>
                                    </p:anim>
                                  </p:childTnLst>
                                </p:cTn>
                              </p:par>
                            </p:childTnLst>
                          </p:cTn>
                        </p:par>
                      </p:childTnLst>
                    </p:cTn>
                  </p:par>
                  <p:par>
                    <p:cTn id="14" fill="hold">
                      <p:stCondLst>
                        <p:cond delay="indefinite"/>
                      </p:stCondLst>
                      <p:childTnLst>
                        <p:par>
                          <p:cTn id="15" fill="hold">
                            <p:stCondLst>
                              <p:cond delay="0"/>
                            </p:stCondLst>
                            <p:childTnLst>
                              <p:par>
                                <p:cTn id="16" presetID="24" presetClass="entr" presetSubtype="0" fill="hold" grpId="0" nodeType="clickEffect">
                                  <p:stCondLst>
                                    <p:cond delay="0"/>
                                  </p:stCondLst>
                                  <p:childTnLst>
                                    <p:set>
                                      <p:cBhvr>
                                        <p:cTn id="17" dur="1" fill="hold">
                                          <p:stCondLst>
                                            <p:cond delay="0"/>
                                          </p:stCondLst>
                                        </p:cTn>
                                        <p:tgtEl>
                                          <p:spTgt spid="5948420"/>
                                        </p:tgtEl>
                                        <p:attrNameLst>
                                          <p:attrName>style.visibility</p:attrName>
                                        </p:attrNameLst>
                                      </p:cBhvr>
                                      <p:to>
                                        <p:strVal val="visible"/>
                                      </p:to>
                                    </p:set>
                                    <p:anim calcmode="lin" valueType="num">
                                      <p:cBhvr>
                                        <p:cTn id="18" dur="1" fill="hold"/>
                                        <p:tgtEl>
                                          <p:spTgt spid="5948420"/>
                                        </p:tgtEl>
                                      </p:cBhvr>
                                    </p:anim>
                                  </p:childTnLst>
                                </p:cTn>
                              </p:par>
                            </p:childTnLst>
                          </p:cTn>
                        </p:par>
                      </p:childTnLst>
                    </p:cTn>
                  </p:par>
                  <p:par>
                    <p:cTn id="19" fill="hold">
                      <p:stCondLst>
                        <p:cond delay="indefinite"/>
                      </p:stCondLst>
                      <p:childTnLst>
                        <p:par>
                          <p:cTn id="20" fill="hold">
                            <p:stCondLst>
                              <p:cond delay="0"/>
                            </p:stCondLst>
                            <p:childTnLst>
                              <p:par>
                                <p:cTn id="21" presetID="24" presetClass="entr" presetSubtype="0" fill="hold" grpId="0" nodeType="clickEffect">
                                  <p:stCondLst>
                                    <p:cond delay="0"/>
                                  </p:stCondLst>
                                  <p:childTnLst>
                                    <p:set>
                                      <p:cBhvr>
                                        <p:cTn id="22" dur="1" fill="hold">
                                          <p:stCondLst>
                                            <p:cond delay="0"/>
                                          </p:stCondLst>
                                        </p:cTn>
                                        <p:tgtEl>
                                          <p:spTgt spid="5948421"/>
                                        </p:tgtEl>
                                        <p:attrNameLst>
                                          <p:attrName>style.visibility</p:attrName>
                                        </p:attrNameLst>
                                      </p:cBhvr>
                                      <p:to>
                                        <p:strVal val="visible"/>
                                      </p:to>
                                    </p:set>
                                    <p:anim calcmode="lin" valueType="num">
                                      <p:cBhvr>
                                        <p:cTn id="23" dur="1" fill="hold"/>
                                        <p:tgtEl>
                                          <p:spTgt spid="5948421"/>
                                        </p:tgtEl>
                                      </p:cBhvr>
                                    </p:anim>
                                  </p:childTnLst>
                                </p:cTn>
                              </p:par>
                            </p:childTnLst>
                          </p:cTn>
                        </p:par>
                      </p:childTnLst>
                    </p:cTn>
                  </p:par>
                  <p:par>
                    <p:cTn id="24" fill="hold">
                      <p:stCondLst>
                        <p:cond delay="indefinite"/>
                      </p:stCondLst>
                      <p:childTnLst>
                        <p:par>
                          <p:cTn id="25" fill="hold">
                            <p:stCondLst>
                              <p:cond delay="0"/>
                            </p:stCondLst>
                            <p:childTnLst>
                              <p:par>
                                <p:cTn id="26" presetID="24" presetClass="entr" presetSubtype="0" fill="hold" grpId="0" nodeType="clickEffect">
                                  <p:stCondLst>
                                    <p:cond delay="0"/>
                                  </p:stCondLst>
                                  <p:childTnLst>
                                    <p:set>
                                      <p:cBhvr>
                                        <p:cTn id="27" dur="1" fill="hold">
                                          <p:stCondLst>
                                            <p:cond delay="0"/>
                                          </p:stCondLst>
                                        </p:cTn>
                                        <p:tgtEl>
                                          <p:spTgt spid="5948422"/>
                                        </p:tgtEl>
                                        <p:attrNameLst>
                                          <p:attrName>style.visibility</p:attrName>
                                        </p:attrNameLst>
                                      </p:cBhvr>
                                      <p:to>
                                        <p:strVal val="visible"/>
                                      </p:to>
                                    </p:set>
                                    <p:anim calcmode="lin" valueType="num">
                                      <p:cBhvr>
                                        <p:cTn id="28" dur="1" fill="hold"/>
                                        <p:tgtEl>
                                          <p:spTgt spid="5948422"/>
                                        </p:tgtEl>
                                      </p:cBhvr>
                                    </p:anim>
                                  </p:childTnLst>
                                </p:cTn>
                              </p:par>
                            </p:childTnLst>
                          </p:cTn>
                        </p:par>
                      </p:childTnLst>
                    </p:cTn>
                  </p:par>
                  <p:par>
                    <p:cTn id="29" fill="hold">
                      <p:stCondLst>
                        <p:cond delay="indefinite"/>
                      </p:stCondLst>
                      <p:childTnLst>
                        <p:par>
                          <p:cTn id="30" fill="hold">
                            <p:stCondLst>
                              <p:cond delay="0"/>
                            </p:stCondLst>
                            <p:childTnLst>
                              <p:par>
                                <p:cTn id="31" presetID="24" presetClass="entr" presetSubtype="0" fill="hold" grpId="0" nodeType="clickEffect">
                                  <p:stCondLst>
                                    <p:cond delay="0"/>
                                  </p:stCondLst>
                                  <p:childTnLst>
                                    <p:set>
                                      <p:cBhvr>
                                        <p:cTn id="32" dur="1" fill="hold">
                                          <p:stCondLst>
                                            <p:cond delay="0"/>
                                          </p:stCondLst>
                                        </p:cTn>
                                        <p:tgtEl>
                                          <p:spTgt spid="5948423"/>
                                        </p:tgtEl>
                                        <p:attrNameLst>
                                          <p:attrName>style.visibility</p:attrName>
                                        </p:attrNameLst>
                                      </p:cBhvr>
                                      <p:to>
                                        <p:strVal val="visible"/>
                                      </p:to>
                                    </p:set>
                                    <p:anim calcmode="lin" valueType="num">
                                      <p:cBhvr>
                                        <p:cTn id="33" dur="1" fill="hold"/>
                                        <p:tgtEl>
                                          <p:spTgt spid="5948423"/>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48418" grpId="0"/>
      <p:bldP spid="5948419" grpId="0"/>
      <p:bldP spid="5948420" grpId="0"/>
      <p:bldP spid="5948421" grpId="0"/>
      <p:bldP spid="5948422" grpId="0"/>
      <p:bldP spid="594842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49442" name="Text Box 2"/>
          <p:cNvSpPr txBox="1"/>
          <p:nvPr/>
        </p:nvSpPr>
        <p:spPr>
          <a:xfrm>
            <a:off x="900113" y="1196975"/>
            <a:ext cx="7019925" cy="3200400"/>
          </a:xfrm>
          <a:prstGeom prst="rect">
            <a:avLst/>
          </a:prstGeom>
          <a:noFill/>
          <a:ln w="9525">
            <a:noFill/>
          </a:ln>
        </p:spPr>
        <p:txBody>
          <a:bodyPr>
            <a:spAutoFit/>
          </a:bodyPr>
          <a:p>
            <a:pPr>
              <a:buFont typeface="Arial" panose="020B0604020202020204" pitchFamily="34" charset="0"/>
            </a:pPr>
            <a:r>
              <a:rPr lang="zh-CN" altLang="en-US" sz="3600" b="1">
                <a:solidFill>
                  <a:srgbClr val="FF0000"/>
                </a:solidFill>
                <a:latin typeface="黑体" panose="02010609060101010101" pitchFamily="2" charset="-122"/>
                <a:ea typeface="黑体" panose="02010609060101010101" pitchFamily="2" charset="-122"/>
              </a:rPr>
              <a:t>　　</a:t>
            </a:r>
            <a:r>
              <a:rPr lang="zh-CN" altLang="en-US" sz="3200" b="1">
                <a:solidFill>
                  <a:srgbClr val="FF0000"/>
                </a:solidFill>
                <a:latin typeface="黑体" panose="02010609060101010101" pitchFamily="2" charset="-122"/>
                <a:ea typeface="黑体" panose="02010609060101010101" pitchFamily="2" charset="-122"/>
              </a:rPr>
              <a:t>【例】话题：</a:t>
            </a:r>
            <a:r>
              <a:rPr lang="zh-CN" altLang="en-US" sz="3200" b="1">
                <a:solidFill>
                  <a:srgbClr val="FF0000"/>
                </a:solidFill>
                <a:latin typeface="Arial" panose="020B0604020202020204" pitchFamily="34" charset="0"/>
                <a:ea typeface="黑体" panose="02010609060101010101" pitchFamily="2" charset="-122"/>
              </a:rPr>
              <a:t>“</a:t>
            </a:r>
            <a:r>
              <a:rPr lang="zh-CN" altLang="en-US" sz="3200" b="1">
                <a:solidFill>
                  <a:srgbClr val="FF0000"/>
                </a:solidFill>
                <a:latin typeface="黑体" panose="02010609060101010101" pitchFamily="2" charset="-122"/>
                <a:ea typeface="黑体" panose="02010609060101010101" pitchFamily="2" charset="-122"/>
              </a:rPr>
              <a:t>幸福</a:t>
            </a:r>
            <a:r>
              <a:rPr lang="zh-CN" altLang="en-US" sz="3200" b="1">
                <a:solidFill>
                  <a:srgbClr val="FF0000"/>
                </a:solidFill>
                <a:latin typeface="Arial" panose="020B0604020202020204" pitchFamily="34" charset="0"/>
                <a:ea typeface="黑体" panose="02010609060101010101" pitchFamily="2" charset="-122"/>
              </a:rPr>
              <a:t>”</a:t>
            </a:r>
            <a:endParaRPr lang="zh-CN" altLang="en-US" sz="3200" b="1">
              <a:solidFill>
                <a:srgbClr val="FF0000"/>
              </a:solidFill>
              <a:latin typeface="黑体" panose="02010609060101010101" pitchFamily="2" charset="-122"/>
              <a:ea typeface="黑体" panose="02010609060101010101" pitchFamily="2" charset="-122"/>
            </a:endParaRPr>
          </a:p>
          <a:p>
            <a:pPr>
              <a:buFont typeface="Arial" panose="020B0604020202020204" pitchFamily="34" charset="0"/>
            </a:pPr>
            <a:r>
              <a:rPr lang="en-US" altLang="zh-CN" sz="2800" b="1">
                <a:solidFill>
                  <a:srgbClr val="0000CC"/>
                </a:solidFill>
                <a:latin typeface="黑体" panose="02010609060101010101" pitchFamily="2" charset="-122"/>
                <a:ea typeface="黑体" panose="02010609060101010101" pitchFamily="2" charset="-122"/>
              </a:rPr>
              <a:t>1.《</a:t>
            </a:r>
            <a:r>
              <a:rPr lang="zh-CN" altLang="en-US" sz="2800" b="1">
                <a:solidFill>
                  <a:srgbClr val="0000CC"/>
                </a:solidFill>
                <a:latin typeface="黑体" panose="02010609060101010101" pitchFamily="2" charset="-122"/>
                <a:ea typeface="黑体" panose="02010609060101010101" pitchFamily="2" charset="-122"/>
              </a:rPr>
              <a:t>幸福的滋味 </a:t>
            </a:r>
            <a:r>
              <a:rPr lang="en-US" altLang="zh-CN" sz="2800" b="1">
                <a:solidFill>
                  <a:srgbClr val="0000CC"/>
                </a:solidFill>
                <a:latin typeface="黑体" panose="02010609060101010101" pitchFamily="2" charset="-122"/>
                <a:ea typeface="黑体" panose="02010609060101010101" pitchFamily="2" charset="-122"/>
              </a:rPr>
              <a:t>》    </a:t>
            </a:r>
            <a:endParaRPr lang="en-US" altLang="zh-CN" sz="2800" b="1">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en-US" altLang="zh-CN" sz="2800" b="1">
                <a:solidFill>
                  <a:srgbClr val="0000CC"/>
                </a:solidFill>
                <a:latin typeface="黑体" panose="02010609060101010101" pitchFamily="2" charset="-122"/>
                <a:ea typeface="黑体" panose="02010609060101010101" pitchFamily="2" charset="-122"/>
              </a:rPr>
              <a:t>2.《</a:t>
            </a:r>
            <a:r>
              <a:rPr lang="zh-CN" altLang="en-US" sz="2800" b="1">
                <a:solidFill>
                  <a:srgbClr val="0000CC"/>
                </a:solidFill>
                <a:latin typeface="黑体" panose="02010609060101010101" pitchFamily="2" charset="-122"/>
                <a:ea typeface="黑体" panose="02010609060101010101" pitchFamily="2" charset="-122"/>
              </a:rPr>
              <a:t>我和幸福有个约定</a:t>
            </a:r>
            <a:r>
              <a:rPr lang="en-US" altLang="zh-CN" sz="2800" b="1">
                <a:solidFill>
                  <a:srgbClr val="0000CC"/>
                </a:solidFill>
                <a:latin typeface="黑体" panose="02010609060101010101" pitchFamily="2" charset="-122"/>
                <a:ea typeface="黑体" panose="02010609060101010101" pitchFamily="2" charset="-122"/>
              </a:rPr>
              <a:t>》     </a:t>
            </a:r>
            <a:endParaRPr lang="en-US" altLang="zh-CN" sz="2800" b="1">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en-US" altLang="zh-CN" sz="2800" b="1">
                <a:solidFill>
                  <a:srgbClr val="0000CC"/>
                </a:solidFill>
                <a:latin typeface="黑体" panose="02010609060101010101" pitchFamily="2" charset="-122"/>
                <a:ea typeface="黑体" panose="02010609060101010101" pitchFamily="2" charset="-122"/>
              </a:rPr>
              <a:t>3.《</a:t>
            </a:r>
            <a:r>
              <a:rPr lang="zh-CN" altLang="en-US" sz="2800" b="1">
                <a:solidFill>
                  <a:srgbClr val="0000CC"/>
                </a:solidFill>
                <a:latin typeface="黑体" panose="02010609060101010101" pitchFamily="2" charset="-122"/>
                <a:ea typeface="黑体" panose="02010609060101010101" pitchFamily="2" charset="-122"/>
              </a:rPr>
              <a:t>别让幸福擦肩而过</a:t>
            </a:r>
            <a:r>
              <a:rPr lang="en-US" altLang="zh-CN" sz="2800" b="1">
                <a:solidFill>
                  <a:srgbClr val="0000CC"/>
                </a:solidFill>
                <a:latin typeface="黑体" panose="02010609060101010101" pitchFamily="2" charset="-122"/>
                <a:ea typeface="黑体" panose="02010609060101010101" pitchFamily="2" charset="-122"/>
              </a:rPr>
              <a:t>》</a:t>
            </a:r>
            <a:endParaRPr lang="en-US" altLang="zh-CN" sz="2800" b="1">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en-US" altLang="zh-CN" sz="2800" b="1">
                <a:solidFill>
                  <a:srgbClr val="0000CC"/>
                </a:solidFill>
                <a:latin typeface="黑体" panose="02010609060101010101" pitchFamily="2" charset="-122"/>
                <a:ea typeface="黑体" panose="02010609060101010101" pitchFamily="2" charset="-122"/>
              </a:rPr>
              <a:t>4.《</a:t>
            </a:r>
            <a:r>
              <a:rPr lang="zh-CN" altLang="en-US" sz="2800" b="1">
                <a:solidFill>
                  <a:srgbClr val="0000CC"/>
                </a:solidFill>
                <a:latin typeface="黑体" panose="02010609060101010101" pitchFamily="2" charset="-122"/>
                <a:ea typeface="黑体" panose="02010609060101010101" pitchFamily="2" charset="-122"/>
              </a:rPr>
              <a:t>采撷幸福</a:t>
            </a:r>
            <a:r>
              <a:rPr lang="en-US" altLang="zh-CN" sz="2800" b="1">
                <a:solidFill>
                  <a:srgbClr val="0000CC"/>
                </a:solidFill>
                <a:latin typeface="黑体" panose="02010609060101010101" pitchFamily="2" charset="-122"/>
                <a:ea typeface="黑体" panose="02010609060101010101" pitchFamily="2" charset="-122"/>
              </a:rPr>
              <a:t>》       </a:t>
            </a:r>
            <a:endParaRPr lang="en-US" altLang="zh-CN" sz="2800" b="1">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en-US" altLang="zh-CN" sz="2800" b="1">
                <a:solidFill>
                  <a:srgbClr val="0000CC"/>
                </a:solidFill>
                <a:latin typeface="黑体" panose="02010609060101010101" pitchFamily="2" charset="-122"/>
                <a:ea typeface="黑体" panose="02010609060101010101" pitchFamily="2" charset="-122"/>
              </a:rPr>
              <a:t>5.《</a:t>
            </a:r>
            <a:r>
              <a:rPr lang="zh-CN" altLang="en-US" sz="2800" b="1">
                <a:solidFill>
                  <a:srgbClr val="0000CC"/>
                </a:solidFill>
                <a:latin typeface="黑体" panose="02010609060101010101" pitchFamily="2" charset="-122"/>
                <a:ea typeface="黑体" panose="02010609060101010101" pitchFamily="2" charset="-122"/>
              </a:rPr>
              <a:t>幸福之吻 </a:t>
            </a:r>
            <a:r>
              <a:rPr lang="en-US" altLang="zh-CN" sz="2800" b="1">
                <a:solidFill>
                  <a:srgbClr val="0000CC"/>
                </a:solidFill>
                <a:latin typeface="黑体" panose="02010609060101010101" pitchFamily="2" charset="-122"/>
                <a:ea typeface="黑体" panose="02010609060101010101" pitchFamily="2" charset="-122"/>
              </a:rPr>
              <a:t>》       </a:t>
            </a:r>
            <a:endParaRPr lang="en-US" altLang="zh-CN" sz="2800" b="1">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en-US" altLang="zh-CN" sz="2800" b="1">
                <a:solidFill>
                  <a:srgbClr val="0000CC"/>
                </a:solidFill>
                <a:latin typeface="黑体" panose="02010609060101010101" pitchFamily="2" charset="-122"/>
                <a:ea typeface="黑体" panose="02010609060101010101" pitchFamily="2" charset="-122"/>
              </a:rPr>
              <a:t>6.《</a:t>
            </a:r>
            <a:r>
              <a:rPr lang="zh-CN" altLang="en-US" sz="2800" b="1">
                <a:solidFill>
                  <a:srgbClr val="0000CC"/>
                </a:solidFill>
                <a:latin typeface="黑体" panose="02010609060101010101" pitchFamily="2" charset="-122"/>
                <a:ea typeface="黑体" panose="02010609060101010101" pitchFamily="2" charset="-122"/>
              </a:rPr>
              <a:t>缝在衣服上的爱</a:t>
            </a:r>
            <a:r>
              <a:rPr lang="en-US" altLang="zh-CN" sz="2800" b="1">
                <a:solidFill>
                  <a:srgbClr val="0000CC"/>
                </a:solidFill>
                <a:latin typeface="黑体" panose="02010609060101010101" pitchFamily="2" charset="-122"/>
                <a:ea typeface="黑体" panose="02010609060101010101" pitchFamily="2" charset="-122"/>
              </a:rPr>
              <a:t>》</a:t>
            </a:r>
            <a:r>
              <a:rPr lang="en-US" altLang="zh-CN" sz="2800" b="1">
                <a:latin typeface="华文新魏" pitchFamily="2" charset="-122"/>
                <a:ea typeface="华文新魏" pitchFamily="2" charset="-122"/>
              </a:rPr>
              <a:t> </a:t>
            </a:r>
            <a:endParaRPr lang="en-US" altLang="zh-CN" sz="2800" b="1">
              <a:latin typeface="华文新魏" pitchFamily="2" charset="-122"/>
              <a:ea typeface="华文新魏" pitchFamily="2" charset="-122"/>
            </a:endParaRPr>
          </a:p>
        </p:txBody>
      </p:sp>
      <p:sp>
        <p:nvSpPr>
          <p:cNvPr id="5949443" name="AutoShape 3"/>
          <p:cNvSpPr/>
          <p:nvPr/>
        </p:nvSpPr>
        <p:spPr>
          <a:xfrm rot="10800000">
            <a:off x="250825" y="4797425"/>
            <a:ext cx="8351838" cy="1511300"/>
          </a:xfrm>
          <a:prstGeom prst="wedgeRoundRectCallout">
            <a:avLst>
              <a:gd name="adj1" fmla="val 17208"/>
              <a:gd name="adj2" fmla="val 113130"/>
              <a:gd name="adj3" fmla="val 16667"/>
            </a:avLst>
          </a:prstGeom>
          <a:noFill/>
          <a:ln w="9525">
            <a:noFill/>
          </a:ln>
        </p:spPr>
        <p:txBody>
          <a:bodyPr rot="10800000"/>
          <a:p>
            <a:pPr algn="just">
              <a:buFont typeface="Arial" panose="020B0604020202020204" pitchFamily="34" charset="0"/>
            </a:pPr>
            <a:r>
              <a:rPr lang="en-US" altLang="zh-CN" sz="2800">
                <a:latin typeface="Arial" panose="020B0604020202020204" pitchFamily="34" charset="0"/>
              </a:rPr>
              <a:t>        </a:t>
            </a:r>
            <a:r>
              <a:rPr lang="zh-CN" altLang="en-US" sz="2800" b="1">
                <a:latin typeface="Arial" panose="020B0604020202020204" pitchFamily="34" charset="0"/>
              </a:rPr>
              <a:t>好的标题往往通俗易懂而不晦涩难解，简洁流畅而不繁冗板滞，新颖出奇而不平庸俗套，读起来上口，听起来悦耳。</a:t>
            </a:r>
            <a:endParaRPr lang="zh-CN" altLang="en-US" sz="2800" b="1">
              <a:latin typeface="Arial" panose="020B0604020202020204" pitchFamily="34" charset="0"/>
            </a:endParaRPr>
          </a:p>
        </p:txBody>
      </p:sp>
      <p:sp>
        <p:nvSpPr>
          <p:cNvPr id="5949444" name="Text Box 4"/>
          <p:cNvSpPr txBox="1"/>
          <p:nvPr/>
        </p:nvSpPr>
        <p:spPr>
          <a:xfrm>
            <a:off x="1763713" y="404813"/>
            <a:ext cx="4679950" cy="641350"/>
          </a:xfrm>
          <a:prstGeom prst="rect">
            <a:avLst/>
          </a:prstGeom>
          <a:noFill/>
          <a:ln w="9525">
            <a:noFill/>
          </a:ln>
        </p:spPr>
        <p:txBody>
          <a:bodyPr>
            <a:spAutoFit/>
          </a:bodyPr>
          <a:p>
            <a:pPr>
              <a:buFont typeface="Arial" panose="020B0604020202020204" pitchFamily="34" charset="0"/>
            </a:pPr>
            <a:r>
              <a:rPr lang="zh-CN" altLang="en-US" sz="3600" b="1">
                <a:solidFill>
                  <a:srgbClr val="FF0000"/>
                </a:solidFill>
                <a:latin typeface="Arial" panose="020B0604020202020204" pitchFamily="34" charset="0"/>
                <a:ea typeface="黑体" panose="02010609060101010101" pitchFamily="2" charset="-122"/>
              </a:rPr>
              <a:t>（四）、含蓄、深刻</a:t>
            </a:r>
            <a:endParaRPr lang="zh-CN" altLang="en-US" sz="3600" b="1">
              <a:solidFill>
                <a:srgbClr val="FF0000"/>
              </a:solidFill>
              <a:latin typeface="Arial" panose="020B0604020202020204" pitchFamily="34" charset="0"/>
              <a:ea typeface="黑体" panose="02010609060101010101" pitchFamily="2" charset="-122"/>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949444"/>
                                        </p:tgtEl>
                                        <p:attrNameLst>
                                          <p:attrName>style.visibility</p:attrName>
                                        </p:attrNameLst>
                                      </p:cBhvr>
                                      <p:to>
                                        <p:strVal val="visible"/>
                                      </p:to>
                                    </p:set>
                                    <p:anim calcmode="lin" valueType="num">
                                      <p:cBhvr additive="base">
                                        <p:cTn id="7" dur="500" fill="hold"/>
                                        <p:tgtEl>
                                          <p:spTgt spid="5949444"/>
                                        </p:tgtEl>
                                        <p:attrNameLst>
                                          <p:attrName>ppt_x</p:attrName>
                                        </p:attrNameLst>
                                      </p:cBhvr>
                                      <p:tavLst>
                                        <p:tav tm="0">
                                          <p:val>
                                            <p:strVal val="#ppt_x"/>
                                          </p:val>
                                        </p:tav>
                                        <p:tav tm="100000">
                                          <p:val>
                                            <p:strVal val="#ppt_x"/>
                                          </p:val>
                                        </p:tav>
                                      </p:tavLst>
                                    </p:anim>
                                    <p:anim calcmode="lin" valueType="num">
                                      <p:cBhvr additive="base">
                                        <p:cTn id="8" dur="500" fill="hold"/>
                                        <p:tgtEl>
                                          <p:spTgt spid="594944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4" presetClass="entr" presetSubtype="0" fill="hold" grpId="0" nodeType="clickEffect">
                                  <p:stCondLst>
                                    <p:cond delay="0"/>
                                  </p:stCondLst>
                                  <p:childTnLst>
                                    <p:set>
                                      <p:cBhvr>
                                        <p:cTn id="12" dur="1" fill="hold">
                                          <p:stCondLst>
                                            <p:cond delay="0"/>
                                          </p:stCondLst>
                                        </p:cTn>
                                        <p:tgtEl>
                                          <p:spTgt spid="5949443"/>
                                        </p:tgtEl>
                                        <p:attrNameLst>
                                          <p:attrName>style.visibility</p:attrName>
                                        </p:attrNameLst>
                                      </p:cBhvr>
                                      <p:to>
                                        <p:strVal val="visible"/>
                                      </p:to>
                                    </p:set>
                                    <p:anim calcmode="lin" valueType="num">
                                      <p:cBhvr>
                                        <p:cTn id="13" dur="1" fill="hold"/>
                                        <p:tgtEl>
                                          <p:spTgt spid="5949443"/>
                                        </p:tgtEl>
                                      </p:cBhvr>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5949442">
                                            <p:txEl>
                                              <p:charRg st="0" end="13"/>
                                            </p:txEl>
                                          </p:spTgt>
                                        </p:tgtEl>
                                        <p:attrNameLst>
                                          <p:attrName>style.visibility</p:attrName>
                                        </p:attrNameLst>
                                      </p:cBhvr>
                                      <p:to>
                                        <p:strVal val="visible"/>
                                      </p:to>
                                    </p:set>
                                    <p:anim calcmode="lin" valueType="num">
                                      <p:cBhvr additive="base">
                                        <p:cTn id="18" dur="500" fill="hold"/>
                                        <p:tgtEl>
                                          <p:spTgt spid="5949442">
                                            <p:txEl>
                                              <p:charRg st="0" end="13"/>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5949442">
                                            <p:txEl>
                                              <p:charRg st="0" end="13"/>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5949442">
                                            <p:txEl>
                                              <p:charRg st="13" end="28"/>
                                            </p:txEl>
                                          </p:spTgt>
                                        </p:tgtEl>
                                        <p:attrNameLst>
                                          <p:attrName>style.visibility</p:attrName>
                                        </p:attrNameLst>
                                      </p:cBhvr>
                                      <p:to>
                                        <p:strVal val="visible"/>
                                      </p:to>
                                    </p:set>
                                    <p:anim calcmode="lin" valueType="num">
                                      <p:cBhvr additive="base">
                                        <p:cTn id="24" dur="500" fill="hold"/>
                                        <p:tgtEl>
                                          <p:spTgt spid="5949442">
                                            <p:txEl>
                                              <p:charRg st="13" end="28"/>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5949442">
                                            <p:txEl>
                                              <p:charRg st="13" end="28"/>
                                            </p:txEl>
                                          </p:spTgt>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5949442">
                                            <p:txEl>
                                              <p:charRg st="28" end="46"/>
                                            </p:txEl>
                                          </p:spTgt>
                                        </p:tgtEl>
                                        <p:attrNameLst>
                                          <p:attrName>style.visibility</p:attrName>
                                        </p:attrNameLst>
                                      </p:cBhvr>
                                      <p:to>
                                        <p:strVal val="visible"/>
                                      </p:to>
                                    </p:set>
                                    <p:anim calcmode="lin" valueType="num">
                                      <p:cBhvr additive="base">
                                        <p:cTn id="28" dur="500" fill="hold"/>
                                        <p:tgtEl>
                                          <p:spTgt spid="5949442">
                                            <p:txEl>
                                              <p:charRg st="28" end="46"/>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5949442">
                                            <p:txEl>
                                              <p:charRg st="28" end="46"/>
                                            </p:txEl>
                                          </p:spTgt>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5949442">
                                            <p:txEl>
                                              <p:charRg st="46" end="59"/>
                                            </p:txEl>
                                          </p:spTgt>
                                        </p:tgtEl>
                                        <p:attrNameLst>
                                          <p:attrName>style.visibility</p:attrName>
                                        </p:attrNameLst>
                                      </p:cBhvr>
                                      <p:to>
                                        <p:strVal val="visible"/>
                                      </p:to>
                                    </p:set>
                                    <p:anim calcmode="lin" valueType="num">
                                      <p:cBhvr additive="base">
                                        <p:cTn id="32" dur="500" fill="hold"/>
                                        <p:tgtEl>
                                          <p:spTgt spid="5949442">
                                            <p:txEl>
                                              <p:charRg st="46" end="59"/>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5949442">
                                            <p:txEl>
                                              <p:charRg st="46" end="59"/>
                                            </p:txEl>
                                          </p:spTgt>
                                        </p:tgtEl>
                                        <p:attrNameLst>
                                          <p:attrName>ppt_y</p:attrName>
                                        </p:attrNameLst>
                                      </p:cBhvr>
                                      <p:tavLst>
                                        <p:tav tm="0">
                                          <p:val>
                                            <p:strVal val="1+#ppt_h/2"/>
                                          </p:val>
                                        </p:tav>
                                        <p:tav tm="100000">
                                          <p:val>
                                            <p:strVal val="#ppt_y"/>
                                          </p:val>
                                        </p:tav>
                                      </p:tavLst>
                                    </p:anim>
                                  </p:childTnLst>
                                </p:cTn>
                              </p:par>
                              <p:par>
                                <p:cTn id="34" presetID="2" presetClass="entr" presetSubtype="4" fill="hold" nodeType="withEffect">
                                  <p:stCondLst>
                                    <p:cond delay="0"/>
                                  </p:stCondLst>
                                  <p:childTnLst>
                                    <p:set>
                                      <p:cBhvr>
                                        <p:cTn id="35" dur="1" fill="hold">
                                          <p:stCondLst>
                                            <p:cond delay="0"/>
                                          </p:stCondLst>
                                        </p:cTn>
                                        <p:tgtEl>
                                          <p:spTgt spid="5949442">
                                            <p:txEl>
                                              <p:charRg st="59" end="75"/>
                                            </p:txEl>
                                          </p:spTgt>
                                        </p:tgtEl>
                                        <p:attrNameLst>
                                          <p:attrName>style.visibility</p:attrName>
                                        </p:attrNameLst>
                                      </p:cBhvr>
                                      <p:to>
                                        <p:strVal val="visible"/>
                                      </p:to>
                                    </p:set>
                                    <p:anim calcmode="lin" valueType="num">
                                      <p:cBhvr additive="base">
                                        <p:cTn id="36" dur="500" fill="hold"/>
                                        <p:tgtEl>
                                          <p:spTgt spid="5949442">
                                            <p:txEl>
                                              <p:charRg st="59" end="75"/>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5949442">
                                            <p:txEl>
                                              <p:charRg st="59" end="75"/>
                                            </p:txEl>
                                          </p:spTgt>
                                        </p:tgtEl>
                                        <p:attrNameLst>
                                          <p:attrName>ppt_y</p:attrName>
                                        </p:attrNameLst>
                                      </p:cBhvr>
                                      <p:tavLst>
                                        <p:tav tm="0">
                                          <p:val>
                                            <p:strVal val="1+#ppt_h/2"/>
                                          </p:val>
                                        </p:tav>
                                        <p:tav tm="100000">
                                          <p:val>
                                            <p:strVal val="#ppt_y"/>
                                          </p:val>
                                        </p:tav>
                                      </p:tavLst>
                                    </p:anim>
                                  </p:childTnLst>
                                </p:cTn>
                              </p:par>
                              <p:par>
                                <p:cTn id="38" presetID="2" presetClass="entr" presetSubtype="4" fill="hold" nodeType="withEffect">
                                  <p:stCondLst>
                                    <p:cond delay="0"/>
                                  </p:stCondLst>
                                  <p:childTnLst>
                                    <p:set>
                                      <p:cBhvr>
                                        <p:cTn id="39" dur="1" fill="hold">
                                          <p:stCondLst>
                                            <p:cond delay="0"/>
                                          </p:stCondLst>
                                        </p:cTn>
                                        <p:tgtEl>
                                          <p:spTgt spid="5949442">
                                            <p:txEl>
                                              <p:charRg st="75" end="92"/>
                                            </p:txEl>
                                          </p:spTgt>
                                        </p:tgtEl>
                                        <p:attrNameLst>
                                          <p:attrName>style.visibility</p:attrName>
                                        </p:attrNameLst>
                                      </p:cBhvr>
                                      <p:to>
                                        <p:strVal val="visible"/>
                                      </p:to>
                                    </p:set>
                                    <p:anim calcmode="lin" valueType="num">
                                      <p:cBhvr additive="base">
                                        <p:cTn id="40" dur="500" fill="hold"/>
                                        <p:tgtEl>
                                          <p:spTgt spid="5949442">
                                            <p:txEl>
                                              <p:charRg st="75" end="92"/>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5949442">
                                            <p:txEl>
                                              <p:charRg st="75" end="92"/>
                                            </p:txEl>
                                          </p:spTgt>
                                        </p:tgtEl>
                                        <p:attrNameLst>
                                          <p:attrName>ppt_y</p:attrName>
                                        </p:attrNameLst>
                                      </p:cBhvr>
                                      <p:tavLst>
                                        <p:tav tm="0">
                                          <p:val>
                                            <p:strVal val="1+#ppt_h/2"/>
                                          </p:val>
                                        </p:tav>
                                        <p:tav tm="100000">
                                          <p:val>
                                            <p:strVal val="#ppt_y"/>
                                          </p:val>
                                        </p:tav>
                                      </p:tavLst>
                                    </p:anim>
                                  </p:childTnLst>
                                </p:cTn>
                              </p:par>
                              <p:par>
                                <p:cTn id="42" presetID="2" presetClass="entr" presetSubtype="4" fill="hold" nodeType="withEffect">
                                  <p:stCondLst>
                                    <p:cond delay="0"/>
                                  </p:stCondLst>
                                  <p:childTnLst>
                                    <p:set>
                                      <p:cBhvr>
                                        <p:cTn id="43" dur="1" fill="hold">
                                          <p:stCondLst>
                                            <p:cond delay="0"/>
                                          </p:stCondLst>
                                        </p:cTn>
                                        <p:tgtEl>
                                          <p:spTgt spid="5949442">
                                            <p:txEl>
                                              <p:charRg st="92" end="105"/>
                                            </p:txEl>
                                          </p:spTgt>
                                        </p:tgtEl>
                                        <p:attrNameLst>
                                          <p:attrName>style.visibility</p:attrName>
                                        </p:attrNameLst>
                                      </p:cBhvr>
                                      <p:to>
                                        <p:strVal val="visible"/>
                                      </p:to>
                                    </p:set>
                                    <p:anim calcmode="lin" valueType="num">
                                      <p:cBhvr additive="base">
                                        <p:cTn id="44" dur="500" fill="hold"/>
                                        <p:tgtEl>
                                          <p:spTgt spid="5949442">
                                            <p:txEl>
                                              <p:charRg st="92" end="105"/>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5949442">
                                            <p:txEl>
                                              <p:charRg st="92" end="10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49443" grpId="0"/>
      <p:bldP spid="594944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50466" name="Rectangle 2"/>
          <p:cNvSpPr>
            <a:spLocks noGrp="1"/>
          </p:cNvSpPr>
          <p:nvPr>
            <p:ph type="ctrTitle" idx="4294967295"/>
          </p:nvPr>
        </p:nvSpPr>
        <p:spPr>
          <a:xfrm>
            <a:off x="900113" y="2205038"/>
            <a:ext cx="7772400" cy="1143000"/>
          </a:xfrm>
        </p:spPr>
        <p:txBody>
          <a:bodyPr vert="horz" wrap="square" anchor="b"/>
          <a:lstStyle>
            <a:lvl1pPr lvl="0">
              <a:buClrTx/>
              <a:buSzTx/>
              <a:buFontTx/>
              <a:defRPr/>
            </a:lvl1pPr>
          </a:lstStyle>
          <a:p>
            <a:pPr lvl="0"/>
            <a:br>
              <a:rPr lang="en-US" altLang="zh-CN" sz="4800" b="1"/>
            </a:br>
            <a:endParaRPr lang="en-US" altLang="zh-CN" sz="4800" b="1"/>
          </a:p>
        </p:txBody>
      </p:sp>
      <p:pic>
        <p:nvPicPr>
          <p:cNvPr id="5950467" name="Picture 4" descr="1.gif (30624 字节)"/>
          <p:cNvPicPr>
            <a:picLocks noChangeAspect="1"/>
          </p:cNvPicPr>
          <p:nvPr/>
        </p:nvPicPr>
        <p:blipFill>
          <a:blip r:embed="rId1"/>
          <a:stretch>
            <a:fillRect/>
          </a:stretch>
        </p:blipFill>
        <p:spPr>
          <a:xfrm>
            <a:off x="8027988" y="5734050"/>
            <a:ext cx="822325" cy="822325"/>
          </a:xfrm>
          <a:prstGeom prst="rect">
            <a:avLst/>
          </a:prstGeom>
          <a:noFill/>
          <a:ln w="9525">
            <a:noFill/>
          </a:ln>
        </p:spPr>
      </p:pic>
      <p:sp>
        <p:nvSpPr>
          <p:cNvPr id="5950468" name="Text Box 5"/>
          <p:cNvSpPr txBox="1"/>
          <p:nvPr/>
        </p:nvSpPr>
        <p:spPr>
          <a:xfrm>
            <a:off x="1835150" y="404813"/>
            <a:ext cx="4751388" cy="701675"/>
          </a:xfrm>
          <a:prstGeom prst="rect">
            <a:avLst/>
          </a:prstGeom>
          <a:noFill/>
          <a:ln w="9525">
            <a:noFill/>
          </a:ln>
        </p:spPr>
        <p:txBody>
          <a:bodyPr>
            <a:spAutoFit/>
          </a:bodyPr>
          <a:p>
            <a:pPr>
              <a:spcBef>
                <a:spcPct val="50000"/>
              </a:spcBef>
              <a:buFont typeface="Arial" panose="020B0604020202020204" pitchFamily="34" charset="0"/>
            </a:pPr>
            <a:r>
              <a:rPr lang="zh-CN" altLang="en-US" sz="4000" b="1">
                <a:solidFill>
                  <a:srgbClr val="FF0000"/>
                </a:solidFill>
                <a:latin typeface="Arial" panose="020B0604020202020204" pitchFamily="34" charset="0"/>
                <a:ea typeface="黑体" panose="02010609060101010101" pitchFamily="2" charset="-122"/>
              </a:rPr>
              <a:t>三、拟题的原则</a:t>
            </a:r>
            <a:endParaRPr lang="zh-CN" altLang="en-US" sz="4000" b="1">
              <a:solidFill>
                <a:srgbClr val="FF0000"/>
              </a:solidFill>
              <a:latin typeface="Arial" panose="020B0604020202020204" pitchFamily="34" charset="0"/>
              <a:ea typeface="黑体" panose="02010609060101010101" pitchFamily="2" charset="-122"/>
            </a:endParaRPr>
          </a:p>
        </p:txBody>
      </p:sp>
      <p:sp>
        <p:nvSpPr>
          <p:cNvPr id="5950469" name="Text Box 6"/>
          <p:cNvSpPr txBox="1"/>
          <p:nvPr/>
        </p:nvSpPr>
        <p:spPr>
          <a:xfrm>
            <a:off x="1116013" y="1341438"/>
            <a:ext cx="6769100" cy="2560637"/>
          </a:xfrm>
          <a:prstGeom prst="rect">
            <a:avLst/>
          </a:prstGeom>
          <a:noFill/>
          <a:ln w="9525">
            <a:noFill/>
          </a:ln>
        </p:spPr>
        <p:txBody>
          <a:bodyPr>
            <a:spAutoFit/>
          </a:bodyPr>
          <a:p>
            <a:pPr marL="457200" indent="-457200">
              <a:spcBef>
                <a:spcPct val="50000"/>
              </a:spcBef>
              <a:buFont typeface="Arial" panose="020B0604020202020204" pitchFamily="34" charset="0"/>
            </a:pPr>
            <a:r>
              <a:rPr lang="zh-CN" altLang="en-US" sz="3600" b="1">
                <a:solidFill>
                  <a:srgbClr val="FF0000"/>
                </a:solidFill>
                <a:latin typeface="Arial" panose="020B0604020202020204" pitchFamily="34" charset="0"/>
                <a:ea typeface="黑体" panose="02010609060101010101" pitchFamily="2" charset="-122"/>
              </a:rPr>
              <a:t>（一）、保守拟题法</a:t>
            </a:r>
            <a:endParaRPr lang="zh-CN" altLang="en-US" sz="3600" b="1">
              <a:solidFill>
                <a:srgbClr val="FF0000"/>
              </a:solidFill>
              <a:latin typeface="Arial" panose="020B0604020202020204" pitchFamily="34" charset="0"/>
              <a:ea typeface="黑体" panose="02010609060101010101" pitchFamily="2" charset="-122"/>
            </a:endParaRPr>
          </a:p>
          <a:p>
            <a:pPr marL="457200" indent="-457200">
              <a:spcBef>
                <a:spcPct val="50000"/>
              </a:spcBef>
              <a:buFont typeface="Arial" panose="020B0604020202020204" pitchFamily="34" charset="0"/>
            </a:pPr>
            <a:r>
              <a:rPr lang="zh-CN" altLang="en-US" sz="2800" b="1">
                <a:solidFill>
                  <a:srgbClr val="0000CC"/>
                </a:solidFill>
                <a:latin typeface="Arial" panose="020B0604020202020204" pitchFamily="34" charset="0"/>
                <a:ea typeface="黑体" panose="02010609060101010101" pitchFamily="2" charset="-122"/>
              </a:rPr>
              <a:t>具体做法：把话题作为题目</a:t>
            </a:r>
            <a:endParaRPr lang="zh-CN" altLang="en-US" sz="2800" b="1">
              <a:solidFill>
                <a:srgbClr val="0000CC"/>
              </a:solidFill>
              <a:latin typeface="Arial" panose="020B0604020202020204" pitchFamily="34" charset="0"/>
              <a:ea typeface="黑体" panose="02010609060101010101" pitchFamily="2" charset="-122"/>
            </a:endParaRPr>
          </a:p>
          <a:p>
            <a:pPr marL="457200" indent="-457200">
              <a:spcBef>
                <a:spcPct val="50000"/>
              </a:spcBef>
              <a:buFont typeface="Arial" panose="020B0604020202020204" pitchFamily="34" charset="0"/>
            </a:pPr>
            <a:r>
              <a:rPr lang="zh-CN" altLang="en-US" sz="2800" b="1">
                <a:solidFill>
                  <a:srgbClr val="0000CC"/>
                </a:solidFill>
                <a:latin typeface="Arial" panose="020B0604020202020204" pitchFamily="34" charset="0"/>
                <a:ea typeface="黑体" panose="02010609060101010101" pitchFamily="2" charset="-122"/>
              </a:rPr>
              <a:t>例如：    </a:t>
            </a:r>
            <a:r>
              <a:rPr lang="en-US" altLang="zh-CN"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Arial" panose="020B0604020202020204" pitchFamily="34" charset="0"/>
                <a:ea typeface="黑体" panose="02010609060101010101" pitchFamily="2" charset="-122"/>
              </a:rPr>
              <a:t>问</a:t>
            </a:r>
            <a:r>
              <a:rPr lang="en-US" altLang="zh-CN" sz="2800" b="1">
                <a:solidFill>
                  <a:srgbClr val="0000CC"/>
                </a:solidFill>
                <a:latin typeface="Arial" panose="020B0604020202020204" pitchFamily="34" charset="0"/>
                <a:ea typeface="黑体" panose="02010609060101010101" pitchFamily="2" charset="-122"/>
              </a:rPr>
              <a:t>》 </a:t>
            </a:r>
            <a:r>
              <a:rPr lang="zh-CN" altLang="en-US" sz="2800" b="1">
                <a:solidFill>
                  <a:srgbClr val="0000CC"/>
                </a:solidFill>
                <a:latin typeface="Arial" panose="020B0604020202020204" pitchFamily="34" charset="0"/>
                <a:ea typeface="黑体" panose="02010609060101010101" pitchFamily="2" charset="-122"/>
              </a:rPr>
              <a:t>　　</a:t>
            </a:r>
            <a:r>
              <a:rPr lang="en-US" altLang="zh-CN"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Arial" panose="020B0604020202020204" pitchFamily="34" charset="0"/>
                <a:ea typeface="黑体" panose="02010609060101010101" pitchFamily="2" charset="-122"/>
              </a:rPr>
              <a:t>读</a:t>
            </a:r>
            <a:r>
              <a:rPr lang="en-US" altLang="zh-CN" sz="2800" b="1">
                <a:solidFill>
                  <a:srgbClr val="0000CC"/>
                </a:solidFill>
                <a:latin typeface="Arial" panose="020B0604020202020204" pitchFamily="34" charset="0"/>
                <a:ea typeface="黑体" panose="02010609060101010101" pitchFamily="2" charset="-122"/>
              </a:rPr>
              <a:t>》  </a:t>
            </a:r>
            <a:endParaRPr lang="en-US" altLang="zh-CN" sz="2800" b="1">
              <a:solidFill>
                <a:srgbClr val="0000CC"/>
              </a:solidFill>
              <a:latin typeface="Arial" panose="020B0604020202020204" pitchFamily="34" charset="0"/>
              <a:ea typeface="黑体" panose="02010609060101010101" pitchFamily="2" charset="-122"/>
            </a:endParaRPr>
          </a:p>
          <a:p>
            <a:pPr marL="457200" indent="-457200">
              <a:spcBef>
                <a:spcPct val="50000"/>
              </a:spcBef>
              <a:buFont typeface="Arial" panose="020B0604020202020204" pitchFamily="34" charset="0"/>
            </a:pPr>
            <a:r>
              <a:rPr lang="zh-CN" altLang="en-US" sz="2800" b="1">
                <a:solidFill>
                  <a:srgbClr val="0000CC"/>
                </a:solidFill>
                <a:latin typeface="Arial" panose="020B0604020202020204" pitchFamily="34" charset="0"/>
                <a:ea typeface="黑体" panose="02010609060101010101" pitchFamily="2" charset="-122"/>
              </a:rPr>
              <a:t>　　　</a:t>
            </a:r>
            <a:r>
              <a:rPr lang="en-US" altLang="zh-CN"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Arial" panose="020B0604020202020204" pitchFamily="34" charset="0"/>
                <a:ea typeface="黑体" panose="02010609060101010101" pitchFamily="2" charset="-122"/>
              </a:rPr>
              <a:t>人与路</a:t>
            </a:r>
            <a:r>
              <a:rPr lang="en-US" altLang="zh-CN" sz="2800" b="1">
                <a:solidFill>
                  <a:srgbClr val="0000CC"/>
                </a:solidFill>
                <a:latin typeface="Arial" panose="020B0604020202020204" pitchFamily="34" charset="0"/>
                <a:ea typeface="黑体" panose="02010609060101010101" pitchFamily="2" charset="-122"/>
              </a:rPr>
              <a:t>》   《</a:t>
            </a:r>
            <a:r>
              <a:rPr lang="zh-CN" altLang="en-US" sz="2800" b="1">
                <a:solidFill>
                  <a:srgbClr val="0000CC"/>
                </a:solidFill>
                <a:latin typeface="Arial" panose="020B0604020202020204" pitchFamily="34" charset="0"/>
                <a:ea typeface="黑体" panose="02010609060101010101" pitchFamily="2" charset="-122"/>
              </a:rPr>
              <a:t>美丽女性</a:t>
            </a:r>
            <a:r>
              <a:rPr lang="en-US" altLang="zh-CN" sz="2800" b="1">
                <a:solidFill>
                  <a:srgbClr val="0000CC"/>
                </a:solidFill>
                <a:latin typeface="Arial" panose="020B0604020202020204" pitchFamily="34" charset="0"/>
                <a:ea typeface="黑体" panose="02010609060101010101" pitchFamily="2" charset="-122"/>
              </a:rPr>
              <a:t>》</a:t>
            </a:r>
            <a:endParaRPr lang="en-US" altLang="zh-CN" sz="2800" b="1">
              <a:solidFill>
                <a:srgbClr val="0000CC"/>
              </a:solidFill>
              <a:latin typeface="Arial" panose="020B0604020202020204" pitchFamily="34" charset="0"/>
              <a:ea typeface="黑体" panose="02010609060101010101" pitchFamily="2" charset="-122"/>
            </a:endParaRPr>
          </a:p>
        </p:txBody>
      </p:sp>
      <p:sp>
        <p:nvSpPr>
          <p:cNvPr id="5950470" name="Text Box 7"/>
          <p:cNvSpPr txBox="1"/>
          <p:nvPr/>
        </p:nvSpPr>
        <p:spPr>
          <a:xfrm>
            <a:off x="2051050" y="4437063"/>
            <a:ext cx="5616575" cy="2043112"/>
          </a:xfrm>
          <a:prstGeom prst="rect">
            <a:avLst/>
          </a:prstGeom>
          <a:noFill/>
          <a:ln w="9525">
            <a:noFill/>
          </a:ln>
        </p:spPr>
        <p:txBody>
          <a:bodyPr>
            <a:spAutoFit/>
          </a:bodyPr>
          <a:p>
            <a:pPr>
              <a:spcBef>
                <a:spcPct val="50000"/>
              </a:spcBef>
              <a:buFont typeface="Arial" panose="020B0604020202020204" pitchFamily="34" charset="0"/>
            </a:pPr>
            <a:r>
              <a:rPr lang="zh-CN" altLang="en-US" sz="3200" b="1">
                <a:solidFill>
                  <a:srgbClr val="0000CC"/>
                </a:solidFill>
                <a:latin typeface="Arial" panose="020B0604020202020204" pitchFamily="34" charset="0"/>
                <a:ea typeface="黑体" panose="02010609060101010101" pitchFamily="2" charset="-122"/>
              </a:rPr>
              <a:t>优点：不扣题目分</a:t>
            </a:r>
            <a:endParaRPr lang="zh-CN" altLang="en-US" sz="3200" b="1">
              <a:solidFill>
                <a:srgbClr val="0000CC"/>
              </a:solidFill>
              <a:latin typeface="Arial" panose="020B0604020202020204" pitchFamily="34" charset="0"/>
              <a:ea typeface="黑体" panose="02010609060101010101" pitchFamily="2" charset="-122"/>
            </a:endParaRPr>
          </a:p>
          <a:p>
            <a:pPr>
              <a:spcBef>
                <a:spcPct val="50000"/>
              </a:spcBef>
              <a:buFont typeface="Arial" panose="020B0604020202020204" pitchFamily="34" charset="0"/>
            </a:pPr>
            <a:r>
              <a:rPr lang="zh-CN" altLang="en-US" sz="3200" b="1">
                <a:solidFill>
                  <a:srgbClr val="0000CC"/>
                </a:solidFill>
                <a:latin typeface="Arial" panose="020B0604020202020204" pitchFamily="34" charset="0"/>
                <a:ea typeface="黑体" panose="02010609060101010101" pitchFamily="2" charset="-122"/>
              </a:rPr>
              <a:t>缺点：千篇一律</a:t>
            </a:r>
            <a:endParaRPr lang="zh-CN" altLang="en-US" sz="3200" b="1">
              <a:solidFill>
                <a:srgbClr val="0000CC"/>
              </a:solidFill>
              <a:latin typeface="Arial" panose="020B0604020202020204" pitchFamily="34" charset="0"/>
              <a:ea typeface="黑体" panose="02010609060101010101" pitchFamily="2" charset="-122"/>
            </a:endParaRPr>
          </a:p>
          <a:p>
            <a:pPr>
              <a:spcBef>
                <a:spcPct val="50000"/>
              </a:spcBef>
              <a:buFont typeface="Arial" panose="020B0604020202020204" pitchFamily="34" charset="0"/>
            </a:pPr>
            <a:r>
              <a:rPr lang="zh-CN" altLang="en-US" sz="3200" b="1">
                <a:solidFill>
                  <a:srgbClr val="0000CC"/>
                </a:solidFill>
                <a:latin typeface="Arial" panose="020B0604020202020204" pitchFamily="34" charset="0"/>
                <a:ea typeface="黑体" panose="02010609060101010101" pitchFamily="2" charset="-122"/>
              </a:rPr>
              <a:t>忠告：不到万不得已不用</a:t>
            </a:r>
            <a:endParaRPr lang="zh-CN" altLang="en-US" sz="3200" b="1">
              <a:solidFill>
                <a:srgbClr val="0000CC"/>
              </a:solidFill>
              <a:latin typeface="Arial" panose="020B0604020202020204" pitchFamily="34" charset="0"/>
              <a:ea typeface="黑体" panose="02010609060101010101" pitchFamily="2" charset="-122"/>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5950468">
                                            <p:txEl>
                                              <p:charRg st="0" end="8"/>
                                            </p:txEl>
                                          </p:spTgt>
                                        </p:tgtEl>
                                        <p:attrNameLst>
                                          <p:attrName>style.visibility</p:attrName>
                                        </p:attrNameLst>
                                      </p:cBhvr>
                                      <p:to>
                                        <p:strVal val="visible"/>
                                      </p:to>
                                    </p:set>
                                    <p:animEffect transition="in" filter="wheel(4)">
                                      <p:cBhvr>
                                        <p:cTn id="7" dur="2000"/>
                                        <p:tgtEl>
                                          <p:spTgt spid="5950468">
                                            <p:txEl>
                                              <p:charRg st="0" end="8"/>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5950469">
                                            <p:txEl>
                                              <p:charRg st="0" end="10"/>
                                            </p:txEl>
                                          </p:spTgt>
                                        </p:tgtEl>
                                        <p:attrNameLst>
                                          <p:attrName>style.visibility</p:attrName>
                                        </p:attrNameLst>
                                      </p:cBhvr>
                                      <p:to>
                                        <p:strVal val="visible"/>
                                      </p:to>
                                    </p:set>
                                    <p:anim calcmode="lin" valueType="num">
                                      <p:cBhvr additive="base">
                                        <p:cTn id="12" dur="500" fill="hold"/>
                                        <p:tgtEl>
                                          <p:spTgt spid="5950469">
                                            <p:txEl>
                                              <p:charRg st="0" end="1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950469">
                                            <p:txEl>
                                              <p:charRg st="0" end="1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5950469">
                                            <p:txEl>
                                              <p:charRg st="10" end="23"/>
                                            </p:txEl>
                                          </p:spTgt>
                                        </p:tgtEl>
                                        <p:attrNameLst>
                                          <p:attrName>style.visibility</p:attrName>
                                        </p:attrNameLst>
                                      </p:cBhvr>
                                      <p:to>
                                        <p:strVal val="visible"/>
                                      </p:to>
                                    </p:set>
                                    <p:anim calcmode="lin" valueType="num">
                                      <p:cBhvr additive="base">
                                        <p:cTn id="18" dur="500" fill="hold"/>
                                        <p:tgtEl>
                                          <p:spTgt spid="5950469">
                                            <p:txEl>
                                              <p:charRg st="10" end="23"/>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5950469">
                                            <p:txEl>
                                              <p:charRg st="10" end="23"/>
                                            </p:txEl>
                                          </p:spTgt>
                                        </p:tgtEl>
                                        <p:attrNameLst>
                                          <p:attrName>ppt_y</p:attrName>
                                        </p:attrNameLst>
                                      </p:cBhvr>
                                      <p:tavLst>
                                        <p:tav tm="0">
                                          <p:val>
                                            <p:strVal val="1+#ppt_h/2"/>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5950469">
                                            <p:txEl>
                                              <p:charRg st="23" end="42"/>
                                            </p:txEl>
                                          </p:spTgt>
                                        </p:tgtEl>
                                        <p:attrNameLst>
                                          <p:attrName>style.visibility</p:attrName>
                                        </p:attrNameLst>
                                      </p:cBhvr>
                                      <p:to>
                                        <p:strVal val="visible"/>
                                      </p:to>
                                    </p:set>
                                    <p:anim calcmode="lin" valueType="num">
                                      <p:cBhvr additive="base">
                                        <p:cTn id="22" dur="500" fill="hold"/>
                                        <p:tgtEl>
                                          <p:spTgt spid="5950469">
                                            <p:txEl>
                                              <p:charRg st="23" end="42"/>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5950469">
                                            <p:txEl>
                                              <p:charRg st="23" end="42"/>
                                            </p:txEl>
                                          </p:spTgt>
                                        </p:tgtEl>
                                        <p:attrNameLst>
                                          <p:attrName>ppt_y</p:attrName>
                                        </p:attrNameLst>
                                      </p:cBhvr>
                                      <p:tavLst>
                                        <p:tav tm="0">
                                          <p:val>
                                            <p:strVal val="1+#ppt_h/2"/>
                                          </p:val>
                                        </p:tav>
                                        <p:tav tm="100000">
                                          <p:val>
                                            <p:strVal val="#ppt_y"/>
                                          </p:val>
                                        </p:tav>
                                      </p:tavLst>
                                    </p:anim>
                                  </p:childTnLst>
                                </p:cTn>
                              </p:par>
                              <p:par>
                                <p:cTn id="24" presetID="2" presetClass="entr" presetSubtype="4" fill="hold" nodeType="withEffect">
                                  <p:stCondLst>
                                    <p:cond delay="0"/>
                                  </p:stCondLst>
                                  <p:childTnLst>
                                    <p:set>
                                      <p:cBhvr>
                                        <p:cTn id="25" dur="1" fill="hold">
                                          <p:stCondLst>
                                            <p:cond delay="0"/>
                                          </p:stCondLst>
                                        </p:cTn>
                                        <p:tgtEl>
                                          <p:spTgt spid="5950469">
                                            <p:txEl>
                                              <p:charRg st="42" end="60"/>
                                            </p:txEl>
                                          </p:spTgt>
                                        </p:tgtEl>
                                        <p:attrNameLst>
                                          <p:attrName>style.visibility</p:attrName>
                                        </p:attrNameLst>
                                      </p:cBhvr>
                                      <p:to>
                                        <p:strVal val="visible"/>
                                      </p:to>
                                    </p:set>
                                    <p:anim calcmode="lin" valueType="num">
                                      <p:cBhvr additive="base">
                                        <p:cTn id="26" dur="500" fill="hold"/>
                                        <p:tgtEl>
                                          <p:spTgt spid="5950469">
                                            <p:txEl>
                                              <p:charRg st="42" end="60"/>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5950469">
                                            <p:txEl>
                                              <p:charRg st="42" end="60"/>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8" presetClass="entr" presetSubtype="16" fill="hold" nodeType="clickEffect">
                                  <p:stCondLst>
                                    <p:cond delay="0"/>
                                  </p:stCondLst>
                                  <p:childTnLst>
                                    <p:set>
                                      <p:cBhvr>
                                        <p:cTn id="31" dur="1" fill="hold">
                                          <p:stCondLst>
                                            <p:cond delay="0"/>
                                          </p:stCondLst>
                                        </p:cTn>
                                        <p:tgtEl>
                                          <p:spTgt spid="5950470">
                                            <p:txEl>
                                              <p:charRg st="0" end="9"/>
                                            </p:txEl>
                                          </p:spTgt>
                                        </p:tgtEl>
                                        <p:attrNameLst>
                                          <p:attrName>style.visibility</p:attrName>
                                        </p:attrNameLst>
                                      </p:cBhvr>
                                      <p:to>
                                        <p:strVal val="visible"/>
                                      </p:to>
                                    </p:set>
                                    <p:animEffect transition="in" filter="diamond(in)">
                                      <p:cBhvr>
                                        <p:cTn id="32" dur="2000"/>
                                        <p:tgtEl>
                                          <p:spTgt spid="5950470">
                                            <p:txEl>
                                              <p:charRg st="0" end="9"/>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950470">
                                            <p:txEl>
                                              <p:charRg st="9" end="17"/>
                                            </p:txEl>
                                          </p:spTgt>
                                        </p:tgtEl>
                                        <p:attrNameLst>
                                          <p:attrName>style.visibility</p:attrName>
                                        </p:attrNameLst>
                                      </p:cBhvr>
                                      <p:to>
                                        <p:strVal val="visible"/>
                                      </p:to>
                                    </p:set>
                                    <p:anim calcmode="lin" valueType="num">
                                      <p:cBhvr additive="base">
                                        <p:cTn id="37" dur="500" fill="hold"/>
                                        <p:tgtEl>
                                          <p:spTgt spid="5950470">
                                            <p:txEl>
                                              <p:charRg st="9" end="1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950470">
                                            <p:txEl>
                                              <p:charRg st="9" end="1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5" presetClass="entr" presetSubtype="10" fill="hold" nodeType="clickEffect">
                                  <p:stCondLst>
                                    <p:cond delay="0"/>
                                  </p:stCondLst>
                                  <p:childTnLst>
                                    <p:set>
                                      <p:cBhvr>
                                        <p:cTn id="42" dur="1" fill="hold">
                                          <p:stCondLst>
                                            <p:cond delay="0"/>
                                          </p:stCondLst>
                                        </p:cTn>
                                        <p:tgtEl>
                                          <p:spTgt spid="5950470">
                                            <p:txEl>
                                              <p:charRg st="17" end="29"/>
                                            </p:txEl>
                                          </p:spTgt>
                                        </p:tgtEl>
                                        <p:attrNameLst>
                                          <p:attrName>style.visibility</p:attrName>
                                        </p:attrNameLst>
                                      </p:cBhvr>
                                      <p:to>
                                        <p:strVal val="visible"/>
                                      </p:to>
                                    </p:set>
                                    <p:animEffect transition="in" filter="checkerboard(across)">
                                      <p:cBhvr>
                                        <p:cTn id="43" dur="500"/>
                                        <p:tgtEl>
                                          <p:spTgt spid="5950470">
                                            <p:txEl>
                                              <p:charRg st="17" end="2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51490" name="Rectangle 2"/>
          <p:cNvSpPr>
            <a:spLocks noGrp="1"/>
          </p:cNvSpPr>
          <p:nvPr>
            <p:ph type="title" idx="4294967295"/>
          </p:nvPr>
        </p:nvSpPr>
        <p:spPr>
          <a:xfrm>
            <a:off x="827088" y="188913"/>
            <a:ext cx="5256212" cy="695325"/>
          </a:xfrm>
        </p:spPr>
        <p:txBody>
          <a:bodyPr vert="horz" wrap="square" anchor="b"/>
          <a:p>
            <a:r>
              <a:rPr lang="zh-CN" altLang="en-US" sz="4000" b="1">
                <a:solidFill>
                  <a:srgbClr val="FF0000"/>
                </a:solidFill>
                <a:ea typeface="黑体" panose="02010609060101010101" pitchFamily="2" charset="-122"/>
              </a:rPr>
              <a:t>（二）、保险拟题法</a:t>
            </a:r>
            <a:endParaRPr lang="zh-CN" altLang="en-US" sz="4000" b="1">
              <a:solidFill>
                <a:srgbClr val="FF0000"/>
              </a:solidFill>
              <a:ea typeface="黑体" panose="02010609060101010101" pitchFamily="2" charset="-122"/>
            </a:endParaRPr>
          </a:p>
        </p:txBody>
      </p:sp>
      <p:sp>
        <p:nvSpPr>
          <p:cNvPr id="5951491" name="Rectangle 3"/>
          <p:cNvSpPr>
            <a:spLocks noGrp="1"/>
          </p:cNvSpPr>
          <p:nvPr>
            <p:ph type="body" idx="4294967295"/>
          </p:nvPr>
        </p:nvSpPr>
        <p:spPr>
          <a:xfrm>
            <a:off x="179388" y="908050"/>
            <a:ext cx="8785225" cy="4826000"/>
          </a:xfrm>
        </p:spPr>
        <p:txBody>
          <a:bodyPr vert="horz" wrap="square" anchor="t"/>
          <a:p>
            <a:pPr>
              <a:lnSpc>
                <a:spcPct val="90000"/>
              </a:lnSpc>
              <a:buNone/>
            </a:pPr>
            <a:r>
              <a:rPr lang="zh-CN" altLang="en-US" b="1" dirty="0">
                <a:solidFill>
                  <a:srgbClr val="FF3399"/>
                </a:solidFill>
              </a:rPr>
              <a:t>　　　</a:t>
            </a:r>
            <a:r>
              <a:rPr lang="zh-CN" altLang="en-US" b="1" dirty="0">
                <a:solidFill>
                  <a:srgbClr val="0000CC"/>
                </a:solidFill>
                <a:latin typeface="黑体" panose="02010609060101010101" pitchFamily="2" charset="-122"/>
                <a:ea typeface="黑体" panose="02010609060101010101" pitchFamily="2" charset="-122"/>
              </a:rPr>
              <a:t>具体做法：将话题扩展成一个带有该话题字样的短语。例如：</a:t>
            </a:r>
            <a:endParaRPr lang="zh-CN" altLang="en-US" b="1" dirty="0">
              <a:solidFill>
                <a:srgbClr val="0000CC"/>
              </a:solidFill>
              <a:latin typeface="黑体" panose="02010609060101010101" pitchFamily="2" charset="-122"/>
              <a:ea typeface="黑体" panose="02010609060101010101" pitchFamily="2" charset="-122"/>
            </a:endParaRPr>
          </a:p>
          <a:p>
            <a:pPr>
              <a:lnSpc>
                <a:spcPct val="90000"/>
              </a:lnSpc>
              <a:buNone/>
            </a:pPr>
            <a:r>
              <a:rPr lang="zh-CN" altLang="en-US" b="1" dirty="0">
                <a:solidFill>
                  <a:srgbClr val="0000CC"/>
                </a:solidFill>
                <a:latin typeface="黑体" panose="02010609060101010101" pitchFamily="2" charset="-122"/>
                <a:ea typeface="黑体" panose="02010609060101010101" pitchFamily="2" charset="-122"/>
              </a:rPr>
              <a:t>１．以</a:t>
            </a:r>
            <a:r>
              <a:rPr lang="zh-CN" altLang="en-US" b="1" dirty="0">
                <a:solidFill>
                  <a:srgbClr val="0000CC"/>
                </a:solidFill>
                <a:ea typeface="黑体" panose="02010609060101010101" pitchFamily="2" charset="-122"/>
              </a:rPr>
              <a:t>“</a:t>
            </a:r>
            <a:r>
              <a:rPr lang="zh-CN" altLang="en-US" b="1" dirty="0">
                <a:solidFill>
                  <a:srgbClr val="0000CC"/>
                </a:solidFill>
                <a:latin typeface="黑体" panose="02010609060101010101" pitchFamily="2" charset="-122"/>
                <a:ea typeface="黑体" panose="02010609060101010101" pitchFamily="2" charset="-122"/>
              </a:rPr>
              <a:t>转折</a:t>
            </a:r>
            <a:r>
              <a:rPr lang="zh-CN" altLang="en-US" b="1" dirty="0">
                <a:solidFill>
                  <a:srgbClr val="0000CC"/>
                </a:solidFill>
                <a:ea typeface="黑体" panose="02010609060101010101" pitchFamily="2" charset="-122"/>
              </a:rPr>
              <a:t>”</a:t>
            </a:r>
            <a:r>
              <a:rPr lang="zh-CN" altLang="en-US" b="1" dirty="0">
                <a:solidFill>
                  <a:srgbClr val="0000CC"/>
                </a:solidFill>
                <a:latin typeface="黑体" panose="02010609060101010101" pitchFamily="2" charset="-122"/>
                <a:ea typeface="黑体" panose="02010609060101010101" pitchFamily="2" charset="-122"/>
              </a:rPr>
              <a:t>为话题：</a:t>
            </a:r>
            <a:endParaRPr lang="zh-CN" altLang="en-US" b="1" dirty="0">
              <a:solidFill>
                <a:srgbClr val="0000CC"/>
              </a:solidFill>
              <a:latin typeface="黑体" panose="02010609060101010101" pitchFamily="2" charset="-122"/>
              <a:ea typeface="黑体" panose="02010609060101010101" pitchFamily="2" charset="-122"/>
            </a:endParaRPr>
          </a:p>
          <a:p>
            <a:pPr>
              <a:lnSpc>
                <a:spcPct val="90000"/>
              </a:lnSpc>
              <a:buNone/>
            </a:pPr>
            <a:r>
              <a:rPr lang="zh-CN" altLang="en-US" b="1" dirty="0">
                <a:solidFill>
                  <a:srgbClr val="0000CC"/>
                </a:solidFill>
                <a:latin typeface="黑体" panose="02010609060101010101" pitchFamily="2" charset="-122"/>
                <a:ea typeface="黑体" panose="02010609060101010101" pitchFamily="2" charset="-122"/>
              </a:rPr>
              <a:t>　　《历史的转折》《转折，从这里开始》</a:t>
            </a:r>
            <a:endParaRPr lang="zh-CN" altLang="en-US" b="1" dirty="0">
              <a:solidFill>
                <a:srgbClr val="0000CC"/>
              </a:solidFill>
              <a:latin typeface="黑体" panose="02010609060101010101" pitchFamily="2" charset="-122"/>
              <a:ea typeface="黑体" panose="02010609060101010101" pitchFamily="2" charset="-122"/>
            </a:endParaRPr>
          </a:p>
          <a:p>
            <a:pPr>
              <a:lnSpc>
                <a:spcPct val="90000"/>
              </a:lnSpc>
              <a:buNone/>
            </a:pPr>
            <a:r>
              <a:rPr lang="zh-CN" altLang="en-US" b="1" dirty="0">
                <a:solidFill>
                  <a:srgbClr val="0000CC"/>
                </a:solidFill>
                <a:latin typeface="黑体" panose="02010609060101010101" pitchFamily="2" charset="-122"/>
                <a:ea typeface="黑体" panose="02010609060101010101" pitchFamily="2" charset="-122"/>
              </a:rPr>
              <a:t>２．以</a:t>
            </a:r>
            <a:r>
              <a:rPr lang="zh-CN" altLang="en-US" b="1" dirty="0">
                <a:solidFill>
                  <a:srgbClr val="0000CC"/>
                </a:solidFill>
                <a:ea typeface="黑体" panose="02010609060101010101" pitchFamily="2" charset="-122"/>
              </a:rPr>
              <a:t>“</a:t>
            </a:r>
            <a:r>
              <a:rPr lang="zh-CN" altLang="en-US" b="1" dirty="0">
                <a:solidFill>
                  <a:srgbClr val="0000CC"/>
                </a:solidFill>
                <a:latin typeface="黑体" panose="02010609060101010101" pitchFamily="2" charset="-122"/>
                <a:ea typeface="黑体" panose="02010609060101010101" pitchFamily="2" charset="-122"/>
              </a:rPr>
              <a:t>相信自己与听取别人意见</a:t>
            </a:r>
            <a:r>
              <a:rPr lang="zh-CN" altLang="en-US" b="1" dirty="0">
                <a:solidFill>
                  <a:srgbClr val="0000CC"/>
                </a:solidFill>
                <a:ea typeface="黑体" panose="02010609060101010101" pitchFamily="2" charset="-122"/>
              </a:rPr>
              <a:t>”</a:t>
            </a:r>
            <a:r>
              <a:rPr lang="zh-CN" altLang="en-US" b="1" dirty="0">
                <a:solidFill>
                  <a:srgbClr val="0000CC"/>
                </a:solidFill>
                <a:latin typeface="黑体" panose="02010609060101010101" pitchFamily="2" charset="-122"/>
                <a:ea typeface="黑体" panose="02010609060101010101" pitchFamily="2" charset="-122"/>
              </a:rPr>
              <a:t>为话题：</a:t>
            </a:r>
            <a:endParaRPr lang="zh-CN" altLang="en-US" b="1" dirty="0">
              <a:solidFill>
                <a:srgbClr val="0000CC"/>
              </a:solidFill>
              <a:latin typeface="黑体" panose="02010609060101010101" pitchFamily="2" charset="-122"/>
              <a:ea typeface="黑体" panose="02010609060101010101" pitchFamily="2" charset="-122"/>
            </a:endParaRPr>
          </a:p>
          <a:p>
            <a:pPr>
              <a:lnSpc>
                <a:spcPct val="90000"/>
              </a:lnSpc>
              <a:buNone/>
            </a:pPr>
            <a:r>
              <a:rPr lang="zh-CN" altLang="en-US" b="1" dirty="0">
                <a:solidFill>
                  <a:srgbClr val="0000CC"/>
                </a:solidFill>
                <a:latin typeface="黑体" panose="02010609060101010101" pitchFamily="2" charset="-122"/>
                <a:ea typeface="黑体" panose="02010609060101010101" pitchFamily="2" charset="-122"/>
              </a:rPr>
              <a:t>　　《信己与信人》《主见与意见》</a:t>
            </a:r>
            <a:endParaRPr lang="zh-CN" altLang="en-US" b="1" dirty="0">
              <a:solidFill>
                <a:srgbClr val="0000CC"/>
              </a:solidFill>
              <a:latin typeface="黑体" panose="02010609060101010101" pitchFamily="2" charset="-122"/>
              <a:ea typeface="黑体" panose="02010609060101010101" pitchFamily="2" charset="-122"/>
            </a:endParaRPr>
          </a:p>
          <a:p>
            <a:pPr>
              <a:lnSpc>
                <a:spcPct val="90000"/>
              </a:lnSpc>
              <a:buNone/>
            </a:pPr>
            <a:r>
              <a:rPr lang="zh-CN" altLang="en-US" b="1" dirty="0">
                <a:solidFill>
                  <a:srgbClr val="0000CC"/>
                </a:solidFill>
                <a:latin typeface="黑体" panose="02010609060101010101" pitchFamily="2" charset="-122"/>
                <a:ea typeface="黑体" panose="02010609060101010101" pitchFamily="2" charset="-122"/>
              </a:rPr>
              <a:t>３．以</a:t>
            </a:r>
            <a:r>
              <a:rPr lang="zh-CN" altLang="en-US" b="1" dirty="0">
                <a:solidFill>
                  <a:srgbClr val="0000CC"/>
                </a:solidFill>
                <a:ea typeface="黑体" panose="02010609060101010101" pitchFamily="2" charset="-122"/>
              </a:rPr>
              <a:t>“</a:t>
            </a:r>
            <a:r>
              <a:rPr lang="zh-CN" altLang="en-US" b="1" dirty="0">
                <a:solidFill>
                  <a:srgbClr val="0000CC"/>
                </a:solidFill>
                <a:latin typeface="黑体" panose="02010609060101010101" pitchFamily="2" charset="-122"/>
                <a:ea typeface="黑体" panose="02010609060101010101" pitchFamily="2" charset="-122"/>
              </a:rPr>
              <a:t>苏轼/鲁迅/曹操/宋江</a:t>
            </a:r>
            <a:r>
              <a:rPr lang="zh-CN" altLang="en-US" b="1" dirty="0">
                <a:solidFill>
                  <a:srgbClr val="0000CC"/>
                </a:solidFill>
                <a:ea typeface="黑体" panose="02010609060101010101" pitchFamily="2" charset="-122"/>
              </a:rPr>
              <a:t>”</a:t>
            </a:r>
            <a:r>
              <a:rPr lang="zh-CN" altLang="en-US" b="1" dirty="0">
                <a:solidFill>
                  <a:srgbClr val="0000CC"/>
                </a:solidFill>
                <a:latin typeface="黑体" panose="02010609060101010101" pitchFamily="2" charset="-122"/>
                <a:ea typeface="黑体" panose="02010609060101010101" pitchFamily="2" charset="-122"/>
              </a:rPr>
              <a:t>为话题：</a:t>
            </a:r>
            <a:endParaRPr lang="zh-CN" altLang="en-US" b="1" dirty="0">
              <a:solidFill>
                <a:srgbClr val="0000CC"/>
              </a:solidFill>
              <a:latin typeface="黑体" panose="02010609060101010101" pitchFamily="2" charset="-122"/>
              <a:ea typeface="黑体" panose="02010609060101010101" pitchFamily="2" charset="-122"/>
            </a:endParaRPr>
          </a:p>
          <a:p>
            <a:pPr>
              <a:lnSpc>
                <a:spcPct val="90000"/>
              </a:lnSpc>
              <a:buNone/>
            </a:pPr>
            <a:r>
              <a:rPr lang="zh-CN" altLang="en-US" b="1" dirty="0">
                <a:solidFill>
                  <a:srgbClr val="0000CC"/>
                </a:solidFill>
                <a:latin typeface="黑体" panose="02010609060101010101" pitchFamily="2" charset="-122"/>
                <a:ea typeface="黑体" panose="02010609060101010101" pitchFamily="2" charset="-122"/>
              </a:rPr>
              <a:t>　　《苏轼情结》/《永远的鲁迅》</a:t>
            </a:r>
            <a:endParaRPr lang="zh-CN" altLang="en-US" b="1" dirty="0">
              <a:solidFill>
                <a:srgbClr val="0000CC"/>
              </a:solidFill>
              <a:latin typeface="黑体" panose="02010609060101010101" pitchFamily="2" charset="-122"/>
              <a:ea typeface="黑体" panose="02010609060101010101" pitchFamily="2" charset="-122"/>
            </a:endParaRPr>
          </a:p>
          <a:p>
            <a:pPr>
              <a:lnSpc>
                <a:spcPct val="90000"/>
              </a:lnSpc>
              <a:buNone/>
            </a:pPr>
            <a:r>
              <a:rPr lang="zh-CN" altLang="en-US" b="1" dirty="0">
                <a:solidFill>
                  <a:srgbClr val="0000CC"/>
                </a:solidFill>
                <a:latin typeface="黑体" panose="02010609060101010101" pitchFamily="2" charset="-122"/>
                <a:ea typeface="黑体" panose="02010609060101010101" pitchFamily="2" charset="-122"/>
              </a:rPr>
              <a:t>　　《奸雄曹操》/《及时雨宋江》</a:t>
            </a:r>
            <a:endParaRPr lang="zh-CN" altLang="en-US" b="1" dirty="0">
              <a:solidFill>
                <a:srgbClr val="0000CC"/>
              </a:solidFill>
              <a:latin typeface="黑体" panose="02010609060101010101" pitchFamily="2" charset="-122"/>
              <a:ea typeface="黑体" panose="02010609060101010101" pitchFamily="2" charset="-122"/>
            </a:endParaRPr>
          </a:p>
        </p:txBody>
      </p:sp>
      <p:sp>
        <p:nvSpPr>
          <p:cNvPr id="5951492" name="Text Box 4"/>
          <p:cNvSpPr txBox="1"/>
          <p:nvPr/>
        </p:nvSpPr>
        <p:spPr>
          <a:xfrm>
            <a:off x="971550" y="6021388"/>
            <a:ext cx="5834063" cy="579437"/>
          </a:xfrm>
          <a:prstGeom prst="rect">
            <a:avLst/>
          </a:prstGeom>
          <a:noFill/>
          <a:ln w="9525">
            <a:noFill/>
          </a:ln>
        </p:spPr>
        <p:txBody>
          <a:bodyPr>
            <a:spAutoFit/>
          </a:bodyPr>
          <a:p>
            <a:pPr>
              <a:spcBef>
                <a:spcPct val="50000"/>
              </a:spcBef>
              <a:buFont typeface="Arial" panose="020B0604020202020204" pitchFamily="34" charset="0"/>
            </a:pPr>
            <a:r>
              <a:rPr lang="zh-CN" altLang="en-US" sz="3200" b="1">
                <a:solidFill>
                  <a:srgbClr val="FF0000"/>
                </a:solidFill>
                <a:latin typeface="Arial" panose="020B0604020202020204" pitchFamily="34" charset="0"/>
                <a:ea typeface="黑体" panose="02010609060101010101" pitchFamily="2" charset="-122"/>
              </a:rPr>
              <a:t>优点：扣话题</a:t>
            </a:r>
            <a:endParaRPr lang="zh-CN" altLang="en-US" sz="3200" b="1">
              <a:solidFill>
                <a:srgbClr val="FF0000"/>
              </a:solidFill>
              <a:latin typeface="Arial" panose="020B0604020202020204" pitchFamily="34" charset="0"/>
              <a:ea typeface="黑体" panose="02010609060101010101" pitchFamily="2" charset="-122"/>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951491">
                                            <p:txEl>
                                              <p:charRg st="31" end="43"/>
                                            </p:txEl>
                                          </p:spTgt>
                                        </p:tgtEl>
                                        <p:attrNameLst>
                                          <p:attrName>style.visibility</p:attrName>
                                        </p:attrNameLst>
                                      </p:cBhvr>
                                      <p:to>
                                        <p:strVal val="visible"/>
                                      </p:to>
                                    </p:set>
                                    <p:animEffect transition="in" filter="blinds(horizontal)">
                                      <p:cBhvr>
                                        <p:cTn id="7" dur="500"/>
                                        <p:tgtEl>
                                          <p:spTgt spid="5951491">
                                            <p:txEl>
                                              <p:charRg st="31" end="43"/>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5951491">
                                            <p:txEl>
                                              <p:charRg st="43" end="63"/>
                                            </p:txEl>
                                          </p:spTgt>
                                        </p:tgtEl>
                                        <p:attrNameLst>
                                          <p:attrName>style.visibility</p:attrName>
                                        </p:attrNameLst>
                                      </p:cBhvr>
                                      <p:to>
                                        <p:strVal val="visible"/>
                                      </p:to>
                                    </p:set>
                                    <p:anim calcmode="lin" valueType="num">
                                      <p:cBhvr additive="base">
                                        <p:cTn id="12" dur="500" fill="hold"/>
                                        <p:tgtEl>
                                          <p:spTgt spid="5951491">
                                            <p:txEl>
                                              <p:charRg st="43" end="63"/>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951491">
                                            <p:txEl>
                                              <p:charRg st="43" end="63"/>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5951491">
                                            <p:txEl>
                                              <p:charRg st="63" end="84"/>
                                            </p:txEl>
                                          </p:spTgt>
                                        </p:tgtEl>
                                        <p:attrNameLst>
                                          <p:attrName>style.visibility</p:attrName>
                                        </p:attrNameLst>
                                      </p:cBhvr>
                                      <p:to>
                                        <p:strVal val="visible"/>
                                      </p:to>
                                    </p:set>
                                    <p:anim calcmode="lin" valueType="num">
                                      <p:cBhvr additive="base">
                                        <p:cTn id="18" dur="500" fill="hold"/>
                                        <p:tgtEl>
                                          <p:spTgt spid="5951491">
                                            <p:txEl>
                                              <p:charRg st="63" end="84"/>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5951491">
                                            <p:txEl>
                                              <p:charRg st="63" end="84"/>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5951491">
                                            <p:txEl>
                                              <p:charRg st="84" end="101"/>
                                            </p:txEl>
                                          </p:spTgt>
                                        </p:tgtEl>
                                        <p:attrNameLst>
                                          <p:attrName>style.visibility</p:attrName>
                                        </p:attrNameLst>
                                      </p:cBhvr>
                                      <p:to>
                                        <p:strVal val="visible"/>
                                      </p:to>
                                    </p:set>
                                    <p:anim calcmode="lin" valueType="num">
                                      <p:cBhvr additive="base">
                                        <p:cTn id="24" dur="500" fill="hold"/>
                                        <p:tgtEl>
                                          <p:spTgt spid="5951491">
                                            <p:txEl>
                                              <p:charRg st="84" end="101"/>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5951491">
                                            <p:txEl>
                                              <p:charRg st="84" end="101"/>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5951491">
                                            <p:txEl>
                                              <p:charRg st="101" end="122"/>
                                            </p:txEl>
                                          </p:spTgt>
                                        </p:tgtEl>
                                        <p:attrNameLst>
                                          <p:attrName>style.visibility</p:attrName>
                                        </p:attrNameLst>
                                      </p:cBhvr>
                                      <p:to>
                                        <p:strVal val="visible"/>
                                      </p:to>
                                    </p:set>
                                    <p:anim calcmode="lin" valueType="num">
                                      <p:cBhvr additive="base">
                                        <p:cTn id="30" dur="500" fill="hold"/>
                                        <p:tgtEl>
                                          <p:spTgt spid="5951491">
                                            <p:txEl>
                                              <p:charRg st="101" end="122"/>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5951491">
                                            <p:txEl>
                                              <p:charRg st="101" end="122"/>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5951491">
                                            <p:txEl>
                                              <p:charRg st="122" end="139"/>
                                            </p:txEl>
                                          </p:spTgt>
                                        </p:tgtEl>
                                        <p:attrNameLst>
                                          <p:attrName>style.visibility</p:attrName>
                                        </p:attrNameLst>
                                      </p:cBhvr>
                                      <p:to>
                                        <p:strVal val="visible"/>
                                      </p:to>
                                    </p:set>
                                    <p:anim calcmode="lin" valueType="num">
                                      <p:cBhvr additive="base">
                                        <p:cTn id="36" dur="500" fill="hold"/>
                                        <p:tgtEl>
                                          <p:spTgt spid="5951491">
                                            <p:txEl>
                                              <p:charRg st="122" end="139"/>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5951491">
                                            <p:txEl>
                                              <p:charRg st="122" end="139"/>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5951491">
                                            <p:txEl>
                                              <p:charRg st="139" end="156"/>
                                            </p:txEl>
                                          </p:spTgt>
                                        </p:tgtEl>
                                        <p:attrNameLst>
                                          <p:attrName>style.visibility</p:attrName>
                                        </p:attrNameLst>
                                      </p:cBhvr>
                                      <p:to>
                                        <p:strVal val="visible"/>
                                      </p:to>
                                    </p:set>
                                    <p:anim calcmode="lin" valueType="num">
                                      <p:cBhvr additive="base">
                                        <p:cTn id="42" dur="500" fill="hold"/>
                                        <p:tgtEl>
                                          <p:spTgt spid="5951491">
                                            <p:txEl>
                                              <p:charRg st="139" end="156"/>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5951491">
                                            <p:txEl>
                                              <p:charRg st="139" end="156"/>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nodeType="clickEffect">
                                  <p:stCondLst>
                                    <p:cond delay="0"/>
                                  </p:stCondLst>
                                  <p:childTnLst>
                                    <p:set>
                                      <p:cBhvr>
                                        <p:cTn id="47" dur="1" fill="hold">
                                          <p:stCondLst>
                                            <p:cond delay="0"/>
                                          </p:stCondLst>
                                        </p:cTn>
                                        <p:tgtEl>
                                          <p:spTgt spid="5951492">
                                            <p:txEl>
                                              <p:charRg st="0" end="7"/>
                                            </p:txEl>
                                          </p:spTgt>
                                        </p:tgtEl>
                                        <p:attrNameLst>
                                          <p:attrName>style.visibility</p:attrName>
                                        </p:attrNameLst>
                                      </p:cBhvr>
                                      <p:to>
                                        <p:strVal val="visible"/>
                                      </p:to>
                                    </p:set>
                                    <p:anim calcmode="lin" valueType="num">
                                      <p:cBhvr additive="base">
                                        <p:cTn id="48" dur="500" fill="hold"/>
                                        <p:tgtEl>
                                          <p:spTgt spid="5951492">
                                            <p:txEl>
                                              <p:charRg st="0" end="7"/>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5951492">
                                            <p:txEl>
                                              <p:charRg st="0"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52514" name="Rectangle 3"/>
          <p:cNvSpPr>
            <a:spLocks noGrp="1"/>
          </p:cNvSpPr>
          <p:nvPr>
            <p:ph type="title" idx="4294967295"/>
          </p:nvPr>
        </p:nvSpPr>
        <p:spPr>
          <a:xfrm>
            <a:off x="250825" y="333375"/>
            <a:ext cx="4826000" cy="796925"/>
          </a:xfrm>
        </p:spPr>
        <p:txBody>
          <a:bodyPr vert="horz" wrap="square" anchor="b"/>
          <a:p>
            <a:r>
              <a:rPr lang="zh-CN" altLang="en-US" sz="4000" b="1">
                <a:solidFill>
                  <a:srgbClr val="FF0000"/>
                </a:solidFill>
                <a:ea typeface="黑体" panose="02010609060101010101" pitchFamily="2" charset="-122"/>
              </a:rPr>
              <a:t>（三）、创新拟题法</a:t>
            </a:r>
            <a:endParaRPr lang="zh-CN" altLang="en-US" sz="4000" b="1">
              <a:solidFill>
                <a:srgbClr val="FF0000"/>
              </a:solidFill>
              <a:ea typeface="黑体" panose="02010609060101010101" pitchFamily="2" charset="-122"/>
            </a:endParaRPr>
          </a:p>
        </p:txBody>
      </p:sp>
      <p:sp>
        <p:nvSpPr>
          <p:cNvPr id="5952515" name="AutoShape 5"/>
          <p:cNvSpPr/>
          <p:nvPr/>
        </p:nvSpPr>
        <p:spPr>
          <a:xfrm>
            <a:off x="6011863" y="2276475"/>
            <a:ext cx="2879725" cy="2232025"/>
          </a:xfrm>
          <a:prstGeom prst="cloudCallout">
            <a:avLst>
              <a:gd name="adj1" fmla="val -204741"/>
              <a:gd name="adj2" fmla="val -17921"/>
            </a:avLst>
          </a:prstGeom>
          <a:solidFill>
            <a:schemeClr val="accent1"/>
          </a:solidFill>
          <a:ln w="9525" cap="flat" cmpd="sng">
            <a:solidFill>
              <a:schemeClr val="tx1"/>
            </a:solidFill>
            <a:prstDash val="solid"/>
            <a:headEnd type="none" w="med" len="med"/>
            <a:tailEnd type="none" w="med" len="med"/>
          </a:ln>
        </p:spPr>
        <p:txBody>
          <a:bodyPr/>
          <a:p>
            <a:pPr algn="ctr">
              <a:buFont typeface="Arial" panose="020B0604020202020204" pitchFamily="34" charset="0"/>
            </a:pPr>
            <a:endParaRPr lang="en-US" altLang="zh-CN" sz="3200">
              <a:solidFill>
                <a:srgbClr val="FF3300"/>
              </a:solidFill>
              <a:latin typeface="Arial" panose="020B0604020202020204" pitchFamily="34" charset="0"/>
              <a:ea typeface="黑体" panose="02010609060101010101" pitchFamily="2" charset="-122"/>
            </a:endParaRPr>
          </a:p>
          <a:p>
            <a:pPr algn="ctr">
              <a:buFont typeface="Arial" panose="020B0604020202020204" pitchFamily="34" charset="0"/>
            </a:pPr>
            <a:r>
              <a:rPr lang="zh-CN" altLang="en-US" sz="3200">
                <a:solidFill>
                  <a:srgbClr val="FF3300"/>
                </a:solidFill>
                <a:latin typeface="Arial" panose="020B0604020202020204" pitchFamily="34" charset="0"/>
                <a:ea typeface="黑体" panose="02010609060101010101" pitchFamily="2" charset="-122"/>
              </a:rPr>
              <a:t>巧用修辞</a:t>
            </a:r>
            <a:endParaRPr lang="zh-CN" altLang="en-US" sz="3200">
              <a:solidFill>
                <a:srgbClr val="FF3300"/>
              </a:solidFill>
              <a:latin typeface="Arial" panose="020B0604020202020204" pitchFamily="34" charset="0"/>
              <a:ea typeface="黑体" panose="02010609060101010101" pitchFamily="2" charset="-122"/>
            </a:endParaRPr>
          </a:p>
        </p:txBody>
      </p:sp>
      <p:sp>
        <p:nvSpPr>
          <p:cNvPr id="5952516" name="Text Box 9"/>
          <p:cNvSpPr txBox="1"/>
          <p:nvPr/>
        </p:nvSpPr>
        <p:spPr>
          <a:xfrm>
            <a:off x="5272088" y="2008188"/>
            <a:ext cx="184150" cy="519112"/>
          </a:xfrm>
          <a:prstGeom prst="rect">
            <a:avLst/>
          </a:prstGeom>
          <a:noFill/>
          <a:ln w="9525">
            <a:noFill/>
          </a:ln>
        </p:spPr>
        <p:txBody>
          <a:bodyPr wrap="none">
            <a:spAutoFit/>
          </a:bodyPr>
          <a:p>
            <a:pPr algn="ctr">
              <a:buFont typeface="Arial" panose="020B0604020202020204" pitchFamily="34" charset="0"/>
            </a:pPr>
            <a:endParaRPr sz="2800" b="1" dirty="0">
              <a:solidFill>
                <a:srgbClr val="FF0000"/>
              </a:solidFill>
              <a:latin typeface="Arial" panose="020B0604020202020204" pitchFamily="34" charset="0"/>
            </a:endParaRPr>
          </a:p>
        </p:txBody>
      </p:sp>
      <p:sp>
        <p:nvSpPr>
          <p:cNvPr id="5952517" name="AutoShape 10"/>
          <p:cNvSpPr/>
          <p:nvPr/>
        </p:nvSpPr>
        <p:spPr>
          <a:xfrm>
            <a:off x="468313" y="2060575"/>
            <a:ext cx="2903537" cy="1989138"/>
          </a:xfrm>
          <a:prstGeom prst="cloudCallout">
            <a:avLst>
              <a:gd name="adj1" fmla="val 230972"/>
              <a:gd name="adj2" fmla="val -35157"/>
            </a:avLst>
          </a:prstGeom>
          <a:solidFill>
            <a:schemeClr val="hlink"/>
          </a:solidFill>
          <a:ln w="9525">
            <a:noFill/>
          </a:ln>
        </p:spPr>
        <p:txBody>
          <a:bodyPr/>
          <a:p>
            <a:pPr algn="ctr">
              <a:spcBef>
                <a:spcPct val="50000"/>
              </a:spcBef>
              <a:buFont typeface="Arial" panose="020B0604020202020204" pitchFamily="34" charset="0"/>
            </a:pPr>
            <a:r>
              <a:rPr lang="zh-CN" altLang="en-US" sz="2800" b="1">
                <a:solidFill>
                  <a:schemeClr val="accent2"/>
                </a:solidFill>
                <a:latin typeface="Arial" panose="020B0604020202020204" pitchFamily="34" charset="0"/>
              </a:rPr>
              <a:t>定文体</a:t>
            </a:r>
            <a:r>
              <a:rPr lang="zh-CN" altLang="en-US" sz="2800" b="1">
                <a:solidFill>
                  <a:schemeClr val="accent2"/>
                </a:solidFill>
                <a:latin typeface="Arial" panose="020B0604020202020204" pitchFamily="34" charset="0"/>
                <a:ea typeface="华文中宋" pitchFamily="2" charset="-122"/>
              </a:rPr>
              <a:t>：</a:t>
            </a:r>
            <a:endParaRPr lang="zh-CN" altLang="en-US" sz="1800">
              <a:solidFill>
                <a:srgbClr val="0000FF"/>
              </a:solidFill>
              <a:latin typeface="Arial" panose="020B0604020202020204" pitchFamily="34" charset="0"/>
              <a:ea typeface="楷体_GB2312" pitchFamily="49" charset="-122"/>
            </a:endParaRPr>
          </a:p>
        </p:txBody>
      </p:sp>
      <p:sp>
        <p:nvSpPr>
          <p:cNvPr id="5952518" name="Text Box 11"/>
          <p:cNvSpPr txBox="1"/>
          <p:nvPr/>
        </p:nvSpPr>
        <p:spPr>
          <a:xfrm>
            <a:off x="1958975" y="4816475"/>
            <a:ext cx="184150" cy="519113"/>
          </a:xfrm>
          <a:prstGeom prst="rect">
            <a:avLst/>
          </a:prstGeom>
          <a:noFill/>
          <a:ln w="9525">
            <a:noFill/>
          </a:ln>
        </p:spPr>
        <p:txBody>
          <a:bodyPr wrap="none">
            <a:spAutoFit/>
          </a:bodyPr>
          <a:p>
            <a:pPr algn="ctr">
              <a:buFont typeface="Arial" panose="020B0604020202020204" pitchFamily="34" charset="0"/>
            </a:pPr>
            <a:endParaRPr sz="2800" b="1" dirty="0">
              <a:solidFill>
                <a:srgbClr val="FF0000"/>
              </a:solidFill>
              <a:latin typeface="Arial" panose="020B0604020202020204" pitchFamily="34" charset="0"/>
            </a:endParaRPr>
          </a:p>
        </p:txBody>
      </p:sp>
      <p:sp>
        <p:nvSpPr>
          <p:cNvPr id="5952519" name="AutoShape 12"/>
          <p:cNvSpPr/>
          <p:nvPr/>
        </p:nvSpPr>
        <p:spPr>
          <a:xfrm>
            <a:off x="5580063" y="4797425"/>
            <a:ext cx="3168650" cy="1917700"/>
          </a:xfrm>
          <a:prstGeom prst="cloudCallout">
            <a:avLst>
              <a:gd name="adj1" fmla="val -220542"/>
              <a:gd name="adj2" fmla="val -188907"/>
            </a:avLst>
          </a:prstGeom>
          <a:solidFill>
            <a:srgbClr val="FFFF99"/>
          </a:solidFill>
          <a:ln w="9525">
            <a:noFill/>
          </a:ln>
        </p:spPr>
        <p:txBody>
          <a:bodyPr/>
          <a:p>
            <a:pPr algn="ctr">
              <a:spcBef>
                <a:spcPct val="50000"/>
              </a:spcBef>
              <a:buFont typeface="Arial" panose="020B0604020202020204" pitchFamily="34" charset="0"/>
            </a:pPr>
            <a:r>
              <a:rPr lang="en-US" altLang="zh-CN" sz="2800" b="1">
                <a:solidFill>
                  <a:srgbClr val="FF3300"/>
                </a:solidFill>
                <a:latin typeface="Arial" panose="020B0604020202020204" pitchFamily="34" charset="0"/>
                <a:ea typeface="华文中宋" pitchFamily="2" charset="-122"/>
              </a:rPr>
              <a:t>                  </a:t>
            </a:r>
            <a:r>
              <a:rPr lang="zh-CN" altLang="en-US" sz="2800" b="1">
                <a:solidFill>
                  <a:srgbClr val="FF3300"/>
                </a:solidFill>
                <a:latin typeface="Arial" panose="020B0604020202020204" pitchFamily="34" charset="0"/>
                <a:ea typeface="华文中宋" pitchFamily="2" charset="-122"/>
              </a:rPr>
              <a:t>巧点化式：</a:t>
            </a:r>
            <a:endParaRPr lang="zh-CN" altLang="en-US" sz="1800">
              <a:solidFill>
                <a:srgbClr val="0000FF"/>
              </a:solidFill>
              <a:latin typeface="Arial" panose="020B0604020202020204" pitchFamily="34" charset="0"/>
              <a:ea typeface="楷体_GB2312" pitchFamily="49" charset="-122"/>
            </a:endParaRPr>
          </a:p>
        </p:txBody>
      </p:sp>
      <p:sp>
        <p:nvSpPr>
          <p:cNvPr id="5952520" name="Text Box 13"/>
          <p:cNvSpPr txBox="1"/>
          <p:nvPr/>
        </p:nvSpPr>
        <p:spPr>
          <a:xfrm>
            <a:off x="5919788" y="3376613"/>
            <a:ext cx="184150" cy="519112"/>
          </a:xfrm>
          <a:prstGeom prst="rect">
            <a:avLst/>
          </a:prstGeom>
          <a:noFill/>
          <a:ln w="9525">
            <a:noFill/>
          </a:ln>
        </p:spPr>
        <p:txBody>
          <a:bodyPr wrap="none">
            <a:spAutoFit/>
          </a:bodyPr>
          <a:p>
            <a:pPr algn="ctr">
              <a:buFont typeface="Arial" panose="020B0604020202020204" pitchFamily="34" charset="0"/>
            </a:pPr>
            <a:endParaRPr sz="2800" b="1" dirty="0">
              <a:solidFill>
                <a:srgbClr val="FF0000"/>
              </a:solidFill>
              <a:latin typeface="Arial" panose="020B0604020202020204" pitchFamily="34" charset="0"/>
            </a:endParaRPr>
          </a:p>
        </p:txBody>
      </p:sp>
      <p:sp>
        <p:nvSpPr>
          <p:cNvPr id="5952521" name="AutoShape 14"/>
          <p:cNvSpPr/>
          <p:nvPr/>
        </p:nvSpPr>
        <p:spPr>
          <a:xfrm>
            <a:off x="1187450" y="4581525"/>
            <a:ext cx="3024188" cy="1871663"/>
          </a:xfrm>
          <a:prstGeom prst="cloudCallout">
            <a:avLst>
              <a:gd name="adj1" fmla="val 78713"/>
              <a:gd name="adj2" fmla="val -147287"/>
            </a:avLst>
          </a:prstGeom>
          <a:solidFill>
            <a:srgbClr val="CCFF99"/>
          </a:solidFill>
          <a:ln w="9525">
            <a:noFill/>
          </a:ln>
        </p:spPr>
        <p:txBody>
          <a:bodyPr/>
          <a:p>
            <a:pPr algn="ctr">
              <a:spcBef>
                <a:spcPct val="50000"/>
              </a:spcBef>
              <a:buFont typeface="Arial" panose="020B0604020202020204" pitchFamily="34" charset="0"/>
            </a:pPr>
            <a:r>
              <a:rPr lang="en-US" altLang="zh-CN" sz="2800" b="1">
                <a:solidFill>
                  <a:srgbClr val="FF3300"/>
                </a:solidFill>
                <a:latin typeface="Arial" panose="020B0604020202020204" pitchFamily="34" charset="0"/>
                <a:ea typeface="华文中宋" pitchFamily="2" charset="-122"/>
              </a:rPr>
              <a:t>                </a:t>
            </a:r>
            <a:r>
              <a:rPr lang="zh-CN" altLang="en-US" sz="2800" b="1">
                <a:solidFill>
                  <a:srgbClr val="FF3300"/>
                </a:solidFill>
                <a:latin typeface="Arial" panose="020B0604020202020204" pitchFamily="34" charset="0"/>
                <a:ea typeface="华文中宋" pitchFamily="2" charset="-122"/>
              </a:rPr>
              <a:t>用新视角：</a:t>
            </a:r>
            <a:endParaRPr lang="zh-CN" altLang="en-US" sz="1800">
              <a:solidFill>
                <a:srgbClr val="0000FF"/>
              </a:solidFill>
              <a:latin typeface="Arial" panose="020B0604020202020204" pitchFamily="34" charset="0"/>
              <a:ea typeface="楷体_GB2312" pitchFamily="49" charset="-122"/>
            </a:endParaRPr>
          </a:p>
        </p:txBody>
      </p:sp>
      <p:sp>
        <p:nvSpPr>
          <p:cNvPr id="5952522" name="Text Box 15"/>
          <p:cNvSpPr txBox="1"/>
          <p:nvPr/>
        </p:nvSpPr>
        <p:spPr>
          <a:xfrm>
            <a:off x="4192588" y="5464175"/>
            <a:ext cx="184150" cy="519113"/>
          </a:xfrm>
          <a:prstGeom prst="rect">
            <a:avLst/>
          </a:prstGeom>
          <a:noFill/>
          <a:ln w="9525">
            <a:noFill/>
          </a:ln>
        </p:spPr>
        <p:txBody>
          <a:bodyPr wrap="none">
            <a:spAutoFit/>
          </a:bodyPr>
          <a:p>
            <a:pPr algn="ctr">
              <a:buFont typeface="Arial" panose="020B0604020202020204" pitchFamily="34" charset="0"/>
            </a:pPr>
            <a:endParaRPr sz="2800" b="1" dirty="0">
              <a:solidFill>
                <a:srgbClr val="FF0000"/>
              </a:solidFill>
              <a:latin typeface="Arial" panose="020B0604020202020204" pitchFamily="34" charset="0"/>
            </a:endParaRPr>
          </a:p>
        </p:txBody>
      </p:sp>
      <p:sp>
        <p:nvSpPr>
          <p:cNvPr id="5952523" name="AutoShape 16"/>
          <p:cNvSpPr/>
          <p:nvPr/>
        </p:nvSpPr>
        <p:spPr>
          <a:xfrm>
            <a:off x="5724525" y="333375"/>
            <a:ext cx="3132138" cy="1944688"/>
          </a:xfrm>
          <a:prstGeom prst="wedgeEllipseCallout">
            <a:avLst>
              <a:gd name="adj1" fmla="val -79347"/>
              <a:gd name="adj2" fmla="val 51306"/>
            </a:avLst>
          </a:prstGeom>
          <a:solidFill>
            <a:srgbClr val="FFCC99"/>
          </a:solidFill>
          <a:ln w="9525">
            <a:noFill/>
          </a:ln>
        </p:spPr>
        <p:txBody>
          <a:bodyPr/>
          <a:p>
            <a:pPr algn="ctr">
              <a:spcBef>
                <a:spcPct val="50000"/>
              </a:spcBef>
              <a:buFont typeface="Arial" panose="020B0604020202020204" pitchFamily="34" charset="0"/>
            </a:pPr>
            <a:r>
              <a:rPr lang="zh-CN" altLang="en-US" sz="2800" b="1">
                <a:solidFill>
                  <a:srgbClr val="FF3300"/>
                </a:solidFill>
                <a:latin typeface="Arial" panose="020B0604020202020204" pitchFamily="34" charset="0"/>
                <a:ea typeface="华文中宋" pitchFamily="2" charset="-122"/>
              </a:rPr>
              <a:t>补题式：</a:t>
            </a:r>
            <a:endParaRPr lang="zh-CN" altLang="en-US" sz="1800" b="1">
              <a:solidFill>
                <a:srgbClr val="0000FF"/>
              </a:solidFill>
              <a:latin typeface="Arial" panose="020B0604020202020204" pitchFamily="34" charset="0"/>
              <a:ea typeface="楷体_GB2312" pitchFamily="49" charset="-122"/>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952514"/>
                                        </p:tgtEl>
                                        <p:attrNameLst>
                                          <p:attrName>style.visibility</p:attrName>
                                        </p:attrNameLst>
                                      </p:cBhvr>
                                      <p:to>
                                        <p:strVal val="visible"/>
                                      </p:to>
                                    </p:set>
                                    <p:anim calcmode="lin" valueType="num">
                                      <p:cBhvr additive="base">
                                        <p:cTn id="7" dur="500" fill="hold"/>
                                        <p:tgtEl>
                                          <p:spTgt spid="5952514"/>
                                        </p:tgtEl>
                                        <p:attrNameLst>
                                          <p:attrName>ppt_x</p:attrName>
                                        </p:attrNameLst>
                                      </p:cBhvr>
                                      <p:tavLst>
                                        <p:tav tm="0">
                                          <p:val>
                                            <p:strVal val="#ppt_x"/>
                                          </p:val>
                                        </p:tav>
                                        <p:tav tm="100000">
                                          <p:val>
                                            <p:strVal val="#ppt_x"/>
                                          </p:val>
                                        </p:tav>
                                      </p:tavLst>
                                    </p:anim>
                                    <p:anim calcmode="lin" valueType="num">
                                      <p:cBhvr additive="base">
                                        <p:cTn id="8" dur="500" fill="hold"/>
                                        <p:tgtEl>
                                          <p:spTgt spid="59525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5952515"/>
                                        </p:tgtEl>
                                        <p:attrNameLst>
                                          <p:attrName>style.visibility</p:attrName>
                                        </p:attrNameLst>
                                      </p:cBhvr>
                                      <p:to>
                                        <p:strVal val="visible"/>
                                      </p:to>
                                    </p:set>
                                    <p:animEffect transition="in" filter="checkerboard(across)">
                                      <p:cBhvr>
                                        <p:cTn id="13" dur="500"/>
                                        <p:tgtEl>
                                          <p:spTgt spid="5952515"/>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5952517"/>
                                        </p:tgtEl>
                                        <p:attrNameLst>
                                          <p:attrName>style.visibility</p:attrName>
                                        </p:attrNameLst>
                                      </p:cBhvr>
                                      <p:to>
                                        <p:strVal val="visible"/>
                                      </p:to>
                                    </p:set>
                                    <p:animEffect transition="in" filter="blinds(horizontal)">
                                      <p:cBhvr>
                                        <p:cTn id="18" dur="500"/>
                                        <p:tgtEl>
                                          <p:spTgt spid="5952517"/>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5952519"/>
                                        </p:tgtEl>
                                        <p:attrNameLst>
                                          <p:attrName>style.visibility</p:attrName>
                                        </p:attrNameLst>
                                      </p:cBhvr>
                                      <p:to>
                                        <p:strVal val="visible"/>
                                      </p:to>
                                    </p:set>
                                    <p:animEffect transition="in" filter="blinds(horizontal)">
                                      <p:cBhvr>
                                        <p:cTn id="23" dur="500"/>
                                        <p:tgtEl>
                                          <p:spTgt spid="5952519"/>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5952521"/>
                                        </p:tgtEl>
                                        <p:attrNameLst>
                                          <p:attrName>style.visibility</p:attrName>
                                        </p:attrNameLst>
                                      </p:cBhvr>
                                      <p:to>
                                        <p:strVal val="visible"/>
                                      </p:to>
                                    </p:set>
                                    <p:anim calcmode="lin" valueType="num">
                                      <p:cBhvr additive="base">
                                        <p:cTn id="28" dur="500" fill="hold"/>
                                        <p:tgtEl>
                                          <p:spTgt spid="5952521"/>
                                        </p:tgtEl>
                                        <p:attrNameLst>
                                          <p:attrName>ppt_x</p:attrName>
                                        </p:attrNameLst>
                                      </p:cBhvr>
                                      <p:tavLst>
                                        <p:tav tm="0">
                                          <p:val>
                                            <p:strVal val="#ppt_x"/>
                                          </p:val>
                                        </p:tav>
                                        <p:tav tm="100000">
                                          <p:val>
                                            <p:strVal val="#ppt_x"/>
                                          </p:val>
                                        </p:tav>
                                      </p:tavLst>
                                    </p:anim>
                                    <p:anim calcmode="lin" valueType="num">
                                      <p:cBhvr additive="base">
                                        <p:cTn id="29" dur="500" fill="hold"/>
                                        <p:tgtEl>
                                          <p:spTgt spid="5952521"/>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 presetClass="entr" presetSubtype="16" fill="hold" grpId="0" nodeType="clickEffect">
                                  <p:stCondLst>
                                    <p:cond delay="0"/>
                                  </p:stCondLst>
                                  <p:childTnLst>
                                    <p:set>
                                      <p:cBhvr>
                                        <p:cTn id="33" dur="1" fill="hold">
                                          <p:stCondLst>
                                            <p:cond delay="0"/>
                                          </p:stCondLst>
                                        </p:cTn>
                                        <p:tgtEl>
                                          <p:spTgt spid="5952523"/>
                                        </p:tgtEl>
                                        <p:attrNameLst>
                                          <p:attrName>style.visibility</p:attrName>
                                        </p:attrNameLst>
                                      </p:cBhvr>
                                      <p:to>
                                        <p:strVal val="visible"/>
                                      </p:to>
                                    </p:set>
                                    <p:animEffect transition="in" filter="box(in)">
                                      <p:cBhvr>
                                        <p:cTn id="34" dur="500"/>
                                        <p:tgtEl>
                                          <p:spTgt spid="59525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52514" grpId="0"/>
      <p:bldP spid="5952515" grpId="0" animBg="1"/>
      <p:bldP spid="5952517" grpId="0" animBg="1"/>
      <p:bldP spid="5952519" grpId="0" animBg="1"/>
      <p:bldP spid="5952521" grpId="0" animBg="1"/>
      <p:bldP spid="595252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53538" name="文本框 5953537"/>
          <p:cNvSpPr txBox="1"/>
          <p:nvPr/>
        </p:nvSpPr>
        <p:spPr>
          <a:xfrm>
            <a:off x="971550" y="1196975"/>
            <a:ext cx="7848600" cy="1311275"/>
          </a:xfrm>
          <a:prstGeom prst="rect">
            <a:avLst/>
          </a:prstGeom>
          <a:noFill/>
          <a:ln w="9525">
            <a:noFill/>
          </a:ln>
        </p:spPr>
        <p:txBody>
          <a:bodyPr>
            <a:spAutoFit/>
          </a:bodyPr>
          <a:p>
            <a:pPr algn="just">
              <a:spcBef>
                <a:spcPct val="50000"/>
              </a:spcBef>
              <a:buFont typeface="Arial" panose="020B0604020202020204" pitchFamily="34" charset="0"/>
            </a:pPr>
            <a:r>
              <a:rPr lang="en-US" altLang="zh-CN" sz="3200" b="1" dirty="0">
                <a:latin typeface="Times New Roman" panose="02020603050405020304" pitchFamily="18" charset="0"/>
              </a:rPr>
              <a:t>1 </a:t>
            </a:r>
            <a:r>
              <a:rPr lang="zh-CN" altLang="en-US" sz="3200" b="1" dirty="0">
                <a:latin typeface="Times New Roman" panose="02020603050405020304" pitchFamily="18" charset="0"/>
              </a:rPr>
              <a:t>．</a:t>
            </a:r>
            <a:r>
              <a:rPr lang="zh-CN" altLang="en-US" sz="3200" b="1" i="1" u="sng" dirty="0">
                <a:solidFill>
                  <a:srgbClr val="FF0000"/>
                </a:solidFill>
                <a:latin typeface="Times New Roman" panose="02020603050405020304" pitchFamily="18" charset="0"/>
              </a:rPr>
              <a:t>优质 </a:t>
            </a:r>
            <a:r>
              <a:rPr lang="zh-CN" altLang="en-US" sz="3200" b="1" dirty="0">
                <a:latin typeface="Times New Roman" panose="02020603050405020304" pitchFamily="18" charset="0"/>
              </a:rPr>
              <a:t>的目标意识</a:t>
            </a:r>
            <a:endParaRPr lang="zh-CN" altLang="en-US" sz="3200" b="1" dirty="0">
              <a:latin typeface="Times New Roman" panose="02020603050405020304" pitchFamily="18" charset="0"/>
            </a:endParaRPr>
          </a:p>
          <a:p>
            <a:pPr algn="just">
              <a:spcBef>
                <a:spcPct val="50000"/>
              </a:spcBef>
              <a:buFont typeface="Arial" panose="020B0604020202020204" pitchFamily="34" charset="0"/>
            </a:pPr>
            <a:r>
              <a:rPr lang="zh-CN" altLang="en-US" sz="3200" b="1" dirty="0">
                <a:latin typeface="Times New Roman" panose="02020603050405020304" pitchFamily="18" charset="0"/>
              </a:rPr>
              <a:t> “人无我有，人有我优”（新、 优）</a:t>
            </a:r>
            <a:endParaRPr lang="zh-CN" altLang="en-US" sz="3200" b="1" dirty="0">
              <a:latin typeface="Times New Roman" panose="02020603050405020304" pitchFamily="18" charset="0"/>
            </a:endParaRPr>
          </a:p>
        </p:txBody>
      </p:sp>
      <p:sp>
        <p:nvSpPr>
          <p:cNvPr id="5953539" name="文本框 5953538"/>
          <p:cNvSpPr txBox="1"/>
          <p:nvPr/>
        </p:nvSpPr>
        <p:spPr>
          <a:xfrm>
            <a:off x="971550" y="2709863"/>
            <a:ext cx="7239000" cy="1309687"/>
          </a:xfrm>
          <a:prstGeom prst="rect">
            <a:avLst/>
          </a:prstGeom>
          <a:noFill/>
          <a:ln w="9525">
            <a:noFill/>
          </a:ln>
        </p:spPr>
        <p:txBody>
          <a:bodyPr>
            <a:spAutoFit/>
          </a:bodyPr>
          <a:p>
            <a:pPr algn="just">
              <a:spcBef>
                <a:spcPct val="50000"/>
              </a:spcBef>
              <a:buFont typeface="Arial" panose="020B0604020202020204" pitchFamily="34" charset="0"/>
            </a:pPr>
            <a:r>
              <a:rPr lang="en-US" altLang="zh-CN" sz="3200" b="1" dirty="0">
                <a:latin typeface="Times New Roman" panose="02020603050405020304" pitchFamily="18" charset="0"/>
              </a:rPr>
              <a:t>2</a:t>
            </a:r>
            <a:r>
              <a:rPr lang="zh-CN" altLang="en-US" sz="3200" b="1" dirty="0">
                <a:latin typeface="Times New Roman" panose="02020603050405020304" pitchFamily="18" charset="0"/>
              </a:rPr>
              <a:t>． </a:t>
            </a:r>
            <a:r>
              <a:rPr lang="zh-CN" altLang="en-US" sz="3200" b="1" i="1" u="sng" dirty="0">
                <a:solidFill>
                  <a:srgbClr val="FF0000"/>
                </a:solidFill>
                <a:latin typeface="Times New Roman" panose="02020603050405020304" pitchFamily="18" charset="0"/>
              </a:rPr>
              <a:t>小角度</a:t>
            </a:r>
            <a:r>
              <a:rPr lang="zh-CN" altLang="en-US" sz="3200" b="1" i="1" u="sng" dirty="0">
                <a:latin typeface="Times New Roman" panose="02020603050405020304" pitchFamily="18" charset="0"/>
              </a:rPr>
              <a:t> </a:t>
            </a:r>
            <a:r>
              <a:rPr lang="zh-CN" altLang="en-US" sz="3200" b="1" dirty="0">
                <a:latin typeface="Times New Roman" panose="02020603050405020304" pitchFamily="18" charset="0"/>
              </a:rPr>
              <a:t>的定位意识</a:t>
            </a:r>
            <a:endParaRPr lang="zh-CN" altLang="en-US" sz="3200" b="1" dirty="0">
              <a:latin typeface="Times New Roman" panose="02020603050405020304" pitchFamily="18" charset="0"/>
            </a:endParaRPr>
          </a:p>
          <a:p>
            <a:pPr algn="just">
              <a:spcBef>
                <a:spcPct val="50000"/>
              </a:spcBef>
              <a:buFont typeface="Arial" panose="020B0604020202020204" pitchFamily="34" charset="0"/>
            </a:pPr>
            <a:r>
              <a:rPr lang="zh-CN" altLang="en-US" sz="3200" b="1" dirty="0">
                <a:latin typeface="Times New Roman" panose="02020603050405020304" pitchFamily="18" charset="0"/>
              </a:rPr>
              <a:t>  角度小，立意深。</a:t>
            </a:r>
            <a:endParaRPr lang="zh-CN" altLang="en-US" sz="2400" dirty="0">
              <a:latin typeface="Times New Roman" panose="02020603050405020304" pitchFamily="18" charset="0"/>
            </a:endParaRPr>
          </a:p>
        </p:txBody>
      </p:sp>
      <p:sp>
        <p:nvSpPr>
          <p:cNvPr id="5953540" name="文本框 5953539"/>
          <p:cNvSpPr txBox="1"/>
          <p:nvPr/>
        </p:nvSpPr>
        <p:spPr>
          <a:xfrm>
            <a:off x="971550" y="4510088"/>
            <a:ext cx="7696200" cy="2590800"/>
          </a:xfrm>
          <a:prstGeom prst="rect">
            <a:avLst/>
          </a:prstGeom>
          <a:noFill/>
          <a:ln w="9525">
            <a:noFill/>
          </a:ln>
        </p:spPr>
        <p:txBody>
          <a:bodyPr>
            <a:spAutoFit/>
          </a:bodyPr>
          <a:p>
            <a:pPr algn="just">
              <a:spcBef>
                <a:spcPct val="50000"/>
              </a:spcBef>
              <a:buFont typeface="Arial" panose="020B0604020202020204" pitchFamily="34" charset="0"/>
            </a:pPr>
            <a:r>
              <a:rPr lang="en-US" altLang="zh-CN" sz="3200" b="1" dirty="0">
                <a:latin typeface="Times New Roman" panose="02020603050405020304" pitchFamily="18" charset="0"/>
              </a:rPr>
              <a:t>3</a:t>
            </a:r>
            <a:r>
              <a:rPr lang="zh-CN" altLang="en-US" sz="3200" b="1" dirty="0">
                <a:latin typeface="Times New Roman" panose="02020603050405020304" pitchFamily="18" charset="0"/>
              </a:rPr>
              <a:t>．</a:t>
            </a:r>
            <a:r>
              <a:rPr lang="zh-CN" altLang="en-US" sz="3200" b="1" i="1" u="sng" dirty="0">
                <a:solidFill>
                  <a:srgbClr val="FF0000"/>
                </a:solidFill>
                <a:latin typeface="Times New Roman" panose="02020603050405020304" pitchFamily="18" charset="0"/>
              </a:rPr>
              <a:t>多角度 </a:t>
            </a:r>
            <a:r>
              <a:rPr lang="zh-CN" altLang="en-US" sz="3200" b="1" dirty="0">
                <a:latin typeface="Times New Roman" panose="02020603050405020304" pitchFamily="18" charset="0"/>
              </a:rPr>
              <a:t>的思维意识</a:t>
            </a:r>
            <a:endParaRPr lang="zh-CN" altLang="en-US" sz="3200" b="1" dirty="0">
              <a:latin typeface="Times New Roman" panose="02020603050405020304" pitchFamily="18" charset="0"/>
            </a:endParaRPr>
          </a:p>
          <a:p>
            <a:pPr algn="just">
              <a:spcBef>
                <a:spcPct val="50000"/>
              </a:spcBef>
              <a:buFont typeface="Arial" panose="020B0604020202020204" pitchFamily="34" charset="0"/>
            </a:pPr>
            <a:r>
              <a:rPr lang="zh-CN" altLang="en-US" sz="3200" b="1" dirty="0">
                <a:latin typeface="Times New Roman" panose="02020603050405020304" pitchFamily="18" charset="0"/>
              </a:rPr>
              <a:t>  多角度思考，选择空间大。</a:t>
            </a:r>
            <a:endParaRPr lang="zh-CN" altLang="en-US" sz="3200" b="1" dirty="0">
              <a:latin typeface="Times New Roman" panose="02020603050405020304" pitchFamily="18" charset="0"/>
            </a:endParaRPr>
          </a:p>
          <a:p>
            <a:pPr>
              <a:spcBef>
                <a:spcPct val="50000"/>
              </a:spcBef>
              <a:buFont typeface="Arial" panose="020B0604020202020204" pitchFamily="34" charset="0"/>
            </a:pPr>
            <a:endParaRPr lang="zh-CN" altLang="en-US" sz="3200" b="1" dirty="0">
              <a:latin typeface="Times New Roman" panose="02020603050405020304" pitchFamily="18" charset="0"/>
            </a:endParaRPr>
          </a:p>
          <a:p>
            <a:pPr>
              <a:spcBef>
                <a:spcPct val="50000"/>
              </a:spcBef>
              <a:buFont typeface="Arial" panose="020B0604020202020204" pitchFamily="34" charset="0"/>
            </a:pPr>
            <a:endParaRPr lang="zh-CN" altLang="en-US" sz="2400" dirty="0">
              <a:latin typeface="Times New Roman" panose="02020603050405020304" pitchFamily="18" charset="0"/>
            </a:endParaRPr>
          </a:p>
        </p:txBody>
      </p:sp>
      <p:pic>
        <p:nvPicPr>
          <p:cNvPr id="5953541" name="图片 5953540" descr="七色花dh20"/>
          <p:cNvPicPr>
            <a:picLocks noChangeAspect="1"/>
          </p:cNvPicPr>
          <p:nvPr/>
        </p:nvPicPr>
        <p:blipFill>
          <a:blip r:embed="rId1"/>
          <a:stretch>
            <a:fillRect/>
          </a:stretch>
        </p:blipFill>
        <p:spPr>
          <a:xfrm>
            <a:off x="6553200" y="5522913"/>
            <a:ext cx="2590800" cy="1335087"/>
          </a:xfrm>
          <a:prstGeom prst="rect">
            <a:avLst/>
          </a:prstGeom>
          <a:noFill/>
          <a:ln w="9525">
            <a:noFill/>
          </a:ln>
        </p:spPr>
      </p:pic>
      <p:pic>
        <p:nvPicPr>
          <p:cNvPr id="5953542" name="图片 5953541" descr="界线5"/>
          <p:cNvPicPr>
            <a:picLocks noChangeAspect="1"/>
          </p:cNvPicPr>
          <p:nvPr/>
        </p:nvPicPr>
        <p:blipFill>
          <a:blip r:embed="rId2"/>
          <a:stretch>
            <a:fillRect/>
          </a:stretch>
        </p:blipFill>
        <p:spPr>
          <a:xfrm>
            <a:off x="827088" y="5805488"/>
            <a:ext cx="5715000" cy="609600"/>
          </a:xfrm>
          <a:prstGeom prst="rect">
            <a:avLst/>
          </a:prstGeom>
          <a:noFill/>
          <a:ln w="9525">
            <a:noFill/>
          </a:ln>
        </p:spPr>
      </p:pic>
      <p:sp>
        <p:nvSpPr>
          <p:cNvPr id="5953543" name="矩形 5953542"/>
          <p:cNvSpPr/>
          <p:nvPr/>
        </p:nvSpPr>
        <p:spPr>
          <a:xfrm>
            <a:off x="1258888" y="404813"/>
            <a:ext cx="6192837" cy="641350"/>
          </a:xfrm>
          <a:prstGeom prst="rect">
            <a:avLst/>
          </a:prstGeom>
          <a:noFill/>
          <a:ln w="9525">
            <a:noFill/>
          </a:ln>
        </p:spPr>
        <p:txBody>
          <a:bodyPr>
            <a:spAutoFit/>
          </a:bodyPr>
          <a:p>
            <a:pPr>
              <a:spcBef>
                <a:spcPct val="50000"/>
              </a:spcBef>
              <a:buFont typeface="Arial" panose="020B0604020202020204" pitchFamily="34" charset="0"/>
            </a:pPr>
            <a:r>
              <a:rPr lang="zh-CN" altLang="en-US" sz="3600" b="1" dirty="0">
                <a:solidFill>
                  <a:srgbClr val="0000CC"/>
                </a:solidFill>
                <a:latin typeface="Times New Roman" panose="02020603050405020304" pitchFamily="18" charset="0"/>
              </a:rPr>
              <a:t>四、拟题时应有的几种意识</a:t>
            </a:r>
            <a:endParaRPr lang="zh-CN" altLang="en-US" sz="3600" b="1" dirty="0">
              <a:solidFill>
                <a:srgbClr val="0000CC"/>
              </a:solidFill>
              <a:latin typeface="Times New Roman" panose="02020603050405020304" pitchFamily="18" charset="0"/>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5953543"/>
                                        </p:tgtEl>
                                        <p:attrNameLst>
                                          <p:attrName>style.visibility</p:attrName>
                                        </p:attrNameLst>
                                      </p:cBhvr>
                                      <p:to>
                                        <p:strVal val="visible"/>
                                      </p:to>
                                    </p:set>
                                    <p:anim calcmode="lin" valueType="num">
                                      <p:cBhvr>
                                        <p:cTn id="7" dur="500" fill="hold"/>
                                        <p:tgtEl>
                                          <p:spTgt spid="5953543"/>
                                        </p:tgtEl>
                                        <p:attrNameLst>
                                          <p:attrName>ppt_w</p:attrName>
                                        </p:attrNameLst>
                                      </p:cBhvr>
                                      <p:tavLst>
                                        <p:tav tm="0">
                                          <p:val>
                                            <p:fltVal val="0.000000"/>
                                          </p:val>
                                        </p:tav>
                                        <p:tav tm="100000">
                                          <p:val>
                                            <p:strVal val="#ppt_w"/>
                                          </p:val>
                                        </p:tav>
                                      </p:tavLst>
                                    </p:anim>
                                    <p:anim calcmode="lin" valueType="num">
                                      <p:cBhvr>
                                        <p:cTn id="8" dur="500" fill="hold"/>
                                        <p:tgtEl>
                                          <p:spTgt spid="5953543"/>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camera.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953538"/>
                                        </p:tgtEl>
                                        <p:attrNameLst>
                                          <p:attrName>style.visibility</p:attrName>
                                        </p:attrNameLst>
                                      </p:cBhvr>
                                      <p:to>
                                        <p:strVal val="visible"/>
                                      </p:to>
                                    </p:set>
                                    <p:anim calcmode="lin" valueType="num">
                                      <p:cBhvr additive="base">
                                        <p:cTn id="13" dur="500" fill="hold"/>
                                        <p:tgtEl>
                                          <p:spTgt spid="5953538"/>
                                        </p:tgtEl>
                                        <p:attrNameLst>
                                          <p:attrName>ppt_x</p:attrName>
                                        </p:attrNameLst>
                                      </p:cBhvr>
                                      <p:tavLst>
                                        <p:tav tm="0">
                                          <p:val>
                                            <p:strVal val="0-#ppt_w/2"/>
                                          </p:val>
                                        </p:tav>
                                        <p:tav tm="100000">
                                          <p:val>
                                            <p:strVal val="#ppt_x"/>
                                          </p:val>
                                        </p:tav>
                                      </p:tavLst>
                                    </p:anim>
                                    <p:anim calcmode="lin" valueType="num">
                                      <p:cBhvr additive="base">
                                        <p:cTn id="14" dur="500" fill="hold"/>
                                        <p:tgtEl>
                                          <p:spTgt spid="5953538"/>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4" name="chimes.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953539"/>
                                        </p:tgtEl>
                                        <p:attrNameLst>
                                          <p:attrName>style.visibility</p:attrName>
                                        </p:attrNameLst>
                                      </p:cBhvr>
                                      <p:to>
                                        <p:strVal val="visible"/>
                                      </p:to>
                                    </p:set>
                                    <p:anim calcmode="lin" valueType="num">
                                      <p:cBhvr additive="base">
                                        <p:cTn id="19" dur="500" fill="hold"/>
                                        <p:tgtEl>
                                          <p:spTgt spid="5953539"/>
                                        </p:tgtEl>
                                        <p:attrNameLst>
                                          <p:attrName>ppt_x</p:attrName>
                                        </p:attrNameLst>
                                      </p:cBhvr>
                                      <p:tavLst>
                                        <p:tav tm="0">
                                          <p:val>
                                            <p:strVal val="0-#ppt_w/2"/>
                                          </p:val>
                                        </p:tav>
                                        <p:tav tm="100000">
                                          <p:val>
                                            <p:strVal val="#ppt_x"/>
                                          </p:val>
                                        </p:tav>
                                      </p:tavLst>
                                    </p:anim>
                                    <p:anim calcmode="lin" valueType="num">
                                      <p:cBhvr additive="base">
                                        <p:cTn id="20" dur="500" fill="hold"/>
                                        <p:tgtEl>
                                          <p:spTgt spid="5953539"/>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4" name="chimes.wav"/>
                                        </p:tgtEl>
                                      </p:cMediaNode>
                                    </p:audio>
                                  </p:sub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953540"/>
                                        </p:tgtEl>
                                        <p:attrNameLst>
                                          <p:attrName>style.visibility</p:attrName>
                                        </p:attrNameLst>
                                      </p:cBhvr>
                                      <p:to>
                                        <p:strVal val="visible"/>
                                      </p:to>
                                    </p:set>
                                    <p:anim calcmode="lin" valueType="num">
                                      <p:cBhvr additive="base">
                                        <p:cTn id="25" dur="500" fill="hold"/>
                                        <p:tgtEl>
                                          <p:spTgt spid="5953540"/>
                                        </p:tgtEl>
                                        <p:attrNameLst>
                                          <p:attrName>ppt_x</p:attrName>
                                        </p:attrNameLst>
                                      </p:cBhvr>
                                      <p:tavLst>
                                        <p:tav tm="0">
                                          <p:val>
                                            <p:strVal val="0-#ppt_w/2"/>
                                          </p:val>
                                        </p:tav>
                                        <p:tav tm="100000">
                                          <p:val>
                                            <p:strVal val="#ppt_x"/>
                                          </p:val>
                                        </p:tav>
                                      </p:tavLst>
                                    </p:anim>
                                    <p:anim calcmode="lin" valueType="num">
                                      <p:cBhvr additive="base">
                                        <p:cTn id="26" dur="500" fill="hold"/>
                                        <p:tgtEl>
                                          <p:spTgt spid="5953540"/>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4"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53538" grpId="0"/>
      <p:bldP spid="5953539" grpId="0"/>
      <p:bldP spid="5953540" grpId="0"/>
      <p:bldP spid="595354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54562" name="文本框 5954561"/>
          <p:cNvSpPr txBox="1"/>
          <p:nvPr/>
        </p:nvSpPr>
        <p:spPr>
          <a:xfrm>
            <a:off x="827088" y="381000"/>
            <a:ext cx="7935912" cy="1190625"/>
          </a:xfrm>
          <a:prstGeom prst="rect">
            <a:avLst/>
          </a:prstGeom>
          <a:noFill/>
          <a:ln w="9525">
            <a:noFill/>
          </a:ln>
        </p:spPr>
        <p:txBody>
          <a:bodyPr>
            <a:spAutoFit/>
          </a:bodyPr>
          <a:p>
            <a:pPr>
              <a:spcBef>
                <a:spcPct val="50000"/>
              </a:spcBef>
              <a:buFont typeface="Arial" panose="020B0604020202020204" pitchFamily="34" charset="0"/>
            </a:pPr>
            <a:r>
              <a:rPr lang="en-US" altLang="zh-CN" sz="3600" b="1">
                <a:latin typeface="Times New Roman" panose="02020603050405020304" pitchFamily="18" charset="0"/>
              </a:rPr>
              <a:t>       </a:t>
            </a:r>
            <a:r>
              <a:rPr lang="zh-CN" altLang="en-US" sz="3600" b="1">
                <a:latin typeface="Times New Roman" panose="02020603050405020304" pitchFamily="18" charset="0"/>
              </a:rPr>
              <a:t>评价下面围绕</a:t>
            </a:r>
            <a:r>
              <a:rPr lang="zh-CN" altLang="en-US" sz="3600" b="1">
                <a:solidFill>
                  <a:srgbClr val="0000CC"/>
                </a:solidFill>
                <a:latin typeface="Times New Roman" panose="02020603050405020304" pitchFamily="18" charset="0"/>
              </a:rPr>
              <a:t>“我的爱好”</a:t>
            </a:r>
            <a:r>
              <a:rPr lang="zh-CN" altLang="en-US" sz="3600" b="1">
                <a:latin typeface="Times New Roman" panose="02020603050405020304" pitchFamily="18" charset="0"/>
              </a:rPr>
              <a:t>话题而拟的题目：</a:t>
            </a:r>
            <a:endParaRPr lang="zh-CN" altLang="en-US" sz="3600" b="1">
              <a:latin typeface="Times New Roman" panose="02020603050405020304" pitchFamily="18" charset="0"/>
            </a:endParaRPr>
          </a:p>
        </p:txBody>
      </p:sp>
      <p:sp>
        <p:nvSpPr>
          <p:cNvPr id="5954563" name="文本框 5954562"/>
          <p:cNvSpPr txBox="1"/>
          <p:nvPr/>
        </p:nvSpPr>
        <p:spPr>
          <a:xfrm>
            <a:off x="990600" y="1981200"/>
            <a:ext cx="7391400" cy="579438"/>
          </a:xfrm>
          <a:prstGeom prst="rect">
            <a:avLst/>
          </a:prstGeom>
          <a:noFill/>
          <a:ln w="9525">
            <a:noFill/>
          </a:ln>
        </p:spPr>
        <p:txBody>
          <a:bodyPr>
            <a:spAutoFit/>
          </a:bodyPr>
          <a:p>
            <a:pPr>
              <a:spcBef>
                <a:spcPct val="50000"/>
              </a:spcBef>
              <a:buFont typeface="Arial" panose="020B0604020202020204" pitchFamily="34" charset="0"/>
            </a:pPr>
            <a:r>
              <a:rPr lang="en-US" altLang="zh-CN" sz="3200" b="1">
                <a:latin typeface="Times New Roman" panose="02020603050405020304" pitchFamily="18" charset="0"/>
              </a:rPr>
              <a:t>1 </a:t>
            </a:r>
            <a:r>
              <a:rPr lang="zh-CN" altLang="en-US" sz="3200" b="1">
                <a:latin typeface="Times New Roman" panose="02020603050405020304" pitchFamily="18" charset="0"/>
              </a:rPr>
              <a:t>我的爱好</a:t>
            </a:r>
            <a:endParaRPr lang="zh-CN" altLang="en-US" sz="3200" b="1">
              <a:latin typeface="Times New Roman" panose="02020603050405020304" pitchFamily="18" charset="0"/>
            </a:endParaRPr>
          </a:p>
        </p:txBody>
      </p:sp>
      <p:sp>
        <p:nvSpPr>
          <p:cNvPr id="5954564" name="任意多边形 5954563"/>
          <p:cNvSpPr/>
          <p:nvPr/>
        </p:nvSpPr>
        <p:spPr>
          <a:xfrm>
            <a:off x="3505200" y="2057400"/>
            <a:ext cx="685800" cy="485775"/>
          </a:xfrm>
          <a:custGeom>
            <a:avLst/>
            <a:gdLst>
              <a:gd name="txL" fmla="*/ 3375 w 21600"/>
              <a:gd name="txT" fmla="*/ 5400 h 21600"/>
              <a:gd name="txR" fmla="*/ 18900 w 21600"/>
              <a:gd name="txB" fmla="*/ 16200 h 21600"/>
            </a:gdLst>
            <a:ahLst/>
            <a:cxnLst>
              <a:cxn ang="270">
                <a:pos x="16200" y="0"/>
              </a:cxn>
              <a:cxn ang="180">
                <a:pos x="0" y="10800"/>
              </a:cxn>
              <a:cxn ang="90">
                <a:pos x="16200" y="21600"/>
              </a:cxn>
              <a:cxn ang="0">
                <a:pos x="21600" y="10800"/>
              </a:cxn>
            </a:cxnLst>
            <a:rect l="txL" t="txT" r="txR" b="txB"/>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0000"/>
          </a:solidFill>
          <a:ln w="9525" cap="flat" cmpd="sng">
            <a:solidFill>
              <a:srgbClr val="FF6600"/>
            </a:solidFill>
            <a:prstDash val="solid"/>
            <a:miter/>
            <a:headEnd type="none" w="med" len="med"/>
            <a:tailEnd type="none" w="med" len="med"/>
          </a:ln>
        </p:spPr>
        <p:txBody>
          <a:bodyPr wrap="none" anchor="ctr"/>
          <a:p>
            <a:pPr algn="ctr" eaLnBrk="0" hangingPunct="0">
              <a:buFont typeface="Arial" panose="020B0604020202020204" pitchFamily="34" charset="0"/>
            </a:pPr>
            <a:endParaRPr sz="2400" dirty="0">
              <a:latin typeface="Times New Roman" panose="02020603050405020304" pitchFamily="18" charset="0"/>
            </a:endParaRPr>
          </a:p>
        </p:txBody>
      </p:sp>
      <p:sp>
        <p:nvSpPr>
          <p:cNvPr id="5954565" name="文本框 5954564"/>
          <p:cNvSpPr txBox="1"/>
          <p:nvPr/>
        </p:nvSpPr>
        <p:spPr>
          <a:xfrm>
            <a:off x="4191000" y="1981200"/>
            <a:ext cx="4343400" cy="519113"/>
          </a:xfrm>
          <a:prstGeom prst="rect">
            <a:avLst/>
          </a:prstGeom>
          <a:noFill/>
          <a:ln w="9525">
            <a:noFill/>
          </a:ln>
        </p:spPr>
        <p:txBody>
          <a:bodyPr>
            <a:spAutoFit/>
          </a:bodyPr>
          <a:p>
            <a:pPr>
              <a:spcBef>
                <a:spcPct val="50000"/>
              </a:spcBef>
              <a:buFont typeface="Arial" panose="020B0604020202020204" pitchFamily="34" charset="0"/>
            </a:pPr>
            <a:r>
              <a:rPr lang="zh-CN" altLang="en-US" sz="2800" b="1">
                <a:latin typeface="Times New Roman" panose="02020603050405020304" pitchFamily="18" charset="0"/>
              </a:rPr>
              <a:t>话题题目式：大而空</a:t>
            </a:r>
            <a:endParaRPr lang="zh-CN" altLang="en-US" sz="2800" b="1">
              <a:latin typeface="Times New Roman" panose="02020603050405020304" pitchFamily="18" charset="0"/>
            </a:endParaRPr>
          </a:p>
        </p:txBody>
      </p:sp>
      <p:sp>
        <p:nvSpPr>
          <p:cNvPr id="5954566" name="文本框 5954565"/>
          <p:cNvSpPr txBox="1"/>
          <p:nvPr/>
        </p:nvSpPr>
        <p:spPr>
          <a:xfrm>
            <a:off x="973138" y="2925763"/>
            <a:ext cx="3065462" cy="579437"/>
          </a:xfrm>
          <a:prstGeom prst="rect">
            <a:avLst/>
          </a:prstGeom>
          <a:noFill/>
          <a:ln w="9525">
            <a:noFill/>
          </a:ln>
        </p:spPr>
        <p:txBody>
          <a:bodyPr>
            <a:spAutoFit/>
          </a:bodyPr>
          <a:p>
            <a:pPr>
              <a:spcBef>
                <a:spcPct val="50000"/>
              </a:spcBef>
              <a:buFont typeface="Arial" panose="020B0604020202020204" pitchFamily="34" charset="0"/>
            </a:pPr>
            <a:r>
              <a:rPr lang="en-US" altLang="zh-CN" sz="3200" b="1">
                <a:latin typeface="Times New Roman" panose="02020603050405020304" pitchFamily="18" charset="0"/>
              </a:rPr>
              <a:t>2 </a:t>
            </a:r>
            <a:r>
              <a:rPr lang="zh-CN" altLang="en-US" sz="3200" b="1">
                <a:latin typeface="Times New Roman" panose="02020603050405020304" pitchFamily="18" charset="0"/>
              </a:rPr>
              <a:t>我爱读书</a:t>
            </a:r>
            <a:endParaRPr lang="zh-CN" altLang="en-US" sz="3200" b="1">
              <a:latin typeface="Times New Roman" panose="02020603050405020304" pitchFamily="18" charset="0"/>
            </a:endParaRPr>
          </a:p>
        </p:txBody>
      </p:sp>
      <p:sp>
        <p:nvSpPr>
          <p:cNvPr id="5954567" name="任意多边形 5954566"/>
          <p:cNvSpPr/>
          <p:nvPr/>
        </p:nvSpPr>
        <p:spPr>
          <a:xfrm>
            <a:off x="3429000" y="3048000"/>
            <a:ext cx="685800" cy="485775"/>
          </a:xfrm>
          <a:custGeom>
            <a:avLst/>
            <a:gdLst>
              <a:gd name="txL" fmla="*/ 3375 w 21600"/>
              <a:gd name="txT" fmla="*/ 5400 h 21600"/>
              <a:gd name="txR" fmla="*/ 18900 w 21600"/>
              <a:gd name="txB" fmla="*/ 16200 h 21600"/>
            </a:gdLst>
            <a:ahLst/>
            <a:cxnLst>
              <a:cxn ang="270">
                <a:pos x="16200" y="0"/>
              </a:cxn>
              <a:cxn ang="180">
                <a:pos x="0" y="10800"/>
              </a:cxn>
              <a:cxn ang="90">
                <a:pos x="16200" y="21600"/>
              </a:cxn>
              <a:cxn ang="0">
                <a:pos x="21600" y="10800"/>
              </a:cxn>
            </a:cxnLst>
            <a:rect l="txL" t="txT" r="txR" b="txB"/>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0000"/>
          </a:solidFill>
          <a:ln w="9525" cap="flat" cmpd="sng">
            <a:solidFill>
              <a:srgbClr val="FF6600"/>
            </a:solidFill>
            <a:prstDash val="solid"/>
            <a:miter/>
            <a:headEnd type="none" w="med" len="med"/>
            <a:tailEnd type="none" w="med" len="med"/>
          </a:ln>
        </p:spPr>
        <p:txBody>
          <a:bodyPr wrap="none" anchor="ctr"/>
          <a:p>
            <a:pPr algn="ctr" eaLnBrk="0" hangingPunct="0">
              <a:buFont typeface="Arial" panose="020B0604020202020204" pitchFamily="34" charset="0"/>
            </a:pPr>
            <a:endParaRPr sz="2400" dirty="0">
              <a:latin typeface="Times New Roman" panose="02020603050405020304" pitchFamily="18" charset="0"/>
            </a:endParaRPr>
          </a:p>
        </p:txBody>
      </p:sp>
      <p:sp>
        <p:nvSpPr>
          <p:cNvPr id="5954568" name="文本框 5954567"/>
          <p:cNvSpPr txBox="1"/>
          <p:nvPr/>
        </p:nvSpPr>
        <p:spPr>
          <a:xfrm>
            <a:off x="4038600" y="2971800"/>
            <a:ext cx="4876800" cy="457200"/>
          </a:xfrm>
          <a:prstGeom prst="rect">
            <a:avLst/>
          </a:prstGeom>
          <a:noFill/>
          <a:ln w="9525">
            <a:noFill/>
          </a:ln>
        </p:spPr>
        <p:txBody>
          <a:bodyPr>
            <a:spAutoFit/>
          </a:bodyPr>
          <a:p>
            <a:pPr>
              <a:spcBef>
                <a:spcPct val="50000"/>
              </a:spcBef>
              <a:buFont typeface="Arial" panose="020B0604020202020204" pitchFamily="34" charset="0"/>
            </a:pPr>
            <a:r>
              <a:rPr lang="zh-CN" altLang="en-US" sz="2400" b="1">
                <a:latin typeface="Times New Roman" panose="02020603050405020304" pitchFamily="18" charset="0"/>
              </a:rPr>
              <a:t>开门见山式：观点鲜明、角度小</a:t>
            </a:r>
            <a:endParaRPr lang="zh-CN" altLang="en-US" sz="2400" b="1">
              <a:latin typeface="Times New Roman" panose="02020603050405020304" pitchFamily="18" charset="0"/>
            </a:endParaRPr>
          </a:p>
        </p:txBody>
      </p:sp>
      <p:sp>
        <p:nvSpPr>
          <p:cNvPr id="5954569" name="文本框 5954568"/>
          <p:cNvSpPr txBox="1"/>
          <p:nvPr/>
        </p:nvSpPr>
        <p:spPr>
          <a:xfrm>
            <a:off x="990600" y="4038600"/>
            <a:ext cx="7543800" cy="579438"/>
          </a:xfrm>
          <a:prstGeom prst="rect">
            <a:avLst/>
          </a:prstGeom>
          <a:noFill/>
          <a:ln w="9525">
            <a:noFill/>
          </a:ln>
        </p:spPr>
        <p:txBody>
          <a:bodyPr>
            <a:spAutoFit/>
          </a:bodyPr>
          <a:p>
            <a:pPr>
              <a:spcBef>
                <a:spcPct val="50000"/>
              </a:spcBef>
              <a:buFont typeface="Arial" panose="020B0604020202020204" pitchFamily="34" charset="0"/>
            </a:pPr>
            <a:r>
              <a:rPr lang="en-US" altLang="zh-CN" sz="3200" b="1">
                <a:latin typeface="Times New Roman" panose="02020603050405020304" pitchFamily="18" charset="0"/>
              </a:rPr>
              <a:t>3 </a:t>
            </a:r>
            <a:r>
              <a:rPr lang="zh-CN" altLang="en-US" sz="3200" b="1">
                <a:latin typeface="Times New Roman" panose="02020603050405020304" pitchFamily="18" charset="0"/>
              </a:rPr>
              <a:t>诱人的墨香</a:t>
            </a:r>
            <a:endParaRPr lang="zh-CN" altLang="en-US" sz="3200" b="1">
              <a:latin typeface="Times New Roman" panose="02020603050405020304" pitchFamily="18" charset="0"/>
            </a:endParaRPr>
          </a:p>
        </p:txBody>
      </p:sp>
      <p:sp>
        <p:nvSpPr>
          <p:cNvPr id="5954570" name="任意多边形 5954569"/>
          <p:cNvSpPr/>
          <p:nvPr/>
        </p:nvSpPr>
        <p:spPr>
          <a:xfrm>
            <a:off x="3581400" y="4114800"/>
            <a:ext cx="685800" cy="485775"/>
          </a:xfrm>
          <a:custGeom>
            <a:avLst/>
            <a:gdLst>
              <a:gd name="txL" fmla="*/ 3375 w 21600"/>
              <a:gd name="txT" fmla="*/ 5400 h 21600"/>
              <a:gd name="txR" fmla="*/ 18900 w 21600"/>
              <a:gd name="txB" fmla="*/ 16200 h 21600"/>
            </a:gdLst>
            <a:ahLst/>
            <a:cxnLst>
              <a:cxn ang="270">
                <a:pos x="16200" y="0"/>
              </a:cxn>
              <a:cxn ang="180">
                <a:pos x="0" y="10800"/>
              </a:cxn>
              <a:cxn ang="90">
                <a:pos x="16200" y="21600"/>
              </a:cxn>
              <a:cxn ang="0">
                <a:pos x="21600" y="10800"/>
              </a:cxn>
            </a:cxnLst>
            <a:rect l="txL" t="txT" r="txR" b="txB"/>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0000"/>
          </a:solidFill>
          <a:ln w="9525" cap="flat" cmpd="sng">
            <a:solidFill>
              <a:srgbClr val="FF6600"/>
            </a:solidFill>
            <a:prstDash val="solid"/>
            <a:miter/>
            <a:headEnd type="none" w="med" len="med"/>
            <a:tailEnd type="none" w="med" len="med"/>
          </a:ln>
        </p:spPr>
        <p:txBody>
          <a:bodyPr wrap="none" anchor="ctr"/>
          <a:p>
            <a:pPr algn="ctr" eaLnBrk="0" hangingPunct="0">
              <a:buFont typeface="Arial" panose="020B0604020202020204" pitchFamily="34" charset="0"/>
            </a:pPr>
            <a:endParaRPr sz="2400" dirty="0">
              <a:latin typeface="Times New Roman" panose="02020603050405020304" pitchFamily="18" charset="0"/>
            </a:endParaRPr>
          </a:p>
        </p:txBody>
      </p:sp>
      <p:sp>
        <p:nvSpPr>
          <p:cNvPr id="5954571" name="文本框 5954570"/>
          <p:cNvSpPr txBox="1"/>
          <p:nvPr/>
        </p:nvSpPr>
        <p:spPr>
          <a:xfrm>
            <a:off x="4267200" y="4038600"/>
            <a:ext cx="4572000" cy="519113"/>
          </a:xfrm>
          <a:prstGeom prst="rect">
            <a:avLst/>
          </a:prstGeom>
          <a:noFill/>
          <a:ln w="9525">
            <a:noFill/>
          </a:ln>
        </p:spPr>
        <p:txBody>
          <a:bodyPr>
            <a:spAutoFit/>
          </a:bodyPr>
          <a:p>
            <a:pPr>
              <a:spcBef>
                <a:spcPct val="50000"/>
              </a:spcBef>
              <a:buFont typeface="Arial" panose="020B0604020202020204" pitchFamily="34" charset="0"/>
            </a:pPr>
            <a:r>
              <a:rPr lang="zh-CN" altLang="en-US" sz="2800" b="1">
                <a:latin typeface="Times New Roman" panose="02020603050405020304" pitchFamily="18" charset="0"/>
              </a:rPr>
              <a:t>含蓄式：新颖、含蓄</a:t>
            </a:r>
            <a:endParaRPr lang="zh-CN" altLang="en-US" sz="2800" b="1">
              <a:latin typeface="Times New Roman" panose="02020603050405020304" pitchFamily="18" charset="0"/>
            </a:endParaRPr>
          </a:p>
        </p:txBody>
      </p:sp>
      <p:sp>
        <p:nvSpPr>
          <p:cNvPr id="5954572" name="文本框 5954571"/>
          <p:cNvSpPr txBox="1"/>
          <p:nvPr/>
        </p:nvSpPr>
        <p:spPr>
          <a:xfrm>
            <a:off x="990600" y="5029200"/>
            <a:ext cx="2514600" cy="579438"/>
          </a:xfrm>
          <a:prstGeom prst="rect">
            <a:avLst/>
          </a:prstGeom>
          <a:noFill/>
          <a:ln w="9525">
            <a:noFill/>
          </a:ln>
        </p:spPr>
        <p:txBody>
          <a:bodyPr>
            <a:spAutoFit/>
          </a:bodyPr>
          <a:p>
            <a:pPr>
              <a:spcBef>
                <a:spcPct val="50000"/>
              </a:spcBef>
              <a:buFont typeface="Arial" panose="020B0604020202020204" pitchFamily="34" charset="0"/>
            </a:pPr>
            <a:r>
              <a:rPr lang="en-US" altLang="zh-CN" sz="3200" b="1" dirty="0">
                <a:latin typeface="Times New Roman" panose="02020603050405020304" pitchFamily="18" charset="0"/>
              </a:rPr>
              <a:t>4</a:t>
            </a:r>
            <a:r>
              <a:rPr lang="zh-CN" altLang="en-US" sz="3200" b="1" dirty="0">
                <a:latin typeface="Times New Roman" panose="02020603050405020304" pitchFamily="18" charset="0"/>
              </a:rPr>
              <a:t>与“笔”共舞</a:t>
            </a:r>
            <a:endParaRPr lang="zh-CN" altLang="en-US" sz="3200" b="1" dirty="0">
              <a:latin typeface="Times New Roman" panose="02020603050405020304" pitchFamily="18" charset="0"/>
            </a:endParaRPr>
          </a:p>
        </p:txBody>
      </p:sp>
      <p:sp>
        <p:nvSpPr>
          <p:cNvPr id="5954573" name="任意多边形 5954572"/>
          <p:cNvSpPr/>
          <p:nvPr/>
        </p:nvSpPr>
        <p:spPr>
          <a:xfrm>
            <a:off x="3505200" y="5105400"/>
            <a:ext cx="685800" cy="485775"/>
          </a:xfrm>
          <a:custGeom>
            <a:avLst/>
            <a:gdLst>
              <a:gd name="txL" fmla="*/ 3375 w 21600"/>
              <a:gd name="txT" fmla="*/ 5400 h 21600"/>
              <a:gd name="txR" fmla="*/ 18900 w 21600"/>
              <a:gd name="txB" fmla="*/ 16200 h 21600"/>
            </a:gdLst>
            <a:ahLst/>
            <a:cxnLst>
              <a:cxn ang="270">
                <a:pos x="16200" y="0"/>
              </a:cxn>
              <a:cxn ang="180">
                <a:pos x="0" y="10800"/>
              </a:cxn>
              <a:cxn ang="90">
                <a:pos x="16200" y="21600"/>
              </a:cxn>
              <a:cxn ang="0">
                <a:pos x="21600" y="10800"/>
              </a:cxn>
            </a:cxnLst>
            <a:rect l="txL" t="txT" r="txR" b="txB"/>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0000"/>
          </a:solidFill>
          <a:ln w="9525" cap="flat" cmpd="sng">
            <a:solidFill>
              <a:srgbClr val="FF6600"/>
            </a:solidFill>
            <a:prstDash val="solid"/>
            <a:miter/>
            <a:headEnd type="none" w="med" len="med"/>
            <a:tailEnd type="none" w="med" len="med"/>
          </a:ln>
        </p:spPr>
        <p:txBody>
          <a:bodyPr wrap="none" anchor="ctr"/>
          <a:p>
            <a:pPr algn="ctr" eaLnBrk="0" hangingPunct="0">
              <a:buFont typeface="Arial" panose="020B0604020202020204" pitchFamily="34" charset="0"/>
            </a:pPr>
            <a:endParaRPr sz="2400" dirty="0">
              <a:latin typeface="Times New Roman" panose="02020603050405020304" pitchFamily="18" charset="0"/>
            </a:endParaRPr>
          </a:p>
        </p:txBody>
      </p:sp>
      <p:sp>
        <p:nvSpPr>
          <p:cNvPr id="5954574" name="文本框 5954573"/>
          <p:cNvSpPr txBox="1"/>
          <p:nvPr/>
        </p:nvSpPr>
        <p:spPr>
          <a:xfrm>
            <a:off x="4191000" y="5105400"/>
            <a:ext cx="4724400" cy="457200"/>
          </a:xfrm>
          <a:prstGeom prst="rect">
            <a:avLst/>
          </a:prstGeom>
          <a:noFill/>
          <a:ln w="9525">
            <a:noFill/>
          </a:ln>
        </p:spPr>
        <p:txBody>
          <a:bodyPr>
            <a:spAutoFit/>
          </a:bodyPr>
          <a:p>
            <a:pPr>
              <a:spcBef>
                <a:spcPct val="50000"/>
              </a:spcBef>
              <a:buFont typeface="Arial" panose="020B0604020202020204" pitchFamily="34" charset="0"/>
            </a:pPr>
            <a:r>
              <a:rPr lang="zh-CN" altLang="en-US" sz="2400" b="1">
                <a:latin typeface="Times New Roman" panose="02020603050405020304" pitchFamily="18" charset="0"/>
              </a:rPr>
              <a:t>仿词式：诙谐幽默、富有创意</a:t>
            </a:r>
            <a:endParaRPr lang="zh-CN" altLang="en-US" sz="2400" b="1">
              <a:latin typeface="Times New Roman" panose="02020603050405020304" pitchFamily="18" charset="0"/>
            </a:endParaRPr>
          </a:p>
        </p:txBody>
      </p:sp>
      <p:pic>
        <p:nvPicPr>
          <p:cNvPr id="5954575" name="图片 5954574" descr="七色花dh20"/>
          <p:cNvPicPr>
            <a:picLocks noChangeAspect="1"/>
          </p:cNvPicPr>
          <p:nvPr/>
        </p:nvPicPr>
        <p:blipFill>
          <a:blip r:embed="rId1"/>
          <a:stretch>
            <a:fillRect/>
          </a:stretch>
        </p:blipFill>
        <p:spPr>
          <a:xfrm>
            <a:off x="3657600" y="5791200"/>
            <a:ext cx="2286000" cy="1066800"/>
          </a:xfrm>
          <a:prstGeom prst="rect">
            <a:avLst/>
          </a:prstGeom>
          <a:noFill/>
          <a:ln w="9525">
            <a:noFill/>
          </a:ln>
        </p:spPr>
      </p:pic>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954562"/>
                                        </p:tgtEl>
                                        <p:attrNameLst>
                                          <p:attrName>style.visibility</p:attrName>
                                        </p:attrNameLst>
                                      </p:cBhvr>
                                      <p:to>
                                        <p:strVal val="visible"/>
                                      </p:to>
                                    </p:set>
                                    <p:anim calcmode="lin" valueType="num">
                                      <p:cBhvr additive="base">
                                        <p:cTn id="7" dur="500" fill="hold"/>
                                        <p:tgtEl>
                                          <p:spTgt spid="5954562"/>
                                        </p:tgtEl>
                                        <p:attrNameLst>
                                          <p:attrName>ppt_x</p:attrName>
                                        </p:attrNameLst>
                                      </p:cBhvr>
                                      <p:tavLst>
                                        <p:tav tm="0">
                                          <p:val>
                                            <p:strVal val="0-#ppt_w/2"/>
                                          </p:val>
                                        </p:tav>
                                        <p:tav tm="100000">
                                          <p:val>
                                            <p:strVal val="#ppt_x"/>
                                          </p:val>
                                        </p:tav>
                                      </p:tavLst>
                                    </p:anim>
                                    <p:anim calcmode="lin" valueType="num">
                                      <p:cBhvr additive="base">
                                        <p:cTn id="8" dur="500" fill="hold"/>
                                        <p:tgtEl>
                                          <p:spTgt spid="5954562"/>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type.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954563"/>
                                        </p:tgtEl>
                                        <p:attrNameLst>
                                          <p:attrName>style.visibility</p:attrName>
                                        </p:attrNameLst>
                                      </p:cBhvr>
                                      <p:to>
                                        <p:strVal val="visible"/>
                                      </p:to>
                                    </p:set>
                                    <p:anim calcmode="lin" valueType="num">
                                      <p:cBhvr additive="base">
                                        <p:cTn id="13" dur="500" fill="hold"/>
                                        <p:tgtEl>
                                          <p:spTgt spid="5954563"/>
                                        </p:tgtEl>
                                        <p:attrNameLst>
                                          <p:attrName>ppt_x</p:attrName>
                                        </p:attrNameLst>
                                      </p:cBhvr>
                                      <p:tavLst>
                                        <p:tav tm="0">
                                          <p:val>
                                            <p:strVal val="0-#ppt_w/2"/>
                                          </p:val>
                                        </p:tav>
                                        <p:tav tm="100000">
                                          <p:val>
                                            <p:strVal val="#ppt_x"/>
                                          </p:val>
                                        </p:tav>
                                      </p:tavLst>
                                    </p:anim>
                                    <p:anim calcmode="lin" valueType="num">
                                      <p:cBhvr additive="base">
                                        <p:cTn id="14" dur="500" fill="hold"/>
                                        <p:tgtEl>
                                          <p:spTgt spid="595456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954566"/>
                                        </p:tgtEl>
                                        <p:attrNameLst>
                                          <p:attrName>style.visibility</p:attrName>
                                        </p:attrNameLst>
                                      </p:cBhvr>
                                      <p:to>
                                        <p:strVal val="visible"/>
                                      </p:to>
                                    </p:set>
                                    <p:anim calcmode="lin" valueType="num">
                                      <p:cBhvr additive="base">
                                        <p:cTn id="19" dur="500" fill="hold"/>
                                        <p:tgtEl>
                                          <p:spTgt spid="5954566"/>
                                        </p:tgtEl>
                                        <p:attrNameLst>
                                          <p:attrName>ppt_x</p:attrName>
                                        </p:attrNameLst>
                                      </p:cBhvr>
                                      <p:tavLst>
                                        <p:tav tm="0">
                                          <p:val>
                                            <p:strVal val="0-#ppt_w/2"/>
                                          </p:val>
                                        </p:tav>
                                        <p:tav tm="100000">
                                          <p:val>
                                            <p:strVal val="#ppt_x"/>
                                          </p:val>
                                        </p:tav>
                                      </p:tavLst>
                                    </p:anim>
                                    <p:anim calcmode="lin" valueType="num">
                                      <p:cBhvr additive="base">
                                        <p:cTn id="20" dur="500" fill="hold"/>
                                        <p:tgtEl>
                                          <p:spTgt spid="5954566"/>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954569"/>
                                        </p:tgtEl>
                                        <p:attrNameLst>
                                          <p:attrName>style.visibility</p:attrName>
                                        </p:attrNameLst>
                                      </p:cBhvr>
                                      <p:to>
                                        <p:strVal val="visible"/>
                                      </p:to>
                                    </p:set>
                                    <p:anim calcmode="lin" valueType="num">
                                      <p:cBhvr additive="base">
                                        <p:cTn id="25" dur="500" fill="hold"/>
                                        <p:tgtEl>
                                          <p:spTgt spid="5954569"/>
                                        </p:tgtEl>
                                        <p:attrNameLst>
                                          <p:attrName>ppt_x</p:attrName>
                                        </p:attrNameLst>
                                      </p:cBhvr>
                                      <p:tavLst>
                                        <p:tav tm="0">
                                          <p:val>
                                            <p:strVal val="0-#ppt_w/2"/>
                                          </p:val>
                                        </p:tav>
                                        <p:tav tm="100000">
                                          <p:val>
                                            <p:strVal val="#ppt_x"/>
                                          </p:val>
                                        </p:tav>
                                      </p:tavLst>
                                    </p:anim>
                                    <p:anim calcmode="lin" valueType="num">
                                      <p:cBhvr additive="base">
                                        <p:cTn id="26" dur="500" fill="hold"/>
                                        <p:tgtEl>
                                          <p:spTgt spid="5954569"/>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954572"/>
                                        </p:tgtEl>
                                        <p:attrNameLst>
                                          <p:attrName>style.visibility</p:attrName>
                                        </p:attrNameLst>
                                      </p:cBhvr>
                                      <p:to>
                                        <p:strVal val="visible"/>
                                      </p:to>
                                    </p:set>
                                    <p:anim calcmode="lin" valueType="num">
                                      <p:cBhvr additive="base">
                                        <p:cTn id="31" dur="500" fill="hold"/>
                                        <p:tgtEl>
                                          <p:spTgt spid="5954572"/>
                                        </p:tgtEl>
                                        <p:attrNameLst>
                                          <p:attrName>ppt_x</p:attrName>
                                        </p:attrNameLst>
                                      </p:cBhvr>
                                      <p:tavLst>
                                        <p:tav tm="0">
                                          <p:val>
                                            <p:strVal val="0-#ppt_w/2"/>
                                          </p:val>
                                        </p:tav>
                                        <p:tav tm="100000">
                                          <p:val>
                                            <p:strVal val="#ppt_x"/>
                                          </p:val>
                                        </p:tav>
                                      </p:tavLst>
                                    </p:anim>
                                    <p:anim calcmode="lin" valueType="num">
                                      <p:cBhvr additive="base">
                                        <p:cTn id="32" dur="500" fill="hold"/>
                                        <p:tgtEl>
                                          <p:spTgt spid="5954572"/>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5954564"/>
                                        </p:tgtEl>
                                        <p:attrNameLst>
                                          <p:attrName>style.visibility</p:attrName>
                                        </p:attrNameLst>
                                      </p:cBhvr>
                                      <p:to>
                                        <p:strVal val="visible"/>
                                      </p:to>
                                    </p:set>
                                    <p:anim calcmode="lin" valueType="num">
                                      <p:cBhvr additive="base">
                                        <p:cTn id="37" dur="500" fill="hold"/>
                                        <p:tgtEl>
                                          <p:spTgt spid="5954564"/>
                                        </p:tgtEl>
                                        <p:attrNameLst>
                                          <p:attrName>ppt_x</p:attrName>
                                        </p:attrNameLst>
                                      </p:cBhvr>
                                      <p:tavLst>
                                        <p:tav tm="0">
                                          <p:val>
                                            <p:strVal val="0-#ppt_w/2"/>
                                          </p:val>
                                        </p:tav>
                                        <p:tav tm="100000">
                                          <p:val>
                                            <p:strVal val="#ppt_x"/>
                                          </p:val>
                                        </p:tav>
                                      </p:tavLst>
                                    </p:anim>
                                    <p:anim calcmode="lin" valueType="num">
                                      <p:cBhvr additive="base">
                                        <p:cTn id="38" dur="500" fill="hold"/>
                                        <p:tgtEl>
                                          <p:spTgt spid="5954564"/>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3" name="whoosh.wav"/>
                                        </p:tgtEl>
                                      </p:cMediaNode>
                                    </p:audio>
                                  </p:sub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5954565"/>
                                        </p:tgtEl>
                                        <p:attrNameLst>
                                          <p:attrName>style.visibility</p:attrName>
                                        </p:attrNameLst>
                                      </p:cBhvr>
                                      <p:to>
                                        <p:strVal val="visible"/>
                                      </p:to>
                                    </p:set>
                                    <p:anim calcmode="lin" valueType="num">
                                      <p:cBhvr additive="base">
                                        <p:cTn id="43" dur="500" fill="hold"/>
                                        <p:tgtEl>
                                          <p:spTgt spid="5954565"/>
                                        </p:tgtEl>
                                        <p:attrNameLst>
                                          <p:attrName>ppt_x</p:attrName>
                                        </p:attrNameLst>
                                      </p:cBhvr>
                                      <p:tavLst>
                                        <p:tav tm="0">
                                          <p:val>
                                            <p:strVal val="0-#ppt_w/2"/>
                                          </p:val>
                                        </p:tav>
                                        <p:tav tm="100000">
                                          <p:val>
                                            <p:strVal val="#ppt_x"/>
                                          </p:val>
                                        </p:tav>
                                      </p:tavLst>
                                    </p:anim>
                                    <p:anim calcmode="lin" valueType="num">
                                      <p:cBhvr additive="base">
                                        <p:cTn id="44" dur="500" fill="hold"/>
                                        <p:tgtEl>
                                          <p:spTgt spid="5954565"/>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5954567"/>
                                        </p:tgtEl>
                                        <p:attrNameLst>
                                          <p:attrName>style.visibility</p:attrName>
                                        </p:attrNameLst>
                                      </p:cBhvr>
                                      <p:to>
                                        <p:strVal val="visible"/>
                                      </p:to>
                                    </p:set>
                                    <p:anim calcmode="lin" valueType="num">
                                      <p:cBhvr additive="base">
                                        <p:cTn id="49" dur="500" fill="hold"/>
                                        <p:tgtEl>
                                          <p:spTgt spid="5954567"/>
                                        </p:tgtEl>
                                        <p:attrNameLst>
                                          <p:attrName>ppt_x</p:attrName>
                                        </p:attrNameLst>
                                      </p:cBhvr>
                                      <p:tavLst>
                                        <p:tav tm="0">
                                          <p:val>
                                            <p:strVal val="0-#ppt_w/2"/>
                                          </p:val>
                                        </p:tav>
                                        <p:tav tm="100000">
                                          <p:val>
                                            <p:strVal val="#ppt_x"/>
                                          </p:val>
                                        </p:tav>
                                      </p:tavLst>
                                    </p:anim>
                                    <p:anim calcmode="lin" valueType="num">
                                      <p:cBhvr additive="base">
                                        <p:cTn id="50" dur="500" fill="hold"/>
                                        <p:tgtEl>
                                          <p:spTgt spid="5954567"/>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47"/>
                                            </p:cond>
                                          </p:stCondLst>
                                          <p:endCondLst>
                                            <p:cond evt="onStopAudio" delay="0">
                                              <p:tgtEl>
                                                <p:sldTgt/>
                                              </p:tgtEl>
                                            </p:cond>
                                          </p:endCondLst>
                                        </p:cTn>
                                        <p:tgtEl>
                                          <p:sndTgt r:embed="rId3" name="whoosh.wav"/>
                                        </p:tgtEl>
                                      </p:cMediaNode>
                                    </p:audio>
                                  </p:sub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5954568"/>
                                        </p:tgtEl>
                                        <p:attrNameLst>
                                          <p:attrName>style.visibility</p:attrName>
                                        </p:attrNameLst>
                                      </p:cBhvr>
                                      <p:to>
                                        <p:strVal val="visible"/>
                                      </p:to>
                                    </p:set>
                                    <p:anim calcmode="lin" valueType="num">
                                      <p:cBhvr additive="base">
                                        <p:cTn id="55" dur="500" fill="hold"/>
                                        <p:tgtEl>
                                          <p:spTgt spid="5954568"/>
                                        </p:tgtEl>
                                        <p:attrNameLst>
                                          <p:attrName>ppt_x</p:attrName>
                                        </p:attrNameLst>
                                      </p:cBhvr>
                                      <p:tavLst>
                                        <p:tav tm="0">
                                          <p:val>
                                            <p:strVal val="0-#ppt_w/2"/>
                                          </p:val>
                                        </p:tav>
                                        <p:tav tm="100000">
                                          <p:val>
                                            <p:strVal val="#ppt_x"/>
                                          </p:val>
                                        </p:tav>
                                      </p:tavLst>
                                    </p:anim>
                                    <p:anim calcmode="lin" valueType="num">
                                      <p:cBhvr additive="base">
                                        <p:cTn id="56" dur="500" fill="hold"/>
                                        <p:tgtEl>
                                          <p:spTgt spid="5954568"/>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5954570"/>
                                        </p:tgtEl>
                                        <p:attrNameLst>
                                          <p:attrName>style.visibility</p:attrName>
                                        </p:attrNameLst>
                                      </p:cBhvr>
                                      <p:to>
                                        <p:strVal val="visible"/>
                                      </p:to>
                                    </p:set>
                                    <p:anim calcmode="lin" valueType="num">
                                      <p:cBhvr additive="base">
                                        <p:cTn id="61" dur="500" fill="hold"/>
                                        <p:tgtEl>
                                          <p:spTgt spid="5954570"/>
                                        </p:tgtEl>
                                        <p:attrNameLst>
                                          <p:attrName>ppt_x</p:attrName>
                                        </p:attrNameLst>
                                      </p:cBhvr>
                                      <p:tavLst>
                                        <p:tav tm="0">
                                          <p:val>
                                            <p:strVal val="0-#ppt_w/2"/>
                                          </p:val>
                                        </p:tav>
                                        <p:tav tm="100000">
                                          <p:val>
                                            <p:strVal val="#ppt_x"/>
                                          </p:val>
                                        </p:tav>
                                      </p:tavLst>
                                    </p:anim>
                                    <p:anim calcmode="lin" valueType="num">
                                      <p:cBhvr additive="base">
                                        <p:cTn id="62" dur="500" fill="hold"/>
                                        <p:tgtEl>
                                          <p:spTgt spid="5954570"/>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9"/>
                                            </p:cond>
                                          </p:stCondLst>
                                          <p:endCondLst>
                                            <p:cond evt="onStopAudio" delay="0">
                                              <p:tgtEl>
                                                <p:sldTgt/>
                                              </p:tgtEl>
                                            </p:cond>
                                          </p:endCondLst>
                                        </p:cTn>
                                        <p:tgtEl>
                                          <p:sndTgt r:embed="rId3" name="whoosh.wav"/>
                                        </p:tgtEl>
                                      </p:cMediaNode>
                                    </p:audio>
                                  </p:sub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5954571"/>
                                        </p:tgtEl>
                                        <p:attrNameLst>
                                          <p:attrName>style.visibility</p:attrName>
                                        </p:attrNameLst>
                                      </p:cBhvr>
                                      <p:to>
                                        <p:strVal val="visible"/>
                                      </p:to>
                                    </p:set>
                                    <p:anim calcmode="lin" valueType="num">
                                      <p:cBhvr additive="base">
                                        <p:cTn id="67" dur="500" fill="hold"/>
                                        <p:tgtEl>
                                          <p:spTgt spid="5954571"/>
                                        </p:tgtEl>
                                        <p:attrNameLst>
                                          <p:attrName>ppt_x</p:attrName>
                                        </p:attrNameLst>
                                      </p:cBhvr>
                                      <p:tavLst>
                                        <p:tav tm="0">
                                          <p:val>
                                            <p:strVal val="0-#ppt_w/2"/>
                                          </p:val>
                                        </p:tav>
                                        <p:tav tm="100000">
                                          <p:val>
                                            <p:strVal val="#ppt_x"/>
                                          </p:val>
                                        </p:tav>
                                      </p:tavLst>
                                    </p:anim>
                                    <p:anim calcmode="lin" valueType="num">
                                      <p:cBhvr additive="base">
                                        <p:cTn id="68" dur="500" fill="hold"/>
                                        <p:tgtEl>
                                          <p:spTgt spid="5954571"/>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5954573"/>
                                        </p:tgtEl>
                                        <p:attrNameLst>
                                          <p:attrName>style.visibility</p:attrName>
                                        </p:attrNameLst>
                                      </p:cBhvr>
                                      <p:to>
                                        <p:strVal val="visible"/>
                                      </p:to>
                                    </p:set>
                                    <p:anim calcmode="lin" valueType="num">
                                      <p:cBhvr additive="base">
                                        <p:cTn id="73" dur="500" fill="hold"/>
                                        <p:tgtEl>
                                          <p:spTgt spid="5954573"/>
                                        </p:tgtEl>
                                        <p:attrNameLst>
                                          <p:attrName>ppt_x</p:attrName>
                                        </p:attrNameLst>
                                      </p:cBhvr>
                                      <p:tavLst>
                                        <p:tav tm="0">
                                          <p:val>
                                            <p:strVal val="0-#ppt_w/2"/>
                                          </p:val>
                                        </p:tav>
                                        <p:tav tm="100000">
                                          <p:val>
                                            <p:strVal val="#ppt_x"/>
                                          </p:val>
                                        </p:tav>
                                      </p:tavLst>
                                    </p:anim>
                                    <p:anim calcmode="lin" valueType="num">
                                      <p:cBhvr additive="base">
                                        <p:cTn id="74" dur="500" fill="hold"/>
                                        <p:tgtEl>
                                          <p:spTgt spid="5954573"/>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71"/>
                                            </p:cond>
                                          </p:stCondLst>
                                          <p:endCondLst>
                                            <p:cond evt="onStopAudio" delay="0">
                                              <p:tgtEl>
                                                <p:sldTgt/>
                                              </p:tgtEl>
                                            </p:cond>
                                          </p:endCondLst>
                                        </p:cTn>
                                        <p:tgtEl>
                                          <p:sndTgt r:embed="rId3" name="whoosh.wav"/>
                                        </p:tgtEl>
                                      </p:cMediaNode>
                                    </p:audio>
                                  </p:subTnLst>
                                </p:cTn>
                              </p:par>
                            </p:childTnLst>
                          </p:cTn>
                        </p:par>
                      </p:childTnLst>
                    </p:cTn>
                  </p:par>
                  <p:par>
                    <p:cTn id="75" fill="hold">
                      <p:stCondLst>
                        <p:cond delay="indefinite"/>
                      </p:stCondLst>
                      <p:childTnLst>
                        <p:par>
                          <p:cTn id="76" fill="hold">
                            <p:stCondLst>
                              <p:cond delay="0"/>
                            </p:stCondLst>
                            <p:childTnLst>
                              <p:par>
                                <p:cTn id="77" presetID="2" presetClass="entr" presetSubtype="8" fill="hold" grpId="0" nodeType="clickEffect">
                                  <p:stCondLst>
                                    <p:cond delay="0"/>
                                  </p:stCondLst>
                                  <p:childTnLst>
                                    <p:set>
                                      <p:cBhvr>
                                        <p:cTn id="78" dur="1" fill="hold">
                                          <p:stCondLst>
                                            <p:cond delay="0"/>
                                          </p:stCondLst>
                                        </p:cTn>
                                        <p:tgtEl>
                                          <p:spTgt spid="5954574"/>
                                        </p:tgtEl>
                                        <p:attrNameLst>
                                          <p:attrName>style.visibility</p:attrName>
                                        </p:attrNameLst>
                                      </p:cBhvr>
                                      <p:to>
                                        <p:strVal val="visible"/>
                                      </p:to>
                                    </p:set>
                                    <p:anim calcmode="lin" valueType="num">
                                      <p:cBhvr additive="base">
                                        <p:cTn id="79" dur="500" fill="hold"/>
                                        <p:tgtEl>
                                          <p:spTgt spid="5954574"/>
                                        </p:tgtEl>
                                        <p:attrNameLst>
                                          <p:attrName>ppt_x</p:attrName>
                                        </p:attrNameLst>
                                      </p:cBhvr>
                                      <p:tavLst>
                                        <p:tav tm="0">
                                          <p:val>
                                            <p:strVal val="0-#ppt_w/2"/>
                                          </p:val>
                                        </p:tav>
                                        <p:tav tm="100000">
                                          <p:val>
                                            <p:strVal val="#ppt_x"/>
                                          </p:val>
                                        </p:tav>
                                      </p:tavLst>
                                    </p:anim>
                                    <p:anim calcmode="lin" valueType="num">
                                      <p:cBhvr additive="base">
                                        <p:cTn id="80" dur="500" fill="hold"/>
                                        <p:tgtEl>
                                          <p:spTgt spid="595457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54562" grpId="0"/>
      <p:bldP spid="5954563" grpId="0"/>
      <p:bldP spid="5954564" grpId="0" animBg="1"/>
      <p:bldP spid="5954565" grpId="0"/>
      <p:bldP spid="5954566" grpId="0"/>
      <p:bldP spid="5954567" grpId="0" animBg="1"/>
      <p:bldP spid="5954568" grpId="0"/>
      <p:bldP spid="5954569" grpId="0"/>
      <p:bldP spid="5954570" grpId="0" animBg="1"/>
      <p:bldP spid="5954571" grpId="0"/>
      <p:bldP spid="5954572" grpId="0"/>
      <p:bldP spid="5954573" grpId="0" animBg="1"/>
      <p:bldP spid="595457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55586" name="Text Box 2"/>
          <p:cNvSpPr txBox="1"/>
          <p:nvPr/>
        </p:nvSpPr>
        <p:spPr>
          <a:xfrm>
            <a:off x="468313" y="549275"/>
            <a:ext cx="8424862" cy="5456238"/>
          </a:xfrm>
          <a:prstGeom prst="rect">
            <a:avLst/>
          </a:prstGeom>
          <a:noFill/>
          <a:ln w="9525">
            <a:noFill/>
          </a:ln>
        </p:spPr>
        <p:txBody>
          <a:bodyPr>
            <a:spAutoFit/>
          </a:bodyPr>
          <a:p>
            <a:pPr>
              <a:buFont typeface="Arial" panose="020B0604020202020204" pitchFamily="34" charset="0"/>
            </a:pPr>
            <a:r>
              <a:rPr lang="zh-CN" altLang="en-US" sz="3200" b="1" dirty="0">
                <a:solidFill>
                  <a:srgbClr val="FF0000"/>
                </a:solidFill>
                <a:latin typeface="黑体" panose="02010609060101010101" pitchFamily="2" charset="-122"/>
                <a:ea typeface="黑体" panose="02010609060101010101" pitchFamily="2" charset="-122"/>
              </a:rPr>
              <a:t>五、好标题具备以下特征中的一个或多个。</a:t>
            </a:r>
            <a:endParaRPr lang="zh-CN" altLang="en-US" sz="3200" b="1" dirty="0">
              <a:solidFill>
                <a:srgbClr val="FF0000"/>
              </a:solidFill>
              <a:latin typeface="黑体" panose="02010609060101010101" pitchFamily="2" charset="-122"/>
              <a:ea typeface="黑体" panose="02010609060101010101" pitchFamily="2" charset="-122"/>
            </a:endParaRPr>
          </a:p>
          <a:p>
            <a:pPr>
              <a:buFont typeface="Arial" panose="020B0604020202020204" pitchFamily="34" charset="0"/>
            </a:pPr>
            <a:r>
              <a:rPr lang="zh-CN" altLang="en-US" sz="3200" b="1" dirty="0">
                <a:solidFill>
                  <a:srgbClr val="0000CC"/>
                </a:solidFill>
                <a:latin typeface="黑体" panose="02010609060101010101" pitchFamily="2" charset="-122"/>
                <a:ea typeface="黑体" panose="02010609060101010101" pitchFamily="2" charset="-122"/>
              </a:rPr>
              <a:t> 一、贴切鲜明，新颖生动。 </a:t>
            </a:r>
            <a:endParaRPr lang="zh-CN" altLang="en-US" sz="3200" b="1" dirty="0">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zh-CN" altLang="en-US" sz="3200" b="1" dirty="0">
                <a:solidFill>
                  <a:srgbClr val="0000CC"/>
                </a:solidFill>
                <a:latin typeface="黑体" panose="02010609060101010101" pitchFamily="2" charset="-122"/>
                <a:ea typeface="黑体" panose="02010609060101010101" pitchFamily="2" charset="-122"/>
              </a:rPr>
              <a:t> 二、语言简洁凝练，不拖沓冗长。 </a:t>
            </a:r>
            <a:endParaRPr lang="zh-CN" altLang="en-US" sz="3200" b="1" dirty="0">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zh-CN" altLang="en-US" sz="3200" b="1" dirty="0">
                <a:solidFill>
                  <a:srgbClr val="0000CC"/>
                </a:solidFill>
                <a:latin typeface="黑体" panose="02010609060101010101" pitchFamily="2" charset="-122"/>
                <a:ea typeface="黑体" panose="02010609060101010101" pitchFamily="2" charset="-122"/>
              </a:rPr>
              <a:t> 三、题目能揭示文章内容或显示文章主旨。 </a:t>
            </a:r>
            <a:endParaRPr lang="zh-CN" altLang="en-US" sz="3200" b="1" dirty="0">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zh-CN" altLang="en-US" sz="3200" b="1" dirty="0">
                <a:solidFill>
                  <a:srgbClr val="0000CC"/>
                </a:solidFill>
                <a:latin typeface="黑体" panose="02010609060101010101" pitchFamily="2" charset="-122"/>
                <a:ea typeface="黑体" panose="02010609060101010101" pitchFamily="2" charset="-122"/>
              </a:rPr>
              <a:t> 四、耐人寻味，能激起阅读者的阅读欲望。</a:t>
            </a:r>
            <a:endParaRPr lang="zh-CN" altLang="en-US" sz="3200" b="1" dirty="0">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endParaRPr lang="zh-CN" altLang="en-US" sz="3200" b="1" dirty="0">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zh-CN" altLang="en-US" sz="3200" b="1" dirty="0">
                <a:solidFill>
                  <a:srgbClr val="0000CC"/>
                </a:solidFill>
                <a:latin typeface="黑体" panose="02010609060101010101" pitchFamily="2" charset="-122"/>
                <a:ea typeface="黑体" panose="02010609060101010101" pitchFamily="2" charset="-122"/>
              </a:rPr>
              <a:t>与之相反，</a:t>
            </a:r>
            <a:r>
              <a:rPr lang="zh-CN" altLang="en-US" sz="3200" b="1" dirty="0">
                <a:solidFill>
                  <a:srgbClr val="FF0000"/>
                </a:solidFill>
                <a:latin typeface="黑体" panose="02010609060101010101" pitchFamily="2" charset="-122"/>
                <a:ea typeface="黑体" panose="02010609060101010101" pitchFamily="2" charset="-122"/>
              </a:rPr>
              <a:t>不好的标题一般有以下特征：</a:t>
            </a:r>
            <a:r>
              <a:rPr lang="zh-CN" altLang="en-US" sz="3200" b="1" dirty="0">
                <a:solidFill>
                  <a:srgbClr val="0000CC"/>
                </a:solidFill>
                <a:latin typeface="黑体" panose="02010609060101010101" pitchFamily="2" charset="-122"/>
                <a:ea typeface="黑体" panose="02010609060101010101" pitchFamily="2" charset="-122"/>
              </a:rPr>
              <a:t> </a:t>
            </a:r>
            <a:endParaRPr lang="zh-CN" altLang="en-US" sz="3200" b="1" dirty="0">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zh-CN" altLang="en-US" sz="3200" b="1" dirty="0">
                <a:solidFill>
                  <a:srgbClr val="0000CC"/>
                </a:solidFill>
                <a:latin typeface="黑体" panose="02010609060101010101" pitchFamily="2" charset="-122"/>
                <a:ea typeface="黑体" panose="02010609060101010101" pitchFamily="2" charset="-122"/>
              </a:rPr>
              <a:t> 一、题目偏离了话题或材料的限定。 </a:t>
            </a:r>
            <a:endParaRPr lang="zh-CN" altLang="en-US" sz="3200" b="1" dirty="0">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zh-CN" altLang="en-US" sz="3200" b="1" dirty="0">
                <a:solidFill>
                  <a:srgbClr val="0000CC"/>
                </a:solidFill>
                <a:latin typeface="黑体" panose="02010609060101010101" pitchFamily="2" charset="-122"/>
                <a:ea typeface="黑体" panose="02010609060101010101" pitchFamily="2" charset="-122"/>
              </a:rPr>
              <a:t> 二、题目不新颖，落入俗套。 </a:t>
            </a:r>
            <a:endParaRPr lang="zh-CN" altLang="en-US" sz="3200" b="1" dirty="0">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zh-CN" altLang="en-US" sz="3200" b="1" dirty="0">
                <a:solidFill>
                  <a:srgbClr val="0000CC"/>
                </a:solidFill>
                <a:latin typeface="黑体" panose="02010609060101010101" pitchFamily="2" charset="-122"/>
                <a:ea typeface="黑体" panose="02010609060101010101" pitchFamily="2" charset="-122"/>
              </a:rPr>
              <a:t> 三、题目过大，很宽泛，没有针对性。 </a:t>
            </a:r>
            <a:endParaRPr lang="zh-CN" altLang="en-US" sz="3200" b="1" dirty="0">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en-US" altLang="zh-CN" sz="3200" b="1" dirty="0">
                <a:solidFill>
                  <a:srgbClr val="0000CC"/>
                </a:solidFill>
                <a:latin typeface="黑体" panose="02010609060101010101" pitchFamily="2" charset="-122"/>
                <a:ea typeface="黑体" panose="02010609060101010101" pitchFamily="2" charset="-122"/>
              </a:rPr>
              <a:t> </a:t>
            </a:r>
            <a:r>
              <a:rPr lang="zh-CN" altLang="en-US" sz="3200" b="1" dirty="0">
                <a:solidFill>
                  <a:srgbClr val="0000CC"/>
                </a:solidFill>
                <a:latin typeface="黑体" panose="02010609060101010101" pitchFamily="2" charset="-122"/>
                <a:ea typeface="黑体" panose="02010609060101010101" pitchFamily="2" charset="-122"/>
              </a:rPr>
              <a:t>四、题目与文章内容不符，文不对题。</a:t>
            </a:r>
            <a:endParaRPr lang="zh-CN" altLang="en-US" sz="3200" b="1" dirty="0">
              <a:solidFill>
                <a:srgbClr val="0000CC"/>
              </a:solidFill>
              <a:latin typeface="黑体" panose="02010609060101010101" pitchFamily="2" charset="-122"/>
              <a:ea typeface="黑体" panose="02010609060101010101" pitchFamily="2" charset="-122"/>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955586">
                                            <p:txEl>
                                              <p:charRg st="20" end="35"/>
                                            </p:txEl>
                                          </p:spTgt>
                                        </p:tgtEl>
                                        <p:attrNameLst>
                                          <p:attrName>style.visibility</p:attrName>
                                        </p:attrNameLst>
                                      </p:cBhvr>
                                      <p:to>
                                        <p:strVal val="visible"/>
                                      </p:to>
                                    </p:set>
                                    <p:animEffect transition="in" filter="blinds(horizontal)">
                                      <p:cBhvr>
                                        <p:cTn id="7" dur="500"/>
                                        <p:tgtEl>
                                          <p:spTgt spid="5955586">
                                            <p:txEl>
                                              <p:charRg st="20" end="35"/>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5955586">
                                            <p:txEl>
                                              <p:charRg st="35" end="53"/>
                                            </p:txEl>
                                          </p:spTgt>
                                        </p:tgtEl>
                                        <p:attrNameLst>
                                          <p:attrName>style.visibility</p:attrName>
                                        </p:attrNameLst>
                                      </p:cBhvr>
                                      <p:to>
                                        <p:strVal val="visible"/>
                                      </p:to>
                                    </p:set>
                                    <p:anim calcmode="lin" valueType="num">
                                      <p:cBhvr additive="base">
                                        <p:cTn id="12" dur="500" fill="hold"/>
                                        <p:tgtEl>
                                          <p:spTgt spid="5955586">
                                            <p:txEl>
                                              <p:charRg st="35" end="53"/>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955586">
                                            <p:txEl>
                                              <p:charRg st="35" end="53"/>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5955586">
                                            <p:txEl>
                                              <p:charRg st="53" end="75"/>
                                            </p:txEl>
                                          </p:spTgt>
                                        </p:tgtEl>
                                        <p:attrNameLst>
                                          <p:attrName>style.visibility</p:attrName>
                                        </p:attrNameLst>
                                      </p:cBhvr>
                                      <p:to>
                                        <p:strVal val="visible"/>
                                      </p:to>
                                    </p:set>
                                    <p:anim calcmode="lin" valueType="num">
                                      <p:cBhvr additive="base">
                                        <p:cTn id="18" dur="500" fill="hold"/>
                                        <p:tgtEl>
                                          <p:spTgt spid="5955586">
                                            <p:txEl>
                                              <p:charRg st="53" end="75"/>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5955586">
                                            <p:txEl>
                                              <p:charRg st="53" end="75"/>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5955586">
                                            <p:txEl>
                                              <p:charRg st="75" end="96"/>
                                            </p:txEl>
                                          </p:spTgt>
                                        </p:tgtEl>
                                        <p:attrNameLst>
                                          <p:attrName>style.visibility</p:attrName>
                                        </p:attrNameLst>
                                      </p:cBhvr>
                                      <p:to>
                                        <p:strVal val="visible"/>
                                      </p:to>
                                    </p:set>
                                    <p:anim calcmode="lin" valueType="num">
                                      <p:cBhvr additive="base">
                                        <p:cTn id="24" dur="500" fill="hold"/>
                                        <p:tgtEl>
                                          <p:spTgt spid="5955586">
                                            <p:txEl>
                                              <p:charRg st="75" end="96"/>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5955586">
                                            <p:txEl>
                                              <p:charRg st="75" end="96"/>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5955586">
                                            <p:txEl>
                                              <p:charRg st="97" end="117"/>
                                            </p:txEl>
                                          </p:spTgt>
                                        </p:tgtEl>
                                        <p:attrNameLst>
                                          <p:attrName>style.visibility</p:attrName>
                                        </p:attrNameLst>
                                      </p:cBhvr>
                                      <p:to>
                                        <p:strVal val="visible"/>
                                      </p:to>
                                    </p:set>
                                    <p:anim calcmode="lin" valueType="num">
                                      <p:cBhvr additive="base">
                                        <p:cTn id="30" dur="500" fill="hold"/>
                                        <p:tgtEl>
                                          <p:spTgt spid="5955586">
                                            <p:txEl>
                                              <p:charRg st="97" end="117"/>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5955586">
                                            <p:txEl>
                                              <p:charRg st="97" end="117"/>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5955586">
                                            <p:txEl>
                                              <p:charRg st="117" end="136"/>
                                            </p:txEl>
                                          </p:spTgt>
                                        </p:tgtEl>
                                        <p:attrNameLst>
                                          <p:attrName>style.visibility</p:attrName>
                                        </p:attrNameLst>
                                      </p:cBhvr>
                                      <p:to>
                                        <p:strVal val="visible"/>
                                      </p:to>
                                    </p:set>
                                    <p:anim calcmode="lin" valueType="num">
                                      <p:cBhvr additive="base">
                                        <p:cTn id="36" dur="500" fill="hold"/>
                                        <p:tgtEl>
                                          <p:spTgt spid="5955586">
                                            <p:txEl>
                                              <p:charRg st="117" end="136"/>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5955586">
                                            <p:txEl>
                                              <p:charRg st="117" end="136"/>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5955586">
                                            <p:txEl>
                                              <p:charRg st="136" end="152"/>
                                            </p:txEl>
                                          </p:spTgt>
                                        </p:tgtEl>
                                        <p:attrNameLst>
                                          <p:attrName>style.visibility</p:attrName>
                                        </p:attrNameLst>
                                      </p:cBhvr>
                                      <p:to>
                                        <p:strVal val="visible"/>
                                      </p:to>
                                    </p:set>
                                    <p:anim calcmode="lin" valueType="num">
                                      <p:cBhvr additive="base">
                                        <p:cTn id="42" dur="500" fill="hold"/>
                                        <p:tgtEl>
                                          <p:spTgt spid="5955586">
                                            <p:txEl>
                                              <p:charRg st="136" end="152"/>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5955586">
                                            <p:txEl>
                                              <p:charRg st="136" end="152"/>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nodeType="clickEffect">
                                  <p:stCondLst>
                                    <p:cond delay="0"/>
                                  </p:stCondLst>
                                  <p:childTnLst>
                                    <p:set>
                                      <p:cBhvr>
                                        <p:cTn id="47" dur="1" fill="hold">
                                          <p:stCondLst>
                                            <p:cond delay="0"/>
                                          </p:stCondLst>
                                        </p:cTn>
                                        <p:tgtEl>
                                          <p:spTgt spid="5955586">
                                            <p:txEl>
                                              <p:charRg st="152" end="172"/>
                                            </p:txEl>
                                          </p:spTgt>
                                        </p:tgtEl>
                                        <p:attrNameLst>
                                          <p:attrName>style.visibility</p:attrName>
                                        </p:attrNameLst>
                                      </p:cBhvr>
                                      <p:to>
                                        <p:strVal val="visible"/>
                                      </p:to>
                                    </p:set>
                                    <p:anim calcmode="lin" valueType="num">
                                      <p:cBhvr additive="base">
                                        <p:cTn id="48" dur="500" fill="hold"/>
                                        <p:tgtEl>
                                          <p:spTgt spid="5955586">
                                            <p:txEl>
                                              <p:charRg st="152" end="172"/>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5955586">
                                            <p:txEl>
                                              <p:charRg st="152" end="172"/>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nodeType="clickEffect">
                                  <p:stCondLst>
                                    <p:cond delay="0"/>
                                  </p:stCondLst>
                                  <p:childTnLst>
                                    <p:set>
                                      <p:cBhvr>
                                        <p:cTn id="53" dur="1" fill="hold">
                                          <p:stCondLst>
                                            <p:cond delay="0"/>
                                          </p:stCondLst>
                                        </p:cTn>
                                        <p:tgtEl>
                                          <p:spTgt spid="5955586">
                                            <p:txEl>
                                              <p:charRg st="172" end="191"/>
                                            </p:txEl>
                                          </p:spTgt>
                                        </p:tgtEl>
                                        <p:attrNameLst>
                                          <p:attrName>style.visibility</p:attrName>
                                        </p:attrNameLst>
                                      </p:cBhvr>
                                      <p:to>
                                        <p:strVal val="visible"/>
                                      </p:to>
                                    </p:set>
                                    <p:anim calcmode="lin" valueType="num">
                                      <p:cBhvr additive="base">
                                        <p:cTn id="54" dur="500" fill="hold"/>
                                        <p:tgtEl>
                                          <p:spTgt spid="5955586">
                                            <p:txEl>
                                              <p:charRg st="172" end="191"/>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5955586">
                                            <p:txEl>
                                              <p:charRg st="172" end="19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56610" name="Text Box 2"/>
          <p:cNvSpPr txBox="1"/>
          <p:nvPr/>
        </p:nvSpPr>
        <p:spPr>
          <a:xfrm>
            <a:off x="1223963" y="692150"/>
            <a:ext cx="7164387" cy="5522913"/>
          </a:xfrm>
          <a:prstGeom prst="rect">
            <a:avLst/>
          </a:prstGeom>
          <a:noFill/>
          <a:ln w="9525">
            <a:noFill/>
          </a:ln>
        </p:spPr>
        <p:txBody>
          <a:bodyPr>
            <a:spAutoFit/>
          </a:bodyPr>
          <a:p>
            <a:pPr>
              <a:buFont typeface="Arial" panose="020B0604020202020204" pitchFamily="34" charset="0"/>
            </a:pPr>
            <a:r>
              <a:rPr lang="zh-CN" altLang="en-US" sz="3200" b="1">
                <a:solidFill>
                  <a:srgbClr val="0000CC"/>
                </a:solidFill>
                <a:latin typeface="黑体" panose="02010609060101010101" pitchFamily="2" charset="-122"/>
                <a:ea typeface="黑体" panose="02010609060101010101" pitchFamily="2" charset="-122"/>
              </a:rPr>
              <a:t>　</a:t>
            </a:r>
            <a:r>
              <a:rPr lang="zh-CN" altLang="en-US" sz="3600" b="1">
                <a:solidFill>
                  <a:srgbClr val="0000CC"/>
                </a:solidFill>
                <a:latin typeface="黑体" panose="02010609060101010101" pitchFamily="2" charset="-122"/>
                <a:ea typeface="黑体" panose="02010609060101010101" pitchFamily="2" charset="-122"/>
              </a:rPr>
              <a:t>　明白了好标题的特征，在拟制标题时，我们就要采用一些手段，努力拟制出一个具备这些特征的好标题。</a:t>
            </a:r>
            <a:endParaRPr lang="zh-CN" altLang="en-US" sz="3600" b="1">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zh-CN" altLang="en-US" sz="3600" b="1">
                <a:solidFill>
                  <a:srgbClr val="0000CC"/>
                </a:solidFill>
                <a:latin typeface="黑体" panose="02010609060101010101" pitchFamily="2" charset="-122"/>
                <a:ea typeface="黑体" panose="02010609060101010101" pitchFamily="2" charset="-122"/>
              </a:rPr>
              <a:t>　　但是，因为</a:t>
            </a:r>
            <a:r>
              <a:rPr lang="zh-CN" altLang="en-US" sz="3600" b="1">
                <a:solidFill>
                  <a:srgbClr val="FF0000"/>
                </a:solidFill>
                <a:latin typeface="黑体" panose="02010609060101010101" pitchFamily="2" charset="-122"/>
                <a:ea typeface="黑体" panose="02010609060101010101" pitchFamily="2" charset="-122"/>
              </a:rPr>
              <a:t>话题作文</a:t>
            </a:r>
            <a:r>
              <a:rPr lang="zh-CN" altLang="en-US" sz="3600" b="1">
                <a:solidFill>
                  <a:srgbClr val="0000CC"/>
                </a:solidFill>
                <a:latin typeface="黑体" panose="02010609060101010101" pitchFamily="2" charset="-122"/>
                <a:ea typeface="黑体" panose="02010609060101010101" pitchFamily="2" charset="-122"/>
              </a:rPr>
              <a:t>和</a:t>
            </a:r>
            <a:r>
              <a:rPr lang="zh-CN" altLang="en-US" sz="3600" b="1">
                <a:solidFill>
                  <a:srgbClr val="FF0000"/>
                </a:solidFill>
                <a:latin typeface="黑体" panose="02010609060101010101" pitchFamily="2" charset="-122"/>
                <a:ea typeface="黑体" panose="02010609060101010101" pitchFamily="2" charset="-122"/>
              </a:rPr>
              <a:t>材料作文</a:t>
            </a:r>
            <a:r>
              <a:rPr lang="zh-CN" altLang="en-US" sz="3600" b="1">
                <a:solidFill>
                  <a:srgbClr val="0000CC"/>
                </a:solidFill>
                <a:latin typeface="黑体" panose="02010609060101010101" pitchFamily="2" charset="-122"/>
                <a:ea typeface="黑体" panose="02010609060101010101" pitchFamily="2" charset="-122"/>
              </a:rPr>
              <a:t>的特点不同，所以这两种命题形式在拟制标题时所采用的手段有相同的，也有不同的，下面分别谈 一下。</a:t>
            </a:r>
            <a:endParaRPr lang="zh-CN" altLang="en-US" sz="3600" b="1">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endParaRPr lang="zh-CN" altLang="en-US" sz="3200" b="1">
              <a:solidFill>
                <a:srgbClr val="0000CC"/>
              </a:solidFill>
              <a:latin typeface="黑体" panose="02010609060101010101" pitchFamily="2" charset="-122"/>
              <a:ea typeface="黑体" panose="02010609060101010101" pitchFamily="2" charset="-122"/>
            </a:endParaRPr>
          </a:p>
        </p:txBody>
      </p:sp>
      <p:sp>
        <p:nvSpPr>
          <p:cNvPr id="5956611" name="Text Box 3"/>
          <p:cNvSpPr txBox="1"/>
          <p:nvPr/>
        </p:nvSpPr>
        <p:spPr>
          <a:xfrm>
            <a:off x="231775" y="2219325"/>
            <a:ext cx="8443913" cy="579438"/>
          </a:xfrm>
          <a:prstGeom prst="rect">
            <a:avLst/>
          </a:prstGeom>
          <a:noFill/>
          <a:ln w="9525">
            <a:noFill/>
          </a:ln>
        </p:spPr>
        <p:txBody>
          <a:bodyPr>
            <a:spAutoFit/>
          </a:bodyPr>
          <a:p>
            <a:pPr>
              <a:buFont typeface="Arial" panose="020B0604020202020204" pitchFamily="34" charset="0"/>
            </a:pPr>
            <a:endParaRPr sz="3200" b="1" dirty="0">
              <a:solidFill>
                <a:srgbClr val="0000CC"/>
              </a:solidFill>
              <a:latin typeface="黑体" panose="02010609060101010101" pitchFamily="2" charset="-122"/>
              <a:ea typeface="黑体" panose="02010609060101010101" pitchFamily="2" charset="-122"/>
            </a:endParaRPr>
          </a:p>
        </p:txBody>
      </p:sp>
      <p:sp>
        <p:nvSpPr>
          <p:cNvPr id="5956612" name="Text Box 4"/>
          <p:cNvSpPr txBox="1"/>
          <p:nvPr/>
        </p:nvSpPr>
        <p:spPr>
          <a:xfrm>
            <a:off x="376238" y="279400"/>
            <a:ext cx="184150" cy="519113"/>
          </a:xfrm>
          <a:prstGeom prst="rect">
            <a:avLst/>
          </a:prstGeom>
          <a:noFill/>
          <a:ln w="9525">
            <a:noFill/>
          </a:ln>
        </p:spPr>
        <p:txBody>
          <a:bodyPr wrap="none">
            <a:spAutoFit/>
          </a:bodyPr>
          <a:p>
            <a:pPr algn="ctr">
              <a:buFont typeface="Arial" panose="020B0604020202020204" pitchFamily="34" charset="0"/>
            </a:pPr>
            <a:endParaRPr sz="2800" b="1" dirty="0">
              <a:solidFill>
                <a:srgbClr val="FF0000"/>
              </a:solidFill>
              <a:latin typeface="Arial" panose="020B0604020202020204" pitchFamily="34" charset="0"/>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956610">
                                            <p:txEl>
                                              <p:charRg st="0" end="49"/>
                                            </p:txEl>
                                          </p:spTgt>
                                        </p:tgtEl>
                                        <p:attrNameLst>
                                          <p:attrName>style.visibility</p:attrName>
                                        </p:attrNameLst>
                                      </p:cBhvr>
                                      <p:to>
                                        <p:strVal val="visible"/>
                                      </p:to>
                                    </p:set>
                                    <p:anim calcmode="lin" valueType="num">
                                      <p:cBhvr additive="base">
                                        <p:cTn id="7" dur="500" fill="hold"/>
                                        <p:tgtEl>
                                          <p:spTgt spid="5956610">
                                            <p:txEl>
                                              <p:charRg st="0" end="49"/>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956610">
                                            <p:txEl>
                                              <p:charRg st="0" end="49"/>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956610">
                                            <p:txEl>
                                              <p:charRg st="49" end="113"/>
                                            </p:txEl>
                                          </p:spTgt>
                                        </p:tgtEl>
                                        <p:attrNameLst>
                                          <p:attrName>style.visibility</p:attrName>
                                        </p:attrNameLst>
                                      </p:cBhvr>
                                      <p:to>
                                        <p:strVal val="visible"/>
                                      </p:to>
                                    </p:set>
                                    <p:anim calcmode="lin" valueType="num">
                                      <p:cBhvr additive="base">
                                        <p:cTn id="13" dur="500" fill="hold"/>
                                        <p:tgtEl>
                                          <p:spTgt spid="5956610">
                                            <p:txEl>
                                              <p:charRg st="49" end="11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956610">
                                            <p:txEl>
                                              <p:charRg st="49" end="1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39202" name="文本框 5939201"/>
          <p:cNvSpPr txBox="1"/>
          <p:nvPr/>
        </p:nvSpPr>
        <p:spPr>
          <a:xfrm>
            <a:off x="827088" y="2060575"/>
            <a:ext cx="7848600" cy="3505200"/>
          </a:xfrm>
          <a:prstGeom prst="rect">
            <a:avLst/>
          </a:prstGeom>
          <a:noFill/>
          <a:ln w="9525">
            <a:noFill/>
          </a:ln>
        </p:spPr>
        <p:txBody>
          <a:bodyPr>
            <a:spAutoFit/>
          </a:bodyPr>
          <a:p>
            <a:pPr algn="ctr">
              <a:spcBef>
                <a:spcPct val="50000"/>
              </a:spcBef>
              <a:buFont typeface="Arial" panose="020B0604020202020204" pitchFamily="34" charset="0"/>
            </a:pPr>
            <a:r>
              <a:rPr lang="zh-CN" altLang="en-US" sz="4800" b="1" dirty="0">
                <a:latin typeface="Times New Roman" panose="02020603050405020304" pitchFamily="18" charset="0"/>
                <a:ea typeface="隶书" pitchFamily="49" charset="-122"/>
              </a:rPr>
              <a:t>学习目标</a:t>
            </a:r>
            <a:endParaRPr lang="zh-CN" altLang="en-US" sz="4800" b="1" dirty="0">
              <a:latin typeface="Times New Roman" panose="02020603050405020304" pitchFamily="18" charset="0"/>
              <a:ea typeface="隶书" pitchFamily="49" charset="-122"/>
            </a:endParaRPr>
          </a:p>
          <a:p>
            <a:pPr>
              <a:spcBef>
                <a:spcPct val="50000"/>
              </a:spcBef>
              <a:buFont typeface="Arial" panose="020B0604020202020204" pitchFamily="34" charset="0"/>
            </a:pPr>
            <a:r>
              <a:rPr lang="zh-CN" altLang="en-US" sz="3200" b="1" dirty="0">
                <a:latin typeface="黑体" panose="02010609060101010101" pitchFamily="2" charset="-122"/>
                <a:ea typeface="黑体" panose="02010609060101010101" pitchFamily="2" charset="-122"/>
              </a:rPr>
              <a:t>    1</a:t>
            </a:r>
            <a:r>
              <a:rPr lang="en-US" altLang="zh-CN" sz="3200" b="1" dirty="0">
                <a:latin typeface="黑体" panose="02010609060101010101" pitchFamily="2" charset="-122"/>
                <a:ea typeface="黑体" panose="02010609060101010101" pitchFamily="2" charset="-122"/>
              </a:rPr>
              <a:t>. </a:t>
            </a:r>
            <a:r>
              <a:rPr lang="zh-CN" altLang="en-US" sz="3200" b="1" dirty="0">
                <a:latin typeface="黑体" panose="02010609060101010101" pitchFamily="2" charset="-122"/>
                <a:ea typeface="黑体" panose="02010609060101010101" pitchFamily="2" charset="-122"/>
              </a:rPr>
              <a:t>了解话题作文、新材料作文的拟题要求。</a:t>
            </a:r>
            <a:endParaRPr lang="zh-CN" altLang="en-US" sz="3200" b="1" dirty="0">
              <a:latin typeface="黑体" panose="02010609060101010101" pitchFamily="2" charset="-122"/>
              <a:ea typeface="黑体" panose="02010609060101010101" pitchFamily="2" charset="-122"/>
            </a:endParaRPr>
          </a:p>
          <a:p>
            <a:pPr>
              <a:spcBef>
                <a:spcPct val="50000"/>
              </a:spcBef>
              <a:buFont typeface="Arial" panose="020B0604020202020204" pitchFamily="34" charset="0"/>
            </a:pPr>
            <a:r>
              <a:rPr lang="zh-CN" altLang="en-US" sz="3200" b="1" dirty="0">
                <a:latin typeface="黑体" panose="02010609060101010101" pitchFamily="2" charset="-122"/>
                <a:ea typeface="黑体" panose="02010609060101010101" pitchFamily="2" charset="-122"/>
              </a:rPr>
              <a:t>    2</a:t>
            </a:r>
            <a:r>
              <a:rPr lang="en-US" altLang="zh-CN" sz="3200" b="1" dirty="0">
                <a:latin typeface="黑体" panose="02010609060101010101" pitchFamily="2" charset="-122"/>
                <a:ea typeface="黑体" panose="02010609060101010101" pitchFamily="2" charset="-122"/>
              </a:rPr>
              <a:t>. </a:t>
            </a:r>
            <a:r>
              <a:rPr lang="zh-CN" altLang="en-US" sz="3200" b="1" dirty="0">
                <a:latin typeface="黑体" panose="02010609060101010101" pitchFamily="2" charset="-122"/>
                <a:ea typeface="黑体" panose="02010609060101010101" pitchFamily="2" charset="-122"/>
              </a:rPr>
              <a:t>掌握拟题方法，快速准确拟题。</a:t>
            </a:r>
            <a:endParaRPr lang="zh-CN" altLang="en-US" sz="3200" b="1" dirty="0">
              <a:latin typeface="黑体" panose="02010609060101010101" pitchFamily="2" charset="-122"/>
              <a:ea typeface="黑体" panose="02010609060101010101" pitchFamily="2" charset="-122"/>
            </a:endParaRPr>
          </a:p>
          <a:p>
            <a:pPr algn="ctr">
              <a:spcBef>
                <a:spcPct val="50000"/>
              </a:spcBef>
              <a:buFont typeface="Arial" panose="020B0604020202020204" pitchFamily="34" charset="0"/>
            </a:pPr>
            <a:endParaRPr lang="zh-CN" altLang="en-US" sz="3200" b="1" dirty="0">
              <a:latin typeface="黑体" panose="02010609060101010101" pitchFamily="2" charset="-122"/>
              <a:ea typeface="黑体" panose="02010609060101010101" pitchFamily="2" charset="-122"/>
            </a:endParaRPr>
          </a:p>
        </p:txBody>
      </p:sp>
      <p:pic>
        <p:nvPicPr>
          <p:cNvPr id="5939203" name="图片 5939202" descr="图片5"/>
          <p:cNvPicPr>
            <a:picLocks noChangeAspect="1"/>
          </p:cNvPicPr>
          <p:nvPr/>
        </p:nvPicPr>
        <p:blipFill>
          <a:blip r:embed="rId1"/>
          <a:stretch>
            <a:fillRect/>
          </a:stretch>
        </p:blipFill>
        <p:spPr>
          <a:xfrm>
            <a:off x="827088" y="981075"/>
            <a:ext cx="1246187" cy="1295400"/>
          </a:xfrm>
          <a:prstGeom prst="rect">
            <a:avLst/>
          </a:prstGeom>
          <a:noFill/>
          <a:ln w="9525">
            <a:noFill/>
          </a:ln>
        </p:spPr>
      </p:pic>
      <p:pic>
        <p:nvPicPr>
          <p:cNvPr id="5939204" name="图片 5939203" descr="七色花dh20"/>
          <p:cNvPicPr>
            <a:picLocks noChangeAspect="1"/>
          </p:cNvPicPr>
          <p:nvPr/>
        </p:nvPicPr>
        <p:blipFill>
          <a:blip r:embed="rId2"/>
          <a:stretch>
            <a:fillRect/>
          </a:stretch>
        </p:blipFill>
        <p:spPr>
          <a:xfrm>
            <a:off x="6877050" y="4797425"/>
            <a:ext cx="2133600" cy="1100138"/>
          </a:xfrm>
          <a:prstGeom prst="rect">
            <a:avLst/>
          </a:prstGeom>
          <a:noFill/>
          <a:ln w="9525">
            <a:noFill/>
          </a:ln>
        </p:spPr>
      </p:pic>
      <p:pic>
        <p:nvPicPr>
          <p:cNvPr id="5939205" name="图片 5939204" descr="界线5"/>
          <p:cNvPicPr>
            <a:picLocks noChangeAspect="1"/>
          </p:cNvPicPr>
          <p:nvPr/>
        </p:nvPicPr>
        <p:blipFill>
          <a:blip r:embed="rId3"/>
          <a:stretch>
            <a:fillRect/>
          </a:stretch>
        </p:blipFill>
        <p:spPr>
          <a:xfrm>
            <a:off x="1116013" y="5084763"/>
            <a:ext cx="5715000" cy="609600"/>
          </a:xfrm>
          <a:prstGeom prst="rect">
            <a:avLst/>
          </a:prstGeom>
          <a:noFill/>
          <a:ln w="9525">
            <a:noFill/>
          </a:ln>
        </p:spPr>
      </p:pic>
      <p:pic>
        <p:nvPicPr>
          <p:cNvPr id="5939206" name="图片 5939205" descr="20070325100420365"/>
          <p:cNvPicPr>
            <a:picLocks noChangeAspect="1"/>
          </p:cNvPicPr>
          <p:nvPr/>
        </p:nvPicPr>
        <p:blipFill>
          <a:blip r:embed="rId4"/>
          <a:stretch>
            <a:fillRect/>
          </a:stretch>
        </p:blipFill>
        <p:spPr>
          <a:xfrm>
            <a:off x="6732588" y="620713"/>
            <a:ext cx="1728787" cy="1520825"/>
          </a:xfrm>
          <a:prstGeom prst="rect">
            <a:avLst/>
          </a:prstGeom>
          <a:noFill/>
          <a:ln w="9525">
            <a:noFill/>
          </a:ln>
        </p:spPr>
      </p:pic>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5939202"/>
                                        </p:tgtEl>
                                        <p:attrNameLst>
                                          <p:attrName>style.visibility</p:attrName>
                                        </p:attrNameLst>
                                      </p:cBhvr>
                                      <p:to>
                                        <p:strVal val="visible"/>
                                      </p:to>
                                    </p:set>
                                    <p:anim calcmode="discrete" valueType="clr">
                                      <p:cBhvr override="childStyle">
                                        <p:cTn id="7" dur="80"/>
                                        <p:tgtEl>
                                          <p:spTgt spid="593920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939202"/>
                                        </p:tgtEl>
                                        <p:attrNameLst>
                                          <p:attrName>fillcolor</p:attrName>
                                        </p:attrNameLst>
                                      </p:cBhvr>
                                      <p:tavLst>
                                        <p:tav tm="0">
                                          <p:val>
                                            <p:clrVal>
                                              <a:schemeClr val="accent2"/>
                                            </p:clrVal>
                                          </p:val>
                                        </p:tav>
                                        <p:tav tm="50000">
                                          <p:val>
                                            <p:clrVal>
                                              <a:schemeClr val="hlink"/>
                                            </p:clrVal>
                                          </p:val>
                                        </p:tav>
                                      </p:tavLst>
                                    </p:anim>
                                    <p:set>
                                      <p:cBhvr>
                                        <p:cTn id="9" dur="80"/>
                                        <p:tgtEl>
                                          <p:spTgt spid="593920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20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57634" name="矩形 5957633"/>
          <p:cNvSpPr/>
          <p:nvPr/>
        </p:nvSpPr>
        <p:spPr>
          <a:xfrm>
            <a:off x="1547813" y="1989138"/>
            <a:ext cx="5903912" cy="2376487"/>
          </a:xfrm>
          <a:prstGeom prst="rect">
            <a:avLst/>
          </a:prstGeom>
        </p:spPr>
        <p:txBody>
          <a:bodyPr wrap="none" fromWordArt="1">
            <a:prstTxWarp prst="textFadeUp">
              <a:avLst>
                <a:gd name="adj" fmla="val 9991"/>
              </a:avLst>
            </a:prstTxWarp>
            <a:normAutofit/>
          </a:bodyPr>
          <a:p>
            <a:pPr algn="ctr"/>
            <a:r>
              <a:rPr lang="zh-CN" altLang="en-US" sz="3600">
                <a:ln w="12700" cap="flat" cmpd="sng">
                  <a:solidFill>
                    <a:srgbClr val="B2B2B2"/>
                  </a:solidFill>
                  <a:prstDash val="solid"/>
                  <a:headEnd type="none" w="med" len="med"/>
                  <a:tailEnd type="none" w="med" len="med"/>
                </a:ln>
                <a:solidFill>
                  <a:srgbClr val="FF3300"/>
                </a:solidFill>
                <a:effectLst>
                  <a:outerShdw dist="35921" dir="2699999" sy="50000" rotWithShape="0">
                    <a:srgbClr val="875B0D">
                      <a:alpha val="67999"/>
                    </a:srgbClr>
                  </a:outerShdw>
                </a:effectLst>
                <a:latin typeface="宋体" panose="02010600030101010101" pitchFamily="2" charset="-122"/>
                <a:ea typeface="宋体" panose="02010600030101010101" pitchFamily="2" charset="-122"/>
              </a:rPr>
              <a:t>一、话题作文的拟题方法</a:t>
            </a:r>
            <a:endParaRPr lang="zh-CN" altLang="en-US" sz="3600">
              <a:ln w="12700" cap="flat" cmpd="sng">
                <a:solidFill>
                  <a:srgbClr val="B2B2B2"/>
                </a:solidFill>
                <a:prstDash val="solid"/>
                <a:headEnd type="none" w="med" len="med"/>
                <a:tailEnd type="none" w="med" len="med"/>
              </a:ln>
              <a:solidFill>
                <a:srgbClr val="FF3300"/>
              </a:solidFill>
              <a:effectLst>
                <a:outerShdw dist="35921" dir="2699999" sy="50000" rotWithShape="0">
                  <a:srgbClr val="875B0D">
                    <a:alpha val="67999"/>
                  </a:srgbClr>
                </a:outerShdw>
              </a:effectLst>
              <a:latin typeface="宋体" panose="02010600030101010101" pitchFamily="2" charset="-122"/>
              <a:ea typeface="宋体" panose="02010600030101010101" pitchFamily="2" charset="-122"/>
            </a:endParaRPr>
          </a:p>
        </p:txBody>
      </p:sp>
      <p:pic>
        <p:nvPicPr>
          <p:cNvPr id="5957635" name="图片 5957634" descr="线条2"/>
          <p:cNvPicPr>
            <a:picLocks noChangeAspect="1"/>
          </p:cNvPicPr>
          <p:nvPr/>
        </p:nvPicPr>
        <p:blipFill>
          <a:blip r:embed="rId1"/>
          <a:stretch>
            <a:fillRect/>
          </a:stretch>
        </p:blipFill>
        <p:spPr>
          <a:xfrm>
            <a:off x="1371600" y="4724400"/>
            <a:ext cx="6629400" cy="549275"/>
          </a:xfrm>
          <a:prstGeom prst="rect">
            <a:avLst/>
          </a:prstGeom>
          <a:noFill/>
          <a:ln w="9525">
            <a:noFill/>
          </a:ln>
        </p:spPr>
      </p:pic>
      <p:pic>
        <p:nvPicPr>
          <p:cNvPr id="5957636" name="图片 5957635" descr="图噶片1"/>
          <p:cNvPicPr>
            <a:picLocks noChangeAspect="1"/>
          </p:cNvPicPr>
          <p:nvPr/>
        </p:nvPicPr>
        <p:blipFill>
          <a:blip r:embed="rId1"/>
          <a:stretch>
            <a:fillRect/>
          </a:stretch>
        </p:blipFill>
        <p:spPr>
          <a:xfrm>
            <a:off x="1403350" y="1341438"/>
            <a:ext cx="6408738" cy="508000"/>
          </a:xfrm>
          <a:prstGeom prst="rect">
            <a:avLst/>
          </a:prstGeom>
          <a:noFill/>
          <a:ln w="9525">
            <a:noFill/>
          </a:ln>
        </p:spPr>
      </p:pic>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5957634"/>
                                        </p:tgtEl>
                                        <p:attrNameLst>
                                          <p:attrName>style.visibility</p:attrName>
                                        </p:attrNameLst>
                                      </p:cBhvr>
                                      <p:to>
                                        <p:strVal val="visible"/>
                                      </p:to>
                                    </p:set>
                                    <p:anim calcmode="lin" valueType="num">
                                      <p:cBhvr>
                                        <p:cTn id="7" dur="1000" fill="hold"/>
                                        <p:tgtEl>
                                          <p:spTgt spid="5957634"/>
                                        </p:tgtEl>
                                        <p:attrNameLst>
                                          <p:attrName>ppt_w</p:attrName>
                                        </p:attrNameLst>
                                      </p:cBhvr>
                                      <p:tavLst>
                                        <p:tav tm="0">
                                          <p:val>
                                            <p:fltVal val="0.000000"/>
                                          </p:val>
                                        </p:tav>
                                        <p:tav tm="100000">
                                          <p:val>
                                            <p:strVal val="#ppt_w"/>
                                          </p:val>
                                        </p:tav>
                                      </p:tavLst>
                                    </p:anim>
                                    <p:anim calcmode="lin" valueType="num">
                                      <p:cBhvr>
                                        <p:cTn id="8" dur="1000" fill="hold"/>
                                        <p:tgtEl>
                                          <p:spTgt spid="5957634"/>
                                        </p:tgtEl>
                                        <p:attrNameLst>
                                          <p:attrName>ppt_h</p:attrName>
                                        </p:attrNameLst>
                                      </p:cBhvr>
                                      <p:tavLst>
                                        <p:tav tm="0">
                                          <p:val>
                                            <p:fltVal val="0.000000"/>
                                          </p:val>
                                        </p:tav>
                                        <p:tav tm="100000">
                                          <p:val>
                                            <p:strVal val="#ppt_h"/>
                                          </p:val>
                                        </p:tav>
                                      </p:tavLst>
                                    </p:anim>
                                    <p:anim calcmode="lin" valueType="num">
                                      <p:cBhvr>
                                        <p:cTn id="9" dur="1000" fill="hold"/>
                                        <p:tgtEl>
                                          <p:spTgt spid="5957634"/>
                                        </p:tgtEl>
                                        <p:attrNameLst>
                                          <p:attrName>style.rotation</p:attrName>
                                        </p:attrNameLst>
                                      </p:cBhvr>
                                      <p:tavLst>
                                        <p:tav tm="0">
                                          <p:val>
                                            <p:fltVal val="90.000000"/>
                                          </p:val>
                                        </p:tav>
                                        <p:tav tm="100000">
                                          <p:val>
                                            <p:fltVal val="0.000000"/>
                                          </p:val>
                                        </p:tav>
                                      </p:tavLst>
                                    </p:anim>
                                    <p:animEffect transition="in" filter="fade">
                                      <p:cBhvr>
                                        <p:cTn id="10" dur="1000"/>
                                        <p:tgtEl>
                                          <p:spTgt spid="59576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58658" name="Text Box 4"/>
          <p:cNvSpPr txBox="1"/>
          <p:nvPr/>
        </p:nvSpPr>
        <p:spPr>
          <a:xfrm>
            <a:off x="158750" y="136525"/>
            <a:ext cx="184150" cy="519113"/>
          </a:xfrm>
          <a:prstGeom prst="rect">
            <a:avLst/>
          </a:prstGeom>
          <a:noFill/>
          <a:ln w="9525">
            <a:noFill/>
          </a:ln>
        </p:spPr>
        <p:txBody>
          <a:bodyPr wrap="none">
            <a:spAutoFit/>
          </a:bodyPr>
          <a:p>
            <a:pPr algn="ctr">
              <a:buFont typeface="Arial" panose="020B0604020202020204" pitchFamily="34" charset="0"/>
            </a:pPr>
            <a:endParaRPr sz="2800" b="1" dirty="0">
              <a:solidFill>
                <a:srgbClr val="FF0000"/>
              </a:solidFill>
              <a:latin typeface="Arial" panose="020B0604020202020204" pitchFamily="34" charset="0"/>
            </a:endParaRPr>
          </a:p>
        </p:txBody>
      </p:sp>
      <p:sp>
        <p:nvSpPr>
          <p:cNvPr id="5958659" name="Text Box 5"/>
          <p:cNvSpPr txBox="1"/>
          <p:nvPr/>
        </p:nvSpPr>
        <p:spPr>
          <a:xfrm>
            <a:off x="539750" y="188913"/>
            <a:ext cx="7056438" cy="701675"/>
          </a:xfrm>
          <a:prstGeom prst="rect">
            <a:avLst/>
          </a:prstGeom>
          <a:solidFill>
            <a:schemeClr val="bg1"/>
          </a:solidFill>
          <a:ln w="9525">
            <a:noFill/>
          </a:ln>
        </p:spPr>
        <p:txBody>
          <a:bodyPr>
            <a:spAutoFit/>
          </a:bodyPr>
          <a:p>
            <a:pPr eaLnBrk="0" hangingPunct="0">
              <a:spcBef>
                <a:spcPct val="50000"/>
              </a:spcBef>
              <a:buFont typeface="Arial" panose="020B0604020202020204" pitchFamily="34" charset="0"/>
            </a:pPr>
            <a:r>
              <a:rPr lang="zh-CN" altLang="en-US" sz="4000" b="1">
                <a:solidFill>
                  <a:srgbClr val="FF0000"/>
                </a:solidFill>
                <a:latin typeface="Times New Roman" panose="02020603050405020304" pitchFamily="18" charset="0"/>
                <a:ea typeface="黑体" panose="02010609060101010101" pitchFamily="2" charset="-122"/>
              </a:rPr>
              <a:t>一、确定文体，扬长避短</a:t>
            </a:r>
            <a:endParaRPr lang="zh-CN" altLang="en-US" sz="4000" b="1">
              <a:solidFill>
                <a:srgbClr val="FF0000"/>
              </a:solidFill>
              <a:latin typeface="Times New Roman" panose="02020603050405020304" pitchFamily="18" charset="0"/>
              <a:ea typeface="黑体" panose="02010609060101010101" pitchFamily="2" charset="-122"/>
            </a:endParaRPr>
          </a:p>
        </p:txBody>
      </p:sp>
      <p:sp>
        <p:nvSpPr>
          <p:cNvPr id="5958660" name="Text Box 6"/>
          <p:cNvSpPr txBox="1"/>
          <p:nvPr/>
        </p:nvSpPr>
        <p:spPr>
          <a:xfrm>
            <a:off x="735013" y="1071563"/>
            <a:ext cx="184150" cy="519112"/>
          </a:xfrm>
          <a:prstGeom prst="rect">
            <a:avLst/>
          </a:prstGeom>
          <a:noFill/>
          <a:ln w="9525">
            <a:noFill/>
          </a:ln>
        </p:spPr>
        <p:txBody>
          <a:bodyPr wrap="none">
            <a:spAutoFit/>
          </a:bodyPr>
          <a:p>
            <a:pPr algn="ctr">
              <a:buFont typeface="Arial" panose="020B0604020202020204" pitchFamily="34" charset="0"/>
            </a:pPr>
            <a:endParaRPr sz="2800" b="1" dirty="0">
              <a:solidFill>
                <a:srgbClr val="FF0000"/>
              </a:solidFill>
              <a:latin typeface="Arial" panose="020B0604020202020204" pitchFamily="34" charset="0"/>
            </a:endParaRPr>
          </a:p>
        </p:txBody>
      </p:sp>
      <p:sp>
        <p:nvSpPr>
          <p:cNvPr id="5958661" name="Rectangle 7"/>
          <p:cNvSpPr/>
          <p:nvPr/>
        </p:nvSpPr>
        <p:spPr>
          <a:xfrm>
            <a:off x="468313" y="981075"/>
            <a:ext cx="8316912" cy="5472113"/>
          </a:xfrm>
          <a:prstGeom prst="rect">
            <a:avLst/>
          </a:prstGeom>
          <a:noFill/>
          <a:ln w="9525">
            <a:noFill/>
          </a:ln>
        </p:spPr>
        <p:txBody>
          <a:bodyPr anchor="ctr"/>
          <a:p>
            <a:pPr marL="342900" indent="-342900" algn="just">
              <a:spcBef>
                <a:spcPct val="20000"/>
              </a:spcBef>
              <a:buClr>
                <a:schemeClr val="folHlink"/>
              </a:buClr>
              <a:buSzPct val="60000"/>
              <a:buFont typeface="Wingdings" panose="05000000000000000000" pitchFamily="2" charset="2"/>
            </a:pPr>
            <a:r>
              <a:rPr lang="zh-CN" altLang="en-US" sz="2400" b="1" dirty="0">
                <a:solidFill>
                  <a:srgbClr val="0000CC"/>
                </a:solidFill>
                <a:latin typeface="黑体" panose="02010609060101010101" pitchFamily="2" charset="-122"/>
                <a:ea typeface="黑体" panose="02010609060101010101" pitchFamily="2" charset="-122"/>
              </a:rPr>
              <a:t>　　　紧扣话题，调动积累，选用自己的</a:t>
            </a:r>
            <a:r>
              <a:rPr lang="zh-CN" altLang="en-US" sz="2400" b="1" dirty="0">
                <a:solidFill>
                  <a:srgbClr val="0000CC"/>
                </a:solidFill>
                <a:latin typeface="Arial" panose="020B0604020202020204" pitchFamily="34" charset="0"/>
                <a:ea typeface="黑体" panose="02010609060101010101" pitchFamily="2" charset="-122"/>
              </a:rPr>
              <a:t>“</a:t>
            </a:r>
            <a:r>
              <a:rPr lang="zh-CN" altLang="en-US" sz="2400" b="1" dirty="0">
                <a:solidFill>
                  <a:srgbClr val="0000CC"/>
                </a:solidFill>
                <a:latin typeface="黑体" panose="02010609060101010101" pitchFamily="2" charset="-122"/>
                <a:ea typeface="黑体" panose="02010609060101010101" pitchFamily="2" charset="-122"/>
              </a:rPr>
              <a:t>拿手文体</a:t>
            </a:r>
            <a:r>
              <a:rPr lang="zh-CN" altLang="en-US" sz="2400" b="1" dirty="0">
                <a:solidFill>
                  <a:srgbClr val="0000CC"/>
                </a:solidFill>
                <a:latin typeface="Arial" panose="020B0604020202020204" pitchFamily="34" charset="0"/>
                <a:ea typeface="黑体" panose="02010609060101010101" pitchFamily="2" charset="-122"/>
              </a:rPr>
              <a:t>”</a:t>
            </a:r>
            <a:r>
              <a:rPr lang="zh-CN" altLang="en-US" sz="2400" b="1" dirty="0">
                <a:solidFill>
                  <a:srgbClr val="0000CC"/>
                </a:solidFill>
                <a:latin typeface="黑体" panose="02010609060101010101" pitchFamily="2" charset="-122"/>
                <a:ea typeface="黑体" panose="02010609060101010101" pitchFamily="2" charset="-122"/>
              </a:rPr>
              <a:t>写作是快速拟题的基本前提。因为任何文章都是有体裁的，不讲文体，随心所欲地写作，只会写出结构松散，不合章法，非驴非马的</a:t>
            </a:r>
            <a:r>
              <a:rPr lang="zh-CN" altLang="en-US" sz="2400" b="1" dirty="0">
                <a:solidFill>
                  <a:srgbClr val="0000CC"/>
                </a:solidFill>
                <a:latin typeface="Arial" panose="020B0604020202020204" pitchFamily="34" charset="0"/>
                <a:ea typeface="黑体" panose="02010609060101010101" pitchFamily="2" charset="-122"/>
              </a:rPr>
              <a:t>“</a:t>
            </a:r>
            <a:r>
              <a:rPr lang="zh-CN" altLang="en-US" sz="2400" b="1" dirty="0">
                <a:solidFill>
                  <a:srgbClr val="0000CC"/>
                </a:solidFill>
                <a:latin typeface="黑体" panose="02010609060101010101" pitchFamily="2" charset="-122"/>
                <a:ea typeface="黑体" panose="02010609060101010101" pitchFamily="2" charset="-122"/>
              </a:rPr>
              <a:t>四不像</a:t>
            </a:r>
            <a:r>
              <a:rPr lang="zh-CN" altLang="en-US" sz="2400" b="1" dirty="0">
                <a:solidFill>
                  <a:srgbClr val="0000CC"/>
                </a:solidFill>
                <a:latin typeface="Arial" panose="020B0604020202020204" pitchFamily="34" charset="0"/>
                <a:ea typeface="黑体" panose="02010609060101010101" pitchFamily="2" charset="-122"/>
              </a:rPr>
              <a:t>”</a:t>
            </a:r>
            <a:r>
              <a:rPr lang="zh-CN" altLang="en-US" sz="2400" b="1" dirty="0">
                <a:solidFill>
                  <a:srgbClr val="0000CC"/>
                </a:solidFill>
                <a:latin typeface="黑体" panose="02010609060101010101" pitchFamily="2" charset="-122"/>
                <a:ea typeface="黑体" panose="02010609060101010101" pitchFamily="2" charset="-122"/>
              </a:rPr>
              <a:t>文章。况且，话题作文也只是要求文体不限，并非不讲文体。</a:t>
            </a:r>
            <a:endParaRPr lang="zh-CN" altLang="en-US" sz="2400" b="1" dirty="0">
              <a:solidFill>
                <a:srgbClr val="0000CC"/>
              </a:solidFill>
              <a:latin typeface="黑体" panose="02010609060101010101" pitchFamily="2" charset="-122"/>
              <a:ea typeface="黑体" panose="02010609060101010101" pitchFamily="2" charset="-122"/>
            </a:endParaRPr>
          </a:p>
          <a:p>
            <a:pPr marL="342900" indent="-342900" algn="just">
              <a:spcBef>
                <a:spcPct val="20000"/>
              </a:spcBef>
              <a:buClr>
                <a:schemeClr val="folHlink"/>
              </a:buClr>
              <a:buSzPct val="60000"/>
              <a:buFont typeface="Wingdings" panose="05000000000000000000" pitchFamily="2" charset="2"/>
            </a:pPr>
            <a:r>
              <a:rPr lang="zh-CN" altLang="en-US" sz="2400" b="1" dirty="0">
                <a:solidFill>
                  <a:srgbClr val="0000CC"/>
                </a:solidFill>
                <a:latin typeface="黑体" panose="02010609060101010101" pitchFamily="2" charset="-122"/>
                <a:ea typeface="黑体" panose="02010609060101010101" pitchFamily="2" charset="-122"/>
              </a:rPr>
              <a:t>     例如：做梦，是一种常见的生理现象。但梦的内容却是异常丰富，形式是异常多样的。请以</a:t>
            </a:r>
            <a:r>
              <a:rPr lang="zh-CN" altLang="en-US" sz="2400" b="1" dirty="0">
                <a:solidFill>
                  <a:srgbClr val="0000CC"/>
                </a:solidFill>
                <a:latin typeface="Arial" panose="020B0604020202020204" pitchFamily="34" charset="0"/>
                <a:ea typeface="黑体" panose="02010609060101010101" pitchFamily="2" charset="-122"/>
              </a:rPr>
              <a:t>“</a:t>
            </a:r>
            <a:r>
              <a:rPr lang="zh-CN" altLang="en-US" sz="2400" b="1" dirty="0">
                <a:solidFill>
                  <a:srgbClr val="FF0000"/>
                </a:solidFill>
                <a:latin typeface="黑体" panose="02010609060101010101" pitchFamily="2" charset="-122"/>
                <a:ea typeface="黑体" panose="02010609060101010101" pitchFamily="2" charset="-122"/>
              </a:rPr>
              <a:t>梦</a:t>
            </a:r>
            <a:r>
              <a:rPr lang="zh-CN" altLang="en-US" sz="2400" b="1" dirty="0">
                <a:solidFill>
                  <a:srgbClr val="0000CC"/>
                </a:solidFill>
                <a:latin typeface="Arial" panose="020B0604020202020204" pitchFamily="34" charset="0"/>
                <a:ea typeface="黑体" panose="02010609060101010101" pitchFamily="2" charset="-122"/>
              </a:rPr>
              <a:t>”</a:t>
            </a:r>
            <a:r>
              <a:rPr lang="zh-CN" altLang="en-US" sz="2400" b="1" dirty="0">
                <a:solidFill>
                  <a:srgbClr val="0000CC"/>
                </a:solidFill>
                <a:latin typeface="黑体" panose="02010609060101010101" pitchFamily="2" charset="-122"/>
                <a:ea typeface="黑体" panose="02010609060101010101" pitchFamily="2" charset="-122"/>
              </a:rPr>
              <a:t>为话题写一篇不少于800字的作文。</a:t>
            </a:r>
            <a:endParaRPr lang="zh-CN" altLang="en-US" sz="2400" b="1" dirty="0">
              <a:solidFill>
                <a:srgbClr val="0000CC"/>
              </a:solidFill>
              <a:latin typeface="黑体" panose="02010609060101010101" pitchFamily="2" charset="-122"/>
              <a:ea typeface="黑体" panose="02010609060101010101" pitchFamily="2" charset="-122"/>
            </a:endParaRPr>
          </a:p>
          <a:p>
            <a:pPr marL="342900" indent="-342900" algn="just">
              <a:spcBef>
                <a:spcPct val="20000"/>
              </a:spcBef>
              <a:buClr>
                <a:schemeClr val="folHlink"/>
              </a:buClr>
              <a:buSzPct val="60000"/>
              <a:buFont typeface="Wingdings" panose="05000000000000000000" pitchFamily="2" charset="2"/>
            </a:pPr>
            <a:r>
              <a:rPr lang="zh-CN" altLang="en-US" sz="2400" b="1" dirty="0">
                <a:solidFill>
                  <a:srgbClr val="0000CC"/>
                </a:solidFill>
                <a:latin typeface="黑体" panose="02010609060101010101" pitchFamily="2" charset="-122"/>
                <a:ea typeface="黑体" panose="02010609060101010101" pitchFamily="2" charset="-122"/>
              </a:rPr>
              <a:t>　　《这一幅风光，如梦》《比梦更美》宜写成抒情散文；</a:t>
            </a:r>
            <a:endParaRPr lang="zh-CN" altLang="en-US" sz="2400" b="1" dirty="0">
              <a:solidFill>
                <a:srgbClr val="0000CC"/>
              </a:solidFill>
              <a:latin typeface="黑体" panose="02010609060101010101" pitchFamily="2" charset="-122"/>
              <a:ea typeface="黑体" panose="02010609060101010101" pitchFamily="2" charset="-122"/>
            </a:endParaRPr>
          </a:p>
          <a:p>
            <a:pPr marL="342900" indent="-342900" algn="just">
              <a:spcBef>
                <a:spcPct val="20000"/>
              </a:spcBef>
              <a:buClr>
                <a:schemeClr val="folHlink"/>
              </a:buClr>
              <a:buSzPct val="60000"/>
              <a:buFont typeface="Wingdings" panose="05000000000000000000" pitchFamily="2" charset="2"/>
            </a:pPr>
            <a:r>
              <a:rPr lang="zh-CN" altLang="en-US" sz="2400" b="1" dirty="0">
                <a:solidFill>
                  <a:srgbClr val="0000CC"/>
                </a:solidFill>
                <a:latin typeface="黑体" panose="02010609060101010101" pitchFamily="2" charset="-122"/>
                <a:ea typeface="黑体" panose="02010609060101010101" pitchFamily="2" charset="-122"/>
              </a:rPr>
              <a:t>　　《美梦成真》《想起了那个暑假》宜写成记叙文；</a:t>
            </a:r>
            <a:endParaRPr lang="zh-CN" altLang="en-US" sz="2400" b="1" dirty="0">
              <a:solidFill>
                <a:srgbClr val="0000CC"/>
              </a:solidFill>
              <a:latin typeface="黑体" panose="02010609060101010101" pitchFamily="2" charset="-122"/>
              <a:ea typeface="黑体" panose="02010609060101010101" pitchFamily="2" charset="-122"/>
            </a:endParaRPr>
          </a:p>
          <a:p>
            <a:pPr marL="342900" indent="-342900" algn="just">
              <a:spcBef>
                <a:spcPct val="20000"/>
              </a:spcBef>
              <a:buClr>
                <a:schemeClr val="folHlink"/>
              </a:buClr>
              <a:buSzPct val="60000"/>
              <a:buFont typeface="Wingdings" panose="05000000000000000000" pitchFamily="2" charset="2"/>
            </a:pPr>
            <a:r>
              <a:rPr lang="zh-CN" altLang="en-US" sz="2400" b="1" dirty="0">
                <a:solidFill>
                  <a:srgbClr val="0000CC"/>
                </a:solidFill>
                <a:latin typeface="黑体" panose="02010609060101010101" pitchFamily="2" charset="-122"/>
                <a:ea typeface="黑体" panose="02010609060101010101" pitchFamily="2" charset="-122"/>
              </a:rPr>
              <a:t>　　《说说课文中的</a:t>
            </a:r>
            <a:r>
              <a:rPr lang="zh-CN" altLang="en-US" sz="2400" b="1" dirty="0">
                <a:solidFill>
                  <a:srgbClr val="0000CC"/>
                </a:solidFill>
                <a:latin typeface="Arial" panose="020B0604020202020204" pitchFamily="34" charset="0"/>
                <a:ea typeface="黑体" panose="02010609060101010101" pitchFamily="2" charset="-122"/>
              </a:rPr>
              <a:t>“</a:t>
            </a:r>
            <a:r>
              <a:rPr lang="zh-CN" altLang="en-US" sz="2400" b="1" dirty="0">
                <a:solidFill>
                  <a:srgbClr val="0000CC"/>
                </a:solidFill>
                <a:latin typeface="黑体" panose="02010609060101010101" pitchFamily="2" charset="-122"/>
                <a:ea typeface="黑体" panose="02010609060101010101" pitchFamily="2" charset="-122"/>
              </a:rPr>
              <a:t>梦</a:t>
            </a:r>
            <a:r>
              <a:rPr lang="zh-CN" altLang="en-US" sz="2400" b="1" dirty="0">
                <a:solidFill>
                  <a:srgbClr val="0000CC"/>
                </a:solidFill>
                <a:latin typeface="Arial" panose="020B0604020202020204" pitchFamily="34" charset="0"/>
                <a:ea typeface="黑体" panose="02010609060101010101" pitchFamily="2" charset="-122"/>
              </a:rPr>
              <a:t>”</a:t>
            </a:r>
            <a:r>
              <a:rPr lang="zh-CN" altLang="en-US" sz="2400" b="1" dirty="0">
                <a:solidFill>
                  <a:srgbClr val="0000CC"/>
                </a:solidFill>
                <a:latin typeface="黑体" panose="02010609060101010101" pitchFamily="2" charset="-122"/>
                <a:ea typeface="黑体" panose="02010609060101010101" pitchFamily="2" charset="-122"/>
              </a:rPr>
              <a:t>》《梦的成因》宜写成说明文；</a:t>
            </a:r>
            <a:endParaRPr lang="zh-CN" altLang="en-US" sz="2400" b="1" dirty="0">
              <a:solidFill>
                <a:srgbClr val="0000CC"/>
              </a:solidFill>
              <a:latin typeface="黑体" panose="02010609060101010101" pitchFamily="2" charset="-122"/>
              <a:ea typeface="黑体" panose="02010609060101010101" pitchFamily="2" charset="-122"/>
            </a:endParaRPr>
          </a:p>
          <a:p>
            <a:pPr marL="342900" indent="-342900" algn="just">
              <a:spcBef>
                <a:spcPct val="20000"/>
              </a:spcBef>
              <a:buClr>
                <a:schemeClr val="folHlink"/>
              </a:buClr>
              <a:buSzPct val="60000"/>
              <a:buFont typeface="Wingdings" panose="05000000000000000000" pitchFamily="2" charset="2"/>
            </a:pPr>
            <a:r>
              <a:rPr lang="zh-CN" altLang="en-US" sz="2400" b="1" dirty="0">
                <a:solidFill>
                  <a:srgbClr val="0000CC"/>
                </a:solidFill>
                <a:latin typeface="黑体" panose="02010609060101010101" pitchFamily="2" charset="-122"/>
                <a:ea typeface="黑体" panose="02010609060101010101" pitchFamily="2" charset="-122"/>
              </a:rPr>
              <a:t>　　《让美梦成真》宜写成议论文。          </a:t>
            </a:r>
            <a:endParaRPr lang="zh-CN" altLang="en-US" sz="2400" b="1" dirty="0">
              <a:solidFill>
                <a:srgbClr val="0000CC"/>
              </a:solidFill>
              <a:latin typeface="黑体" panose="02010609060101010101" pitchFamily="2" charset="-122"/>
              <a:ea typeface="黑体" panose="02010609060101010101" pitchFamily="2" charset="-122"/>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958659"/>
                                        </p:tgtEl>
                                        <p:attrNameLst>
                                          <p:attrName>style.visibility</p:attrName>
                                        </p:attrNameLst>
                                      </p:cBhvr>
                                      <p:to>
                                        <p:strVal val="visible"/>
                                      </p:to>
                                    </p:set>
                                    <p:anim calcmode="lin" valueType="num">
                                      <p:cBhvr additive="base">
                                        <p:cTn id="7" dur="500" fill="hold"/>
                                        <p:tgtEl>
                                          <p:spTgt spid="5958659"/>
                                        </p:tgtEl>
                                        <p:attrNameLst>
                                          <p:attrName>ppt_x</p:attrName>
                                        </p:attrNameLst>
                                      </p:cBhvr>
                                      <p:tavLst>
                                        <p:tav tm="0">
                                          <p:val>
                                            <p:strVal val="0-#ppt_w/2"/>
                                          </p:val>
                                        </p:tav>
                                        <p:tav tm="100000">
                                          <p:val>
                                            <p:strVal val="#ppt_x"/>
                                          </p:val>
                                        </p:tav>
                                      </p:tavLst>
                                    </p:anim>
                                    <p:anim calcmode="lin" valueType="num">
                                      <p:cBhvr additive="base">
                                        <p:cTn id="8" dur="500" fill="hold"/>
                                        <p:tgtEl>
                                          <p:spTgt spid="595865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8" presetClass="entr" presetSubtype="3" fill="hold" grpId="0" nodeType="clickEffect">
                                  <p:stCondLst>
                                    <p:cond delay="0"/>
                                  </p:stCondLst>
                                  <p:childTnLst>
                                    <p:set>
                                      <p:cBhvr>
                                        <p:cTn id="12" dur="1" fill="hold">
                                          <p:stCondLst>
                                            <p:cond delay="0"/>
                                          </p:stCondLst>
                                        </p:cTn>
                                        <p:tgtEl>
                                          <p:spTgt spid="5958661">
                                            <p:txEl>
                                              <p:charRg st="0" end="115"/>
                                            </p:txEl>
                                          </p:spTgt>
                                        </p:tgtEl>
                                        <p:attrNameLst>
                                          <p:attrName>style.visibility</p:attrName>
                                        </p:attrNameLst>
                                      </p:cBhvr>
                                      <p:to>
                                        <p:strVal val="visible"/>
                                      </p:to>
                                    </p:set>
                                    <p:animEffect transition="in" filter="strips(upRight)">
                                      <p:cBhvr>
                                        <p:cTn id="13" dur="500"/>
                                        <p:tgtEl>
                                          <p:spTgt spid="5958661">
                                            <p:txEl>
                                              <p:charRg st="0" end="115"/>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8" presetClass="entr" presetSubtype="3" fill="hold" grpId="0" nodeType="clickEffect">
                                  <p:stCondLst>
                                    <p:cond delay="0"/>
                                  </p:stCondLst>
                                  <p:childTnLst>
                                    <p:set>
                                      <p:cBhvr>
                                        <p:cTn id="17" dur="1" fill="hold">
                                          <p:stCondLst>
                                            <p:cond delay="0"/>
                                          </p:stCondLst>
                                        </p:cTn>
                                        <p:tgtEl>
                                          <p:spTgt spid="5958661">
                                            <p:txEl>
                                              <p:charRg st="115" end="181"/>
                                            </p:txEl>
                                          </p:spTgt>
                                        </p:tgtEl>
                                        <p:attrNameLst>
                                          <p:attrName>style.visibility</p:attrName>
                                        </p:attrNameLst>
                                      </p:cBhvr>
                                      <p:to>
                                        <p:strVal val="visible"/>
                                      </p:to>
                                    </p:set>
                                    <p:animEffect transition="in" filter="strips(upRight)">
                                      <p:cBhvr>
                                        <p:cTn id="18" dur="500"/>
                                        <p:tgtEl>
                                          <p:spTgt spid="5958661">
                                            <p:txEl>
                                              <p:charRg st="115" end="18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8" presetClass="entr" presetSubtype="3" fill="hold" grpId="0" nodeType="clickEffect">
                                  <p:stCondLst>
                                    <p:cond delay="0"/>
                                  </p:stCondLst>
                                  <p:childTnLst>
                                    <p:set>
                                      <p:cBhvr>
                                        <p:cTn id="22" dur="1" fill="hold">
                                          <p:stCondLst>
                                            <p:cond delay="0"/>
                                          </p:stCondLst>
                                        </p:cTn>
                                        <p:tgtEl>
                                          <p:spTgt spid="5958661">
                                            <p:txEl>
                                              <p:charRg st="181" end="208"/>
                                            </p:txEl>
                                          </p:spTgt>
                                        </p:tgtEl>
                                        <p:attrNameLst>
                                          <p:attrName>style.visibility</p:attrName>
                                        </p:attrNameLst>
                                      </p:cBhvr>
                                      <p:to>
                                        <p:strVal val="visible"/>
                                      </p:to>
                                    </p:set>
                                    <p:animEffect transition="in" filter="strips(upRight)">
                                      <p:cBhvr>
                                        <p:cTn id="23" dur="500"/>
                                        <p:tgtEl>
                                          <p:spTgt spid="5958661">
                                            <p:txEl>
                                              <p:charRg st="181" end="208"/>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8" presetClass="entr" presetSubtype="3" fill="hold" grpId="0" nodeType="clickEffect">
                                  <p:stCondLst>
                                    <p:cond delay="0"/>
                                  </p:stCondLst>
                                  <p:childTnLst>
                                    <p:set>
                                      <p:cBhvr>
                                        <p:cTn id="27" dur="1" fill="hold">
                                          <p:stCondLst>
                                            <p:cond delay="0"/>
                                          </p:stCondLst>
                                        </p:cTn>
                                        <p:tgtEl>
                                          <p:spTgt spid="5958661">
                                            <p:txEl>
                                              <p:charRg st="208" end="233"/>
                                            </p:txEl>
                                          </p:spTgt>
                                        </p:tgtEl>
                                        <p:attrNameLst>
                                          <p:attrName>style.visibility</p:attrName>
                                        </p:attrNameLst>
                                      </p:cBhvr>
                                      <p:to>
                                        <p:strVal val="visible"/>
                                      </p:to>
                                    </p:set>
                                    <p:animEffect transition="in" filter="strips(upRight)">
                                      <p:cBhvr>
                                        <p:cTn id="28" dur="500"/>
                                        <p:tgtEl>
                                          <p:spTgt spid="5958661">
                                            <p:txEl>
                                              <p:charRg st="208" end="23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8" presetClass="entr" presetSubtype="3" fill="hold" grpId="0" nodeType="clickEffect">
                                  <p:stCondLst>
                                    <p:cond delay="0"/>
                                  </p:stCondLst>
                                  <p:childTnLst>
                                    <p:set>
                                      <p:cBhvr>
                                        <p:cTn id="32" dur="1" fill="hold">
                                          <p:stCondLst>
                                            <p:cond delay="0"/>
                                          </p:stCondLst>
                                        </p:cTn>
                                        <p:tgtEl>
                                          <p:spTgt spid="5958661">
                                            <p:txEl>
                                              <p:charRg st="233" end="260"/>
                                            </p:txEl>
                                          </p:spTgt>
                                        </p:tgtEl>
                                        <p:attrNameLst>
                                          <p:attrName>style.visibility</p:attrName>
                                        </p:attrNameLst>
                                      </p:cBhvr>
                                      <p:to>
                                        <p:strVal val="visible"/>
                                      </p:to>
                                    </p:set>
                                    <p:animEffect transition="in" filter="strips(upRight)">
                                      <p:cBhvr>
                                        <p:cTn id="33" dur="500"/>
                                        <p:tgtEl>
                                          <p:spTgt spid="5958661">
                                            <p:txEl>
                                              <p:charRg st="233" end="26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8" presetClass="entr" presetSubtype="3" fill="hold" grpId="0" nodeType="clickEffect">
                                  <p:stCondLst>
                                    <p:cond delay="0"/>
                                  </p:stCondLst>
                                  <p:childTnLst>
                                    <p:set>
                                      <p:cBhvr>
                                        <p:cTn id="37" dur="1" fill="hold">
                                          <p:stCondLst>
                                            <p:cond delay="0"/>
                                          </p:stCondLst>
                                        </p:cTn>
                                        <p:tgtEl>
                                          <p:spTgt spid="5958661">
                                            <p:txEl>
                                              <p:charRg st="260" end="287"/>
                                            </p:txEl>
                                          </p:spTgt>
                                        </p:tgtEl>
                                        <p:attrNameLst>
                                          <p:attrName>style.visibility</p:attrName>
                                        </p:attrNameLst>
                                      </p:cBhvr>
                                      <p:to>
                                        <p:strVal val="visible"/>
                                      </p:to>
                                    </p:set>
                                    <p:animEffect transition="in" filter="strips(upRight)">
                                      <p:cBhvr>
                                        <p:cTn id="38" dur="500"/>
                                        <p:tgtEl>
                                          <p:spTgt spid="5958661">
                                            <p:txEl>
                                              <p:charRg st="260" end="28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58659" grpId="0" animBg="1"/>
      <p:bldP spid="5958661"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59682" name="Text Box 4"/>
          <p:cNvSpPr txBox="1"/>
          <p:nvPr/>
        </p:nvSpPr>
        <p:spPr>
          <a:xfrm>
            <a:off x="376238" y="352425"/>
            <a:ext cx="184150" cy="519113"/>
          </a:xfrm>
          <a:prstGeom prst="rect">
            <a:avLst/>
          </a:prstGeom>
          <a:noFill/>
          <a:ln w="9525">
            <a:noFill/>
          </a:ln>
        </p:spPr>
        <p:txBody>
          <a:bodyPr wrap="none">
            <a:spAutoFit/>
          </a:bodyPr>
          <a:p>
            <a:pPr algn="ctr">
              <a:buFont typeface="Arial" panose="020B0604020202020204" pitchFamily="34" charset="0"/>
            </a:pPr>
            <a:endParaRPr sz="2800" b="1" dirty="0">
              <a:solidFill>
                <a:srgbClr val="FF0000"/>
              </a:solidFill>
              <a:latin typeface="Arial" panose="020B0604020202020204" pitchFamily="34" charset="0"/>
            </a:endParaRPr>
          </a:p>
        </p:txBody>
      </p:sp>
      <p:sp>
        <p:nvSpPr>
          <p:cNvPr id="5959683" name="Rectangle 5"/>
          <p:cNvSpPr/>
          <p:nvPr/>
        </p:nvSpPr>
        <p:spPr>
          <a:xfrm>
            <a:off x="468313" y="620713"/>
            <a:ext cx="8280400" cy="5689600"/>
          </a:xfrm>
          <a:prstGeom prst="rect">
            <a:avLst/>
          </a:prstGeom>
          <a:noFill/>
          <a:ln w="9525">
            <a:noFill/>
          </a:ln>
        </p:spPr>
        <p:txBody>
          <a:bodyPr/>
          <a:p>
            <a:pPr marL="342900" indent="-342900" algn="just">
              <a:spcBef>
                <a:spcPct val="20000"/>
              </a:spcBef>
              <a:buClr>
                <a:schemeClr val="folHlink"/>
              </a:buClr>
              <a:buSzPct val="60000"/>
              <a:buFont typeface="Wingdings" panose="05000000000000000000" pitchFamily="2" charset="2"/>
            </a:pPr>
            <a:r>
              <a:rPr lang="en-US" altLang="zh-CN" sz="2800" b="1">
                <a:solidFill>
                  <a:srgbClr val="0000CC"/>
                </a:solidFill>
                <a:latin typeface="黑体" panose="02010609060101010101" pitchFamily="2" charset="-122"/>
                <a:ea typeface="黑体" panose="02010609060101010101" pitchFamily="2" charset="-122"/>
              </a:rPr>
              <a:t>      </a:t>
            </a:r>
            <a:r>
              <a:rPr lang="zh-CN" altLang="en-US" sz="2800" b="1">
                <a:solidFill>
                  <a:srgbClr val="0000CC"/>
                </a:solidFill>
                <a:latin typeface="黑体" panose="02010609060101010101" pitchFamily="2" charset="-122"/>
                <a:ea typeface="黑体" panose="02010609060101010101" pitchFamily="2" charset="-122"/>
              </a:rPr>
              <a:t>又如：树，是一种常见的植物。无论是自然界还是园林绿化都离不开它。请以</a:t>
            </a:r>
            <a:r>
              <a:rPr lang="zh-CN" altLang="en-US" sz="2800" b="1">
                <a:solidFill>
                  <a:srgbClr val="FF0000"/>
                </a:solidFill>
                <a:latin typeface="Arial" panose="020B0604020202020204" pitchFamily="34" charset="0"/>
                <a:ea typeface="黑体" panose="02010609060101010101" pitchFamily="2" charset="-122"/>
              </a:rPr>
              <a:t>“</a:t>
            </a:r>
            <a:r>
              <a:rPr lang="zh-CN" altLang="en-US" sz="2800" b="1">
                <a:solidFill>
                  <a:srgbClr val="FF0000"/>
                </a:solidFill>
                <a:latin typeface="黑体" panose="02010609060101010101" pitchFamily="2" charset="-122"/>
                <a:ea typeface="黑体" panose="02010609060101010101" pitchFamily="2" charset="-122"/>
              </a:rPr>
              <a:t>树</a:t>
            </a:r>
            <a:r>
              <a:rPr lang="zh-CN" altLang="en-US" sz="2800" b="1">
                <a:solidFill>
                  <a:srgbClr val="FF0000"/>
                </a:solidFill>
                <a:latin typeface="Arial" panose="020B0604020202020204" pitchFamily="34"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为话题拟一个题目。</a:t>
            </a:r>
            <a:endParaRPr lang="zh-CN" altLang="en-US" sz="2800" b="1">
              <a:solidFill>
                <a:srgbClr val="0000CC"/>
              </a:solidFill>
              <a:latin typeface="黑体" panose="02010609060101010101" pitchFamily="2" charset="-122"/>
              <a:ea typeface="黑体" panose="02010609060101010101" pitchFamily="2" charset="-122"/>
            </a:endParaRPr>
          </a:p>
          <a:p>
            <a:pPr marL="342900" indent="-342900" algn="just">
              <a:spcBef>
                <a:spcPct val="20000"/>
              </a:spcBef>
              <a:buClr>
                <a:schemeClr val="folHlink"/>
              </a:buClr>
              <a:buSzPct val="60000"/>
              <a:buFont typeface="Wingdings" panose="05000000000000000000" pitchFamily="2" charset="2"/>
            </a:pPr>
            <a:r>
              <a:rPr lang="zh-CN" altLang="en-US" sz="2800" b="1">
                <a:solidFill>
                  <a:srgbClr val="FF0000"/>
                </a:solidFill>
                <a:latin typeface="黑体" panose="02010609060101010101" pitchFamily="2" charset="-122"/>
                <a:ea typeface="黑体" panose="02010609060101010101" pitchFamily="2" charset="-122"/>
              </a:rPr>
              <a:t>  如果我们想写记叙文，标题宜为：</a:t>
            </a:r>
            <a:endParaRPr lang="zh-CN" altLang="en-US" sz="2800" b="1">
              <a:solidFill>
                <a:srgbClr val="FF0000"/>
              </a:solidFill>
              <a:latin typeface="黑体" panose="02010609060101010101" pitchFamily="2" charset="-122"/>
              <a:ea typeface="黑体" panose="02010609060101010101" pitchFamily="2" charset="-122"/>
            </a:endParaRPr>
          </a:p>
          <a:p>
            <a:pPr marL="342900" indent="-342900" algn="just">
              <a:spcBef>
                <a:spcPct val="20000"/>
              </a:spcBef>
              <a:buClr>
                <a:schemeClr val="folHlink"/>
              </a:buClr>
              <a:buSzPct val="60000"/>
              <a:buFont typeface="Wingdings" panose="05000000000000000000" pitchFamily="2" charset="2"/>
            </a:pPr>
            <a:r>
              <a:rPr lang="zh-CN" altLang="en-US" sz="2800" b="1">
                <a:solidFill>
                  <a:srgbClr val="0000CC"/>
                </a:solidFill>
                <a:latin typeface="黑体" panose="02010609060101010101" pitchFamily="2" charset="-122"/>
                <a:ea typeface="黑体" panose="02010609060101010101" pitchFamily="2" charset="-122"/>
              </a:rPr>
              <a:t>     </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树下</a:t>
            </a:r>
            <a:r>
              <a:rPr lang="en-US" altLang="zh-CN" sz="2800" b="1">
                <a:solidFill>
                  <a:srgbClr val="0000CC"/>
                </a:solidFill>
                <a:latin typeface="黑体" panose="02010609060101010101" pitchFamily="2" charset="-122"/>
                <a:ea typeface="黑体" panose="02010609060101010101" pitchFamily="2" charset="-122"/>
              </a:rPr>
              <a:t>》 《</a:t>
            </a:r>
            <a:r>
              <a:rPr lang="zh-CN" altLang="en-US" sz="2800" b="1">
                <a:solidFill>
                  <a:srgbClr val="0000CC"/>
                </a:solidFill>
                <a:latin typeface="黑体" panose="02010609060101010101" pitchFamily="2" charset="-122"/>
                <a:ea typeface="黑体" panose="02010609060101010101" pitchFamily="2" charset="-122"/>
              </a:rPr>
              <a:t>我家的小桃树</a:t>
            </a:r>
            <a:r>
              <a:rPr lang="en-US" altLang="zh-CN" sz="2800" b="1">
                <a:solidFill>
                  <a:srgbClr val="0000CC"/>
                </a:solidFill>
                <a:latin typeface="黑体" panose="02010609060101010101" pitchFamily="2" charset="-122"/>
                <a:ea typeface="黑体" panose="02010609060101010101" pitchFamily="2" charset="-122"/>
              </a:rPr>
              <a:t>》</a:t>
            </a:r>
            <a:endParaRPr lang="en-US" altLang="zh-CN" sz="2800" b="1">
              <a:solidFill>
                <a:srgbClr val="0000CC"/>
              </a:solidFill>
              <a:latin typeface="黑体" panose="02010609060101010101" pitchFamily="2" charset="-122"/>
              <a:ea typeface="黑体" panose="02010609060101010101" pitchFamily="2" charset="-122"/>
            </a:endParaRPr>
          </a:p>
          <a:p>
            <a:pPr marL="342900" indent="-342900" algn="just">
              <a:spcBef>
                <a:spcPct val="20000"/>
              </a:spcBef>
              <a:buClr>
                <a:schemeClr val="folHlink"/>
              </a:buClr>
              <a:buSzPct val="60000"/>
              <a:buFont typeface="Wingdings" panose="05000000000000000000" pitchFamily="2" charset="2"/>
            </a:pPr>
            <a:r>
              <a:rPr lang="en-US" altLang="zh-CN" sz="2800" b="1">
                <a:solidFill>
                  <a:srgbClr val="0000CC"/>
                </a:solidFill>
                <a:latin typeface="黑体" panose="02010609060101010101" pitchFamily="2" charset="-122"/>
                <a:ea typeface="黑体" panose="02010609060101010101" pitchFamily="2" charset="-122"/>
              </a:rPr>
              <a:t>     《</a:t>
            </a:r>
            <a:r>
              <a:rPr lang="zh-CN" altLang="en-US" sz="2800" b="1">
                <a:solidFill>
                  <a:srgbClr val="0000CC"/>
                </a:solidFill>
                <a:latin typeface="黑体" panose="02010609060101010101" pitchFamily="2" charset="-122"/>
                <a:ea typeface="黑体" panose="02010609060101010101" pitchFamily="2" charset="-122"/>
              </a:rPr>
              <a:t>记一次特别的植树活动</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a:t>
            </a:r>
            <a:endParaRPr lang="zh-CN" altLang="en-US" sz="2800" b="1">
              <a:solidFill>
                <a:srgbClr val="0000CC"/>
              </a:solidFill>
              <a:latin typeface="黑体" panose="02010609060101010101" pitchFamily="2" charset="-122"/>
              <a:ea typeface="黑体" panose="02010609060101010101" pitchFamily="2" charset="-122"/>
            </a:endParaRPr>
          </a:p>
          <a:p>
            <a:pPr marL="342900" indent="-342900" algn="just">
              <a:spcBef>
                <a:spcPct val="20000"/>
              </a:spcBef>
              <a:buClr>
                <a:schemeClr val="folHlink"/>
              </a:buClr>
              <a:buSzPct val="60000"/>
              <a:buFont typeface="Wingdings" panose="05000000000000000000" pitchFamily="2" charset="2"/>
            </a:pPr>
            <a:r>
              <a:rPr lang="zh-CN" altLang="en-US" sz="2800" b="1">
                <a:solidFill>
                  <a:srgbClr val="FF0000"/>
                </a:solidFill>
                <a:latin typeface="黑体" panose="02010609060101010101" pitchFamily="2" charset="-122"/>
                <a:ea typeface="黑体" panose="02010609060101010101" pitchFamily="2" charset="-122"/>
              </a:rPr>
              <a:t>  如果我们想写成抒情性的散文，可拟题</a:t>
            </a:r>
            <a:endParaRPr lang="zh-CN" altLang="en-US" sz="2800" b="1">
              <a:solidFill>
                <a:srgbClr val="FF0000"/>
              </a:solidFill>
              <a:latin typeface="黑体" panose="02010609060101010101" pitchFamily="2" charset="-122"/>
              <a:ea typeface="黑体" panose="02010609060101010101" pitchFamily="2" charset="-122"/>
            </a:endParaRPr>
          </a:p>
          <a:p>
            <a:pPr marL="342900" indent="-342900" algn="just">
              <a:spcBef>
                <a:spcPct val="20000"/>
              </a:spcBef>
              <a:buClr>
                <a:schemeClr val="folHlink"/>
              </a:buClr>
              <a:buSzPct val="60000"/>
              <a:buFont typeface="Wingdings" panose="05000000000000000000" pitchFamily="2" charset="2"/>
            </a:pPr>
            <a:r>
              <a:rPr lang="zh-CN" altLang="en-US" sz="2800" b="1">
                <a:solidFill>
                  <a:srgbClr val="0000CC"/>
                </a:solidFill>
                <a:latin typeface="黑体" panose="02010609060101010101" pitchFamily="2" charset="-122"/>
                <a:ea typeface="黑体" panose="02010609060101010101" pitchFamily="2" charset="-122"/>
              </a:rPr>
              <a:t>     </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松树赞</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我爱那片小桃林</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a:t>
            </a:r>
            <a:endParaRPr lang="zh-CN" altLang="en-US" sz="2800" b="1">
              <a:solidFill>
                <a:srgbClr val="0000CC"/>
              </a:solidFill>
              <a:latin typeface="黑体" panose="02010609060101010101" pitchFamily="2" charset="-122"/>
              <a:ea typeface="黑体" panose="02010609060101010101" pitchFamily="2" charset="-122"/>
            </a:endParaRPr>
          </a:p>
          <a:p>
            <a:pPr marL="342900" indent="-342900" algn="just">
              <a:spcBef>
                <a:spcPct val="20000"/>
              </a:spcBef>
              <a:buClr>
                <a:schemeClr val="folHlink"/>
              </a:buClr>
              <a:buSzPct val="60000"/>
              <a:buFont typeface="Wingdings" panose="05000000000000000000" pitchFamily="2" charset="2"/>
            </a:pPr>
            <a:r>
              <a:rPr lang="zh-CN" altLang="en-US" sz="2800" b="1">
                <a:solidFill>
                  <a:srgbClr val="FF0000"/>
                </a:solidFill>
                <a:latin typeface="黑体" panose="02010609060101010101" pitchFamily="2" charset="-122"/>
                <a:ea typeface="黑体" panose="02010609060101010101" pitchFamily="2" charset="-122"/>
              </a:rPr>
              <a:t>  如果要写成议论文，就要这样拟题：</a:t>
            </a:r>
            <a:endParaRPr lang="zh-CN" altLang="en-US" sz="2800" b="1">
              <a:solidFill>
                <a:srgbClr val="FF0000"/>
              </a:solidFill>
              <a:latin typeface="黑体" panose="02010609060101010101" pitchFamily="2" charset="-122"/>
              <a:ea typeface="黑体" panose="02010609060101010101" pitchFamily="2" charset="-122"/>
            </a:endParaRPr>
          </a:p>
          <a:p>
            <a:pPr marL="342900" indent="-342900" algn="just">
              <a:spcBef>
                <a:spcPct val="20000"/>
              </a:spcBef>
              <a:buClr>
                <a:schemeClr val="folHlink"/>
              </a:buClr>
              <a:buSzPct val="60000"/>
              <a:buFont typeface="Wingdings" panose="05000000000000000000" pitchFamily="2" charset="2"/>
            </a:pPr>
            <a:r>
              <a:rPr lang="zh-CN" altLang="en-US" sz="2800" b="1">
                <a:solidFill>
                  <a:srgbClr val="0000CC"/>
                </a:solidFill>
                <a:latin typeface="黑体" panose="02010609060101010101" pitchFamily="2" charset="-122"/>
                <a:ea typeface="黑体" panose="02010609060101010101" pitchFamily="2" charset="-122"/>
              </a:rPr>
              <a:t>     </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植树，为了子孙后代</a:t>
            </a:r>
            <a:r>
              <a:rPr lang="en-US" altLang="zh-CN" sz="2800" b="1">
                <a:solidFill>
                  <a:srgbClr val="0000CC"/>
                </a:solidFill>
                <a:latin typeface="黑体" panose="02010609060101010101" pitchFamily="2" charset="-122"/>
                <a:ea typeface="黑体" panose="02010609060101010101" pitchFamily="2" charset="-122"/>
              </a:rPr>
              <a:t>》</a:t>
            </a:r>
            <a:endParaRPr lang="en-US" altLang="zh-CN" sz="2800" b="1">
              <a:solidFill>
                <a:srgbClr val="0000CC"/>
              </a:solidFill>
              <a:latin typeface="黑体" panose="02010609060101010101" pitchFamily="2" charset="-122"/>
              <a:ea typeface="黑体" panose="02010609060101010101" pitchFamily="2" charset="-122"/>
            </a:endParaRPr>
          </a:p>
          <a:p>
            <a:pPr marL="342900" indent="-342900" algn="just">
              <a:spcBef>
                <a:spcPct val="20000"/>
              </a:spcBef>
              <a:buClr>
                <a:schemeClr val="folHlink"/>
              </a:buClr>
              <a:buSzPct val="60000"/>
              <a:buFont typeface="Wingdings" panose="05000000000000000000" pitchFamily="2" charset="2"/>
            </a:pPr>
            <a:r>
              <a:rPr lang="en-US" altLang="zh-CN" sz="2800" b="1">
                <a:solidFill>
                  <a:srgbClr val="0000CC"/>
                </a:solidFill>
                <a:latin typeface="黑体" panose="02010609060101010101" pitchFamily="2" charset="-122"/>
                <a:ea typeface="黑体" panose="02010609060101010101" pitchFamily="2" charset="-122"/>
              </a:rPr>
              <a:t>     《</a:t>
            </a:r>
            <a:r>
              <a:rPr lang="zh-CN" altLang="en-US" sz="2800" b="1">
                <a:solidFill>
                  <a:srgbClr val="0000CC"/>
                </a:solidFill>
                <a:latin typeface="黑体" panose="02010609060101010101" pitchFamily="2" charset="-122"/>
                <a:ea typeface="黑体" panose="02010609060101010101" pitchFamily="2" charset="-122"/>
              </a:rPr>
              <a:t>小议</a:t>
            </a:r>
            <a:r>
              <a:rPr lang="zh-CN" altLang="en-US"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前人栽树，后人乘凉</a:t>
            </a:r>
            <a:r>
              <a:rPr lang="zh-CN" altLang="en-US"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 </a:t>
            </a:r>
            <a:r>
              <a:rPr lang="en-US" altLang="zh-CN" sz="2800" b="1">
                <a:solidFill>
                  <a:srgbClr val="0000CC"/>
                </a:solidFill>
                <a:latin typeface="黑体" panose="02010609060101010101" pitchFamily="2" charset="-122"/>
                <a:ea typeface="黑体" panose="02010609060101010101" pitchFamily="2" charset="-122"/>
              </a:rPr>
              <a:t>》</a:t>
            </a:r>
            <a:endParaRPr lang="en-US" altLang="zh-CN" sz="2800" b="1">
              <a:solidFill>
                <a:srgbClr val="0000CC"/>
              </a:solidFill>
              <a:latin typeface="黑体" panose="02010609060101010101" pitchFamily="2" charset="-122"/>
              <a:ea typeface="黑体" panose="02010609060101010101" pitchFamily="2" charset="-122"/>
            </a:endParaRPr>
          </a:p>
          <a:p>
            <a:pPr marL="342900" indent="-342900" algn="just">
              <a:spcBef>
                <a:spcPct val="20000"/>
              </a:spcBef>
              <a:buClr>
                <a:schemeClr val="folHlink"/>
              </a:buClr>
              <a:buSzPct val="60000"/>
              <a:buFont typeface="Wingdings" panose="05000000000000000000" pitchFamily="2" charset="2"/>
            </a:pPr>
            <a:r>
              <a:rPr lang="en-US" altLang="zh-CN" sz="2800" b="1">
                <a:solidFill>
                  <a:srgbClr val="0000CC"/>
                </a:solidFill>
                <a:latin typeface="黑体" panose="02010609060101010101" pitchFamily="2" charset="-122"/>
                <a:ea typeface="黑体" panose="02010609060101010101" pitchFamily="2" charset="-122"/>
              </a:rPr>
              <a:t>     《</a:t>
            </a:r>
            <a:r>
              <a:rPr lang="zh-CN" altLang="en-US" sz="2800" b="1">
                <a:solidFill>
                  <a:srgbClr val="0000CC"/>
                </a:solidFill>
                <a:latin typeface="黑体" panose="02010609060101010101" pitchFamily="2" charset="-122"/>
                <a:ea typeface="黑体" panose="02010609060101010101" pitchFamily="2" charset="-122"/>
              </a:rPr>
              <a:t>真的是</a:t>
            </a:r>
            <a:r>
              <a:rPr lang="zh-CN" altLang="en-US"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无用之材</a:t>
            </a:r>
            <a:r>
              <a:rPr lang="zh-CN" altLang="en-US"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吗</a:t>
            </a:r>
            <a:r>
              <a:rPr lang="en-US" altLang="zh-CN" sz="2800" b="1">
                <a:solidFill>
                  <a:srgbClr val="0000CC"/>
                </a:solidFill>
                <a:latin typeface="黑体" panose="02010609060101010101" pitchFamily="2" charset="-122"/>
                <a:ea typeface="黑体" panose="02010609060101010101" pitchFamily="2" charset="-122"/>
              </a:rPr>
              <a:t>》</a:t>
            </a:r>
            <a:endParaRPr lang="en-US" altLang="zh-CN" sz="2800" b="1">
              <a:solidFill>
                <a:srgbClr val="0000CC"/>
              </a:solidFill>
              <a:latin typeface="黑体" panose="02010609060101010101" pitchFamily="2" charset="-122"/>
              <a:ea typeface="黑体" panose="02010609060101010101" pitchFamily="2" charset="-122"/>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5959683">
                                            <p:txEl>
                                              <p:charRg st="0" end="53"/>
                                            </p:txEl>
                                          </p:spTgt>
                                        </p:tgtEl>
                                        <p:attrNameLst>
                                          <p:attrName>style.visibility</p:attrName>
                                        </p:attrNameLst>
                                      </p:cBhvr>
                                      <p:to>
                                        <p:strVal val="visible"/>
                                      </p:to>
                                    </p:set>
                                    <p:anim calcmode="lin" valueType="num">
                                      <p:cBhvr>
                                        <p:cTn id="7" dur="500" fill="hold"/>
                                        <p:tgtEl>
                                          <p:spTgt spid="5959683">
                                            <p:txEl>
                                              <p:charRg st="0" end="53"/>
                                            </p:txEl>
                                          </p:spTgt>
                                        </p:tgtEl>
                                        <p:attrNameLst>
                                          <p:attrName>ppt_w</p:attrName>
                                        </p:attrNameLst>
                                      </p:cBhvr>
                                      <p:tavLst>
                                        <p:tav tm="0">
                                          <p:val>
                                            <p:fltVal val="0.000000"/>
                                          </p:val>
                                        </p:tav>
                                        <p:tav tm="100000">
                                          <p:val>
                                            <p:strVal val="#ppt_w"/>
                                          </p:val>
                                        </p:tav>
                                      </p:tavLst>
                                    </p:anim>
                                    <p:anim calcmode="lin" valueType="num">
                                      <p:cBhvr>
                                        <p:cTn id="8" dur="500" fill="hold"/>
                                        <p:tgtEl>
                                          <p:spTgt spid="5959683">
                                            <p:txEl>
                                              <p:charRg st="0" end="53"/>
                                            </p:txEl>
                                          </p:spTgt>
                                        </p:tgtEl>
                                        <p:attrNameLst>
                                          <p:attrName>ppt_h</p:attrName>
                                        </p:attrNameLst>
                                      </p:cBhvr>
                                      <p:tavLst>
                                        <p:tav tm="0">
                                          <p:val>
                                            <p:fltVal val="0.000000"/>
                                          </p:val>
                                        </p:tav>
                                        <p:tav tm="100000">
                                          <p:val>
                                            <p:strVal val="#ppt_h"/>
                                          </p:val>
                                        </p:tav>
                                      </p:tavLst>
                                    </p:anim>
                                    <p:anim calcmode="lin" valueType="num">
                                      <p:cBhvr>
                                        <p:cTn id="9" dur="500" fill="hold"/>
                                        <p:tgtEl>
                                          <p:spTgt spid="5959683">
                                            <p:txEl>
                                              <p:charRg st="0" end="53"/>
                                            </p:txEl>
                                          </p:spTgt>
                                        </p:tgtEl>
                                        <p:attrNameLst>
                                          <p:attrName>ppt_x</p:attrName>
                                        </p:attrNameLst>
                                      </p:cBhvr>
                                      <p:tavLst>
                                        <p:tav tm="0">
                                          <p:val>
                                            <p:fltVal val="0.500000"/>
                                          </p:val>
                                        </p:tav>
                                        <p:tav tm="100000">
                                          <p:val>
                                            <p:strVal val="#ppt_x"/>
                                          </p:val>
                                        </p:tav>
                                      </p:tavLst>
                                    </p:anim>
                                    <p:anim calcmode="lin" valueType="num">
                                      <p:cBhvr>
                                        <p:cTn id="10" dur="500" fill="hold"/>
                                        <p:tgtEl>
                                          <p:spTgt spid="5959683">
                                            <p:txEl>
                                              <p:charRg st="0" end="53"/>
                                            </p:txEl>
                                          </p:spTgt>
                                        </p:tgtEl>
                                        <p:attrNameLst>
                                          <p:attrName>ppt_y</p:attrName>
                                        </p:attrNameLst>
                                      </p:cBhvr>
                                      <p:tavLst>
                                        <p:tav tm="0">
                                          <p:val>
                                            <p:fltVal val="0.500000"/>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3" presetClass="entr" presetSubtype="528" fill="hold" grpId="0" nodeType="clickEffect">
                                  <p:stCondLst>
                                    <p:cond delay="0"/>
                                  </p:stCondLst>
                                  <p:childTnLst>
                                    <p:set>
                                      <p:cBhvr>
                                        <p:cTn id="14" dur="1" fill="hold">
                                          <p:stCondLst>
                                            <p:cond delay="0"/>
                                          </p:stCondLst>
                                        </p:cTn>
                                        <p:tgtEl>
                                          <p:spTgt spid="5959683">
                                            <p:txEl>
                                              <p:charRg st="53" end="71"/>
                                            </p:txEl>
                                          </p:spTgt>
                                        </p:tgtEl>
                                        <p:attrNameLst>
                                          <p:attrName>style.visibility</p:attrName>
                                        </p:attrNameLst>
                                      </p:cBhvr>
                                      <p:to>
                                        <p:strVal val="visible"/>
                                      </p:to>
                                    </p:set>
                                    <p:anim calcmode="lin" valueType="num">
                                      <p:cBhvr>
                                        <p:cTn id="15" dur="500" fill="hold"/>
                                        <p:tgtEl>
                                          <p:spTgt spid="5959683">
                                            <p:txEl>
                                              <p:charRg st="53" end="71"/>
                                            </p:txEl>
                                          </p:spTgt>
                                        </p:tgtEl>
                                        <p:attrNameLst>
                                          <p:attrName>ppt_w</p:attrName>
                                        </p:attrNameLst>
                                      </p:cBhvr>
                                      <p:tavLst>
                                        <p:tav tm="0">
                                          <p:val>
                                            <p:fltVal val="0.000000"/>
                                          </p:val>
                                        </p:tav>
                                        <p:tav tm="100000">
                                          <p:val>
                                            <p:strVal val="#ppt_w"/>
                                          </p:val>
                                        </p:tav>
                                      </p:tavLst>
                                    </p:anim>
                                    <p:anim calcmode="lin" valueType="num">
                                      <p:cBhvr>
                                        <p:cTn id="16" dur="500" fill="hold"/>
                                        <p:tgtEl>
                                          <p:spTgt spid="5959683">
                                            <p:txEl>
                                              <p:charRg st="53" end="71"/>
                                            </p:txEl>
                                          </p:spTgt>
                                        </p:tgtEl>
                                        <p:attrNameLst>
                                          <p:attrName>ppt_h</p:attrName>
                                        </p:attrNameLst>
                                      </p:cBhvr>
                                      <p:tavLst>
                                        <p:tav tm="0">
                                          <p:val>
                                            <p:fltVal val="0.000000"/>
                                          </p:val>
                                        </p:tav>
                                        <p:tav tm="100000">
                                          <p:val>
                                            <p:strVal val="#ppt_h"/>
                                          </p:val>
                                        </p:tav>
                                      </p:tavLst>
                                    </p:anim>
                                    <p:anim calcmode="lin" valueType="num">
                                      <p:cBhvr>
                                        <p:cTn id="17" dur="500" fill="hold"/>
                                        <p:tgtEl>
                                          <p:spTgt spid="5959683">
                                            <p:txEl>
                                              <p:charRg st="53" end="71"/>
                                            </p:txEl>
                                          </p:spTgt>
                                        </p:tgtEl>
                                        <p:attrNameLst>
                                          <p:attrName>ppt_x</p:attrName>
                                        </p:attrNameLst>
                                      </p:cBhvr>
                                      <p:tavLst>
                                        <p:tav tm="0">
                                          <p:val>
                                            <p:fltVal val="0.500000"/>
                                          </p:val>
                                        </p:tav>
                                        <p:tav tm="100000">
                                          <p:val>
                                            <p:strVal val="#ppt_x"/>
                                          </p:val>
                                        </p:tav>
                                      </p:tavLst>
                                    </p:anim>
                                    <p:anim calcmode="lin" valueType="num">
                                      <p:cBhvr>
                                        <p:cTn id="18" dur="500" fill="hold"/>
                                        <p:tgtEl>
                                          <p:spTgt spid="5959683">
                                            <p:txEl>
                                              <p:charRg st="53" end="71"/>
                                            </p:txEl>
                                          </p:spTgt>
                                        </p:tgtEl>
                                        <p:attrNameLst>
                                          <p:attrName>ppt_y</p:attrName>
                                        </p:attrNameLst>
                                      </p:cBhvr>
                                      <p:tavLst>
                                        <p:tav tm="0">
                                          <p:val>
                                            <p:fltVal val="0.500000"/>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528" fill="hold" grpId="0" nodeType="clickEffect">
                                  <p:stCondLst>
                                    <p:cond delay="0"/>
                                  </p:stCondLst>
                                  <p:childTnLst>
                                    <p:set>
                                      <p:cBhvr>
                                        <p:cTn id="22" dur="1" fill="hold">
                                          <p:stCondLst>
                                            <p:cond delay="0"/>
                                          </p:stCondLst>
                                        </p:cTn>
                                        <p:tgtEl>
                                          <p:spTgt spid="5959683">
                                            <p:txEl>
                                              <p:charRg st="71" end="90"/>
                                            </p:txEl>
                                          </p:spTgt>
                                        </p:tgtEl>
                                        <p:attrNameLst>
                                          <p:attrName>style.visibility</p:attrName>
                                        </p:attrNameLst>
                                      </p:cBhvr>
                                      <p:to>
                                        <p:strVal val="visible"/>
                                      </p:to>
                                    </p:set>
                                    <p:anim calcmode="lin" valueType="num">
                                      <p:cBhvr>
                                        <p:cTn id="23" dur="500" fill="hold"/>
                                        <p:tgtEl>
                                          <p:spTgt spid="5959683">
                                            <p:txEl>
                                              <p:charRg st="71" end="90"/>
                                            </p:txEl>
                                          </p:spTgt>
                                        </p:tgtEl>
                                        <p:attrNameLst>
                                          <p:attrName>ppt_w</p:attrName>
                                        </p:attrNameLst>
                                      </p:cBhvr>
                                      <p:tavLst>
                                        <p:tav tm="0">
                                          <p:val>
                                            <p:fltVal val="0.000000"/>
                                          </p:val>
                                        </p:tav>
                                        <p:tav tm="100000">
                                          <p:val>
                                            <p:strVal val="#ppt_w"/>
                                          </p:val>
                                        </p:tav>
                                      </p:tavLst>
                                    </p:anim>
                                    <p:anim calcmode="lin" valueType="num">
                                      <p:cBhvr>
                                        <p:cTn id="24" dur="500" fill="hold"/>
                                        <p:tgtEl>
                                          <p:spTgt spid="5959683">
                                            <p:txEl>
                                              <p:charRg st="71" end="90"/>
                                            </p:txEl>
                                          </p:spTgt>
                                        </p:tgtEl>
                                        <p:attrNameLst>
                                          <p:attrName>ppt_h</p:attrName>
                                        </p:attrNameLst>
                                      </p:cBhvr>
                                      <p:tavLst>
                                        <p:tav tm="0">
                                          <p:val>
                                            <p:fltVal val="0.000000"/>
                                          </p:val>
                                        </p:tav>
                                        <p:tav tm="100000">
                                          <p:val>
                                            <p:strVal val="#ppt_h"/>
                                          </p:val>
                                        </p:tav>
                                      </p:tavLst>
                                    </p:anim>
                                    <p:anim calcmode="lin" valueType="num">
                                      <p:cBhvr>
                                        <p:cTn id="25" dur="500" fill="hold"/>
                                        <p:tgtEl>
                                          <p:spTgt spid="5959683">
                                            <p:txEl>
                                              <p:charRg st="71" end="90"/>
                                            </p:txEl>
                                          </p:spTgt>
                                        </p:tgtEl>
                                        <p:attrNameLst>
                                          <p:attrName>ppt_x</p:attrName>
                                        </p:attrNameLst>
                                      </p:cBhvr>
                                      <p:tavLst>
                                        <p:tav tm="0">
                                          <p:val>
                                            <p:fltVal val="0.500000"/>
                                          </p:val>
                                        </p:tav>
                                        <p:tav tm="100000">
                                          <p:val>
                                            <p:strVal val="#ppt_x"/>
                                          </p:val>
                                        </p:tav>
                                      </p:tavLst>
                                    </p:anim>
                                    <p:anim calcmode="lin" valueType="num">
                                      <p:cBhvr>
                                        <p:cTn id="26" dur="500" fill="hold"/>
                                        <p:tgtEl>
                                          <p:spTgt spid="5959683">
                                            <p:txEl>
                                              <p:charRg st="71" end="90"/>
                                            </p:txEl>
                                          </p:spTgt>
                                        </p:tgtEl>
                                        <p:attrNameLst>
                                          <p:attrName>ppt_y</p:attrName>
                                        </p:attrNameLst>
                                      </p:cBhvr>
                                      <p:tavLst>
                                        <p:tav tm="0">
                                          <p:val>
                                            <p:fltVal val="0.500000"/>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528" fill="hold" grpId="0" nodeType="clickEffect">
                                  <p:stCondLst>
                                    <p:cond delay="0"/>
                                  </p:stCondLst>
                                  <p:childTnLst>
                                    <p:set>
                                      <p:cBhvr>
                                        <p:cTn id="30" dur="1" fill="hold">
                                          <p:stCondLst>
                                            <p:cond delay="0"/>
                                          </p:stCondLst>
                                        </p:cTn>
                                        <p:tgtEl>
                                          <p:spTgt spid="5959683">
                                            <p:txEl>
                                              <p:charRg st="90" end="109"/>
                                            </p:txEl>
                                          </p:spTgt>
                                        </p:tgtEl>
                                        <p:attrNameLst>
                                          <p:attrName>style.visibility</p:attrName>
                                        </p:attrNameLst>
                                      </p:cBhvr>
                                      <p:to>
                                        <p:strVal val="visible"/>
                                      </p:to>
                                    </p:set>
                                    <p:anim calcmode="lin" valueType="num">
                                      <p:cBhvr>
                                        <p:cTn id="31" dur="500" fill="hold"/>
                                        <p:tgtEl>
                                          <p:spTgt spid="5959683">
                                            <p:txEl>
                                              <p:charRg st="90" end="109"/>
                                            </p:txEl>
                                          </p:spTgt>
                                        </p:tgtEl>
                                        <p:attrNameLst>
                                          <p:attrName>ppt_w</p:attrName>
                                        </p:attrNameLst>
                                      </p:cBhvr>
                                      <p:tavLst>
                                        <p:tav tm="0">
                                          <p:val>
                                            <p:fltVal val="0.000000"/>
                                          </p:val>
                                        </p:tav>
                                        <p:tav tm="100000">
                                          <p:val>
                                            <p:strVal val="#ppt_w"/>
                                          </p:val>
                                        </p:tav>
                                      </p:tavLst>
                                    </p:anim>
                                    <p:anim calcmode="lin" valueType="num">
                                      <p:cBhvr>
                                        <p:cTn id="32" dur="500" fill="hold"/>
                                        <p:tgtEl>
                                          <p:spTgt spid="5959683">
                                            <p:txEl>
                                              <p:charRg st="90" end="109"/>
                                            </p:txEl>
                                          </p:spTgt>
                                        </p:tgtEl>
                                        <p:attrNameLst>
                                          <p:attrName>ppt_h</p:attrName>
                                        </p:attrNameLst>
                                      </p:cBhvr>
                                      <p:tavLst>
                                        <p:tav tm="0">
                                          <p:val>
                                            <p:fltVal val="0.000000"/>
                                          </p:val>
                                        </p:tav>
                                        <p:tav tm="100000">
                                          <p:val>
                                            <p:strVal val="#ppt_h"/>
                                          </p:val>
                                        </p:tav>
                                      </p:tavLst>
                                    </p:anim>
                                    <p:anim calcmode="lin" valueType="num">
                                      <p:cBhvr>
                                        <p:cTn id="33" dur="500" fill="hold"/>
                                        <p:tgtEl>
                                          <p:spTgt spid="5959683">
                                            <p:txEl>
                                              <p:charRg st="90" end="109"/>
                                            </p:txEl>
                                          </p:spTgt>
                                        </p:tgtEl>
                                        <p:attrNameLst>
                                          <p:attrName>ppt_x</p:attrName>
                                        </p:attrNameLst>
                                      </p:cBhvr>
                                      <p:tavLst>
                                        <p:tav tm="0">
                                          <p:val>
                                            <p:fltVal val="0.500000"/>
                                          </p:val>
                                        </p:tav>
                                        <p:tav tm="100000">
                                          <p:val>
                                            <p:strVal val="#ppt_x"/>
                                          </p:val>
                                        </p:tav>
                                      </p:tavLst>
                                    </p:anim>
                                    <p:anim calcmode="lin" valueType="num">
                                      <p:cBhvr>
                                        <p:cTn id="34" dur="500" fill="hold"/>
                                        <p:tgtEl>
                                          <p:spTgt spid="5959683">
                                            <p:txEl>
                                              <p:charRg st="90" end="109"/>
                                            </p:txEl>
                                          </p:spTgt>
                                        </p:tgtEl>
                                        <p:attrNameLst>
                                          <p:attrName>ppt_y</p:attrName>
                                        </p:attrNameLst>
                                      </p:cBhvr>
                                      <p:tavLst>
                                        <p:tav tm="0">
                                          <p:val>
                                            <p:fltVal val="0.500000"/>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3" presetClass="entr" presetSubtype="528" fill="hold" grpId="0" nodeType="clickEffect">
                                  <p:stCondLst>
                                    <p:cond delay="0"/>
                                  </p:stCondLst>
                                  <p:childTnLst>
                                    <p:set>
                                      <p:cBhvr>
                                        <p:cTn id="38" dur="1" fill="hold">
                                          <p:stCondLst>
                                            <p:cond delay="0"/>
                                          </p:stCondLst>
                                        </p:cTn>
                                        <p:tgtEl>
                                          <p:spTgt spid="5959683">
                                            <p:txEl>
                                              <p:charRg st="109" end="129"/>
                                            </p:txEl>
                                          </p:spTgt>
                                        </p:tgtEl>
                                        <p:attrNameLst>
                                          <p:attrName>style.visibility</p:attrName>
                                        </p:attrNameLst>
                                      </p:cBhvr>
                                      <p:to>
                                        <p:strVal val="visible"/>
                                      </p:to>
                                    </p:set>
                                    <p:anim calcmode="lin" valueType="num">
                                      <p:cBhvr>
                                        <p:cTn id="39" dur="500" fill="hold"/>
                                        <p:tgtEl>
                                          <p:spTgt spid="5959683">
                                            <p:txEl>
                                              <p:charRg st="109" end="129"/>
                                            </p:txEl>
                                          </p:spTgt>
                                        </p:tgtEl>
                                        <p:attrNameLst>
                                          <p:attrName>ppt_w</p:attrName>
                                        </p:attrNameLst>
                                      </p:cBhvr>
                                      <p:tavLst>
                                        <p:tav tm="0">
                                          <p:val>
                                            <p:fltVal val="0.000000"/>
                                          </p:val>
                                        </p:tav>
                                        <p:tav tm="100000">
                                          <p:val>
                                            <p:strVal val="#ppt_w"/>
                                          </p:val>
                                        </p:tav>
                                      </p:tavLst>
                                    </p:anim>
                                    <p:anim calcmode="lin" valueType="num">
                                      <p:cBhvr>
                                        <p:cTn id="40" dur="500" fill="hold"/>
                                        <p:tgtEl>
                                          <p:spTgt spid="5959683">
                                            <p:txEl>
                                              <p:charRg st="109" end="129"/>
                                            </p:txEl>
                                          </p:spTgt>
                                        </p:tgtEl>
                                        <p:attrNameLst>
                                          <p:attrName>ppt_h</p:attrName>
                                        </p:attrNameLst>
                                      </p:cBhvr>
                                      <p:tavLst>
                                        <p:tav tm="0">
                                          <p:val>
                                            <p:fltVal val="0.000000"/>
                                          </p:val>
                                        </p:tav>
                                        <p:tav tm="100000">
                                          <p:val>
                                            <p:strVal val="#ppt_h"/>
                                          </p:val>
                                        </p:tav>
                                      </p:tavLst>
                                    </p:anim>
                                    <p:anim calcmode="lin" valueType="num">
                                      <p:cBhvr>
                                        <p:cTn id="41" dur="500" fill="hold"/>
                                        <p:tgtEl>
                                          <p:spTgt spid="5959683">
                                            <p:txEl>
                                              <p:charRg st="109" end="129"/>
                                            </p:txEl>
                                          </p:spTgt>
                                        </p:tgtEl>
                                        <p:attrNameLst>
                                          <p:attrName>ppt_x</p:attrName>
                                        </p:attrNameLst>
                                      </p:cBhvr>
                                      <p:tavLst>
                                        <p:tav tm="0">
                                          <p:val>
                                            <p:fltVal val="0.500000"/>
                                          </p:val>
                                        </p:tav>
                                        <p:tav tm="100000">
                                          <p:val>
                                            <p:strVal val="#ppt_x"/>
                                          </p:val>
                                        </p:tav>
                                      </p:tavLst>
                                    </p:anim>
                                    <p:anim calcmode="lin" valueType="num">
                                      <p:cBhvr>
                                        <p:cTn id="42" dur="500" fill="hold"/>
                                        <p:tgtEl>
                                          <p:spTgt spid="5959683">
                                            <p:txEl>
                                              <p:charRg st="109" end="129"/>
                                            </p:txEl>
                                          </p:spTgt>
                                        </p:tgtEl>
                                        <p:attrNameLst>
                                          <p:attrName>ppt_y</p:attrName>
                                        </p:attrNameLst>
                                      </p:cBhvr>
                                      <p:tavLst>
                                        <p:tav tm="0">
                                          <p:val>
                                            <p:fltVal val="0.500000"/>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3" presetClass="entr" presetSubtype="528" fill="hold" grpId="0" nodeType="clickEffect">
                                  <p:stCondLst>
                                    <p:cond delay="0"/>
                                  </p:stCondLst>
                                  <p:childTnLst>
                                    <p:set>
                                      <p:cBhvr>
                                        <p:cTn id="46" dur="1" fill="hold">
                                          <p:stCondLst>
                                            <p:cond delay="0"/>
                                          </p:stCondLst>
                                        </p:cTn>
                                        <p:tgtEl>
                                          <p:spTgt spid="5959683">
                                            <p:txEl>
                                              <p:charRg st="129" end="150"/>
                                            </p:txEl>
                                          </p:spTgt>
                                        </p:tgtEl>
                                        <p:attrNameLst>
                                          <p:attrName>style.visibility</p:attrName>
                                        </p:attrNameLst>
                                      </p:cBhvr>
                                      <p:to>
                                        <p:strVal val="visible"/>
                                      </p:to>
                                    </p:set>
                                    <p:anim calcmode="lin" valueType="num">
                                      <p:cBhvr>
                                        <p:cTn id="47" dur="500" fill="hold"/>
                                        <p:tgtEl>
                                          <p:spTgt spid="5959683">
                                            <p:txEl>
                                              <p:charRg st="129" end="150"/>
                                            </p:txEl>
                                          </p:spTgt>
                                        </p:tgtEl>
                                        <p:attrNameLst>
                                          <p:attrName>ppt_w</p:attrName>
                                        </p:attrNameLst>
                                      </p:cBhvr>
                                      <p:tavLst>
                                        <p:tav tm="0">
                                          <p:val>
                                            <p:fltVal val="0.000000"/>
                                          </p:val>
                                        </p:tav>
                                        <p:tav tm="100000">
                                          <p:val>
                                            <p:strVal val="#ppt_w"/>
                                          </p:val>
                                        </p:tav>
                                      </p:tavLst>
                                    </p:anim>
                                    <p:anim calcmode="lin" valueType="num">
                                      <p:cBhvr>
                                        <p:cTn id="48" dur="500" fill="hold"/>
                                        <p:tgtEl>
                                          <p:spTgt spid="5959683">
                                            <p:txEl>
                                              <p:charRg st="129" end="150"/>
                                            </p:txEl>
                                          </p:spTgt>
                                        </p:tgtEl>
                                        <p:attrNameLst>
                                          <p:attrName>ppt_h</p:attrName>
                                        </p:attrNameLst>
                                      </p:cBhvr>
                                      <p:tavLst>
                                        <p:tav tm="0">
                                          <p:val>
                                            <p:fltVal val="0.000000"/>
                                          </p:val>
                                        </p:tav>
                                        <p:tav tm="100000">
                                          <p:val>
                                            <p:strVal val="#ppt_h"/>
                                          </p:val>
                                        </p:tav>
                                      </p:tavLst>
                                    </p:anim>
                                    <p:anim calcmode="lin" valueType="num">
                                      <p:cBhvr>
                                        <p:cTn id="49" dur="500" fill="hold"/>
                                        <p:tgtEl>
                                          <p:spTgt spid="5959683">
                                            <p:txEl>
                                              <p:charRg st="129" end="150"/>
                                            </p:txEl>
                                          </p:spTgt>
                                        </p:tgtEl>
                                        <p:attrNameLst>
                                          <p:attrName>ppt_x</p:attrName>
                                        </p:attrNameLst>
                                      </p:cBhvr>
                                      <p:tavLst>
                                        <p:tav tm="0">
                                          <p:val>
                                            <p:fltVal val="0.500000"/>
                                          </p:val>
                                        </p:tav>
                                        <p:tav tm="100000">
                                          <p:val>
                                            <p:strVal val="#ppt_x"/>
                                          </p:val>
                                        </p:tav>
                                      </p:tavLst>
                                    </p:anim>
                                    <p:anim calcmode="lin" valueType="num">
                                      <p:cBhvr>
                                        <p:cTn id="50" dur="500" fill="hold"/>
                                        <p:tgtEl>
                                          <p:spTgt spid="5959683">
                                            <p:txEl>
                                              <p:charRg st="129" end="150"/>
                                            </p:txEl>
                                          </p:spTgt>
                                        </p:tgtEl>
                                        <p:attrNameLst>
                                          <p:attrName>ppt_y</p:attrName>
                                        </p:attrNameLst>
                                      </p:cBhvr>
                                      <p:tavLst>
                                        <p:tav tm="0">
                                          <p:val>
                                            <p:fltVal val="0.500000"/>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3" presetClass="entr" presetSubtype="528" fill="hold" grpId="0" nodeType="clickEffect">
                                  <p:stCondLst>
                                    <p:cond delay="0"/>
                                  </p:stCondLst>
                                  <p:childTnLst>
                                    <p:set>
                                      <p:cBhvr>
                                        <p:cTn id="54" dur="1" fill="hold">
                                          <p:stCondLst>
                                            <p:cond delay="0"/>
                                          </p:stCondLst>
                                        </p:cTn>
                                        <p:tgtEl>
                                          <p:spTgt spid="5959683">
                                            <p:txEl>
                                              <p:charRg st="150" end="169"/>
                                            </p:txEl>
                                          </p:spTgt>
                                        </p:tgtEl>
                                        <p:attrNameLst>
                                          <p:attrName>style.visibility</p:attrName>
                                        </p:attrNameLst>
                                      </p:cBhvr>
                                      <p:to>
                                        <p:strVal val="visible"/>
                                      </p:to>
                                    </p:set>
                                    <p:anim calcmode="lin" valueType="num">
                                      <p:cBhvr>
                                        <p:cTn id="55" dur="500" fill="hold"/>
                                        <p:tgtEl>
                                          <p:spTgt spid="5959683">
                                            <p:txEl>
                                              <p:charRg st="150" end="169"/>
                                            </p:txEl>
                                          </p:spTgt>
                                        </p:tgtEl>
                                        <p:attrNameLst>
                                          <p:attrName>ppt_w</p:attrName>
                                        </p:attrNameLst>
                                      </p:cBhvr>
                                      <p:tavLst>
                                        <p:tav tm="0">
                                          <p:val>
                                            <p:fltVal val="0.000000"/>
                                          </p:val>
                                        </p:tav>
                                        <p:tav tm="100000">
                                          <p:val>
                                            <p:strVal val="#ppt_w"/>
                                          </p:val>
                                        </p:tav>
                                      </p:tavLst>
                                    </p:anim>
                                    <p:anim calcmode="lin" valueType="num">
                                      <p:cBhvr>
                                        <p:cTn id="56" dur="500" fill="hold"/>
                                        <p:tgtEl>
                                          <p:spTgt spid="5959683">
                                            <p:txEl>
                                              <p:charRg st="150" end="169"/>
                                            </p:txEl>
                                          </p:spTgt>
                                        </p:tgtEl>
                                        <p:attrNameLst>
                                          <p:attrName>ppt_h</p:attrName>
                                        </p:attrNameLst>
                                      </p:cBhvr>
                                      <p:tavLst>
                                        <p:tav tm="0">
                                          <p:val>
                                            <p:fltVal val="0.000000"/>
                                          </p:val>
                                        </p:tav>
                                        <p:tav tm="100000">
                                          <p:val>
                                            <p:strVal val="#ppt_h"/>
                                          </p:val>
                                        </p:tav>
                                      </p:tavLst>
                                    </p:anim>
                                    <p:anim calcmode="lin" valueType="num">
                                      <p:cBhvr>
                                        <p:cTn id="57" dur="500" fill="hold"/>
                                        <p:tgtEl>
                                          <p:spTgt spid="5959683">
                                            <p:txEl>
                                              <p:charRg st="150" end="169"/>
                                            </p:txEl>
                                          </p:spTgt>
                                        </p:tgtEl>
                                        <p:attrNameLst>
                                          <p:attrName>ppt_x</p:attrName>
                                        </p:attrNameLst>
                                      </p:cBhvr>
                                      <p:tavLst>
                                        <p:tav tm="0">
                                          <p:val>
                                            <p:fltVal val="0.500000"/>
                                          </p:val>
                                        </p:tav>
                                        <p:tav tm="100000">
                                          <p:val>
                                            <p:strVal val="#ppt_x"/>
                                          </p:val>
                                        </p:tav>
                                      </p:tavLst>
                                    </p:anim>
                                    <p:anim calcmode="lin" valueType="num">
                                      <p:cBhvr>
                                        <p:cTn id="58" dur="500" fill="hold"/>
                                        <p:tgtEl>
                                          <p:spTgt spid="5959683">
                                            <p:txEl>
                                              <p:charRg st="150" end="169"/>
                                            </p:txEl>
                                          </p:spTgt>
                                        </p:tgtEl>
                                        <p:attrNameLst>
                                          <p:attrName>ppt_y</p:attrName>
                                        </p:attrNameLst>
                                      </p:cBhvr>
                                      <p:tavLst>
                                        <p:tav tm="0">
                                          <p:val>
                                            <p:fltVal val="0.500000"/>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3" presetClass="entr" presetSubtype="528" fill="hold" grpId="0" nodeType="clickEffect">
                                  <p:stCondLst>
                                    <p:cond delay="0"/>
                                  </p:stCondLst>
                                  <p:childTnLst>
                                    <p:set>
                                      <p:cBhvr>
                                        <p:cTn id="62" dur="1" fill="hold">
                                          <p:stCondLst>
                                            <p:cond delay="0"/>
                                          </p:stCondLst>
                                        </p:cTn>
                                        <p:tgtEl>
                                          <p:spTgt spid="5959683">
                                            <p:txEl>
                                              <p:charRg st="169" end="186"/>
                                            </p:txEl>
                                          </p:spTgt>
                                        </p:tgtEl>
                                        <p:attrNameLst>
                                          <p:attrName>style.visibility</p:attrName>
                                        </p:attrNameLst>
                                      </p:cBhvr>
                                      <p:to>
                                        <p:strVal val="visible"/>
                                      </p:to>
                                    </p:set>
                                    <p:anim calcmode="lin" valueType="num">
                                      <p:cBhvr>
                                        <p:cTn id="63" dur="500" fill="hold"/>
                                        <p:tgtEl>
                                          <p:spTgt spid="5959683">
                                            <p:txEl>
                                              <p:charRg st="169" end="186"/>
                                            </p:txEl>
                                          </p:spTgt>
                                        </p:tgtEl>
                                        <p:attrNameLst>
                                          <p:attrName>ppt_w</p:attrName>
                                        </p:attrNameLst>
                                      </p:cBhvr>
                                      <p:tavLst>
                                        <p:tav tm="0">
                                          <p:val>
                                            <p:fltVal val="0.000000"/>
                                          </p:val>
                                        </p:tav>
                                        <p:tav tm="100000">
                                          <p:val>
                                            <p:strVal val="#ppt_w"/>
                                          </p:val>
                                        </p:tav>
                                      </p:tavLst>
                                    </p:anim>
                                    <p:anim calcmode="lin" valueType="num">
                                      <p:cBhvr>
                                        <p:cTn id="64" dur="500" fill="hold"/>
                                        <p:tgtEl>
                                          <p:spTgt spid="5959683">
                                            <p:txEl>
                                              <p:charRg st="169" end="186"/>
                                            </p:txEl>
                                          </p:spTgt>
                                        </p:tgtEl>
                                        <p:attrNameLst>
                                          <p:attrName>ppt_h</p:attrName>
                                        </p:attrNameLst>
                                      </p:cBhvr>
                                      <p:tavLst>
                                        <p:tav tm="0">
                                          <p:val>
                                            <p:fltVal val="0.000000"/>
                                          </p:val>
                                        </p:tav>
                                        <p:tav tm="100000">
                                          <p:val>
                                            <p:strVal val="#ppt_h"/>
                                          </p:val>
                                        </p:tav>
                                      </p:tavLst>
                                    </p:anim>
                                    <p:anim calcmode="lin" valueType="num">
                                      <p:cBhvr>
                                        <p:cTn id="65" dur="500" fill="hold"/>
                                        <p:tgtEl>
                                          <p:spTgt spid="5959683">
                                            <p:txEl>
                                              <p:charRg st="169" end="186"/>
                                            </p:txEl>
                                          </p:spTgt>
                                        </p:tgtEl>
                                        <p:attrNameLst>
                                          <p:attrName>ppt_x</p:attrName>
                                        </p:attrNameLst>
                                      </p:cBhvr>
                                      <p:tavLst>
                                        <p:tav tm="0">
                                          <p:val>
                                            <p:fltVal val="0.500000"/>
                                          </p:val>
                                        </p:tav>
                                        <p:tav tm="100000">
                                          <p:val>
                                            <p:strVal val="#ppt_x"/>
                                          </p:val>
                                        </p:tav>
                                      </p:tavLst>
                                    </p:anim>
                                    <p:anim calcmode="lin" valueType="num">
                                      <p:cBhvr>
                                        <p:cTn id="66" dur="500" fill="hold"/>
                                        <p:tgtEl>
                                          <p:spTgt spid="5959683">
                                            <p:txEl>
                                              <p:charRg st="169" end="186"/>
                                            </p:txEl>
                                          </p:spTgt>
                                        </p:tgtEl>
                                        <p:attrNameLst>
                                          <p:attrName>ppt_y</p:attrName>
                                        </p:attrNameLst>
                                      </p:cBhvr>
                                      <p:tavLst>
                                        <p:tav tm="0">
                                          <p:val>
                                            <p:fltVal val="0.500000"/>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3" presetClass="entr" presetSubtype="528" fill="hold" grpId="0" nodeType="clickEffect">
                                  <p:stCondLst>
                                    <p:cond delay="0"/>
                                  </p:stCondLst>
                                  <p:childTnLst>
                                    <p:set>
                                      <p:cBhvr>
                                        <p:cTn id="70" dur="1" fill="hold">
                                          <p:stCondLst>
                                            <p:cond delay="0"/>
                                          </p:stCondLst>
                                        </p:cTn>
                                        <p:tgtEl>
                                          <p:spTgt spid="5959683">
                                            <p:txEl>
                                              <p:charRg st="186" end="208"/>
                                            </p:txEl>
                                          </p:spTgt>
                                        </p:tgtEl>
                                        <p:attrNameLst>
                                          <p:attrName>style.visibility</p:attrName>
                                        </p:attrNameLst>
                                      </p:cBhvr>
                                      <p:to>
                                        <p:strVal val="visible"/>
                                      </p:to>
                                    </p:set>
                                    <p:anim calcmode="lin" valueType="num">
                                      <p:cBhvr>
                                        <p:cTn id="71" dur="500" fill="hold"/>
                                        <p:tgtEl>
                                          <p:spTgt spid="5959683">
                                            <p:txEl>
                                              <p:charRg st="186" end="208"/>
                                            </p:txEl>
                                          </p:spTgt>
                                        </p:tgtEl>
                                        <p:attrNameLst>
                                          <p:attrName>ppt_w</p:attrName>
                                        </p:attrNameLst>
                                      </p:cBhvr>
                                      <p:tavLst>
                                        <p:tav tm="0">
                                          <p:val>
                                            <p:fltVal val="0.000000"/>
                                          </p:val>
                                        </p:tav>
                                        <p:tav tm="100000">
                                          <p:val>
                                            <p:strVal val="#ppt_w"/>
                                          </p:val>
                                        </p:tav>
                                      </p:tavLst>
                                    </p:anim>
                                    <p:anim calcmode="lin" valueType="num">
                                      <p:cBhvr>
                                        <p:cTn id="72" dur="500" fill="hold"/>
                                        <p:tgtEl>
                                          <p:spTgt spid="5959683">
                                            <p:txEl>
                                              <p:charRg st="186" end="208"/>
                                            </p:txEl>
                                          </p:spTgt>
                                        </p:tgtEl>
                                        <p:attrNameLst>
                                          <p:attrName>ppt_h</p:attrName>
                                        </p:attrNameLst>
                                      </p:cBhvr>
                                      <p:tavLst>
                                        <p:tav tm="0">
                                          <p:val>
                                            <p:fltVal val="0.000000"/>
                                          </p:val>
                                        </p:tav>
                                        <p:tav tm="100000">
                                          <p:val>
                                            <p:strVal val="#ppt_h"/>
                                          </p:val>
                                        </p:tav>
                                      </p:tavLst>
                                    </p:anim>
                                    <p:anim calcmode="lin" valueType="num">
                                      <p:cBhvr>
                                        <p:cTn id="73" dur="500" fill="hold"/>
                                        <p:tgtEl>
                                          <p:spTgt spid="5959683">
                                            <p:txEl>
                                              <p:charRg st="186" end="208"/>
                                            </p:txEl>
                                          </p:spTgt>
                                        </p:tgtEl>
                                        <p:attrNameLst>
                                          <p:attrName>ppt_x</p:attrName>
                                        </p:attrNameLst>
                                      </p:cBhvr>
                                      <p:tavLst>
                                        <p:tav tm="0">
                                          <p:val>
                                            <p:fltVal val="0.500000"/>
                                          </p:val>
                                        </p:tav>
                                        <p:tav tm="100000">
                                          <p:val>
                                            <p:strVal val="#ppt_x"/>
                                          </p:val>
                                        </p:tav>
                                      </p:tavLst>
                                    </p:anim>
                                    <p:anim calcmode="lin" valueType="num">
                                      <p:cBhvr>
                                        <p:cTn id="74" dur="500" fill="hold"/>
                                        <p:tgtEl>
                                          <p:spTgt spid="5959683">
                                            <p:txEl>
                                              <p:charRg st="186" end="208"/>
                                            </p:txEl>
                                          </p:spTgt>
                                        </p:tgtEl>
                                        <p:attrNameLst>
                                          <p:attrName>ppt_y</p:attrName>
                                        </p:attrNameLst>
                                      </p:cBhvr>
                                      <p:tavLst>
                                        <p:tav tm="0">
                                          <p:val>
                                            <p:fltVal val="0.500000"/>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3" presetClass="entr" presetSubtype="528" fill="hold" grpId="0" nodeType="clickEffect">
                                  <p:stCondLst>
                                    <p:cond delay="0"/>
                                  </p:stCondLst>
                                  <p:childTnLst>
                                    <p:set>
                                      <p:cBhvr>
                                        <p:cTn id="78" dur="1" fill="hold">
                                          <p:stCondLst>
                                            <p:cond delay="0"/>
                                          </p:stCondLst>
                                        </p:cTn>
                                        <p:tgtEl>
                                          <p:spTgt spid="5959683">
                                            <p:txEl>
                                              <p:charRg st="208" end="226"/>
                                            </p:txEl>
                                          </p:spTgt>
                                        </p:tgtEl>
                                        <p:attrNameLst>
                                          <p:attrName>style.visibility</p:attrName>
                                        </p:attrNameLst>
                                      </p:cBhvr>
                                      <p:to>
                                        <p:strVal val="visible"/>
                                      </p:to>
                                    </p:set>
                                    <p:anim calcmode="lin" valueType="num">
                                      <p:cBhvr>
                                        <p:cTn id="79" dur="500" fill="hold"/>
                                        <p:tgtEl>
                                          <p:spTgt spid="5959683">
                                            <p:txEl>
                                              <p:charRg st="208" end="226"/>
                                            </p:txEl>
                                          </p:spTgt>
                                        </p:tgtEl>
                                        <p:attrNameLst>
                                          <p:attrName>ppt_w</p:attrName>
                                        </p:attrNameLst>
                                      </p:cBhvr>
                                      <p:tavLst>
                                        <p:tav tm="0">
                                          <p:val>
                                            <p:fltVal val="0.000000"/>
                                          </p:val>
                                        </p:tav>
                                        <p:tav tm="100000">
                                          <p:val>
                                            <p:strVal val="#ppt_w"/>
                                          </p:val>
                                        </p:tav>
                                      </p:tavLst>
                                    </p:anim>
                                    <p:anim calcmode="lin" valueType="num">
                                      <p:cBhvr>
                                        <p:cTn id="80" dur="500" fill="hold"/>
                                        <p:tgtEl>
                                          <p:spTgt spid="5959683">
                                            <p:txEl>
                                              <p:charRg st="208" end="226"/>
                                            </p:txEl>
                                          </p:spTgt>
                                        </p:tgtEl>
                                        <p:attrNameLst>
                                          <p:attrName>ppt_h</p:attrName>
                                        </p:attrNameLst>
                                      </p:cBhvr>
                                      <p:tavLst>
                                        <p:tav tm="0">
                                          <p:val>
                                            <p:fltVal val="0.000000"/>
                                          </p:val>
                                        </p:tav>
                                        <p:tav tm="100000">
                                          <p:val>
                                            <p:strVal val="#ppt_h"/>
                                          </p:val>
                                        </p:tav>
                                      </p:tavLst>
                                    </p:anim>
                                    <p:anim calcmode="lin" valueType="num">
                                      <p:cBhvr>
                                        <p:cTn id="81" dur="500" fill="hold"/>
                                        <p:tgtEl>
                                          <p:spTgt spid="5959683">
                                            <p:txEl>
                                              <p:charRg st="208" end="226"/>
                                            </p:txEl>
                                          </p:spTgt>
                                        </p:tgtEl>
                                        <p:attrNameLst>
                                          <p:attrName>ppt_x</p:attrName>
                                        </p:attrNameLst>
                                      </p:cBhvr>
                                      <p:tavLst>
                                        <p:tav tm="0">
                                          <p:val>
                                            <p:fltVal val="0.500000"/>
                                          </p:val>
                                        </p:tav>
                                        <p:tav tm="100000">
                                          <p:val>
                                            <p:strVal val="#ppt_x"/>
                                          </p:val>
                                        </p:tav>
                                      </p:tavLst>
                                    </p:anim>
                                    <p:anim calcmode="lin" valueType="num">
                                      <p:cBhvr>
                                        <p:cTn id="82" dur="500" fill="hold"/>
                                        <p:tgtEl>
                                          <p:spTgt spid="5959683">
                                            <p:txEl>
                                              <p:charRg st="208" end="226"/>
                                            </p:txEl>
                                          </p:spTgt>
                                        </p:tgtEl>
                                        <p:attrNameLst>
                                          <p:attrName>ppt_y</p:attrName>
                                        </p:attrNameLst>
                                      </p:cBhvr>
                                      <p:tavLst>
                                        <p:tav tm="0">
                                          <p:val>
                                            <p:fltVal val="0.500000"/>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5968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60706" name="Text Box 3"/>
          <p:cNvSpPr txBox="1"/>
          <p:nvPr/>
        </p:nvSpPr>
        <p:spPr>
          <a:xfrm>
            <a:off x="323850" y="2276475"/>
            <a:ext cx="8388350" cy="4473575"/>
          </a:xfrm>
          <a:prstGeom prst="rect">
            <a:avLst/>
          </a:prstGeom>
          <a:noFill/>
          <a:ln w="9525">
            <a:noFill/>
          </a:ln>
        </p:spPr>
        <p:txBody>
          <a:bodyPr>
            <a:spAutoFit/>
          </a:bodyPr>
          <a:p>
            <a:pPr algn="just">
              <a:buFont typeface="Arial" panose="020B0604020202020204" pitchFamily="34" charset="0"/>
            </a:pPr>
            <a:r>
              <a:rPr lang="zh-CN" altLang="en-US" sz="2400" b="1" dirty="0">
                <a:solidFill>
                  <a:srgbClr val="FF0000"/>
                </a:solidFill>
                <a:latin typeface="黑体" panose="02010609060101010101" pitchFamily="2" charset="-122"/>
                <a:ea typeface="黑体" panose="02010609060101010101" pitchFamily="2" charset="-122"/>
              </a:rPr>
              <a:t>记叙文</a:t>
            </a:r>
            <a:endParaRPr lang="zh-CN" altLang="en-US" sz="2400" b="1" dirty="0">
              <a:solidFill>
                <a:srgbClr val="FF0000"/>
              </a:solidFill>
              <a:latin typeface="黑体" panose="02010609060101010101" pitchFamily="2" charset="-122"/>
              <a:ea typeface="黑体" panose="02010609060101010101" pitchFamily="2" charset="-122"/>
            </a:endParaRPr>
          </a:p>
          <a:p>
            <a:pPr algn="just">
              <a:buFont typeface="Arial" panose="020B0604020202020204" pitchFamily="34" charset="0"/>
            </a:pPr>
            <a:r>
              <a:rPr lang="zh-CN" altLang="en-US" sz="2400" b="1" dirty="0">
                <a:solidFill>
                  <a:srgbClr val="0000CC"/>
                </a:solidFill>
                <a:latin typeface="黑体" panose="02010609060101010101" pitchFamily="2" charset="-122"/>
                <a:ea typeface="黑体" panose="02010609060101010101" pitchFamily="2" charset="-122"/>
              </a:rPr>
              <a:t>《善意的谎言》《没有芳香的花朵》　　  　    </a:t>
            </a:r>
            <a:endParaRPr lang="zh-CN" altLang="en-US" sz="2400" b="1" dirty="0">
              <a:solidFill>
                <a:srgbClr val="0000CC"/>
              </a:solidFill>
              <a:latin typeface="黑体" panose="02010609060101010101" pitchFamily="2" charset="-122"/>
              <a:ea typeface="黑体" panose="02010609060101010101" pitchFamily="2" charset="-122"/>
            </a:endParaRPr>
          </a:p>
          <a:p>
            <a:pPr algn="just">
              <a:buFont typeface="Arial" panose="020B0604020202020204" pitchFamily="34" charset="0"/>
            </a:pPr>
            <a:r>
              <a:rPr lang="zh-CN" altLang="en-US" sz="2400" b="1" dirty="0">
                <a:solidFill>
                  <a:srgbClr val="FF0000"/>
                </a:solidFill>
                <a:latin typeface="黑体" panose="02010609060101010101" pitchFamily="2" charset="-122"/>
                <a:ea typeface="黑体" panose="02010609060101010101" pitchFamily="2" charset="-122"/>
              </a:rPr>
              <a:t>议论文</a:t>
            </a:r>
            <a:endParaRPr lang="zh-CN" altLang="en-US" sz="2400" b="1" dirty="0">
              <a:solidFill>
                <a:srgbClr val="FF0000"/>
              </a:solidFill>
              <a:latin typeface="黑体" panose="02010609060101010101" pitchFamily="2" charset="-122"/>
              <a:ea typeface="黑体" panose="02010609060101010101" pitchFamily="2" charset="-122"/>
            </a:endParaRPr>
          </a:p>
          <a:p>
            <a:pPr algn="just">
              <a:buFont typeface="Arial" panose="020B0604020202020204" pitchFamily="34" charset="0"/>
            </a:pPr>
            <a:r>
              <a:rPr lang="zh-CN" altLang="en-US" sz="2400" b="1" dirty="0">
                <a:solidFill>
                  <a:srgbClr val="0000CC"/>
                </a:solidFill>
                <a:latin typeface="黑体" panose="02010609060101010101" pitchFamily="2" charset="-122"/>
                <a:ea typeface="黑体" panose="02010609060101010101" pitchFamily="2" charset="-122"/>
              </a:rPr>
              <a:t>《假如世上没有诚信》《诚信</a:t>
            </a:r>
            <a:r>
              <a:rPr lang="zh-CN" altLang="en-US" sz="2400" b="1" dirty="0">
                <a:solidFill>
                  <a:srgbClr val="0000CC"/>
                </a:solidFill>
                <a:latin typeface="Arial" panose="020B0604020202020204" pitchFamily="34" charset="0"/>
                <a:ea typeface="黑体" panose="02010609060101010101" pitchFamily="2" charset="-122"/>
              </a:rPr>
              <a:t>——</a:t>
            </a:r>
            <a:r>
              <a:rPr lang="zh-CN" altLang="en-US" sz="2400" b="1" dirty="0">
                <a:solidFill>
                  <a:srgbClr val="0000CC"/>
                </a:solidFill>
                <a:latin typeface="黑体" panose="02010609060101010101" pitchFamily="2" charset="-122"/>
                <a:ea typeface="黑体" panose="02010609060101010101" pitchFamily="2" charset="-122"/>
              </a:rPr>
              <a:t>为人之本》     </a:t>
            </a:r>
            <a:endParaRPr lang="zh-CN" altLang="en-US" sz="2400" b="1" dirty="0">
              <a:solidFill>
                <a:srgbClr val="0000CC"/>
              </a:solidFill>
              <a:latin typeface="黑体" panose="02010609060101010101" pitchFamily="2" charset="-122"/>
              <a:ea typeface="黑体" panose="02010609060101010101" pitchFamily="2" charset="-122"/>
            </a:endParaRPr>
          </a:p>
          <a:p>
            <a:pPr algn="just">
              <a:buFont typeface="Arial" panose="020B0604020202020204" pitchFamily="34" charset="0"/>
            </a:pPr>
            <a:r>
              <a:rPr lang="zh-CN" altLang="en-US" sz="2400" b="1" dirty="0">
                <a:solidFill>
                  <a:srgbClr val="0000CC"/>
                </a:solidFill>
                <a:latin typeface="黑体" panose="02010609060101010101" pitchFamily="2" charset="-122"/>
                <a:ea typeface="黑体" panose="02010609060101010101" pitchFamily="2" charset="-122"/>
              </a:rPr>
              <a:t>《崇高的心灵选择</a:t>
            </a:r>
            <a:r>
              <a:rPr lang="zh-CN" altLang="en-US" sz="2400" b="1" dirty="0">
                <a:solidFill>
                  <a:srgbClr val="0000CC"/>
                </a:solidFill>
                <a:latin typeface="Arial" panose="020B0604020202020204" pitchFamily="34" charset="0"/>
                <a:ea typeface="黑体" panose="02010609060101010101" pitchFamily="2" charset="-122"/>
              </a:rPr>
              <a:t>——</a:t>
            </a:r>
            <a:r>
              <a:rPr lang="zh-CN" altLang="en-US" sz="2400" b="1" dirty="0">
                <a:solidFill>
                  <a:srgbClr val="0000CC"/>
                </a:solidFill>
                <a:latin typeface="黑体" panose="02010609060101010101" pitchFamily="2" charset="-122"/>
                <a:ea typeface="黑体" panose="02010609060101010101" pitchFamily="2" charset="-122"/>
              </a:rPr>
              <a:t>谈悲剧之美》</a:t>
            </a:r>
            <a:endParaRPr lang="zh-CN" altLang="en-US" sz="2400" b="1" dirty="0">
              <a:solidFill>
                <a:srgbClr val="0000CC"/>
              </a:solidFill>
              <a:latin typeface="黑体" panose="02010609060101010101" pitchFamily="2" charset="-122"/>
              <a:ea typeface="黑体" panose="02010609060101010101" pitchFamily="2" charset="-122"/>
            </a:endParaRPr>
          </a:p>
          <a:p>
            <a:pPr algn="just">
              <a:buFont typeface="Arial" panose="020B0604020202020204" pitchFamily="34" charset="0"/>
            </a:pPr>
            <a:r>
              <a:rPr lang="zh-CN" altLang="en-US" sz="2400" b="1" dirty="0">
                <a:solidFill>
                  <a:srgbClr val="0000CC"/>
                </a:solidFill>
                <a:latin typeface="黑体" panose="02010609060101010101" pitchFamily="2" charset="-122"/>
                <a:ea typeface="黑体" panose="02010609060101010101" pitchFamily="2" charset="-122"/>
              </a:rPr>
              <a:t>《张开双臂，选择博爱》　　　　　　　　 　　</a:t>
            </a:r>
            <a:endParaRPr lang="zh-CN" altLang="en-US" sz="2400" b="1" dirty="0">
              <a:solidFill>
                <a:srgbClr val="0000CC"/>
              </a:solidFill>
              <a:latin typeface="黑体" panose="02010609060101010101" pitchFamily="2" charset="-122"/>
              <a:ea typeface="黑体" panose="02010609060101010101" pitchFamily="2" charset="-122"/>
            </a:endParaRPr>
          </a:p>
          <a:p>
            <a:pPr algn="just">
              <a:buFont typeface="Arial" panose="020B0604020202020204" pitchFamily="34" charset="0"/>
            </a:pPr>
            <a:r>
              <a:rPr lang="zh-CN" altLang="en-US" sz="2400" b="1" dirty="0">
                <a:solidFill>
                  <a:srgbClr val="0000CC"/>
                </a:solidFill>
                <a:latin typeface="黑体" panose="02010609060101010101" pitchFamily="2" charset="-122"/>
                <a:ea typeface="黑体" panose="02010609060101010101" pitchFamily="2" charset="-122"/>
              </a:rPr>
              <a:t>《莫把情云遮慧眼》《勿为情所障目》</a:t>
            </a:r>
            <a:endParaRPr lang="zh-CN" altLang="en-US" sz="2400" b="1" dirty="0">
              <a:solidFill>
                <a:srgbClr val="0000CC"/>
              </a:solidFill>
              <a:latin typeface="黑体" panose="02010609060101010101" pitchFamily="2" charset="-122"/>
              <a:ea typeface="黑体" panose="02010609060101010101" pitchFamily="2" charset="-122"/>
            </a:endParaRPr>
          </a:p>
          <a:p>
            <a:pPr algn="just">
              <a:buFont typeface="Arial" panose="020B0604020202020204" pitchFamily="34" charset="0"/>
            </a:pPr>
            <a:r>
              <a:rPr lang="zh-CN" altLang="en-US" sz="2400" b="1" dirty="0">
                <a:solidFill>
                  <a:srgbClr val="0000CC"/>
                </a:solidFill>
                <a:latin typeface="黑体" panose="02010609060101010101" pitchFamily="2" charset="-122"/>
                <a:ea typeface="黑体" panose="02010609060101010101" pitchFamily="2" charset="-122"/>
              </a:rPr>
              <a:t>《抛开情感看问题》　　　　　　　　　　　    </a:t>
            </a:r>
            <a:endParaRPr lang="zh-CN" altLang="en-US" sz="2400" b="1" dirty="0">
              <a:solidFill>
                <a:srgbClr val="0000CC"/>
              </a:solidFill>
              <a:latin typeface="黑体" panose="02010609060101010101" pitchFamily="2" charset="-122"/>
              <a:ea typeface="黑体" panose="02010609060101010101" pitchFamily="2" charset="-122"/>
            </a:endParaRPr>
          </a:p>
          <a:p>
            <a:pPr algn="just">
              <a:buFont typeface="Arial" panose="020B0604020202020204" pitchFamily="34" charset="0"/>
            </a:pPr>
            <a:r>
              <a:rPr lang="zh-CN" altLang="en-US" sz="2400" b="1" dirty="0">
                <a:solidFill>
                  <a:srgbClr val="FF0000"/>
                </a:solidFill>
                <a:latin typeface="黑体" panose="02010609060101010101" pitchFamily="2" charset="-122"/>
                <a:ea typeface="黑体" panose="02010609060101010101" pitchFamily="2" charset="-122"/>
              </a:rPr>
              <a:t>寓言</a:t>
            </a:r>
            <a:endParaRPr lang="zh-CN" altLang="en-US" sz="2400" b="1" dirty="0">
              <a:solidFill>
                <a:srgbClr val="FF0000"/>
              </a:solidFill>
              <a:latin typeface="黑体" panose="02010609060101010101" pitchFamily="2" charset="-122"/>
              <a:ea typeface="黑体" panose="02010609060101010101" pitchFamily="2" charset="-122"/>
            </a:endParaRPr>
          </a:p>
          <a:p>
            <a:pPr algn="just">
              <a:buFont typeface="Arial" panose="020B0604020202020204" pitchFamily="34" charset="0"/>
            </a:pPr>
            <a:r>
              <a:rPr lang="zh-CN" altLang="en-US" sz="2400" b="1" dirty="0">
                <a:solidFill>
                  <a:srgbClr val="0000CC"/>
                </a:solidFill>
                <a:latin typeface="黑体" panose="02010609060101010101" pitchFamily="2" charset="-122"/>
                <a:ea typeface="黑体" panose="02010609060101010101" pitchFamily="2" charset="-122"/>
              </a:rPr>
              <a:t>《诚信漂流记</a:t>
            </a:r>
            <a:endParaRPr lang="zh-CN" altLang="en-US" sz="2400" b="1" dirty="0">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zh-CN" altLang="en-US" sz="2400" b="1" dirty="0">
                <a:solidFill>
                  <a:srgbClr val="0000CC"/>
                </a:solidFill>
                <a:latin typeface="黑体" panose="02010609060101010101" pitchFamily="2" charset="-122"/>
                <a:ea typeface="黑体" panose="02010609060101010101" pitchFamily="2" charset="-122"/>
              </a:rPr>
              <a:t>《虎大王的悲哀》《农夫与狼》《关于蛇的辩论》            </a:t>
            </a:r>
            <a:endParaRPr lang="zh-CN" altLang="en-US" sz="2400" b="1" dirty="0">
              <a:solidFill>
                <a:srgbClr val="0000CC"/>
              </a:solidFill>
              <a:latin typeface="黑体" panose="02010609060101010101" pitchFamily="2" charset="-122"/>
              <a:ea typeface="黑体" panose="02010609060101010101" pitchFamily="2" charset="-122"/>
            </a:endParaRPr>
          </a:p>
          <a:p>
            <a:pPr algn="r">
              <a:buFont typeface="Arial" panose="020B0604020202020204" pitchFamily="34" charset="0"/>
            </a:pPr>
            <a:endParaRPr lang="zh-CN" altLang="en-US" sz="2400" b="1" dirty="0">
              <a:solidFill>
                <a:srgbClr val="0000CC"/>
              </a:solidFill>
              <a:latin typeface="黑体" panose="02010609060101010101" pitchFamily="2" charset="-122"/>
              <a:ea typeface="黑体" panose="02010609060101010101" pitchFamily="2" charset="-122"/>
            </a:endParaRPr>
          </a:p>
        </p:txBody>
      </p:sp>
      <p:sp>
        <p:nvSpPr>
          <p:cNvPr id="5960707" name="WordArt 7"/>
          <p:cNvSpPr>
            <a:spLocks noTextEdit="1"/>
          </p:cNvSpPr>
          <p:nvPr/>
        </p:nvSpPr>
        <p:spPr>
          <a:xfrm>
            <a:off x="2051050" y="1557338"/>
            <a:ext cx="5329238" cy="504825"/>
          </a:xfrm>
          <a:prstGeom prst="rect">
            <a:avLst/>
          </a:prstGeom>
        </p:spPr>
        <p:txBody>
          <a:bodyPr wrap="none" fromWordArt="1">
            <a:prstTxWarp prst="textPlain">
              <a:avLst>
                <a:gd name="adj" fmla="val 50000"/>
              </a:avLst>
            </a:prstTxWarp>
            <a:normAutofit/>
          </a:bodyPr>
          <a:p>
            <a:pPr algn="ctr"/>
            <a:r>
              <a:rPr lang="zh-CN" altLang="en-US" sz="3600" b="1">
                <a:ln w="12700" cap="flat" cmpd="sng">
                  <a:solidFill>
                    <a:srgbClr val="008000"/>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8000"/>
                    </a:srgbClr>
                  </a:outerShdw>
                </a:effectLst>
                <a:latin typeface="隶书" charset="0"/>
                <a:ea typeface="隶书" charset="0"/>
              </a:rPr>
              <a:t>高考作文中出现的标题</a:t>
            </a:r>
            <a:endParaRPr lang="zh-CN" altLang="en-US" sz="3600" b="1">
              <a:ln w="12700" cap="flat" cmpd="sng">
                <a:solidFill>
                  <a:srgbClr val="008000"/>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8000"/>
                  </a:srgbClr>
                </a:outerShdw>
              </a:effectLst>
              <a:latin typeface="隶书" charset="0"/>
              <a:ea typeface="隶书" charset="0"/>
            </a:endParaRPr>
          </a:p>
        </p:txBody>
      </p:sp>
      <p:sp>
        <p:nvSpPr>
          <p:cNvPr id="5960708" name="Text Box 8"/>
          <p:cNvSpPr txBox="1"/>
          <p:nvPr/>
        </p:nvSpPr>
        <p:spPr>
          <a:xfrm>
            <a:off x="395288" y="188913"/>
            <a:ext cx="7956550" cy="1187450"/>
          </a:xfrm>
          <a:prstGeom prst="rect">
            <a:avLst/>
          </a:prstGeom>
          <a:noFill/>
          <a:ln w="9525">
            <a:noFill/>
          </a:ln>
        </p:spPr>
        <p:txBody>
          <a:bodyPr>
            <a:spAutoFit/>
          </a:bodyPr>
          <a:p>
            <a:pPr algn="just">
              <a:buFont typeface="Arial" panose="020B0604020202020204" pitchFamily="34" charset="0"/>
            </a:pPr>
            <a:r>
              <a:rPr lang="en-US" altLang="zh-CN" sz="2400" b="1">
                <a:latin typeface="Arial" panose="020B0604020202020204" pitchFamily="34" charset="0"/>
                <a:ea typeface="黑体" panose="02010609060101010101" pitchFamily="2" charset="-122"/>
              </a:rPr>
              <a:t>       </a:t>
            </a:r>
            <a:r>
              <a:rPr lang="zh-CN" altLang="en-US" sz="2400" b="1">
                <a:latin typeface="Arial" panose="020B0604020202020204" pitchFamily="34" charset="0"/>
                <a:ea typeface="黑体" panose="02010609060101010101" pitchFamily="2" charset="-122"/>
              </a:rPr>
              <a:t>虽然同一标题可以写成不同的文体，但大多数标题还是能体现出一定的文体特征的，如明明是记叙文的，却拟个议论文的题目，文不对题。</a:t>
            </a:r>
            <a:endParaRPr lang="zh-CN" altLang="en-US" sz="2400" b="1">
              <a:latin typeface="Arial" panose="020B0604020202020204" pitchFamily="34" charset="0"/>
              <a:ea typeface="黑体" panose="02010609060101010101" pitchFamily="2" charset="-122"/>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5960707"/>
                                        </p:tgtEl>
                                        <p:attrNameLst>
                                          <p:attrName>style.visibility</p:attrName>
                                        </p:attrNameLst>
                                      </p:cBhvr>
                                      <p:to>
                                        <p:strVal val="visible"/>
                                      </p:to>
                                    </p:set>
                                    <p:anim calcmode="lin" valueType="num">
                                      <p:cBhvr>
                                        <p:cTn id="7" dur="1" fill="hold"/>
                                        <p:tgtEl>
                                          <p:spTgt spid="5960707"/>
                                        </p:tgtEl>
                                      </p:cBhvr>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5960706">
                                            <p:txEl>
                                              <p:charRg st="0" end="4"/>
                                            </p:txEl>
                                          </p:spTgt>
                                        </p:tgtEl>
                                        <p:attrNameLst>
                                          <p:attrName>style.visibility</p:attrName>
                                        </p:attrNameLst>
                                      </p:cBhvr>
                                      <p:to>
                                        <p:strVal val="visible"/>
                                      </p:to>
                                    </p:set>
                                    <p:anim calcmode="lin" valueType="num">
                                      <p:cBhvr additive="base">
                                        <p:cTn id="12" dur="500" fill="hold"/>
                                        <p:tgtEl>
                                          <p:spTgt spid="5960706">
                                            <p:txEl>
                                              <p:charRg st="0" end="4"/>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960706">
                                            <p:txEl>
                                              <p:charRg st="0" end="4"/>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5960706">
                                            <p:txEl>
                                              <p:charRg st="4" end="30"/>
                                            </p:txEl>
                                          </p:spTgt>
                                        </p:tgtEl>
                                        <p:attrNameLst>
                                          <p:attrName>style.visibility</p:attrName>
                                        </p:attrNameLst>
                                      </p:cBhvr>
                                      <p:to>
                                        <p:strVal val="visible"/>
                                      </p:to>
                                    </p:set>
                                    <p:anim calcmode="lin" valueType="num">
                                      <p:cBhvr additive="base">
                                        <p:cTn id="16" dur="500" fill="hold"/>
                                        <p:tgtEl>
                                          <p:spTgt spid="5960706">
                                            <p:txEl>
                                              <p:charRg st="4" end="30"/>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5960706">
                                            <p:txEl>
                                              <p:charRg st="4" end="30"/>
                                            </p:txEl>
                                          </p:spTgt>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5960706">
                                            <p:txEl>
                                              <p:charRg st="30" end="34"/>
                                            </p:txEl>
                                          </p:spTgt>
                                        </p:tgtEl>
                                        <p:attrNameLst>
                                          <p:attrName>style.visibility</p:attrName>
                                        </p:attrNameLst>
                                      </p:cBhvr>
                                      <p:to>
                                        <p:strVal val="visible"/>
                                      </p:to>
                                    </p:set>
                                    <p:anim calcmode="lin" valueType="num">
                                      <p:cBhvr additive="base">
                                        <p:cTn id="20" dur="500" fill="hold"/>
                                        <p:tgtEl>
                                          <p:spTgt spid="5960706">
                                            <p:txEl>
                                              <p:charRg st="30" end="34"/>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5960706">
                                            <p:txEl>
                                              <p:charRg st="30" end="34"/>
                                            </p:txEl>
                                          </p:spTgt>
                                        </p:tgtEl>
                                        <p:attrNameLst>
                                          <p:attrName>ppt_y</p:attrName>
                                        </p:attrNameLst>
                                      </p:cBhvr>
                                      <p:tavLst>
                                        <p:tav tm="0">
                                          <p:val>
                                            <p:strVal val="1+#ppt_h/2"/>
                                          </p:val>
                                        </p:tav>
                                        <p:tav tm="100000">
                                          <p:val>
                                            <p:strVal val="#ppt_y"/>
                                          </p:val>
                                        </p:tav>
                                      </p:tavLst>
                                    </p:anim>
                                  </p:childTnLst>
                                </p:cTn>
                              </p:par>
                              <p:par>
                                <p:cTn id="22" presetID="3" presetClass="entr" presetSubtype="10" fill="hold" nodeType="withEffect">
                                  <p:stCondLst>
                                    <p:cond delay="0"/>
                                  </p:stCondLst>
                                  <p:childTnLst>
                                    <p:set>
                                      <p:cBhvr>
                                        <p:cTn id="23" dur="1" fill="hold">
                                          <p:stCondLst>
                                            <p:cond delay="0"/>
                                          </p:stCondLst>
                                        </p:cTn>
                                        <p:tgtEl>
                                          <p:spTgt spid="5960706">
                                            <p:txEl>
                                              <p:charRg st="34" end="60"/>
                                            </p:txEl>
                                          </p:spTgt>
                                        </p:tgtEl>
                                        <p:attrNameLst>
                                          <p:attrName>style.visibility</p:attrName>
                                        </p:attrNameLst>
                                      </p:cBhvr>
                                      <p:to>
                                        <p:strVal val="visible"/>
                                      </p:to>
                                    </p:set>
                                    <p:animEffect transition="in" filter="blinds(horizontal)">
                                      <p:cBhvr>
                                        <p:cTn id="24" dur="500"/>
                                        <p:tgtEl>
                                          <p:spTgt spid="5960706">
                                            <p:txEl>
                                              <p:charRg st="34" end="60"/>
                                            </p:txEl>
                                          </p:spTgt>
                                        </p:tgtEl>
                                      </p:cBhvr>
                                    </p:animEffect>
                                  </p:childTnLst>
                                </p:cTn>
                              </p:par>
                              <p:par>
                                <p:cTn id="25" presetID="3" presetClass="entr" presetSubtype="10" fill="hold" nodeType="withEffect">
                                  <p:stCondLst>
                                    <p:cond delay="0"/>
                                  </p:stCondLst>
                                  <p:childTnLst>
                                    <p:set>
                                      <p:cBhvr>
                                        <p:cTn id="26" dur="1" fill="hold">
                                          <p:stCondLst>
                                            <p:cond delay="0"/>
                                          </p:stCondLst>
                                        </p:cTn>
                                        <p:tgtEl>
                                          <p:spTgt spid="5960706">
                                            <p:txEl>
                                              <p:charRg st="60" end="77"/>
                                            </p:txEl>
                                          </p:spTgt>
                                        </p:tgtEl>
                                        <p:attrNameLst>
                                          <p:attrName>style.visibility</p:attrName>
                                        </p:attrNameLst>
                                      </p:cBhvr>
                                      <p:to>
                                        <p:strVal val="visible"/>
                                      </p:to>
                                    </p:set>
                                    <p:animEffect transition="in" filter="blinds(horizontal)">
                                      <p:cBhvr>
                                        <p:cTn id="27" dur="500"/>
                                        <p:tgtEl>
                                          <p:spTgt spid="5960706">
                                            <p:txEl>
                                              <p:charRg st="60" end="77"/>
                                            </p:txEl>
                                          </p:spTgt>
                                        </p:tgtEl>
                                      </p:cBhvr>
                                    </p:animEffect>
                                  </p:childTnLst>
                                </p:cTn>
                              </p:par>
                              <p:par>
                                <p:cTn id="28" presetID="3" presetClass="entr" presetSubtype="10" fill="hold" nodeType="withEffect">
                                  <p:stCondLst>
                                    <p:cond delay="0"/>
                                  </p:stCondLst>
                                  <p:childTnLst>
                                    <p:set>
                                      <p:cBhvr>
                                        <p:cTn id="29" dur="1" fill="hold">
                                          <p:stCondLst>
                                            <p:cond delay="0"/>
                                          </p:stCondLst>
                                        </p:cTn>
                                        <p:tgtEl>
                                          <p:spTgt spid="5960706">
                                            <p:txEl>
                                              <p:charRg st="77" end="100"/>
                                            </p:txEl>
                                          </p:spTgt>
                                        </p:tgtEl>
                                        <p:attrNameLst>
                                          <p:attrName>style.visibility</p:attrName>
                                        </p:attrNameLst>
                                      </p:cBhvr>
                                      <p:to>
                                        <p:strVal val="visible"/>
                                      </p:to>
                                    </p:set>
                                    <p:animEffect transition="in" filter="blinds(horizontal)">
                                      <p:cBhvr>
                                        <p:cTn id="30" dur="500"/>
                                        <p:tgtEl>
                                          <p:spTgt spid="5960706">
                                            <p:txEl>
                                              <p:charRg st="77" end="100"/>
                                            </p:txEl>
                                          </p:spTgt>
                                        </p:tgtEl>
                                      </p:cBhvr>
                                    </p:animEffect>
                                  </p:childTnLst>
                                </p:cTn>
                              </p:par>
                              <p:par>
                                <p:cTn id="31" presetID="3" presetClass="entr" presetSubtype="10" fill="hold" nodeType="withEffect">
                                  <p:stCondLst>
                                    <p:cond delay="0"/>
                                  </p:stCondLst>
                                  <p:childTnLst>
                                    <p:set>
                                      <p:cBhvr>
                                        <p:cTn id="32" dur="1" fill="hold">
                                          <p:stCondLst>
                                            <p:cond delay="0"/>
                                          </p:stCondLst>
                                        </p:cTn>
                                        <p:tgtEl>
                                          <p:spTgt spid="5960706">
                                            <p:txEl>
                                              <p:charRg st="100" end="118"/>
                                            </p:txEl>
                                          </p:spTgt>
                                        </p:tgtEl>
                                        <p:attrNameLst>
                                          <p:attrName>style.visibility</p:attrName>
                                        </p:attrNameLst>
                                      </p:cBhvr>
                                      <p:to>
                                        <p:strVal val="visible"/>
                                      </p:to>
                                    </p:set>
                                    <p:animEffect transition="in" filter="blinds(horizontal)">
                                      <p:cBhvr>
                                        <p:cTn id="33" dur="500"/>
                                        <p:tgtEl>
                                          <p:spTgt spid="5960706">
                                            <p:txEl>
                                              <p:charRg st="100" end="118"/>
                                            </p:txEl>
                                          </p:spTgt>
                                        </p:tgtEl>
                                      </p:cBhvr>
                                    </p:animEffect>
                                  </p:childTnLst>
                                </p:cTn>
                              </p:par>
                              <p:par>
                                <p:cTn id="34" presetID="3" presetClass="entr" presetSubtype="10" fill="hold" nodeType="withEffect">
                                  <p:stCondLst>
                                    <p:cond delay="0"/>
                                  </p:stCondLst>
                                  <p:childTnLst>
                                    <p:set>
                                      <p:cBhvr>
                                        <p:cTn id="35" dur="1" fill="hold">
                                          <p:stCondLst>
                                            <p:cond delay="0"/>
                                          </p:stCondLst>
                                        </p:cTn>
                                        <p:tgtEl>
                                          <p:spTgt spid="5960706">
                                            <p:txEl>
                                              <p:charRg st="118" end="143"/>
                                            </p:txEl>
                                          </p:spTgt>
                                        </p:tgtEl>
                                        <p:attrNameLst>
                                          <p:attrName>style.visibility</p:attrName>
                                        </p:attrNameLst>
                                      </p:cBhvr>
                                      <p:to>
                                        <p:strVal val="visible"/>
                                      </p:to>
                                    </p:set>
                                    <p:animEffect transition="in" filter="blinds(horizontal)">
                                      <p:cBhvr>
                                        <p:cTn id="36" dur="500"/>
                                        <p:tgtEl>
                                          <p:spTgt spid="5960706">
                                            <p:txEl>
                                              <p:charRg st="118" end="143"/>
                                            </p:txEl>
                                          </p:spTgt>
                                        </p:tgtEl>
                                      </p:cBhvr>
                                    </p:animEffect>
                                  </p:childTnLst>
                                </p:cTn>
                              </p:par>
                              <p:par>
                                <p:cTn id="37" presetID="3" presetClass="entr" presetSubtype="10" fill="hold" nodeType="withEffect">
                                  <p:stCondLst>
                                    <p:cond delay="0"/>
                                  </p:stCondLst>
                                  <p:childTnLst>
                                    <p:set>
                                      <p:cBhvr>
                                        <p:cTn id="38" dur="1" fill="hold">
                                          <p:stCondLst>
                                            <p:cond delay="0"/>
                                          </p:stCondLst>
                                        </p:cTn>
                                        <p:tgtEl>
                                          <p:spTgt spid="5960706">
                                            <p:txEl>
                                              <p:charRg st="143" end="146"/>
                                            </p:txEl>
                                          </p:spTgt>
                                        </p:tgtEl>
                                        <p:attrNameLst>
                                          <p:attrName>style.visibility</p:attrName>
                                        </p:attrNameLst>
                                      </p:cBhvr>
                                      <p:to>
                                        <p:strVal val="visible"/>
                                      </p:to>
                                    </p:set>
                                    <p:animEffect transition="in" filter="blinds(horizontal)">
                                      <p:cBhvr>
                                        <p:cTn id="39" dur="500"/>
                                        <p:tgtEl>
                                          <p:spTgt spid="5960706">
                                            <p:txEl>
                                              <p:charRg st="143" end="146"/>
                                            </p:txEl>
                                          </p:spTgt>
                                        </p:tgtEl>
                                      </p:cBhvr>
                                    </p:animEffect>
                                  </p:childTnLst>
                                </p:cTn>
                              </p:par>
                              <p:par>
                                <p:cTn id="40" presetID="2" presetClass="entr" presetSubtype="4" fill="hold" nodeType="withEffect">
                                  <p:stCondLst>
                                    <p:cond delay="0"/>
                                  </p:stCondLst>
                                  <p:childTnLst>
                                    <p:set>
                                      <p:cBhvr>
                                        <p:cTn id="41" dur="1" fill="hold">
                                          <p:stCondLst>
                                            <p:cond delay="0"/>
                                          </p:stCondLst>
                                        </p:cTn>
                                        <p:tgtEl>
                                          <p:spTgt spid="5960706">
                                            <p:txEl>
                                              <p:charRg st="146" end="153"/>
                                            </p:txEl>
                                          </p:spTgt>
                                        </p:tgtEl>
                                        <p:attrNameLst>
                                          <p:attrName>style.visibility</p:attrName>
                                        </p:attrNameLst>
                                      </p:cBhvr>
                                      <p:to>
                                        <p:strVal val="visible"/>
                                      </p:to>
                                    </p:set>
                                    <p:anim calcmode="lin" valueType="num">
                                      <p:cBhvr additive="base">
                                        <p:cTn id="42" dur="500" fill="hold"/>
                                        <p:tgtEl>
                                          <p:spTgt spid="5960706">
                                            <p:txEl>
                                              <p:charRg st="146" end="153"/>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5960706">
                                            <p:txEl>
                                              <p:charRg st="146" end="153"/>
                                            </p:txEl>
                                          </p:spTgt>
                                        </p:tgtEl>
                                        <p:attrNameLst>
                                          <p:attrName>ppt_y</p:attrName>
                                        </p:attrNameLst>
                                      </p:cBhvr>
                                      <p:tavLst>
                                        <p:tav tm="0">
                                          <p:val>
                                            <p:strVal val="1+#ppt_h/2"/>
                                          </p:val>
                                        </p:tav>
                                        <p:tav tm="100000">
                                          <p:val>
                                            <p:strVal val="#ppt_y"/>
                                          </p:val>
                                        </p:tav>
                                      </p:tavLst>
                                    </p:anim>
                                  </p:childTnLst>
                                </p:cTn>
                              </p:par>
                              <p:par>
                                <p:cTn id="44" presetID="2" presetClass="entr" presetSubtype="4" fill="hold" nodeType="withEffect">
                                  <p:stCondLst>
                                    <p:cond delay="0"/>
                                  </p:stCondLst>
                                  <p:childTnLst>
                                    <p:set>
                                      <p:cBhvr>
                                        <p:cTn id="45" dur="1" fill="hold">
                                          <p:stCondLst>
                                            <p:cond delay="0"/>
                                          </p:stCondLst>
                                        </p:cTn>
                                        <p:tgtEl>
                                          <p:spTgt spid="5960706">
                                            <p:txEl>
                                              <p:charRg st="153" end="188"/>
                                            </p:txEl>
                                          </p:spTgt>
                                        </p:tgtEl>
                                        <p:attrNameLst>
                                          <p:attrName>style.visibility</p:attrName>
                                        </p:attrNameLst>
                                      </p:cBhvr>
                                      <p:to>
                                        <p:strVal val="visible"/>
                                      </p:to>
                                    </p:set>
                                    <p:anim calcmode="lin" valueType="num">
                                      <p:cBhvr additive="base">
                                        <p:cTn id="46" dur="500" fill="hold"/>
                                        <p:tgtEl>
                                          <p:spTgt spid="5960706">
                                            <p:txEl>
                                              <p:charRg st="153" end="188"/>
                                            </p:txEl>
                                          </p:spTgt>
                                        </p:tgtEl>
                                        <p:attrNameLst>
                                          <p:attrName>ppt_x</p:attrName>
                                        </p:attrNameLst>
                                      </p:cBhvr>
                                      <p:tavLst>
                                        <p:tav tm="0">
                                          <p:val>
                                            <p:strVal val="#ppt_x"/>
                                          </p:val>
                                        </p:tav>
                                        <p:tav tm="100000">
                                          <p:val>
                                            <p:strVal val="#ppt_x"/>
                                          </p:val>
                                        </p:tav>
                                      </p:tavLst>
                                    </p:anim>
                                    <p:anim calcmode="lin" valueType="num">
                                      <p:cBhvr additive="base">
                                        <p:cTn id="47" dur="500" fill="hold"/>
                                        <p:tgtEl>
                                          <p:spTgt spid="5960706">
                                            <p:txEl>
                                              <p:charRg st="153" end="18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61730" name="Text Box 4"/>
          <p:cNvSpPr txBox="1"/>
          <p:nvPr/>
        </p:nvSpPr>
        <p:spPr>
          <a:xfrm>
            <a:off x="303213" y="207963"/>
            <a:ext cx="184150" cy="519112"/>
          </a:xfrm>
          <a:prstGeom prst="rect">
            <a:avLst/>
          </a:prstGeom>
          <a:noFill/>
          <a:ln w="9525">
            <a:noFill/>
          </a:ln>
        </p:spPr>
        <p:txBody>
          <a:bodyPr wrap="none">
            <a:spAutoFit/>
          </a:bodyPr>
          <a:p>
            <a:pPr algn="ctr">
              <a:buFont typeface="Arial" panose="020B0604020202020204" pitchFamily="34" charset="0"/>
            </a:pPr>
            <a:endParaRPr sz="2800" b="1" dirty="0">
              <a:solidFill>
                <a:srgbClr val="FF0000"/>
              </a:solidFill>
              <a:latin typeface="Arial" panose="020B0604020202020204" pitchFamily="34" charset="0"/>
            </a:endParaRPr>
          </a:p>
        </p:txBody>
      </p:sp>
      <p:sp>
        <p:nvSpPr>
          <p:cNvPr id="5961731" name="Text Box 6"/>
          <p:cNvSpPr txBox="1"/>
          <p:nvPr/>
        </p:nvSpPr>
        <p:spPr>
          <a:xfrm>
            <a:off x="827088" y="188913"/>
            <a:ext cx="6515100" cy="701675"/>
          </a:xfrm>
          <a:prstGeom prst="rect">
            <a:avLst/>
          </a:prstGeom>
          <a:noFill/>
          <a:ln w="9525">
            <a:noFill/>
          </a:ln>
        </p:spPr>
        <p:txBody>
          <a:bodyPr>
            <a:spAutoFit/>
          </a:bodyPr>
          <a:p>
            <a:pPr algn="ctr">
              <a:buFont typeface="Arial" panose="020B0604020202020204" pitchFamily="34" charset="0"/>
            </a:pPr>
            <a:r>
              <a:rPr lang="zh-CN" altLang="en-US" sz="4000" b="1">
                <a:solidFill>
                  <a:srgbClr val="FF0000"/>
                </a:solidFill>
                <a:latin typeface="Arial" panose="020B0604020202020204" pitchFamily="34" charset="0"/>
                <a:ea typeface="黑体" panose="02010609060101010101" pitchFamily="2" charset="-122"/>
              </a:rPr>
              <a:t>二、善于补题，以小见大</a:t>
            </a:r>
            <a:endParaRPr lang="zh-CN" altLang="en-US" sz="2800" b="1">
              <a:solidFill>
                <a:srgbClr val="CC3300"/>
              </a:solidFill>
              <a:latin typeface="Arial" panose="020B0604020202020204" pitchFamily="34" charset="0"/>
            </a:endParaRPr>
          </a:p>
        </p:txBody>
      </p:sp>
      <p:sp>
        <p:nvSpPr>
          <p:cNvPr id="5961732" name="Text Box 7"/>
          <p:cNvSpPr txBox="1"/>
          <p:nvPr/>
        </p:nvSpPr>
        <p:spPr>
          <a:xfrm>
            <a:off x="950913" y="1144588"/>
            <a:ext cx="184150" cy="519112"/>
          </a:xfrm>
          <a:prstGeom prst="rect">
            <a:avLst/>
          </a:prstGeom>
          <a:noFill/>
          <a:ln w="9525">
            <a:noFill/>
          </a:ln>
        </p:spPr>
        <p:txBody>
          <a:bodyPr wrap="none">
            <a:spAutoFit/>
          </a:bodyPr>
          <a:p>
            <a:pPr algn="ctr">
              <a:buFont typeface="Arial" panose="020B0604020202020204" pitchFamily="34" charset="0"/>
            </a:pPr>
            <a:endParaRPr sz="2800" b="1" dirty="0">
              <a:solidFill>
                <a:srgbClr val="FF0000"/>
              </a:solidFill>
              <a:latin typeface="Arial" panose="020B0604020202020204" pitchFamily="34" charset="0"/>
            </a:endParaRPr>
          </a:p>
        </p:txBody>
      </p:sp>
      <p:sp>
        <p:nvSpPr>
          <p:cNvPr id="5961733" name="Rectangle 8"/>
          <p:cNvSpPr/>
          <p:nvPr/>
        </p:nvSpPr>
        <p:spPr>
          <a:xfrm>
            <a:off x="395288" y="1052513"/>
            <a:ext cx="8353425" cy="5400675"/>
          </a:xfrm>
          <a:prstGeom prst="rect">
            <a:avLst/>
          </a:prstGeom>
          <a:noFill/>
          <a:ln w="9525">
            <a:noFill/>
          </a:ln>
        </p:spPr>
        <p:txBody>
          <a:bodyPr/>
          <a:p>
            <a:pPr marL="342900" indent="-342900" algn="just">
              <a:lnSpc>
                <a:spcPct val="90000"/>
              </a:lnSpc>
              <a:spcBef>
                <a:spcPct val="20000"/>
              </a:spcBef>
              <a:buClr>
                <a:schemeClr val="folHlink"/>
              </a:buClr>
              <a:buSzPct val="60000"/>
              <a:buFont typeface="Wingdings" panose="05000000000000000000" pitchFamily="2" charset="2"/>
            </a:pPr>
            <a:r>
              <a:rPr lang="zh-CN" altLang="en-US" sz="2800" b="1">
                <a:latin typeface="Tahoma" panose="020B0604030504040204" pitchFamily="34" charset="0"/>
              </a:rPr>
              <a:t>　     </a:t>
            </a:r>
            <a:r>
              <a:rPr lang="zh-CN" altLang="en-US" sz="2800" b="1">
                <a:latin typeface="黑体" panose="02010609060101010101" pitchFamily="2" charset="-122"/>
                <a:ea typeface="黑体" panose="02010609060101010101" pitchFamily="2" charset="-122"/>
              </a:rPr>
              <a:t>在宽泛的话题前面或后面作适当的增补，对写作范围加以限制，能使话题由大变小，由虚变实，由抽象变具体，是最常见的快速审题和拟题技法。</a:t>
            </a:r>
            <a:endParaRPr lang="zh-CN" altLang="en-US" sz="2800" b="1">
              <a:latin typeface="黑体" panose="02010609060101010101" pitchFamily="2" charset="-122"/>
              <a:ea typeface="黑体" panose="02010609060101010101" pitchFamily="2" charset="-122"/>
            </a:endParaRPr>
          </a:p>
          <a:p>
            <a:pPr marL="342900" indent="-342900" algn="just">
              <a:lnSpc>
                <a:spcPct val="90000"/>
              </a:lnSpc>
              <a:spcBef>
                <a:spcPct val="20000"/>
              </a:spcBef>
              <a:buClr>
                <a:schemeClr val="folHlink"/>
              </a:buClr>
              <a:buSzPct val="60000"/>
              <a:buFont typeface="Wingdings" panose="05000000000000000000" pitchFamily="2" charset="2"/>
            </a:pPr>
            <a:r>
              <a:rPr lang="zh-CN" altLang="en-US" sz="2800" b="1">
                <a:latin typeface="黑体" panose="02010609060101010101" pitchFamily="2" charset="-122"/>
                <a:ea typeface="黑体" panose="02010609060101010101" pitchFamily="2" charset="-122"/>
              </a:rPr>
              <a:t>      例１：语文课不单是语言训练课，更是人生教育课。它使我们明白许多人生的道理，懂得做人的修养。但上语文课，有的同学很喜欢，有的同学不那么喜欢。请以</a:t>
            </a:r>
            <a:r>
              <a:rPr lang="zh-CN" altLang="en-US" sz="2800" b="1">
                <a:latin typeface="Arial" panose="020B0604020202020204" pitchFamily="34" charset="0"/>
                <a:ea typeface="黑体" panose="02010609060101010101" pitchFamily="2" charset="-122"/>
              </a:rPr>
              <a:t>“</a:t>
            </a:r>
            <a:r>
              <a:rPr lang="zh-CN" altLang="en-US" sz="2800" b="1">
                <a:latin typeface="黑体" panose="02010609060101010101" pitchFamily="2" charset="-122"/>
                <a:ea typeface="黑体" panose="02010609060101010101" pitchFamily="2" charset="-122"/>
              </a:rPr>
              <a:t>语文课</a:t>
            </a:r>
            <a:r>
              <a:rPr lang="zh-CN" altLang="en-US" sz="2800" b="1">
                <a:latin typeface="Arial" panose="020B0604020202020204" pitchFamily="34" charset="0"/>
                <a:ea typeface="黑体" panose="02010609060101010101" pitchFamily="2" charset="-122"/>
              </a:rPr>
              <a:t>”</a:t>
            </a:r>
            <a:r>
              <a:rPr lang="zh-CN" altLang="en-US" sz="2800" b="1">
                <a:latin typeface="黑体" panose="02010609060101010101" pitchFamily="2" charset="-122"/>
                <a:ea typeface="黑体" panose="02010609060101010101" pitchFamily="2" charset="-122"/>
              </a:rPr>
              <a:t>为话题写一篇作文。</a:t>
            </a:r>
            <a:endParaRPr lang="zh-CN" altLang="en-US" sz="2800" b="1">
              <a:latin typeface="黑体" panose="02010609060101010101" pitchFamily="2" charset="-122"/>
              <a:ea typeface="黑体" panose="02010609060101010101" pitchFamily="2" charset="-122"/>
            </a:endParaRPr>
          </a:p>
          <a:p>
            <a:pPr marL="342900" indent="-342900" algn="just">
              <a:lnSpc>
                <a:spcPct val="90000"/>
              </a:lnSpc>
              <a:spcBef>
                <a:spcPct val="20000"/>
              </a:spcBef>
              <a:buClr>
                <a:schemeClr val="folHlink"/>
              </a:buClr>
              <a:buSzPct val="60000"/>
              <a:buFont typeface="Wingdings" panose="05000000000000000000" pitchFamily="2" charset="2"/>
              <a:buChar char="n"/>
            </a:pPr>
            <a:r>
              <a:rPr lang="zh-CN" altLang="en-US" sz="2800" b="1">
                <a:latin typeface="黑体" panose="02010609060101010101" pitchFamily="2" charset="-122"/>
                <a:ea typeface="黑体" panose="02010609060101010101" pitchFamily="2" charset="-122"/>
              </a:rPr>
              <a:t>    感受激情</a:t>
            </a:r>
            <a:r>
              <a:rPr lang="en-US" altLang="zh-CN" sz="2800" b="1">
                <a:latin typeface="Arial" panose="020B0604020202020204" pitchFamily="34" charset="0"/>
                <a:ea typeface="黑体" panose="02010609060101010101" pitchFamily="2" charset="-122"/>
              </a:rPr>
              <a:t>——</a:t>
            </a:r>
            <a:r>
              <a:rPr lang="en-US" altLang="zh-CN" sz="2800" b="1">
                <a:latin typeface="黑体" panose="02010609060101010101" pitchFamily="2" charset="-122"/>
                <a:ea typeface="黑体" panose="02010609060101010101" pitchFamily="2" charset="-122"/>
              </a:rPr>
              <a:t>《</a:t>
            </a:r>
            <a:r>
              <a:rPr lang="zh-CN" altLang="en-US" sz="2800" b="1">
                <a:latin typeface="黑体" panose="02010609060101010101" pitchFamily="2" charset="-122"/>
                <a:ea typeface="黑体" panose="02010609060101010101" pitchFamily="2" charset="-122"/>
              </a:rPr>
              <a:t>多味的语文课</a:t>
            </a:r>
            <a:r>
              <a:rPr lang="en-US" altLang="zh-CN" sz="2800" b="1">
                <a:latin typeface="黑体" panose="02010609060101010101" pitchFamily="2" charset="-122"/>
                <a:ea typeface="黑体" panose="02010609060101010101" pitchFamily="2" charset="-122"/>
              </a:rPr>
              <a:t>》</a:t>
            </a:r>
            <a:endParaRPr lang="en-US" altLang="zh-CN" sz="2800" b="1">
              <a:latin typeface="黑体" panose="02010609060101010101" pitchFamily="2" charset="-122"/>
              <a:ea typeface="黑体" panose="02010609060101010101" pitchFamily="2" charset="-122"/>
            </a:endParaRPr>
          </a:p>
          <a:p>
            <a:pPr marL="342900" indent="-342900" algn="just">
              <a:lnSpc>
                <a:spcPct val="90000"/>
              </a:lnSpc>
              <a:spcBef>
                <a:spcPct val="20000"/>
              </a:spcBef>
              <a:buClr>
                <a:schemeClr val="folHlink"/>
              </a:buClr>
              <a:buSzPct val="60000"/>
              <a:buFont typeface="Wingdings" panose="05000000000000000000" pitchFamily="2" charset="2"/>
              <a:buChar char="n"/>
            </a:pPr>
            <a:r>
              <a:rPr lang="en-US" altLang="zh-CN" sz="2800" b="1">
                <a:latin typeface="黑体" panose="02010609060101010101" pitchFamily="2" charset="-122"/>
                <a:ea typeface="黑体" panose="02010609060101010101" pitchFamily="2" charset="-122"/>
              </a:rPr>
              <a:t>    </a:t>
            </a:r>
            <a:r>
              <a:rPr lang="zh-CN" altLang="en-US" sz="2800" b="1">
                <a:latin typeface="黑体" panose="02010609060101010101" pitchFamily="2" charset="-122"/>
                <a:ea typeface="黑体" panose="02010609060101010101" pitchFamily="2" charset="-122"/>
              </a:rPr>
              <a:t>发挥想像</a:t>
            </a:r>
            <a:r>
              <a:rPr lang="en-US" altLang="zh-CN" sz="2800" b="1">
                <a:latin typeface="Arial" panose="020B0604020202020204" pitchFamily="34" charset="0"/>
                <a:ea typeface="黑体" panose="02010609060101010101" pitchFamily="2" charset="-122"/>
              </a:rPr>
              <a:t>——</a:t>
            </a:r>
            <a:r>
              <a:rPr lang="en-US" altLang="zh-CN" sz="2800" b="1">
                <a:latin typeface="黑体" panose="02010609060101010101" pitchFamily="2" charset="-122"/>
                <a:ea typeface="黑体" panose="02010609060101010101" pitchFamily="2" charset="-122"/>
              </a:rPr>
              <a:t>《</a:t>
            </a:r>
            <a:r>
              <a:rPr lang="zh-CN" altLang="en-US" sz="2800" b="1">
                <a:latin typeface="黑体" panose="02010609060101010101" pitchFamily="2" charset="-122"/>
                <a:ea typeface="黑体" panose="02010609060101010101" pitchFamily="2" charset="-122"/>
              </a:rPr>
              <a:t>虚构的语文课</a:t>
            </a:r>
            <a:r>
              <a:rPr lang="en-US" altLang="zh-CN" sz="2800" b="1">
                <a:latin typeface="黑体" panose="02010609060101010101" pitchFamily="2" charset="-122"/>
                <a:ea typeface="黑体" panose="02010609060101010101" pitchFamily="2" charset="-122"/>
              </a:rPr>
              <a:t>》</a:t>
            </a:r>
            <a:endParaRPr lang="en-US" altLang="zh-CN" sz="2800" b="1">
              <a:latin typeface="黑体" panose="02010609060101010101" pitchFamily="2" charset="-122"/>
              <a:ea typeface="黑体" panose="02010609060101010101" pitchFamily="2" charset="-122"/>
            </a:endParaRPr>
          </a:p>
          <a:p>
            <a:pPr marL="342900" indent="-342900" algn="just">
              <a:lnSpc>
                <a:spcPct val="90000"/>
              </a:lnSpc>
              <a:spcBef>
                <a:spcPct val="20000"/>
              </a:spcBef>
              <a:buClr>
                <a:schemeClr val="folHlink"/>
              </a:buClr>
              <a:buSzPct val="60000"/>
              <a:buFont typeface="Wingdings" panose="05000000000000000000" pitchFamily="2" charset="2"/>
              <a:buChar char="n"/>
            </a:pPr>
            <a:r>
              <a:rPr lang="en-US" altLang="zh-CN" sz="2800" b="1">
                <a:latin typeface="黑体" panose="02010609060101010101" pitchFamily="2" charset="-122"/>
                <a:ea typeface="黑体" panose="02010609060101010101" pitchFamily="2" charset="-122"/>
              </a:rPr>
              <a:t>    </a:t>
            </a:r>
            <a:r>
              <a:rPr lang="zh-CN" altLang="en-US" sz="2800" b="1">
                <a:latin typeface="黑体" panose="02010609060101010101" pitchFamily="2" charset="-122"/>
                <a:ea typeface="黑体" panose="02010609060101010101" pitchFamily="2" charset="-122"/>
              </a:rPr>
              <a:t>片断组合</a:t>
            </a:r>
            <a:r>
              <a:rPr lang="en-US" altLang="zh-CN" sz="2800" b="1">
                <a:latin typeface="Arial" panose="020B0604020202020204" pitchFamily="34" charset="0"/>
                <a:ea typeface="黑体" panose="02010609060101010101" pitchFamily="2" charset="-122"/>
              </a:rPr>
              <a:t>——</a:t>
            </a:r>
            <a:r>
              <a:rPr lang="en-US" altLang="zh-CN" sz="2800" b="1">
                <a:latin typeface="黑体" panose="02010609060101010101" pitchFamily="2" charset="-122"/>
                <a:ea typeface="黑体" panose="02010609060101010101" pitchFamily="2" charset="-122"/>
              </a:rPr>
              <a:t>《</a:t>
            </a:r>
            <a:r>
              <a:rPr lang="zh-CN" altLang="en-US" sz="2800" b="1">
                <a:latin typeface="黑体" panose="02010609060101010101" pitchFamily="2" charset="-122"/>
                <a:ea typeface="黑体" panose="02010609060101010101" pitchFamily="2" charset="-122"/>
              </a:rPr>
              <a:t>语文课剪影</a:t>
            </a:r>
            <a:r>
              <a:rPr lang="en-US" altLang="zh-CN" sz="2800" b="1">
                <a:latin typeface="黑体" panose="02010609060101010101" pitchFamily="2" charset="-122"/>
                <a:ea typeface="黑体" panose="02010609060101010101" pitchFamily="2" charset="-122"/>
              </a:rPr>
              <a:t>》</a:t>
            </a:r>
            <a:endParaRPr lang="en-US" altLang="zh-CN" sz="2800" b="1">
              <a:latin typeface="黑体" panose="02010609060101010101" pitchFamily="2" charset="-122"/>
              <a:ea typeface="黑体" panose="02010609060101010101" pitchFamily="2" charset="-122"/>
            </a:endParaRPr>
          </a:p>
          <a:p>
            <a:pPr marL="342900" indent="-342900" algn="just">
              <a:lnSpc>
                <a:spcPct val="90000"/>
              </a:lnSpc>
              <a:spcBef>
                <a:spcPct val="20000"/>
              </a:spcBef>
              <a:buClr>
                <a:schemeClr val="folHlink"/>
              </a:buClr>
              <a:buSzPct val="60000"/>
              <a:buFont typeface="Wingdings" panose="05000000000000000000" pitchFamily="2" charset="2"/>
              <a:buChar char="n"/>
            </a:pPr>
            <a:r>
              <a:rPr lang="en-US" altLang="zh-CN" sz="2800" b="1">
                <a:latin typeface="黑体" panose="02010609060101010101" pitchFamily="2" charset="-122"/>
                <a:ea typeface="黑体" panose="02010609060101010101" pitchFamily="2" charset="-122"/>
              </a:rPr>
              <a:t>    </a:t>
            </a:r>
            <a:r>
              <a:rPr lang="zh-CN" altLang="en-US" sz="2800" b="1">
                <a:latin typeface="黑体" panose="02010609060101010101" pitchFamily="2" charset="-122"/>
                <a:ea typeface="黑体" panose="02010609060101010101" pitchFamily="2" charset="-122"/>
              </a:rPr>
              <a:t>联系实际</a:t>
            </a:r>
            <a:r>
              <a:rPr lang="en-US" altLang="zh-CN" sz="2800" b="1">
                <a:latin typeface="Arial" panose="020B0604020202020204" pitchFamily="34" charset="0"/>
                <a:ea typeface="黑体" panose="02010609060101010101" pitchFamily="2" charset="-122"/>
              </a:rPr>
              <a:t>——</a:t>
            </a:r>
            <a:r>
              <a:rPr lang="en-US" altLang="zh-CN" sz="2800" b="1">
                <a:latin typeface="黑体" panose="02010609060101010101" pitchFamily="2" charset="-122"/>
                <a:ea typeface="黑体" panose="02010609060101010101" pitchFamily="2" charset="-122"/>
              </a:rPr>
              <a:t>《</a:t>
            </a:r>
            <a:r>
              <a:rPr lang="zh-CN" altLang="en-US" sz="2800" b="1">
                <a:latin typeface="黑体" panose="02010609060101010101" pitchFamily="2" charset="-122"/>
                <a:ea typeface="黑体" panose="02010609060101010101" pitchFamily="2" charset="-122"/>
              </a:rPr>
              <a:t>语文课之我见</a:t>
            </a:r>
            <a:r>
              <a:rPr lang="en-US" altLang="zh-CN" sz="2800" b="1">
                <a:latin typeface="黑体" panose="02010609060101010101" pitchFamily="2" charset="-122"/>
                <a:ea typeface="黑体" panose="02010609060101010101" pitchFamily="2" charset="-122"/>
              </a:rPr>
              <a:t>》</a:t>
            </a:r>
            <a:endParaRPr lang="en-US" altLang="zh-CN" sz="2800" b="1">
              <a:latin typeface="黑体" panose="02010609060101010101" pitchFamily="2" charset="-122"/>
              <a:ea typeface="黑体" panose="02010609060101010101" pitchFamily="2" charset="-122"/>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961731"/>
                                        </p:tgtEl>
                                        <p:attrNameLst>
                                          <p:attrName>style.visibility</p:attrName>
                                        </p:attrNameLst>
                                      </p:cBhvr>
                                      <p:to>
                                        <p:strVal val="visible"/>
                                      </p:to>
                                    </p:set>
                                    <p:anim calcmode="lin" valueType="num">
                                      <p:cBhvr additive="base">
                                        <p:cTn id="7" dur="500" fill="hold"/>
                                        <p:tgtEl>
                                          <p:spTgt spid="5961731"/>
                                        </p:tgtEl>
                                        <p:attrNameLst>
                                          <p:attrName>ppt_x</p:attrName>
                                        </p:attrNameLst>
                                      </p:cBhvr>
                                      <p:tavLst>
                                        <p:tav tm="0">
                                          <p:val>
                                            <p:strVal val="#ppt_x"/>
                                          </p:val>
                                        </p:tav>
                                        <p:tav tm="100000">
                                          <p:val>
                                            <p:strVal val="#ppt_x"/>
                                          </p:val>
                                        </p:tav>
                                      </p:tavLst>
                                    </p:anim>
                                    <p:anim calcmode="lin" valueType="num">
                                      <p:cBhvr additive="base">
                                        <p:cTn id="8" dur="500" fill="hold"/>
                                        <p:tgtEl>
                                          <p:spTgt spid="596173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42" fill="hold" grpId="0" nodeType="clickEffect">
                                  <p:stCondLst>
                                    <p:cond delay="0"/>
                                  </p:stCondLst>
                                  <p:childTnLst>
                                    <p:set>
                                      <p:cBhvr>
                                        <p:cTn id="12" dur="1" fill="hold">
                                          <p:stCondLst>
                                            <p:cond delay="0"/>
                                          </p:stCondLst>
                                        </p:cTn>
                                        <p:tgtEl>
                                          <p:spTgt spid="5961733">
                                            <p:txEl>
                                              <p:charRg st="0" end="71"/>
                                            </p:txEl>
                                          </p:spTgt>
                                        </p:tgtEl>
                                        <p:attrNameLst>
                                          <p:attrName>style.visibility</p:attrName>
                                        </p:attrNameLst>
                                      </p:cBhvr>
                                      <p:to>
                                        <p:strVal val="visible"/>
                                      </p:to>
                                    </p:set>
                                    <p:animEffect transition="in" filter="barn(outHorizontal)">
                                      <p:cBhvr>
                                        <p:cTn id="13" dur="500"/>
                                        <p:tgtEl>
                                          <p:spTgt spid="5961733">
                                            <p:txEl>
                                              <p:charRg st="0" end="7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42" fill="hold" grpId="0" nodeType="clickEffect">
                                  <p:stCondLst>
                                    <p:cond delay="0"/>
                                  </p:stCondLst>
                                  <p:childTnLst>
                                    <p:set>
                                      <p:cBhvr>
                                        <p:cTn id="17" dur="1" fill="hold">
                                          <p:stCondLst>
                                            <p:cond delay="0"/>
                                          </p:stCondLst>
                                        </p:cTn>
                                        <p:tgtEl>
                                          <p:spTgt spid="5961733">
                                            <p:txEl>
                                              <p:charRg st="71" end="163"/>
                                            </p:txEl>
                                          </p:spTgt>
                                        </p:tgtEl>
                                        <p:attrNameLst>
                                          <p:attrName>style.visibility</p:attrName>
                                        </p:attrNameLst>
                                      </p:cBhvr>
                                      <p:to>
                                        <p:strVal val="visible"/>
                                      </p:to>
                                    </p:set>
                                    <p:animEffect transition="in" filter="barn(outHorizontal)">
                                      <p:cBhvr>
                                        <p:cTn id="18" dur="500"/>
                                        <p:tgtEl>
                                          <p:spTgt spid="5961733">
                                            <p:txEl>
                                              <p:charRg st="71" end="16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42" fill="hold" grpId="0" nodeType="clickEffect">
                                  <p:stCondLst>
                                    <p:cond delay="0"/>
                                  </p:stCondLst>
                                  <p:childTnLst>
                                    <p:set>
                                      <p:cBhvr>
                                        <p:cTn id="22" dur="1" fill="hold">
                                          <p:stCondLst>
                                            <p:cond delay="0"/>
                                          </p:stCondLst>
                                        </p:cTn>
                                        <p:tgtEl>
                                          <p:spTgt spid="5961733">
                                            <p:txEl>
                                              <p:charRg st="163" end="182"/>
                                            </p:txEl>
                                          </p:spTgt>
                                        </p:tgtEl>
                                        <p:attrNameLst>
                                          <p:attrName>style.visibility</p:attrName>
                                        </p:attrNameLst>
                                      </p:cBhvr>
                                      <p:to>
                                        <p:strVal val="visible"/>
                                      </p:to>
                                    </p:set>
                                    <p:animEffect transition="in" filter="barn(outHorizontal)">
                                      <p:cBhvr>
                                        <p:cTn id="23" dur="500"/>
                                        <p:tgtEl>
                                          <p:spTgt spid="5961733">
                                            <p:txEl>
                                              <p:charRg st="163" end="18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42" fill="hold" grpId="0" nodeType="clickEffect">
                                  <p:stCondLst>
                                    <p:cond delay="0"/>
                                  </p:stCondLst>
                                  <p:childTnLst>
                                    <p:set>
                                      <p:cBhvr>
                                        <p:cTn id="27" dur="1" fill="hold">
                                          <p:stCondLst>
                                            <p:cond delay="0"/>
                                          </p:stCondLst>
                                        </p:cTn>
                                        <p:tgtEl>
                                          <p:spTgt spid="5961733">
                                            <p:txEl>
                                              <p:charRg st="182" end="201"/>
                                            </p:txEl>
                                          </p:spTgt>
                                        </p:tgtEl>
                                        <p:attrNameLst>
                                          <p:attrName>style.visibility</p:attrName>
                                        </p:attrNameLst>
                                      </p:cBhvr>
                                      <p:to>
                                        <p:strVal val="visible"/>
                                      </p:to>
                                    </p:set>
                                    <p:animEffect transition="in" filter="barn(outHorizontal)">
                                      <p:cBhvr>
                                        <p:cTn id="28" dur="500"/>
                                        <p:tgtEl>
                                          <p:spTgt spid="5961733">
                                            <p:txEl>
                                              <p:charRg st="182" end="20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42" fill="hold" grpId="0" nodeType="clickEffect">
                                  <p:stCondLst>
                                    <p:cond delay="0"/>
                                  </p:stCondLst>
                                  <p:childTnLst>
                                    <p:set>
                                      <p:cBhvr>
                                        <p:cTn id="32" dur="1" fill="hold">
                                          <p:stCondLst>
                                            <p:cond delay="0"/>
                                          </p:stCondLst>
                                        </p:cTn>
                                        <p:tgtEl>
                                          <p:spTgt spid="5961733">
                                            <p:txEl>
                                              <p:charRg st="201" end="219"/>
                                            </p:txEl>
                                          </p:spTgt>
                                        </p:tgtEl>
                                        <p:attrNameLst>
                                          <p:attrName>style.visibility</p:attrName>
                                        </p:attrNameLst>
                                      </p:cBhvr>
                                      <p:to>
                                        <p:strVal val="visible"/>
                                      </p:to>
                                    </p:set>
                                    <p:animEffect transition="in" filter="barn(outHorizontal)">
                                      <p:cBhvr>
                                        <p:cTn id="33" dur="500"/>
                                        <p:tgtEl>
                                          <p:spTgt spid="5961733">
                                            <p:txEl>
                                              <p:charRg st="201" end="219"/>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42" fill="hold" grpId="0" nodeType="clickEffect">
                                  <p:stCondLst>
                                    <p:cond delay="0"/>
                                  </p:stCondLst>
                                  <p:childTnLst>
                                    <p:set>
                                      <p:cBhvr>
                                        <p:cTn id="37" dur="1" fill="hold">
                                          <p:stCondLst>
                                            <p:cond delay="0"/>
                                          </p:stCondLst>
                                        </p:cTn>
                                        <p:tgtEl>
                                          <p:spTgt spid="5961733">
                                            <p:txEl>
                                              <p:charRg st="219" end="238"/>
                                            </p:txEl>
                                          </p:spTgt>
                                        </p:tgtEl>
                                        <p:attrNameLst>
                                          <p:attrName>style.visibility</p:attrName>
                                        </p:attrNameLst>
                                      </p:cBhvr>
                                      <p:to>
                                        <p:strVal val="visible"/>
                                      </p:to>
                                    </p:set>
                                    <p:animEffect transition="in" filter="barn(outHorizontal)">
                                      <p:cBhvr>
                                        <p:cTn id="38" dur="500"/>
                                        <p:tgtEl>
                                          <p:spTgt spid="5961733">
                                            <p:txEl>
                                              <p:charRg st="219" end="23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61731" grpId="0"/>
      <p:bldP spid="596173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62754" name="Text Box 4"/>
          <p:cNvSpPr txBox="1"/>
          <p:nvPr/>
        </p:nvSpPr>
        <p:spPr>
          <a:xfrm>
            <a:off x="303213" y="279400"/>
            <a:ext cx="184150" cy="519113"/>
          </a:xfrm>
          <a:prstGeom prst="rect">
            <a:avLst/>
          </a:prstGeom>
          <a:noFill/>
          <a:ln w="9525">
            <a:noFill/>
          </a:ln>
        </p:spPr>
        <p:txBody>
          <a:bodyPr wrap="none">
            <a:spAutoFit/>
          </a:bodyPr>
          <a:p>
            <a:pPr algn="ctr">
              <a:buFont typeface="Arial" panose="020B0604020202020204" pitchFamily="34" charset="0"/>
            </a:pPr>
            <a:endParaRPr sz="2800" b="1" dirty="0">
              <a:solidFill>
                <a:srgbClr val="FF0000"/>
              </a:solidFill>
              <a:latin typeface="Arial" panose="020B0604020202020204" pitchFamily="34" charset="0"/>
            </a:endParaRPr>
          </a:p>
        </p:txBody>
      </p:sp>
      <p:sp>
        <p:nvSpPr>
          <p:cNvPr id="5962755" name="Rectangle 5"/>
          <p:cNvSpPr/>
          <p:nvPr/>
        </p:nvSpPr>
        <p:spPr>
          <a:xfrm>
            <a:off x="468313" y="765175"/>
            <a:ext cx="7885112" cy="5229225"/>
          </a:xfrm>
          <a:prstGeom prst="rect">
            <a:avLst/>
          </a:prstGeom>
          <a:noFill/>
          <a:ln w="9525">
            <a:noFill/>
          </a:ln>
        </p:spPr>
        <p:txBody>
          <a:bodyPr/>
          <a:p>
            <a:pPr marL="342900" indent="-342900" algn="just">
              <a:buClr>
                <a:schemeClr val="folHlink"/>
              </a:buClr>
              <a:buSzPct val="60000"/>
              <a:buFont typeface="Wingdings" panose="05000000000000000000" pitchFamily="2" charset="2"/>
            </a:pPr>
            <a:r>
              <a:rPr lang="en-US" altLang="zh-CN" sz="2400" b="1">
                <a:solidFill>
                  <a:srgbClr val="FF0000"/>
                </a:solidFill>
                <a:latin typeface="黑体" panose="02010609060101010101" pitchFamily="2" charset="-122"/>
                <a:ea typeface="黑体" panose="02010609060101010101" pitchFamily="2" charset="-122"/>
              </a:rPr>
              <a:t>      </a:t>
            </a:r>
            <a:r>
              <a:rPr lang="zh-CN" altLang="en-US" sz="2400" b="1">
                <a:solidFill>
                  <a:srgbClr val="FF0000"/>
                </a:solidFill>
                <a:latin typeface="黑体" panose="02010609060101010101" pitchFamily="2" charset="-122"/>
                <a:ea typeface="黑体" panose="02010609060101010101" pitchFamily="2" charset="-122"/>
              </a:rPr>
              <a:t>例２：</a:t>
            </a:r>
            <a:r>
              <a:rPr lang="zh-CN" altLang="en-US" sz="2400" b="1">
                <a:solidFill>
                  <a:srgbClr val="0000CC"/>
                </a:solidFill>
                <a:latin typeface="黑体" panose="02010609060101010101" pitchFamily="2" charset="-122"/>
                <a:ea typeface="黑体" panose="02010609060101010101" pitchFamily="2" charset="-122"/>
              </a:rPr>
              <a:t>手，我们最亲密的朋友，真正得力的助手，是我们吃、住、穿、玩的主要工具。纤纤玉手，是女性美的象征。</a:t>
            </a:r>
            <a:endParaRPr lang="zh-CN" altLang="en-US" sz="2400" b="1">
              <a:solidFill>
                <a:srgbClr val="0000CC"/>
              </a:solidFill>
              <a:latin typeface="黑体" panose="02010609060101010101" pitchFamily="2" charset="-122"/>
              <a:ea typeface="黑体" panose="02010609060101010101" pitchFamily="2" charset="-122"/>
            </a:endParaRPr>
          </a:p>
          <a:p>
            <a:pPr marL="342900" indent="-342900" algn="just">
              <a:buClr>
                <a:schemeClr val="folHlink"/>
              </a:buClr>
              <a:buSzPct val="60000"/>
              <a:buFont typeface="Wingdings" panose="05000000000000000000" pitchFamily="2" charset="2"/>
            </a:pPr>
            <a:r>
              <a:rPr lang="zh-CN" altLang="en-US" sz="2400" b="1">
                <a:solidFill>
                  <a:srgbClr val="0000CC"/>
                </a:solidFill>
                <a:latin typeface="黑体" panose="02010609060101010101" pitchFamily="2" charset="-122"/>
                <a:ea typeface="黑体" panose="02010609060101010101" pitchFamily="2" charset="-122"/>
              </a:rPr>
              <a:t>      请以</a:t>
            </a:r>
            <a:r>
              <a:rPr lang="zh-CN" altLang="en-US" sz="2400" b="1">
                <a:solidFill>
                  <a:srgbClr val="FF0000"/>
                </a:solidFill>
                <a:latin typeface="Arial" panose="020B0604020202020204" pitchFamily="34" charset="0"/>
                <a:ea typeface="黑体" panose="02010609060101010101" pitchFamily="2" charset="-122"/>
              </a:rPr>
              <a:t>“</a:t>
            </a:r>
            <a:r>
              <a:rPr lang="zh-CN" altLang="en-US" sz="2400" b="1">
                <a:solidFill>
                  <a:srgbClr val="FF0000"/>
                </a:solidFill>
                <a:latin typeface="黑体" panose="02010609060101010101" pitchFamily="2" charset="-122"/>
                <a:ea typeface="黑体" panose="02010609060101010101" pitchFamily="2" charset="-122"/>
              </a:rPr>
              <a:t>手</a:t>
            </a:r>
            <a:r>
              <a:rPr lang="zh-CN" altLang="en-US" sz="2400" b="1">
                <a:solidFill>
                  <a:srgbClr val="FF0000"/>
                </a:solidFill>
                <a:latin typeface="Arial" panose="020B0604020202020204" pitchFamily="34" charset="0"/>
                <a:ea typeface="黑体" panose="02010609060101010101" pitchFamily="2" charset="-122"/>
              </a:rPr>
              <a:t>”</a:t>
            </a:r>
            <a:r>
              <a:rPr lang="zh-CN" altLang="en-US" sz="2400" b="1">
                <a:solidFill>
                  <a:srgbClr val="0000CC"/>
                </a:solidFill>
                <a:latin typeface="黑体" panose="02010609060101010101" pitchFamily="2" charset="-122"/>
                <a:ea typeface="黑体" panose="02010609060101010101" pitchFamily="2" charset="-122"/>
              </a:rPr>
              <a:t>为话题为文。我们可这样拟题：</a:t>
            </a:r>
            <a:endParaRPr lang="zh-CN" altLang="en-US" sz="2400" b="1">
              <a:solidFill>
                <a:srgbClr val="0000CC"/>
              </a:solidFill>
              <a:latin typeface="黑体" panose="02010609060101010101" pitchFamily="2" charset="-122"/>
              <a:ea typeface="黑体" panose="02010609060101010101" pitchFamily="2" charset="-122"/>
            </a:endParaRPr>
          </a:p>
          <a:p>
            <a:pPr marL="342900" indent="-342900" algn="just">
              <a:spcBef>
                <a:spcPct val="20000"/>
              </a:spcBef>
              <a:buClr>
                <a:schemeClr val="folHlink"/>
              </a:buClr>
              <a:buSzPct val="60000"/>
              <a:buFont typeface="Wingdings" panose="05000000000000000000" pitchFamily="2" charset="2"/>
            </a:pPr>
            <a:r>
              <a:rPr lang="zh-CN" altLang="en-US" sz="2400" b="1">
                <a:solidFill>
                  <a:srgbClr val="0000CC"/>
                </a:solidFill>
                <a:latin typeface="黑体" panose="02010609060101010101" pitchFamily="2" charset="-122"/>
                <a:ea typeface="黑体" panose="02010609060101010101" pitchFamily="2" charset="-122"/>
              </a:rPr>
              <a:t>     </a:t>
            </a:r>
            <a:r>
              <a:rPr lang="en-US" altLang="zh-CN" sz="2400" b="1">
                <a:solidFill>
                  <a:srgbClr val="0000CC"/>
                </a:solidFill>
                <a:latin typeface="黑体" panose="02010609060101010101" pitchFamily="2" charset="-122"/>
                <a:ea typeface="黑体" panose="02010609060101010101" pitchFamily="2" charset="-122"/>
              </a:rPr>
              <a:t>《</a:t>
            </a:r>
            <a:r>
              <a:rPr lang="zh-CN" altLang="en-US" sz="2400" b="1">
                <a:solidFill>
                  <a:srgbClr val="0000CC"/>
                </a:solidFill>
                <a:latin typeface="黑体" panose="02010609060101010101" pitchFamily="2" charset="-122"/>
                <a:ea typeface="黑体" panose="02010609060101010101" pitchFamily="2" charset="-122"/>
              </a:rPr>
              <a:t>一双灵巧的手</a:t>
            </a:r>
            <a:r>
              <a:rPr lang="en-US" altLang="zh-CN" sz="2400" b="1">
                <a:solidFill>
                  <a:srgbClr val="0000CC"/>
                </a:solidFill>
                <a:latin typeface="黑体" panose="02010609060101010101" pitchFamily="2" charset="-122"/>
                <a:ea typeface="黑体" panose="02010609060101010101" pitchFamily="2" charset="-122"/>
              </a:rPr>
              <a:t>》《</a:t>
            </a:r>
            <a:r>
              <a:rPr lang="zh-CN" altLang="en-US" sz="2400" b="1">
                <a:solidFill>
                  <a:srgbClr val="0000CC"/>
                </a:solidFill>
                <a:latin typeface="黑体" panose="02010609060101010101" pitchFamily="2" charset="-122"/>
                <a:ea typeface="黑体" panose="02010609060101010101" pitchFamily="2" charset="-122"/>
              </a:rPr>
              <a:t>一次难忘的握手</a:t>
            </a:r>
            <a:r>
              <a:rPr lang="en-US" altLang="zh-CN" sz="2400" b="1">
                <a:solidFill>
                  <a:srgbClr val="0000CC"/>
                </a:solidFill>
                <a:latin typeface="黑体" panose="02010609060101010101" pitchFamily="2" charset="-122"/>
                <a:ea typeface="黑体" panose="02010609060101010101" pitchFamily="2" charset="-122"/>
              </a:rPr>
              <a:t>》</a:t>
            </a:r>
            <a:endParaRPr lang="en-US" altLang="zh-CN" sz="2400" b="1">
              <a:solidFill>
                <a:srgbClr val="0000CC"/>
              </a:solidFill>
              <a:latin typeface="黑体" panose="02010609060101010101" pitchFamily="2" charset="-122"/>
              <a:ea typeface="黑体" panose="02010609060101010101" pitchFamily="2" charset="-122"/>
            </a:endParaRPr>
          </a:p>
          <a:p>
            <a:pPr marL="342900" indent="-342900" algn="just">
              <a:spcBef>
                <a:spcPct val="20000"/>
              </a:spcBef>
              <a:buClr>
                <a:schemeClr val="folHlink"/>
              </a:buClr>
              <a:buSzPct val="60000"/>
              <a:buFont typeface="Wingdings" panose="05000000000000000000" pitchFamily="2" charset="2"/>
            </a:pPr>
            <a:r>
              <a:rPr lang="en-US" altLang="zh-CN" sz="2400" b="1">
                <a:solidFill>
                  <a:srgbClr val="0000CC"/>
                </a:solidFill>
                <a:latin typeface="黑体" panose="02010609060101010101" pitchFamily="2" charset="-122"/>
                <a:ea typeface="黑体" panose="02010609060101010101" pitchFamily="2" charset="-122"/>
              </a:rPr>
              <a:t>     《</a:t>
            </a:r>
            <a:r>
              <a:rPr lang="zh-CN" altLang="en-US" sz="2400" b="1">
                <a:solidFill>
                  <a:srgbClr val="0000CC"/>
                </a:solidFill>
                <a:latin typeface="黑体" panose="02010609060101010101" pitchFamily="2" charset="-122"/>
                <a:ea typeface="黑体" panose="02010609060101010101" pitchFamily="2" charset="-122"/>
              </a:rPr>
              <a:t>对手</a:t>
            </a:r>
            <a:r>
              <a:rPr lang="en-US" altLang="zh-CN" sz="2400" b="1">
                <a:solidFill>
                  <a:srgbClr val="0000CC"/>
                </a:solidFill>
                <a:latin typeface="黑体" panose="02010609060101010101" pitchFamily="2" charset="-122"/>
                <a:ea typeface="黑体" panose="02010609060101010101" pitchFamily="2" charset="-122"/>
              </a:rPr>
              <a:t>》        《</a:t>
            </a:r>
            <a:r>
              <a:rPr lang="zh-CN" altLang="en-US" sz="2400" b="1">
                <a:solidFill>
                  <a:srgbClr val="0000CC"/>
                </a:solidFill>
                <a:latin typeface="黑体" panose="02010609060101010101" pitchFamily="2" charset="-122"/>
                <a:ea typeface="黑体" panose="02010609060101010101" pitchFamily="2" charset="-122"/>
              </a:rPr>
              <a:t>精巧的手工艺品</a:t>
            </a:r>
            <a:r>
              <a:rPr lang="en-US" altLang="zh-CN" sz="2400" b="1">
                <a:solidFill>
                  <a:srgbClr val="0000CC"/>
                </a:solidFill>
                <a:latin typeface="黑体" panose="02010609060101010101" pitchFamily="2" charset="-122"/>
                <a:ea typeface="黑体" panose="02010609060101010101" pitchFamily="2" charset="-122"/>
              </a:rPr>
              <a:t>》</a:t>
            </a:r>
            <a:endParaRPr lang="en-US" altLang="zh-CN" sz="2400" b="1">
              <a:solidFill>
                <a:srgbClr val="0000CC"/>
              </a:solidFill>
              <a:latin typeface="黑体" panose="02010609060101010101" pitchFamily="2" charset="-122"/>
              <a:ea typeface="黑体" panose="02010609060101010101" pitchFamily="2" charset="-122"/>
            </a:endParaRPr>
          </a:p>
          <a:p>
            <a:pPr marL="342900" indent="-342900" algn="just">
              <a:spcBef>
                <a:spcPct val="20000"/>
              </a:spcBef>
              <a:buClr>
                <a:schemeClr val="folHlink"/>
              </a:buClr>
              <a:buSzPct val="60000"/>
              <a:buFont typeface="Wingdings" panose="05000000000000000000" pitchFamily="2" charset="2"/>
            </a:pPr>
            <a:r>
              <a:rPr lang="en-US" altLang="zh-CN" sz="2400" b="1">
                <a:solidFill>
                  <a:srgbClr val="0000CC"/>
                </a:solidFill>
                <a:latin typeface="黑体" panose="02010609060101010101" pitchFamily="2" charset="-122"/>
                <a:ea typeface="黑体" panose="02010609060101010101" pitchFamily="2" charset="-122"/>
              </a:rPr>
              <a:t>     《</a:t>
            </a:r>
            <a:r>
              <a:rPr lang="zh-CN" altLang="en-US" sz="2400" b="1">
                <a:solidFill>
                  <a:srgbClr val="0000CC"/>
                </a:solidFill>
                <a:latin typeface="黑体" panose="02010609060101010101" pitchFamily="2" charset="-122"/>
                <a:ea typeface="黑体" panose="02010609060101010101" pitchFamily="2" charset="-122"/>
              </a:rPr>
              <a:t>从手指的长短说开去</a:t>
            </a:r>
            <a:r>
              <a:rPr lang="en-US" altLang="zh-CN" sz="2400" b="1">
                <a:solidFill>
                  <a:srgbClr val="0000CC"/>
                </a:solidFill>
                <a:latin typeface="黑体" panose="02010609060101010101" pitchFamily="2" charset="-122"/>
                <a:ea typeface="黑体" panose="02010609060101010101" pitchFamily="2" charset="-122"/>
              </a:rPr>
              <a:t>》</a:t>
            </a:r>
            <a:endParaRPr lang="en-US" altLang="zh-CN" sz="2400" b="1">
              <a:solidFill>
                <a:srgbClr val="0000CC"/>
              </a:solidFill>
              <a:latin typeface="黑体" panose="02010609060101010101" pitchFamily="2" charset="-122"/>
              <a:ea typeface="黑体" panose="02010609060101010101" pitchFamily="2" charset="-122"/>
            </a:endParaRPr>
          </a:p>
          <a:p>
            <a:pPr marL="342900" indent="-342900" algn="just">
              <a:spcBef>
                <a:spcPct val="20000"/>
              </a:spcBef>
              <a:buClr>
                <a:schemeClr val="folHlink"/>
              </a:buClr>
              <a:buSzPct val="60000"/>
              <a:buFont typeface="Wingdings" panose="05000000000000000000" pitchFamily="2" charset="2"/>
            </a:pPr>
            <a:endParaRPr lang="en-US" altLang="zh-CN" sz="2400" b="1">
              <a:solidFill>
                <a:srgbClr val="0000CC"/>
              </a:solidFill>
              <a:latin typeface="黑体" panose="02010609060101010101" pitchFamily="2" charset="-122"/>
              <a:ea typeface="黑体" panose="02010609060101010101" pitchFamily="2" charset="-122"/>
            </a:endParaRPr>
          </a:p>
          <a:p>
            <a:pPr marL="342900" indent="-342900" algn="just">
              <a:spcBef>
                <a:spcPct val="20000"/>
              </a:spcBef>
              <a:buClr>
                <a:schemeClr val="folHlink"/>
              </a:buClr>
              <a:buSzPct val="60000"/>
              <a:buFont typeface="Wingdings" panose="05000000000000000000" pitchFamily="2" charset="2"/>
            </a:pPr>
            <a:r>
              <a:rPr lang="en-US" altLang="zh-CN" sz="2400" b="1">
                <a:solidFill>
                  <a:srgbClr val="FF0000"/>
                </a:solidFill>
                <a:latin typeface="黑体" panose="02010609060101010101" pitchFamily="2" charset="-122"/>
                <a:ea typeface="黑体" panose="02010609060101010101" pitchFamily="2" charset="-122"/>
              </a:rPr>
              <a:t>      </a:t>
            </a:r>
            <a:r>
              <a:rPr lang="zh-CN" altLang="en-US" sz="2400" b="1">
                <a:solidFill>
                  <a:srgbClr val="FF0000"/>
                </a:solidFill>
                <a:latin typeface="黑体" panose="02010609060101010101" pitchFamily="2" charset="-122"/>
                <a:ea typeface="黑体" panose="02010609060101010101" pitchFamily="2" charset="-122"/>
              </a:rPr>
              <a:t>例３：</a:t>
            </a:r>
            <a:r>
              <a:rPr lang="zh-CN" altLang="en-US" sz="2400" b="1">
                <a:solidFill>
                  <a:srgbClr val="0000CC"/>
                </a:solidFill>
                <a:latin typeface="黑体" panose="02010609060101010101" pitchFamily="2" charset="-122"/>
                <a:ea typeface="黑体" panose="02010609060101010101" pitchFamily="2" charset="-122"/>
              </a:rPr>
              <a:t>以</a:t>
            </a:r>
            <a:r>
              <a:rPr lang="zh-CN" altLang="en-US" sz="2400" b="1">
                <a:solidFill>
                  <a:srgbClr val="FF0000"/>
                </a:solidFill>
                <a:latin typeface="Arial" panose="020B0604020202020204" pitchFamily="34" charset="0"/>
                <a:ea typeface="黑体" panose="02010609060101010101" pitchFamily="2" charset="-122"/>
              </a:rPr>
              <a:t>“</a:t>
            </a:r>
            <a:r>
              <a:rPr lang="zh-CN" altLang="en-US" sz="2400" b="1">
                <a:solidFill>
                  <a:srgbClr val="FF0000"/>
                </a:solidFill>
                <a:latin typeface="黑体" panose="02010609060101010101" pitchFamily="2" charset="-122"/>
                <a:ea typeface="黑体" panose="02010609060101010101" pitchFamily="2" charset="-122"/>
              </a:rPr>
              <a:t>年轻</a:t>
            </a:r>
            <a:r>
              <a:rPr lang="zh-CN" altLang="en-US" sz="2400" b="1">
                <a:solidFill>
                  <a:srgbClr val="FF0000"/>
                </a:solidFill>
                <a:latin typeface="Arial" panose="020B0604020202020204" pitchFamily="34" charset="0"/>
                <a:ea typeface="黑体" panose="02010609060101010101" pitchFamily="2" charset="-122"/>
              </a:rPr>
              <a:t>”</a:t>
            </a:r>
            <a:r>
              <a:rPr lang="zh-CN" altLang="en-US" sz="2400" b="1">
                <a:solidFill>
                  <a:srgbClr val="0000CC"/>
                </a:solidFill>
                <a:latin typeface="黑体" panose="02010609060101010101" pitchFamily="2" charset="-122"/>
                <a:ea typeface="黑体" panose="02010609060101010101" pitchFamily="2" charset="-122"/>
              </a:rPr>
              <a:t>为话题：</a:t>
            </a:r>
            <a:r>
              <a:rPr lang="en-US" altLang="zh-CN" sz="2400" b="1">
                <a:solidFill>
                  <a:srgbClr val="0000CC"/>
                </a:solidFill>
                <a:latin typeface="黑体" panose="02010609060101010101" pitchFamily="2" charset="-122"/>
                <a:ea typeface="黑体" panose="02010609060101010101" pitchFamily="2" charset="-122"/>
              </a:rPr>
              <a:t>《</a:t>
            </a:r>
            <a:r>
              <a:rPr lang="zh-CN" altLang="en-US" sz="2400" b="1">
                <a:solidFill>
                  <a:srgbClr val="0000CC"/>
                </a:solidFill>
                <a:latin typeface="黑体" panose="02010609060101010101" pitchFamily="2" charset="-122"/>
                <a:ea typeface="黑体" panose="02010609060101010101" pitchFamily="2" charset="-122"/>
              </a:rPr>
              <a:t>为年轻起航</a:t>
            </a:r>
            <a:r>
              <a:rPr lang="en-US" altLang="zh-CN" sz="2400" b="1">
                <a:solidFill>
                  <a:srgbClr val="0000CC"/>
                </a:solidFill>
                <a:latin typeface="黑体" panose="02010609060101010101" pitchFamily="2" charset="-122"/>
                <a:ea typeface="黑体" panose="02010609060101010101" pitchFamily="2" charset="-122"/>
              </a:rPr>
              <a:t>》</a:t>
            </a:r>
            <a:endParaRPr lang="en-US" altLang="zh-CN" sz="2400" b="1">
              <a:solidFill>
                <a:srgbClr val="0000CC"/>
              </a:solidFill>
              <a:latin typeface="黑体" panose="02010609060101010101" pitchFamily="2" charset="-122"/>
              <a:ea typeface="黑体" panose="02010609060101010101" pitchFamily="2" charset="-122"/>
            </a:endParaRPr>
          </a:p>
          <a:p>
            <a:pPr marL="342900" indent="-342900" algn="just">
              <a:spcBef>
                <a:spcPct val="20000"/>
              </a:spcBef>
              <a:buClr>
                <a:schemeClr val="folHlink"/>
              </a:buClr>
              <a:buSzPct val="60000"/>
              <a:buFont typeface="Wingdings" panose="05000000000000000000" pitchFamily="2" charset="2"/>
            </a:pPr>
            <a:r>
              <a:rPr lang="en-US" altLang="zh-CN" sz="2400" b="1">
                <a:solidFill>
                  <a:srgbClr val="0000CC"/>
                </a:solidFill>
                <a:latin typeface="黑体" panose="02010609060101010101" pitchFamily="2" charset="-122"/>
                <a:ea typeface="黑体" panose="02010609060101010101" pitchFamily="2" charset="-122"/>
              </a:rPr>
              <a:t>     《</a:t>
            </a:r>
            <a:r>
              <a:rPr lang="zh-CN" altLang="en-US" sz="2400" b="1">
                <a:solidFill>
                  <a:srgbClr val="0000CC"/>
                </a:solidFill>
                <a:latin typeface="黑体" panose="02010609060101010101" pitchFamily="2" charset="-122"/>
                <a:ea typeface="黑体" panose="02010609060101010101" pitchFamily="2" charset="-122"/>
              </a:rPr>
              <a:t>年轻就是财富</a:t>
            </a:r>
            <a:r>
              <a:rPr lang="en-US" altLang="zh-CN" sz="2400" b="1">
                <a:solidFill>
                  <a:srgbClr val="0000CC"/>
                </a:solidFill>
                <a:latin typeface="黑体" panose="02010609060101010101" pitchFamily="2" charset="-122"/>
                <a:ea typeface="黑体" panose="02010609060101010101" pitchFamily="2" charset="-122"/>
              </a:rPr>
              <a:t>》 《</a:t>
            </a:r>
            <a:r>
              <a:rPr lang="zh-CN" altLang="en-US" sz="2400" b="1">
                <a:solidFill>
                  <a:srgbClr val="0000CC"/>
                </a:solidFill>
                <a:latin typeface="黑体" panose="02010609060101010101" pitchFamily="2" charset="-122"/>
                <a:ea typeface="黑体" panose="02010609060101010101" pitchFamily="2" charset="-122"/>
              </a:rPr>
              <a:t>年轻成就未来</a:t>
            </a:r>
            <a:r>
              <a:rPr lang="en-US" altLang="zh-CN" sz="2400" b="1">
                <a:solidFill>
                  <a:srgbClr val="0000CC"/>
                </a:solidFill>
                <a:latin typeface="黑体" panose="02010609060101010101" pitchFamily="2" charset="-122"/>
                <a:ea typeface="黑体" panose="02010609060101010101" pitchFamily="2" charset="-122"/>
              </a:rPr>
              <a:t>》 </a:t>
            </a:r>
            <a:endParaRPr lang="en-US" altLang="zh-CN" sz="2400" b="1">
              <a:solidFill>
                <a:srgbClr val="0000CC"/>
              </a:solidFill>
              <a:latin typeface="黑体" panose="02010609060101010101" pitchFamily="2" charset="-122"/>
              <a:ea typeface="黑体" panose="02010609060101010101" pitchFamily="2" charset="-122"/>
            </a:endParaRPr>
          </a:p>
          <a:p>
            <a:pPr marL="342900" indent="-342900" algn="just">
              <a:spcBef>
                <a:spcPct val="20000"/>
              </a:spcBef>
              <a:buClr>
                <a:schemeClr val="folHlink"/>
              </a:buClr>
              <a:buSzPct val="60000"/>
              <a:buFont typeface="Wingdings" panose="05000000000000000000" pitchFamily="2" charset="2"/>
            </a:pPr>
            <a:r>
              <a:rPr lang="en-US" altLang="zh-CN" sz="2400" b="1">
                <a:solidFill>
                  <a:srgbClr val="0000CC"/>
                </a:solidFill>
                <a:latin typeface="黑体" panose="02010609060101010101" pitchFamily="2" charset="-122"/>
                <a:ea typeface="黑体" panose="02010609060101010101" pitchFamily="2" charset="-122"/>
              </a:rPr>
              <a:t>      </a:t>
            </a:r>
            <a:r>
              <a:rPr lang="zh-CN" altLang="en-US" sz="2400" b="1">
                <a:solidFill>
                  <a:srgbClr val="0000CC"/>
                </a:solidFill>
                <a:latin typeface="黑体" panose="02010609060101010101" pitchFamily="2" charset="-122"/>
                <a:ea typeface="黑体" panose="02010609060101010101" pitchFamily="2" charset="-122"/>
              </a:rPr>
              <a:t>这些文题从各个角度缩小了写作范围，选材范围更明确集中，极利于我们的写作从小处着眼，从而顺利展开思路。</a:t>
            </a:r>
            <a:endParaRPr lang="zh-CN" altLang="en-US" sz="2400" b="1">
              <a:solidFill>
                <a:srgbClr val="0000CC"/>
              </a:solidFill>
              <a:latin typeface="黑体" panose="02010609060101010101" pitchFamily="2" charset="-122"/>
              <a:ea typeface="黑体" panose="02010609060101010101" pitchFamily="2" charset="-122"/>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5962755">
                                            <p:txEl>
                                              <p:charRg st="84" end="107"/>
                                            </p:txEl>
                                          </p:spTgt>
                                        </p:tgtEl>
                                        <p:attrNameLst>
                                          <p:attrName>style.visibility</p:attrName>
                                        </p:attrNameLst>
                                      </p:cBhvr>
                                      <p:to>
                                        <p:strVal val="visible"/>
                                      </p:to>
                                    </p:set>
                                    <p:anim calcmode="lin" valueType="num">
                                      <p:cBhvr>
                                        <p:cTn id="7" dur="1" fill="hold"/>
                                        <p:tgtEl>
                                          <p:spTgt spid="5962755">
                                            <p:txEl>
                                              <p:charRg st="84" end="107"/>
                                            </p:txEl>
                                          </p:spTgt>
                                        </p:tgtEl>
                                      </p:cBhvr>
                                    </p:anim>
                                  </p:childTnLst>
                                </p:cTn>
                              </p:par>
                              <p:par>
                                <p:cTn id="8" presetID="24" presetClass="entr" presetSubtype="0" fill="hold" nodeType="withEffect">
                                  <p:stCondLst>
                                    <p:cond delay="0"/>
                                  </p:stCondLst>
                                  <p:childTnLst>
                                    <p:set>
                                      <p:cBhvr>
                                        <p:cTn id="9" dur="1" fill="hold">
                                          <p:stCondLst>
                                            <p:cond delay="0"/>
                                          </p:stCondLst>
                                        </p:cTn>
                                        <p:tgtEl>
                                          <p:spTgt spid="5962755">
                                            <p:txEl>
                                              <p:charRg st="107" end="134"/>
                                            </p:txEl>
                                          </p:spTgt>
                                        </p:tgtEl>
                                        <p:attrNameLst>
                                          <p:attrName>style.visibility</p:attrName>
                                        </p:attrNameLst>
                                      </p:cBhvr>
                                      <p:to>
                                        <p:strVal val="visible"/>
                                      </p:to>
                                    </p:set>
                                    <p:anim calcmode="lin" valueType="num">
                                      <p:cBhvr>
                                        <p:cTn id="10" dur="1" fill="hold"/>
                                        <p:tgtEl>
                                          <p:spTgt spid="5962755">
                                            <p:txEl>
                                              <p:charRg st="107" end="134"/>
                                            </p:txEl>
                                          </p:spTgt>
                                        </p:tgtEl>
                                      </p:cBhvr>
                                    </p:anim>
                                  </p:childTnLst>
                                </p:cTn>
                              </p:par>
                              <p:par>
                                <p:cTn id="11" presetID="24" presetClass="entr" presetSubtype="0" fill="hold" nodeType="withEffect">
                                  <p:stCondLst>
                                    <p:cond delay="0"/>
                                  </p:stCondLst>
                                  <p:childTnLst>
                                    <p:set>
                                      <p:cBhvr>
                                        <p:cTn id="12" dur="1" fill="hold">
                                          <p:stCondLst>
                                            <p:cond delay="0"/>
                                          </p:stCondLst>
                                        </p:cTn>
                                        <p:tgtEl>
                                          <p:spTgt spid="5962755">
                                            <p:txEl>
                                              <p:charRg st="134" end="151"/>
                                            </p:txEl>
                                          </p:spTgt>
                                        </p:tgtEl>
                                        <p:attrNameLst>
                                          <p:attrName>style.visibility</p:attrName>
                                        </p:attrNameLst>
                                      </p:cBhvr>
                                      <p:to>
                                        <p:strVal val="visible"/>
                                      </p:to>
                                    </p:set>
                                    <p:anim calcmode="lin" valueType="num">
                                      <p:cBhvr>
                                        <p:cTn id="13" dur="1" fill="hold"/>
                                        <p:tgtEl>
                                          <p:spTgt spid="5962755">
                                            <p:txEl>
                                              <p:charRg st="134" end="151"/>
                                            </p:txEl>
                                          </p:spTgt>
                                        </p:tgtEl>
                                      </p:cBhvr>
                                    </p:anim>
                                  </p:childTnLst>
                                </p:cTn>
                              </p:par>
                            </p:childTnLst>
                          </p:cTn>
                        </p:par>
                      </p:childTnLst>
                    </p:cTn>
                  </p:par>
                  <p:par>
                    <p:cTn id="14" fill="hold">
                      <p:stCondLst>
                        <p:cond delay="indefinite"/>
                      </p:stCondLst>
                      <p:childTnLst>
                        <p:par>
                          <p:cTn id="15" fill="hold">
                            <p:stCondLst>
                              <p:cond delay="0"/>
                            </p:stCondLst>
                            <p:childTnLst>
                              <p:par>
                                <p:cTn id="16" presetID="24" presetClass="entr" presetSubtype="0" fill="hold" nodeType="clickEffect">
                                  <p:stCondLst>
                                    <p:cond delay="0"/>
                                  </p:stCondLst>
                                  <p:childTnLst>
                                    <p:set>
                                      <p:cBhvr>
                                        <p:cTn id="17" dur="1" fill="hold">
                                          <p:stCondLst>
                                            <p:cond delay="0"/>
                                          </p:stCondLst>
                                        </p:cTn>
                                        <p:tgtEl>
                                          <p:spTgt spid="5962755">
                                            <p:txEl>
                                              <p:charRg st="152" end="178"/>
                                            </p:txEl>
                                          </p:spTgt>
                                        </p:tgtEl>
                                        <p:attrNameLst>
                                          <p:attrName>style.visibility</p:attrName>
                                        </p:attrNameLst>
                                      </p:cBhvr>
                                      <p:to>
                                        <p:strVal val="visible"/>
                                      </p:to>
                                    </p:set>
                                    <p:anim calcmode="lin" valueType="num">
                                      <p:cBhvr>
                                        <p:cTn id="18" dur="1" fill="hold"/>
                                        <p:tgtEl>
                                          <p:spTgt spid="5962755">
                                            <p:txEl>
                                              <p:charRg st="152" end="178"/>
                                            </p:txEl>
                                          </p:spTgt>
                                        </p:tgtEl>
                                      </p:cBhvr>
                                    </p:anim>
                                  </p:childTnLst>
                                </p:cTn>
                              </p:par>
                              <p:par>
                                <p:cTn id="19" presetID="24" presetClass="entr" presetSubtype="0" fill="hold" nodeType="withEffect">
                                  <p:stCondLst>
                                    <p:cond delay="0"/>
                                  </p:stCondLst>
                                  <p:childTnLst>
                                    <p:set>
                                      <p:cBhvr>
                                        <p:cTn id="20" dur="1" fill="hold">
                                          <p:stCondLst>
                                            <p:cond delay="0"/>
                                          </p:stCondLst>
                                        </p:cTn>
                                        <p:tgtEl>
                                          <p:spTgt spid="5962755">
                                            <p:txEl>
                                              <p:charRg st="178" end="202"/>
                                            </p:txEl>
                                          </p:spTgt>
                                        </p:tgtEl>
                                        <p:attrNameLst>
                                          <p:attrName>style.visibility</p:attrName>
                                        </p:attrNameLst>
                                      </p:cBhvr>
                                      <p:to>
                                        <p:strVal val="visible"/>
                                      </p:to>
                                    </p:set>
                                    <p:anim calcmode="lin" valueType="num">
                                      <p:cBhvr>
                                        <p:cTn id="21" dur="1" fill="hold"/>
                                        <p:tgtEl>
                                          <p:spTgt spid="5962755">
                                            <p:txEl>
                                              <p:charRg st="178" end="202"/>
                                            </p:txEl>
                                          </p:spTgt>
                                        </p:tgtEl>
                                      </p:cBhvr>
                                    </p:anim>
                                  </p:childTnLst>
                                </p:cTn>
                              </p:par>
                            </p:childTnLst>
                          </p:cTn>
                        </p:par>
                      </p:childTnLst>
                    </p:cTn>
                  </p:par>
                  <p:par>
                    <p:cTn id="22" fill="hold">
                      <p:stCondLst>
                        <p:cond delay="indefinite"/>
                      </p:stCondLst>
                      <p:childTnLst>
                        <p:par>
                          <p:cTn id="23" fill="hold">
                            <p:stCondLst>
                              <p:cond delay="0"/>
                            </p:stCondLst>
                            <p:childTnLst>
                              <p:par>
                                <p:cTn id="24" presetID="24" presetClass="entr" presetSubtype="0" fill="hold" nodeType="clickEffect">
                                  <p:stCondLst>
                                    <p:cond delay="0"/>
                                  </p:stCondLst>
                                  <p:childTnLst>
                                    <p:set>
                                      <p:cBhvr>
                                        <p:cTn id="25" dur="1" fill="hold">
                                          <p:stCondLst>
                                            <p:cond delay="0"/>
                                          </p:stCondLst>
                                        </p:cTn>
                                        <p:tgtEl>
                                          <p:spTgt spid="5962755">
                                            <p:txEl>
                                              <p:charRg st="202" end="259"/>
                                            </p:txEl>
                                          </p:spTgt>
                                        </p:tgtEl>
                                        <p:attrNameLst>
                                          <p:attrName>style.visibility</p:attrName>
                                        </p:attrNameLst>
                                      </p:cBhvr>
                                      <p:to>
                                        <p:strVal val="visible"/>
                                      </p:to>
                                    </p:set>
                                    <p:anim calcmode="lin" valueType="num">
                                      <p:cBhvr>
                                        <p:cTn id="26" dur="1" fill="hold"/>
                                        <p:tgtEl>
                                          <p:spTgt spid="5962755">
                                            <p:txEl>
                                              <p:charRg st="202" end="259"/>
                                            </p:txEl>
                                          </p:spTgt>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63778" name="Text Box 4"/>
          <p:cNvSpPr txBox="1"/>
          <p:nvPr/>
        </p:nvSpPr>
        <p:spPr>
          <a:xfrm>
            <a:off x="231775" y="279400"/>
            <a:ext cx="184150" cy="519113"/>
          </a:xfrm>
          <a:prstGeom prst="rect">
            <a:avLst/>
          </a:prstGeom>
          <a:noFill/>
          <a:ln w="9525">
            <a:noFill/>
          </a:ln>
        </p:spPr>
        <p:txBody>
          <a:bodyPr wrap="none">
            <a:spAutoFit/>
          </a:bodyPr>
          <a:p>
            <a:pPr algn="ctr">
              <a:buFont typeface="Arial" panose="020B0604020202020204" pitchFamily="34" charset="0"/>
            </a:pPr>
            <a:endParaRPr sz="2800" b="1" dirty="0">
              <a:solidFill>
                <a:srgbClr val="FF0000"/>
              </a:solidFill>
              <a:latin typeface="Arial" panose="020B0604020202020204" pitchFamily="34" charset="0"/>
            </a:endParaRPr>
          </a:p>
        </p:txBody>
      </p:sp>
      <p:sp>
        <p:nvSpPr>
          <p:cNvPr id="5963779" name="Text Box 5"/>
          <p:cNvSpPr txBox="1"/>
          <p:nvPr/>
        </p:nvSpPr>
        <p:spPr>
          <a:xfrm>
            <a:off x="396875" y="981075"/>
            <a:ext cx="8424863" cy="3567113"/>
          </a:xfrm>
          <a:prstGeom prst="rect">
            <a:avLst/>
          </a:prstGeom>
          <a:noFill/>
          <a:ln w="9525">
            <a:noFill/>
          </a:ln>
        </p:spPr>
        <p:txBody>
          <a:bodyPr>
            <a:spAutoFit/>
          </a:bodyPr>
          <a:p>
            <a:pPr>
              <a:buFont typeface="Arial" panose="020B0604020202020204" pitchFamily="34" charset="0"/>
            </a:pPr>
            <a:r>
              <a:rPr lang="en-US" altLang="zh-CN" sz="3600" b="1">
                <a:solidFill>
                  <a:srgbClr val="FF0000"/>
                </a:solidFill>
                <a:latin typeface="黑体" panose="02010609060101010101" pitchFamily="2" charset="-122"/>
                <a:ea typeface="黑体" panose="02010609060101010101" pitchFamily="2" charset="-122"/>
              </a:rPr>
              <a:t>  </a:t>
            </a:r>
            <a:r>
              <a:rPr lang="en-US" altLang="zh-CN" sz="2400" b="1">
                <a:solidFill>
                  <a:srgbClr val="FF0000"/>
                </a:solidFill>
                <a:latin typeface="黑体" panose="02010609060101010101" pitchFamily="2" charset="-122"/>
                <a:ea typeface="黑体" panose="02010609060101010101" pitchFamily="2" charset="-122"/>
              </a:rPr>
              <a:t>  </a:t>
            </a:r>
            <a:r>
              <a:rPr lang="zh-CN" altLang="en-US" sz="2400" b="1">
                <a:solidFill>
                  <a:srgbClr val="FF0000"/>
                </a:solidFill>
                <a:latin typeface="黑体" panose="02010609060101010101" pitchFamily="2" charset="-122"/>
                <a:ea typeface="黑体" panose="02010609060101010101" pitchFamily="2" charset="-122"/>
              </a:rPr>
              <a:t>例４：</a:t>
            </a:r>
            <a:r>
              <a:rPr lang="zh-CN" altLang="en-US" sz="2400" b="1">
                <a:solidFill>
                  <a:srgbClr val="0000CC"/>
                </a:solidFill>
                <a:latin typeface="黑体" panose="02010609060101010101" pitchFamily="2" charset="-122"/>
                <a:ea typeface="黑体" panose="02010609060101010101" pitchFamily="2" charset="-122"/>
              </a:rPr>
              <a:t>以</a:t>
            </a:r>
            <a:r>
              <a:rPr lang="zh-CN" altLang="en-US" sz="2400" b="1">
                <a:solidFill>
                  <a:srgbClr val="FF0000"/>
                </a:solidFill>
                <a:latin typeface="Arial" panose="020B0604020202020204" pitchFamily="34" charset="0"/>
                <a:ea typeface="黑体" panose="02010609060101010101" pitchFamily="2" charset="-122"/>
              </a:rPr>
              <a:t>“</a:t>
            </a:r>
            <a:r>
              <a:rPr lang="zh-CN" altLang="en-US" sz="2400" b="1">
                <a:solidFill>
                  <a:srgbClr val="FF0000"/>
                </a:solidFill>
                <a:latin typeface="黑体" panose="02010609060101010101" pitchFamily="2" charset="-122"/>
                <a:ea typeface="黑体" panose="02010609060101010101" pitchFamily="2" charset="-122"/>
              </a:rPr>
              <a:t>幸福</a:t>
            </a:r>
            <a:r>
              <a:rPr lang="zh-CN" altLang="en-US" sz="2400" b="1">
                <a:solidFill>
                  <a:srgbClr val="FF0000"/>
                </a:solidFill>
                <a:latin typeface="Arial" panose="020B0604020202020204" pitchFamily="34" charset="0"/>
                <a:ea typeface="黑体" panose="02010609060101010101" pitchFamily="2" charset="-122"/>
              </a:rPr>
              <a:t>”</a:t>
            </a:r>
            <a:r>
              <a:rPr lang="zh-CN" altLang="en-US" sz="2400" b="1">
                <a:solidFill>
                  <a:srgbClr val="0000CC"/>
                </a:solidFill>
                <a:latin typeface="黑体" panose="02010609060101010101" pitchFamily="2" charset="-122"/>
                <a:ea typeface="黑体" panose="02010609060101010101" pitchFamily="2" charset="-122"/>
              </a:rPr>
              <a:t>为话题自拟题目，前后添加就可以拟出以下题目： </a:t>
            </a:r>
            <a:endParaRPr lang="zh-CN" altLang="en-US" sz="2400" b="1">
              <a:solidFill>
                <a:srgbClr val="0000CC"/>
              </a:solidFill>
              <a:latin typeface="黑体" panose="02010609060101010101" pitchFamily="2" charset="-122"/>
              <a:ea typeface="黑体" panose="02010609060101010101" pitchFamily="2" charset="-122"/>
            </a:endParaRPr>
          </a:p>
          <a:p>
            <a:pPr algn="just">
              <a:buFont typeface="Arial" panose="020B0604020202020204" pitchFamily="34" charset="0"/>
            </a:pPr>
            <a:r>
              <a:rPr lang="zh-CN" altLang="en-US" sz="2400" b="1">
                <a:solidFill>
                  <a:srgbClr val="0000CC"/>
                </a:solidFill>
                <a:latin typeface="黑体" panose="02010609060101010101" pitchFamily="2" charset="-122"/>
                <a:ea typeface="黑体" panose="02010609060101010101" pitchFamily="2" charset="-122"/>
              </a:rPr>
              <a:t>    </a:t>
            </a:r>
            <a:r>
              <a:rPr lang="en-US" altLang="zh-CN" sz="2400" b="1">
                <a:solidFill>
                  <a:srgbClr val="0000CC"/>
                </a:solidFill>
                <a:latin typeface="黑体" panose="02010609060101010101" pitchFamily="2" charset="-122"/>
                <a:ea typeface="黑体" panose="02010609060101010101" pitchFamily="2" charset="-122"/>
              </a:rPr>
              <a:t>1</a:t>
            </a:r>
            <a:r>
              <a:rPr lang="zh-CN" altLang="en-US" sz="2400" b="1">
                <a:solidFill>
                  <a:srgbClr val="0000CC"/>
                </a:solidFill>
                <a:latin typeface="黑体" panose="02010609060101010101" pitchFamily="2" charset="-122"/>
                <a:ea typeface="黑体" panose="02010609060101010101" pitchFamily="2" charset="-122"/>
              </a:rPr>
              <a:t>、</a:t>
            </a:r>
            <a:r>
              <a:rPr lang="en-US" altLang="zh-CN" sz="2400" b="1">
                <a:solidFill>
                  <a:srgbClr val="0000CC"/>
                </a:solidFill>
                <a:latin typeface="黑体" panose="02010609060101010101" pitchFamily="2" charset="-122"/>
                <a:ea typeface="黑体" panose="02010609060101010101" pitchFamily="2" charset="-122"/>
              </a:rPr>
              <a:t>《</a:t>
            </a:r>
            <a:r>
              <a:rPr lang="zh-CN" altLang="en-US" sz="2400" b="1">
                <a:solidFill>
                  <a:srgbClr val="0000CC"/>
                </a:solidFill>
                <a:latin typeface="黑体" panose="02010609060101010101" pitchFamily="2" charset="-122"/>
                <a:ea typeface="黑体" panose="02010609060101010101" pitchFamily="2" charset="-122"/>
              </a:rPr>
              <a:t>追求幸福</a:t>
            </a:r>
            <a:r>
              <a:rPr lang="en-US" altLang="zh-CN" sz="2400" b="1">
                <a:solidFill>
                  <a:srgbClr val="0000CC"/>
                </a:solidFill>
                <a:latin typeface="黑体" panose="02010609060101010101" pitchFamily="2" charset="-122"/>
                <a:ea typeface="黑体" panose="02010609060101010101" pitchFamily="2" charset="-122"/>
              </a:rPr>
              <a:t>》      </a:t>
            </a:r>
            <a:r>
              <a:rPr lang="zh-CN" altLang="en-US" sz="2400" b="1">
                <a:solidFill>
                  <a:srgbClr val="0000CC"/>
                </a:solidFill>
                <a:latin typeface="黑体" panose="02010609060101010101" pitchFamily="2" charset="-122"/>
                <a:ea typeface="黑体" panose="02010609060101010101" pitchFamily="2" charset="-122"/>
              </a:rPr>
              <a:t>（前面附加） </a:t>
            </a:r>
            <a:endParaRPr lang="zh-CN" altLang="en-US" sz="2400" b="1">
              <a:solidFill>
                <a:srgbClr val="0000CC"/>
              </a:solidFill>
              <a:latin typeface="黑体" panose="02010609060101010101" pitchFamily="2" charset="-122"/>
              <a:ea typeface="黑体" panose="02010609060101010101" pitchFamily="2" charset="-122"/>
            </a:endParaRPr>
          </a:p>
          <a:p>
            <a:pPr algn="just">
              <a:buFont typeface="Arial" panose="020B0604020202020204" pitchFamily="34" charset="0"/>
            </a:pPr>
            <a:r>
              <a:rPr lang="zh-CN" altLang="en-US" sz="2400" b="1">
                <a:solidFill>
                  <a:srgbClr val="0000CC"/>
                </a:solidFill>
                <a:latin typeface="黑体" panose="02010609060101010101" pitchFamily="2" charset="-122"/>
                <a:ea typeface="黑体" panose="02010609060101010101" pitchFamily="2" charset="-122"/>
              </a:rPr>
              <a:t>    </a:t>
            </a:r>
            <a:r>
              <a:rPr lang="en-US" altLang="zh-CN" sz="2400" b="1">
                <a:solidFill>
                  <a:srgbClr val="0000CC"/>
                </a:solidFill>
                <a:latin typeface="黑体" panose="02010609060101010101" pitchFamily="2" charset="-122"/>
                <a:ea typeface="黑体" panose="02010609060101010101" pitchFamily="2" charset="-122"/>
              </a:rPr>
              <a:t>2</a:t>
            </a:r>
            <a:r>
              <a:rPr lang="zh-CN" altLang="en-US" sz="2400" b="1">
                <a:solidFill>
                  <a:srgbClr val="0000CC"/>
                </a:solidFill>
                <a:latin typeface="黑体" panose="02010609060101010101" pitchFamily="2" charset="-122"/>
                <a:ea typeface="黑体" panose="02010609060101010101" pitchFamily="2" charset="-122"/>
              </a:rPr>
              <a:t>、</a:t>
            </a:r>
            <a:r>
              <a:rPr lang="en-US" altLang="zh-CN" sz="2400" b="1">
                <a:solidFill>
                  <a:srgbClr val="0000CC"/>
                </a:solidFill>
                <a:latin typeface="黑体" panose="02010609060101010101" pitchFamily="2" charset="-122"/>
                <a:ea typeface="黑体" panose="02010609060101010101" pitchFamily="2" charset="-122"/>
              </a:rPr>
              <a:t>《</a:t>
            </a:r>
            <a:r>
              <a:rPr lang="zh-CN" altLang="en-US" sz="2400" b="1">
                <a:solidFill>
                  <a:srgbClr val="0000CC"/>
                </a:solidFill>
                <a:latin typeface="黑体" panose="02010609060101010101" pitchFamily="2" charset="-122"/>
                <a:ea typeface="黑体" panose="02010609060101010101" pitchFamily="2" charset="-122"/>
              </a:rPr>
              <a:t>追求幸福没有错</a:t>
            </a:r>
            <a:r>
              <a:rPr lang="en-US" altLang="zh-CN" sz="2400" b="1">
                <a:solidFill>
                  <a:srgbClr val="0000CC"/>
                </a:solidFill>
                <a:latin typeface="黑体" panose="02010609060101010101" pitchFamily="2" charset="-122"/>
                <a:ea typeface="黑体" panose="02010609060101010101" pitchFamily="2" charset="-122"/>
              </a:rPr>
              <a:t>》</a:t>
            </a:r>
            <a:r>
              <a:rPr lang="zh-CN" altLang="en-US" sz="2400" b="1">
                <a:solidFill>
                  <a:srgbClr val="0000CC"/>
                </a:solidFill>
                <a:latin typeface="黑体" panose="02010609060101010101" pitchFamily="2" charset="-122"/>
                <a:ea typeface="黑体" panose="02010609060101010101" pitchFamily="2" charset="-122"/>
              </a:rPr>
              <a:t>（前后附加） </a:t>
            </a:r>
            <a:endParaRPr lang="zh-CN" altLang="en-US" sz="2400" b="1">
              <a:solidFill>
                <a:srgbClr val="0000CC"/>
              </a:solidFill>
              <a:latin typeface="黑体" panose="02010609060101010101" pitchFamily="2" charset="-122"/>
              <a:ea typeface="黑体" panose="02010609060101010101" pitchFamily="2" charset="-122"/>
            </a:endParaRPr>
          </a:p>
          <a:p>
            <a:pPr algn="just">
              <a:buFont typeface="Arial" panose="020B0604020202020204" pitchFamily="34" charset="0"/>
            </a:pPr>
            <a:r>
              <a:rPr lang="zh-CN" altLang="en-US" sz="2400" b="1">
                <a:solidFill>
                  <a:srgbClr val="0000CC"/>
                </a:solidFill>
                <a:latin typeface="黑体" panose="02010609060101010101" pitchFamily="2" charset="-122"/>
                <a:ea typeface="黑体" panose="02010609060101010101" pitchFamily="2" charset="-122"/>
              </a:rPr>
              <a:t>    </a:t>
            </a:r>
            <a:r>
              <a:rPr lang="en-US" altLang="zh-CN" sz="2400" b="1">
                <a:solidFill>
                  <a:srgbClr val="0000CC"/>
                </a:solidFill>
                <a:latin typeface="黑体" panose="02010609060101010101" pitchFamily="2" charset="-122"/>
                <a:ea typeface="黑体" panose="02010609060101010101" pitchFamily="2" charset="-122"/>
              </a:rPr>
              <a:t>3</a:t>
            </a:r>
            <a:r>
              <a:rPr lang="zh-CN" altLang="en-US" sz="2400" b="1">
                <a:solidFill>
                  <a:srgbClr val="0000CC"/>
                </a:solidFill>
                <a:latin typeface="黑体" panose="02010609060101010101" pitchFamily="2" charset="-122"/>
                <a:ea typeface="黑体" panose="02010609060101010101" pitchFamily="2" charset="-122"/>
              </a:rPr>
              <a:t>、</a:t>
            </a:r>
            <a:r>
              <a:rPr lang="en-US" altLang="zh-CN" sz="2400" b="1">
                <a:solidFill>
                  <a:srgbClr val="0000CC"/>
                </a:solidFill>
                <a:latin typeface="黑体" panose="02010609060101010101" pitchFamily="2" charset="-122"/>
                <a:ea typeface="黑体" panose="02010609060101010101" pitchFamily="2" charset="-122"/>
              </a:rPr>
              <a:t>《</a:t>
            </a:r>
            <a:r>
              <a:rPr lang="zh-CN" altLang="en-US" sz="2400" b="1">
                <a:solidFill>
                  <a:srgbClr val="0000CC"/>
                </a:solidFill>
                <a:latin typeface="黑体" panose="02010609060101010101" pitchFamily="2" charset="-122"/>
                <a:ea typeface="黑体" panose="02010609060101010101" pitchFamily="2" charset="-122"/>
              </a:rPr>
              <a:t>体味幸福</a:t>
            </a:r>
            <a:r>
              <a:rPr lang="en-US" altLang="zh-CN" sz="2400" b="1">
                <a:solidFill>
                  <a:srgbClr val="0000CC"/>
                </a:solidFill>
                <a:latin typeface="黑体" panose="02010609060101010101" pitchFamily="2" charset="-122"/>
                <a:ea typeface="黑体" panose="02010609060101010101" pitchFamily="2" charset="-122"/>
              </a:rPr>
              <a:t>》      </a:t>
            </a:r>
            <a:r>
              <a:rPr lang="zh-CN" altLang="en-US" sz="2400" b="1">
                <a:solidFill>
                  <a:srgbClr val="0000CC"/>
                </a:solidFill>
                <a:latin typeface="黑体" panose="02010609060101010101" pitchFamily="2" charset="-122"/>
                <a:ea typeface="黑体" panose="02010609060101010101" pitchFamily="2" charset="-122"/>
              </a:rPr>
              <a:t>（前面附加） </a:t>
            </a:r>
            <a:endParaRPr lang="zh-CN" altLang="en-US" sz="2400" b="1">
              <a:solidFill>
                <a:srgbClr val="0000CC"/>
              </a:solidFill>
              <a:latin typeface="黑体" panose="02010609060101010101" pitchFamily="2" charset="-122"/>
              <a:ea typeface="黑体" panose="02010609060101010101" pitchFamily="2" charset="-122"/>
            </a:endParaRPr>
          </a:p>
          <a:p>
            <a:pPr algn="just">
              <a:buFont typeface="Arial" panose="020B0604020202020204" pitchFamily="34" charset="0"/>
            </a:pPr>
            <a:r>
              <a:rPr lang="zh-CN" altLang="en-US" sz="2400" b="1">
                <a:solidFill>
                  <a:srgbClr val="0000CC"/>
                </a:solidFill>
                <a:latin typeface="黑体" panose="02010609060101010101" pitchFamily="2" charset="-122"/>
                <a:ea typeface="黑体" panose="02010609060101010101" pitchFamily="2" charset="-122"/>
              </a:rPr>
              <a:t>    </a:t>
            </a:r>
            <a:r>
              <a:rPr lang="en-US" altLang="zh-CN" sz="2400" b="1">
                <a:solidFill>
                  <a:srgbClr val="0000CC"/>
                </a:solidFill>
                <a:latin typeface="黑体" panose="02010609060101010101" pitchFamily="2" charset="-122"/>
                <a:ea typeface="黑体" panose="02010609060101010101" pitchFamily="2" charset="-122"/>
              </a:rPr>
              <a:t>4</a:t>
            </a:r>
            <a:r>
              <a:rPr lang="zh-CN" altLang="en-US" sz="2400" b="1">
                <a:solidFill>
                  <a:srgbClr val="0000CC"/>
                </a:solidFill>
                <a:latin typeface="黑体" panose="02010609060101010101" pitchFamily="2" charset="-122"/>
                <a:ea typeface="黑体" panose="02010609060101010101" pitchFamily="2" charset="-122"/>
              </a:rPr>
              <a:t>、</a:t>
            </a:r>
            <a:r>
              <a:rPr lang="en-US" altLang="zh-CN" sz="2400" b="1">
                <a:solidFill>
                  <a:srgbClr val="0000CC"/>
                </a:solidFill>
                <a:latin typeface="黑体" panose="02010609060101010101" pitchFamily="2" charset="-122"/>
                <a:ea typeface="黑体" panose="02010609060101010101" pitchFamily="2" charset="-122"/>
              </a:rPr>
              <a:t>《</a:t>
            </a:r>
            <a:r>
              <a:rPr lang="zh-CN" altLang="en-US" sz="2400" b="1">
                <a:solidFill>
                  <a:srgbClr val="0000CC"/>
                </a:solidFill>
                <a:latin typeface="黑体" panose="02010609060101010101" pitchFamily="2" charset="-122"/>
                <a:ea typeface="黑体" panose="02010609060101010101" pitchFamily="2" charset="-122"/>
              </a:rPr>
              <a:t>幸福是一种心情</a:t>
            </a:r>
            <a:r>
              <a:rPr lang="en-US" altLang="zh-CN" sz="2400" b="1">
                <a:solidFill>
                  <a:srgbClr val="0000CC"/>
                </a:solidFill>
                <a:latin typeface="黑体" panose="02010609060101010101" pitchFamily="2" charset="-122"/>
                <a:ea typeface="黑体" panose="02010609060101010101" pitchFamily="2" charset="-122"/>
              </a:rPr>
              <a:t>》</a:t>
            </a:r>
            <a:r>
              <a:rPr lang="zh-CN" altLang="en-US" sz="2400" b="1">
                <a:solidFill>
                  <a:srgbClr val="0000CC"/>
                </a:solidFill>
                <a:latin typeface="黑体" panose="02010609060101010101" pitchFamily="2" charset="-122"/>
                <a:ea typeface="黑体" panose="02010609060101010101" pitchFamily="2" charset="-122"/>
              </a:rPr>
              <a:t>（后面附加） </a:t>
            </a:r>
            <a:endParaRPr lang="zh-CN" altLang="en-US" sz="2400" b="1">
              <a:solidFill>
                <a:srgbClr val="0000CC"/>
              </a:solidFill>
              <a:latin typeface="黑体" panose="02010609060101010101" pitchFamily="2" charset="-122"/>
              <a:ea typeface="黑体" panose="02010609060101010101" pitchFamily="2" charset="-122"/>
            </a:endParaRPr>
          </a:p>
          <a:p>
            <a:pPr algn="just">
              <a:buFont typeface="Arial" panose="020B0604020202020204" pitchFamily="34" charset="0"/>
            </a:pPr>
            <a:r>
              <a:rPr lang="zh-CN" altLang="en-US" sz="2400" b="1">
                <a:solidFill>
                  <a:srgbClr val="0000CC"/>
                </a:solidFill>
                <a:latin typeface="黑体" panose="02010609060101010101" pitchFamily="2" charset="-122"/>
                <a:ea typeface="黑体" panose="02010609060101010101" pitchFamily="2" charset="-122"/>
              </a:rPr>
              <a:t>    </a:t>
            </a:r>
            <a:r>
              <a:rPr lang="en-US" altLang="zh-CN" sz="2400" b="1">
                <a:solidFill>
                  <a:srgbClr val="0000CC"/>
                </a:solidFill>
                <a:latin typeface="黑体" panose="02010609060101010101" pitchFamily="2" charset="-122"/>
                <a:ea typeface="黑体" panose="02010609060101010101" pitchFamily="2" charset="-122"/>
              </a:rPr>
              <a:t>5</a:t>
            </a:r>
            <a:r>
              <a:rPr lang="zh-CN" altLang="en-US" sz="2400" b="1">
                <a:solidFill>
                  <a:srgbClr val="0000CC"/>
                </a:solidFill>
                <a:latin typeface="黑体" panose="02010609060101010101" pitchFamily="2" charset="-122"/>
                <a:ea typeface="黑体" panose="02010609060101010101" pitchFamily="2" charset="-122"/>
              </a:rPr>
              <a:t>、</a:t>
            </a:r>
            <a:r>
              <a:rPr lang="en-US" altLang="zh-CN" sz="2400" b="1">
                <a:solidFill>
                  <a:srgbClr val="0000CC"/>
                </a:solidFill>
                <a:latin typeface="黑体" panose="02010609060101010101" pitchFamily="2" charset="-122"/>
                <a:ea typeface="黑体" panose="02010609060101010101" pitchFamily="2" charset="-122"/>
              </a:rPr>
              <a:t>《</a:t>
            </a:r>
            <a:r>
              <a:rPr lang="zh-CN" altLang="en-US" sz="2400" b="1">
                <a:solidFill>
                  <a:srgbClr val="0000CC"/>
                </a:solidFill>
                <a:latin typeface="黑体" panose="02010609060101010101" pitchFamily="2" charset="-122"/>
                <a:ea typeface="黑体" panose="02010609060101010101" pitchFamily="2" charset="-122"/>
              </a:rPr>
              <a:t>幸福在哪里</a:t>
            </a:r>
            <a:r>
              <a:rPr lang="en-US" altLang="zh-CN" sz="2400" b="1">
                <a:solidFill>
                  <a:srgbClr val="0000CC"/>
                </a:solidFill>
                <a:latin typeface="黑体" panose="02010609060101010101" pitchFamily="2" charset="-122"/>
                <a:ea typeface="黑体" panose="02010609060101010101" pitchFamily="2" charset="-122"/>
              </a:rPr>
              <a:t>》    </a:t>
            </a:r>
            <a:r>
              <a:rPr lang="zh-CN" altLang="en-US" sz="2400" b="1">
                <a:solidFill>
                  <a:srgbClr val="0000CC"/>
                </a:solidFill>
                <a:latin typeface="黑体" panose="02010609060101010101" pitchFamily="2" charset="-122"/>
                <a:ea typeface="黑体" panose="02010609060101010101" pitchFamily="2" charset="-122"/>
              </a:rPr>
              <a:t>（后面附加） </a:t>
            </a:r>
            <a:endParaRPr lang="zh-CN" altLang="en-US" sz="2400" b="1">
              <a:solidFill>
                <a:srgbClr val="0000CC"/>
              </a:solidFill>
              <a:latin typeface="黑体" panose="02010609060101010101" pitchFamily="2" charset="-122"/>
              <a:ea typeface="黑体" panose="02010609060101010101" pitchFamily="2" charset="-122"/>
            </a:endParaRPr>
          </a:p>
          <a:p>
            <a:pPr algn="just">
              <a:buFont typeface="Arial" panose="020B0604020202020204" pitchFamily="34" charset="0"/>
            </a:pPr>
            <a:r>
              <a:rPr lang="zh-CN" altLang="en-US" sz="2400" b="1">
                <a:solidFill>
                  <a:srgbClr val="0000CC"/>
                </a:solidFill>
                <a:latin typeface="黑体" panose="02010609060101010101" pitchFamily="2" charset="-122"/>
                <a:ea typeface="黑体" panose="02010609060101010101" pitchFamily="2" charset="-122"/>
              </a:rPr>
              <a:t>    </a:t>
            </a:r>
            <a:r>
              <a:rPr lang="en-US" altLang="zh-CN" sz="2400" b="1">
                <a:solidFill>
                  <a:srgbClr val="0000CC"/>
                </a:solidFill>
                <a:latin typeface="黑体" panose="02010609060101010101" pitchFamily="2" charset="-122"/>
                <a:ea typeface="黑体" panose="02010609060101010101" pitchFamily="2" charset="-122"/>
              </a:rPr>
              <a:t>6</a:t>
            </a:r>
            <a:r>
              <a:rPr lang="zh-CN" altLang="en-US" sz="2400" b="1">
                <a:solidFill>
                  <a:srgbClr val="0000CC"/>
                </a:solidFill>
                <a:latin typeface="黑体" panose="02010609060101010101" pitchFamily="2" charset="-122"/>
                <a:ea typeface="黑体" panose="02010609060101010101" pitchFamily="2" charset="-122"/>
              </a:rPr>
              <a:t>、</a:t>
            </a:r>
            <a:r>
              <a:rPr lang="en-US" altLang="zh-CN" sz="2400" b="1">
                <a:solidFill>
                  <a:srgbClr val="0000CC"/>
                </a:solidFill>
                <a:latin typeface="黑体" panose="02010609060101010101" pitchFamily="2" charset="-122"/>
                <a:ea typeface="黑体" panose="02010609060101010101" pitchFamily="2" charset="-122"/>
              </a:rPr>
              <a:t>《</a:t>
            </a:r>
            <a:r>
              <a:rPr lang="zh-CN" altLang="en-US" sz="2400" b="1">
                <a:solidFill>
                  <a:srgbClr val="0000CC"/>
                </a:solidFill>
                <a:latin typeface="黑体" panose="02010609060101010101" pitchFamily="2" charset="-122"/>
                <a:ea typeface="黑体" panose="02010609060101010101" pitchFamily="2" charset="-122"/>
              </a:rPr>
              <a:t>为了幸福而努力</a:t>
            </a:r>
            <a:r>
              <a:rPr lang="en-US" altLang="zh-CN" sz="2400" b="1">
                <a:solidFill>
                  <a:srgbClr val="0000CC"/>
                </a:solidFill>
                <a:latin typeface="黑体" panose="02010609060101010101" pitchFamily="2" charset="-122"/>
                <a:ea typeface="黑体" panose="02010609060101010101" pitchFamily="2" charset="-122"/>
              </a:rPr>
              <a:t>》</a:t>
            </a:r>
            <a:r>
              <a:rPr lang="zh-CN" altLang="en-US" sz="2400" b="1">
                <a:solidFill>
                  <a:srgbClr val="0000CC"/>
                </a:solidFill>
                <a:latin typeface="黑体" panose="02010609060101010101" pitchFamily="2" charset="-122"/>
                <a:ea typeface="黑体" panose="02010609060101010101" pitchFamily="2" charset="-122"/>
              </a:rPr>
              <a:t>（前后附加） </a:t>
            </a:r>
            <a:endParaRPr lang="zh-CN" altLang="en-US" sz="2400" b="1">
              <a:solidFill>
                <a:srgbClr val="0000CC"/>
              </a:solidFill>
              <a:latin typeface="黑体" panose="02010609060101010101" pitchFamily="2" charset="-122"/>
              <a:ea typeface="黑体" panose="02010609060101010101" pitchFamily="2" charset="-122"/>
            </a:endParaRPr>
          </a:p>
          <a:p>
            <a:pPr algn="ctr">
              <a:buFont typeface="Arial" panose="020B0604020202020204" pitchFamily="34" charset="0"/>
            </a:pPr>
            <a:endParaRPr lang="zh-CN" altLang="en-US" sz="2400" b="1">
              <a:solidFill>
                <a:srgbClr val="FF0000"/>
              </a:solidFill>
              <a:latin typeface="黑体" panose="02010609060101010101" pitchFamily="2" charset="-122"/>
              <a:ea typeface="黑体" panose="02010609060101010101" pitchFamily="2" charset="-122"/>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963779">
                                            <p:txEl>
                                              <p:charRg st="0" end="36"/>
                                            </p:txEl>
                                          </p:spTgt>
                                        </p:tgtEl>
                                        <p:attrNameLst>
                                          <p:attrName>style.visibility</p:attrName>
                                        </p:attrNameLst>
                                      </p:cBhvr>
                                      <p:to>
                                        <p:strVal val="visible"/>
                                      </p:to>
                                    </p:set>
                                    <p:anim calcmode="lin" valueType="num">
                                      <p:cBhvr additive="base">
                                        <p:cTn id="7" dur="500" fill="hold"/>
                                        <p:tgtEl>
                                          <p:spTgt spid="5963779">
                                            <p:txEl>
                                              <p:charRg st="0" end="3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963779">
                                            <p:txEl>
                                              <p:charRg st="0" end="36"/>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5963779">
                                            <p:txEl>
                                              <p:charRg st="36" end="62"/>
                                            </p:txEl>
                                          </p:spTgt>
                                        </p:tgtEl>
                                        <p:attrNameLst>
                                          <p:attrName>style.visibility</p:attrName>
                                        </p:attrNameLst>
                                      </p:cBhvr>
                                      <p:to>
                                        <p:strVal val="visible"/>
                                      </p:to>
                                    </p:set>
                                    <p:animEffect transition="in" filter="blinds(horizontal)">
                                      <p:cBhvr>
                                        <p:cTn id="13" dur="500"/>
                                        <p:tgtEl>
                                          <p:spTgt spid="5963779">
                                            <p:txEl>
                                              <p:charRg st="36" end="6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5963779">
                                            <p:txEl>
                                              <p:charRg st="62" end="85"/>
                                            </p:txEl>
                                          </p:spTgt>
                                        </p:tgtEl>
                                        <p:attrNameLst>
                                          <p:attrName>style.visibility</p:attrName>
                                        </p:attrNameLst>
                                      </p:cBhvr>
                                      <p:to>
                                        <p:strVal val="visible"/>
                                      </p:to>
                                    </p:set>
                                    <p:anim calcmode="lin" valueType="num">
                                      <p:cBhvr additive="base">
                                        <p:cTn id="18" dur="500" fill="hold"/>
                                        <p:tgtEl>
                                          <p:spTgt spid="5963779">
                                            <p:txEl>
                                              <p:charRg st="62" end="85"/>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5963779">
                                            <p:txEl>
                                              <p:charRg st="62" end="85"/>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5963779">
                                            <p:txEl>
                                              <p:charRg st="85" end="111"/>
                                            </p:txEl>
                                          </p:spTgt>
                                        </p:tgtEl>
                                        <p:attrNameLst>
                                          <p:attrName>style.visibility</p:attrName>
                                        </p:attrNameLst>
                                      </p:cBhvr>
                                      <p:to>
                                        <p:strVal val="visible"/>
                                      </p:to>
                                    </p:set>
                                    <p:anim calcmode="lin" valueType="num">
                                      <p:cBhvr additive="base">
                                        <p:cTn id="24" dur="500" fill="hold"/>
                                        <p:tgtEl>
                                          <p:spTgt spid="5963779">
                                            <p:txEl>
                                              <p:charRg st="85" end="111"/>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5963779">
                                            <p:txEl>
                                              <p:charRg st="85" end="111"/>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5963779">
                                            <p:txEl>
                                              <p:charRg st="111" end="134"/>
                                            </p:txEl>
                                          </p:spTgt>
                                        </p:tgtEl>
                                        <p:attrNameLst>
                                          <p:attrName>style.visibility</p:attrName>
                                        </p:attrNameLst>
                                      </p:cBhvr>
                                      <p:to>
                                        <p:strVal val="visible"/>
                                      </p:to>
                                    </p:set>
                                    <p:anim calcmode="lin" valueType="num">
                                      <p:cBhvr additive="base">
                                        <p:cTn id="30" dur="500" fill="hold"/>
                                        <p:tgtEl>
                                          <p:spTgt spid="5963779">
                                            <p:txEl>
                                              <p:charRg st="111" end="13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5963779">
                                            <p:txEl>
                                              <p:charRg st="111" end="134"/>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5963779">
                                            <p:txEl>
                                              <p:charRg st="134" end="159"/>
                                            </p:txEl>
                                          </p:spTgt>
                                        </p:tgtEl>
                                        <p:attrNameLst>
                                          <p:attrName>style.visibility</p:attrName>
                                        </p:attrNameLst>
                                      </p:cBhvr>
                                      <p:to>
                                        <p:strVal val="visible"/>
                                      </p:to>
                                    </p:set>
                                    <p:anim calcmode="lin" valueType="num">
                                      <p:cBhvr additive="base">
                                        <p:cTn id="36" dur="500" fill="hold"/>
                                        <p:tgtEl>
                                          <p:spTgt spid="5963779">
                                            <p:txEl>
                                              <p:charRg st="134" end="159"/>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5963779">
                                            <p:txEl>
                                              <p:charRg st="134" end="159"/>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5963779">
                                            <p:txEl>
                                              <p:charRg st="159" end="182"/>
                                            </p:txEl>
                                          </p:spTgt>
                                        </p:tgtEl>
                                        <p:attrNameLst>
                                          <p:attrName>style.visibility</p:attrName>
                                        </p:attrNameLst>
                                      </p:cBhvr>
                                      <p:to>
                                        <p:strVal val="visible"/>
                                      </p:to>
                                    </p:set>
                                    <p:anim calcmode="lin" valueType="num">
                                      <p:cBhvr additive="base">
                                        <p:cTn id="42" dur="500" fill="hold"/>
                                        <p:tgtEl>
                                          <p:spTgt spid="5963779">
                                            <p:txEl>
                                              <p:charRg st="159" end="182"/>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5963779">
                                            <p:txEl>
                                              <p:charRg st="159" end="18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64802" name="Text Box 4"/>
          <p:cNvSpPr txBox="1"/>
          <p:nvPr/>
        </p:nvSpPr>
        <p:spPr>
          <a:xfrm>
            <a:off x="231775" y="279400"/>
            <a:ext cx="184150" cy="519113"/>
          </a:xfrm>
          <a:prstGeom prst="rect">
            <a:avLst/>
          </a:prstGeom>
          <a:noFill/>
          <a:ln w="9525">
            <a:noFill/>
          </a:ln>
        </p:spPr>
        <p:txBody>
          <a:bodyPr wrap="none">
            <a:spAutoFit/>
          </a:bodyPr>
          <a:p>
            <a:pPr algn="ctr">
              <a:buFont typeface="Arial" panose="020B0604020202020204" pitchFamily="34" charset="0"/>
            </a:pPr>
            <a:endParaRPr sz="2800" b="1" dirty="0">
              <a:solidFill>
                <a:srgbClr val="FF0000"/>
              </a:solidFill>
              <a:latin typeface="Arial" panose="020B0604020202020204" pitchFamily="34" charset="0"/>
            </a:endParaRPr>
          </a:p>
        </p:txBody>
      </p:sp>
      <p:sp>
        <p:nvSpPr>
          <p:cNvPr id="5964803" name="Rectangle 5"/>
          <p:cNvSpPr/>
          <p:nvPr/>
        </p:nvSpPr>
        <p:spPr>
          <a:xfrm>
            <a:off x="1692275" y="333375"/>
            <a:ext cx="6264275" cy="819150"/>
          </a:xfrm>
          <a:prstGeom prst="rect">
            <a:avLst/>
          </a:prstGeom>
          <a:noFill/>
          <a:ln w="9525">
            <a:noFill/>
          </a:ln>
        </p:spPr>
        <p:txBody>
          <a:bodyPr anchor="ctr"/>
          <a:p>
            <a:pPr>
              <a:buFont typeface="Arial" panose="020B0604020202020204" pitchFamily="34" charset="0"/>
            </a:pPr>
            <a:r>
              <a:rPr lang="zh-CN" altLang="en-US" sz="3600" b="1">
                <a:solidFill>
                  <a:srgbClr val="FF0000"/>
                </a:solidFill>
                <a:latin typeface="Tahoma" panose="020B0604030504040204" pitchFamily="34" charset="0"/>
                <a:ea typeface="黑体" panose="02010609060101010101" pitchFamily="2" charset="-122"/>
              </a:rPr>
              <a:t>三、巧用修辞，匠心独运</a:t>
            </a:r>
            <a:endParaRPr lang="zh-CN" altLang="en-US" sz="3600" b="1">
              <a:solidFill>
                <a:srgbClr val="FF0000"/>
              </a:solidFill>
              <a:latin typeface="Tahoma" panose="020B0604030504040204" pitchFamily="34" charset="0"/>
              <a:ea typeface="黑体" panose="02010609060101010101" pitchFamily="2" charset="-122"/>
            </a:endParaRPr>
          </a:p>
        </p:txBody>
      </p:sp>
      <p:sp>
        <p:nvSpPr>
          <p:cNvPr id="5964804" name="Text Box 6"/>
          <p:cNvSpPr txBox="1"/>
          <p:nvPr/>
        </p:nvSpPr>
        <p:spPr>
          <a:xfrm>
            <a:off x="1095375" y="1216025"/>
            <a:ext cx="184150" cy="519113"/>
          </a:xfrm>
          <a:prstGeom prst="rect">
            <a:avLst/>
          </a:prstGeom>
          <a:noFill/>
          <a:ln w="9525">
            <a:noFill/>
          </a:ln>
        </p:spPr>
        <p:txBody>
          <a:bodyPr wrap="none">
            <a:spAutoFit/>
          </a:bodyPr>
          <a:p>
            <a:pPr algn="ctr">
              <a:buFont typeface="Arial" panose="020B0604020202020204" pitchFamily="34" charset="0"/>
            </a:pPr>
            <a:endParaRPr sz="2800" b="1" dirty="0">
              <a:solidFill>
                <a:srgbClr val="FF0000"/>
              </a:solidFill>
              <a:latin typeface="Arial" panose="020B0604020202020204" pitchFamily="34" charset="0"/>
            </a:endParaRPr>
          </a:p>
        </p:txBody>
      </p:sp>
      <p:sp>
        <p:nvSpPr>
          <p:cNvPr id="5964805" name="Rectangle 7"/>
          <p:cNvSpPr/>
          <p:nvPr/>
        </p:nvSpPr>
        <p:spPr>
          <a:xfrm>
            <a:off x="468313" y="1484313"/>
            <a:ext cx="8101012" cy="4175125"/>
          </a:xfrm>
          <a:prstGeom prst="rect">
            <a:avLst/>
          </a:prstGeom>
          <a:noFill/>
          <a:ln w="9525">
            <a:noFill/>
          </a:ln>
        </p:spPr>
        <p:txBody>
          <a:bodyPr/>
          <a:p>
            <a:pPr marL="342900" indent="-342900" algn="just">
              <a:lnSpc>
                <a:spcPct val="90000"/>
              </a:lnSpc>
              <a:spcBef>
                <a:spcPct val="20000"/>
              </a:spcBef>
              <a:buClr>
                <a:schemeClr val="folHlink"/>
              </a:buClr>
              <a:buSzPct val="60000"/>
              <a:buFont typeface="Wingdings" panose="05000000000000000000" pitchFamily="2" charset="2"/>
            </a:pPr>
            <a:r>
              <a:rPr lang="en-US" altLang="zh-CN" sz="2800" b="1">
                <a:solidFill>
                  <a:srgbClr val="0000CC"/>
                </a:solidFill>
                <a:latin typeface="黑体" panose="02010609060101010101" pitchFamily="2" charset="-122"/>
                <a:ea typeface="黑体" panose="02010609060101010101" pitchFamily="2" charset="-122"/>
              </a:rPr>
              <a:t>      </a:t>
            </a:r>
            <a:r>
              <a:rPr lang="zh-CN" altLang="en-US" sz="2800" b="1">
                <a:solidFill>
                  <a:srgbClr val="0000CC"/>
                </a:solidFill>
                <a:latin typeface="黑体" panose="02010609060101010101" pitchFamily="2" charset="-122"/>
                <a:ea typeface="黑体" panose="02010609060101010101" pitchFamily="2" charset="-122"/>
              </a:rPr>
              <a:t>根据特定的语言环境、文体和内容，灵活巧妙地使用修辞手法，拟出的标题或含蓄有趣，或别致新颖，显得富有文采，能勾起人的阅读兴趣，避免一览无遗，让文题生动形象，精练紧凑，含蓄隽永，使文章锦上添花。</a:t>
            </a:r>
            <a:endParaRPr lang="zh-CN" altLang="en-US" sz="2800" b="1">
              <a:solidFill>
                <a:srgbClr val="0000CC"/>
              </a:solidFill>
              <a:latin typeface="黑体" panose="02010609060101010101" pitchFamily="2" charset="-122"/>
              <a:ea typeface="黑体" panose="02010609060101010101" pitchFamily="2" charset="-122"/>
            </a:endParaRPr>
          </a:p>
          <a:p>
            <a:pPr marL="342900" indent="-342900" algn="just">
              <a:lnSpc>
                <a:spcPct val="90000"/>
              </a:lnSpc>
              <a:spcBef>
                <a:spcPct val="20000"/>
              </a:spcBef>
              <a:buClr>
                <a:schemeClr val="folHlink"/>
              </a:buClr>
              <a:buSzPct val="60000"/>
              <a:buFont typeface="Wingdings" panose="05000000000000000000" pitchFamily="2" charset="2"/>
            </a:pPr>
            <a:r>
              <a:rPr lang="zh-CN" altLang="en-US" sz="2800" b="1">
                <a:solidFill>
                  <a:srgbClr val="0000CC"/>
                </a:solidFill>
                <a:latin typeface="黑体" panose="02010609060101010101" pitchFamily="2" charset="-122"/>
                <a:ea typeface="黑体" panose="02010609060101010101" pitchFamily="2" charset="-122"/>
              </a:rPr>
              <a:t>　例如：</a:t>
            </a:r>
            <a:endParaRPr lang="zh-CN" altLang="en-US" sz="2800" b="1">
              <a:solidFill>
                <a:srgbClr val="0000CC"/>
              </a:solidFill>
              <a:latin typeface="黑体" panose="02010609060101010101" pitchFamily="2" charset="-122"/>
              <a:ea typeface="黑体" panose="02010609060101010101" pitchFamily="2" charset="-122"/>
            </a:endParaRPr>
          </a:p>
          <a:p>
            <a:pPr marL="342900" indent="-342900" algn="just">
              <a:lnSpc>
                <a:spcPct val="90000"/>
              </a:lnSpc>
              <a:spcBef>
                <a:spcPct val="20000"/>
              </a:spcBef>
              <a:buClr>
                <a:schemeClr val="folHlink"/>
              </a:buClr>
              <a:buSzPct val="60000"/>
              <a:buFont typeface="Wingdings" panose="05000000000000000000" pitchFamily="2" charset="2"/>
            </a:pPr>
            <a:r>
              <a:rPr lang="zh-CN" altLang="en-US" sz="2800" b="1">
                <a:solidFill>
                  <a:srgbClr val="0000CC"/>
                </a:solidFill>
                <a:latin typeface="黑体" panose="02010609060101010101" pitchFamily="2" charset="-122"/>
                <a:ea typeface="黑体" panose="02010609060101010101" pitchFamily="2" charset="-122"/>
              </a:rPr>
              <a:t>     当我们不如意的时候，一曲哀歌常使我们热泪纵横；当我们事事顺畅的时候，我们常常想纵情欢歌。音乐，与我们的生活息息相关。请以</a:t>
            </a:r>
            <a:r>
              <a:rPr lang="zh-CN" altLang="en-US" sz="2800" b="1">
                <a:solidFill>
                  <a:srgbClr val="FF0000"/>
                </a:solidFill>
                <a:latin typeface="Arial" panose="020B0604020202020204" pitchFamily="34" charset="0"/>
                <a:ea typeface="黑体" panose="02010609060101010101" pitchFamily="2" charset="-122"/>
              </a:rPr>
              <a:t>“</a:t>
            </a:r>
            <a:r>
              <a:rPr lang="zh-CN" altLang="en-US" sz="2800" b="1">
                <a:solidFill>
                  <a:srgbClr val="FF0000"/>
                </a:solidFill>
                <a:latin typeface="黑体" panose="02010609060101010101" pitchFamily="2" charset="-122"/>
                <a:ea typeface="黑体" panose="02010609060101010101" pitchFamily="2" charset="-122"/>
              </a:rPr>
              <a:t>音乐</a:t>
            </a:r>
            <a:r>
              <a:rPr lang="zh-CN" altLang="en-US" sz="2800" b="1">
                <a:solidFill>
                  <a:srgbClr val="FF0000"/>
                </a:solidFill>
                <a:latin typeface="Arial" panose="020B0604020202020204" pitchFamily="34"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为话题，写一篇不少于</a:t>
            </a:r>
            <a:r>
              <a:rPr lang="en-US" altLang="zh-CN" sz="2800" b="1">
                <a:solidFill>
                  <a:srgbClr val="0000CC"/>
                </a:solidFill>
                <a:latin typeface="黑体" panose="02010609060101010101" pitchFamily="2" charset="-122"/>
                <a:ea typeface="黑体" panose="02010609060101010101" pitchFamily="2" charset="-122"/>
              </a:rPr>
              <a:t>800</a:t>
            </a:r>
            <a:r>
              <a:rPr lang="zh-CN" altLang="en-US" sz="2800" b="1">
                <a:solidFill>
                  <a:srgbClr val="0000CC"/>
                </a:solidFill>
                <a:latin typeface="黑体" panose="02010609060101010101" pitchFamily="2" charset="-122"/>
                <a:ea typeface="黑体" panose="02010609060101010101" pitchFamily="2" charset="-122"/>
              </a:rPr>
              <a:t>字的作文。</a:t>
            </a:r>
            <a:endParaRPr lang="zh-CN" altLang="en-US" sz="2800" b="1">
              <a:solidFill>
                <a:srgbClr val="0000CC"/>
              </a:solidFill>
              <a:latin typeface="黑体" panose="02010609060101010101" pitchFamily="2" charset="-122"/>
              <a:ea typeface="黑体" panose="02010609060101010101" pitchFamily="2" charset="-122"/>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964803"/>
                                        </p:tgtEl>
                                        <p:attrNameLst>
                                          <p:attrName>style.visibility</p:attrName>
                                        </p:attrNameLst>
                                      </p:cBhvr>
                                      <p:to>
                                        <p:strVal val="visible"/>
                                      </p:to>
                                    </p:set>
                                    <p:anim calcmode="lin" valueType="num">
                                      <p:cBhvr additive="base">
                                        <p:cTn id="7" dur="500" fill="hold"/>
                                        <p:tgtEl>
                                          <p:spTgt spid="5964803"/>
                                        </p:tgtEl>
                                        <p:attrNameLst>
                                          <p:attrName>ppt_x</p:attrName>
                                        </p:attrNameLst>
                                      </p:cBhvr>
                                      <p:tavLst>
                                        <p:tav tm="0">
                                          <p:val>
                                            <p:strVal val="0-#ppt_w/2"/>
                                          </p:val>
                                        </p:tav>
                                        <p:tav tm="100000">
                                          <p:val>
                                            <p:strVal val="#ppt_x"/>
                                          </p:val>
                                        </p:tav>
                                      </p:tavLst>
                                    </p:anim>
                                    <p:anim calcmode="lin" valueType="num">
                                      <p:cBhvr additive="base">
                                        <p:cTn id="8" dur="500" fill="hold"/>
                                        <p:tgtEl>
                                          <p:spTgt spid="596480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5964805">
                                            <p:txEl>
                                              <p:charRg st="0" end="102"/>
                                            </p:txEl>
                                          </p:spTgt>
                                        </p:tgtEl>
                                        <p:attrNameLst>
                                          <p:attrName>style.visibility</p:attrName>
                                        </p:attrNameLst>
                                      </p:cBhvr>
                                      <p:to>
                                        <p:strVal val="visible"/>
                                      </p:to>
                                    </p:set>
                                    <p:animEffect transition="in" filter="dissolve">
                                      <p:cBhvr>
                                        <p:cTn id="13" dur="500"/>
                                        <p:tgtEl>
                                          <p:spTgt spid="5964805">
                                            <p:txEl>
                                              <p:charRg st="0" end="10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5964805">
                                            <p:txEl>
                                              <p:charRg st="102" end="107"/>
                                            </p:txEl>
                                          </p:spTgt>
                                        </p:tgtEl>
                                        <p:attrNameLst>
                                          <p:attrName>style.visibility</p:attrName>
                                        </p:attrNameLst>
                                      </p:cBhvr>
                                      <p:to>
                                        <p:strVal val="visible"/>
                                      </p:to>
                                    </p:set>
                                    <p:animEffect transition="in" filter="dissolve">
                                      <p:cBhvr>
                                        <p:cTn id="18" dur="500"/>
                                        <p:tgtEl>
                                          <p:spTgt spid="5964805">
                                            <p:txEl>
                                              <p:charRg st="102" end="107"/>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5964805">
                                            <p:txEl>
                                              <p:charRg st="107" end="195"/>
                                            </p:txEl>
                                          </p:spTgt>
                                        </p:tgtEl>
                                        <p:attrNameLst>
                                          <p:attrName>style.visibility</p:attrName>
                                        </p:attrNameLst>
                                      </p:cBhvr>
                                      <p:to>
                                        <p:strVal val="visible"/>
                                      </p:to>
                                    </p:set>
                                    <p:animEffect transition="in" filter="dissolve">
                                      <p:cBhvr>
                                        <p:cTn id="23" dur="500"/>
                                        <p:tgtEl>
                                          <p:spTgt spid="5964805">
                                            <p:txEl>
                                              <p:charRg st="107" end="19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64803" grpId="0"/>
      <p:bldP spid="5964805"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65826" name="Text Box 4"/>
          <p:cNvSpPr txBox="1"/>
          <p:nvPr/>
        </p:nvSpPr>
        <p:spPr>
          <a:xfrm>
            <a:off x="158750" y="136525"/>
            <a:ext cx="184150" cy="519113"/>
          </a:xfrm>
          <a:prstGeom prst="rect">
            <a:avLst/>
          </a:prstGeom>
          <a:noFill/>
          <a:ln w="9525">
            <a:noFill/>
          </a:ln>
        </p:spPr>
        <p:txBody>
          <a:bodyPr wrap="none">
            <a:spAutoFit/>
          </a:bodyPr>
          <a:p>
            <a:pPr algn="ctr">
              <a:buFont typeface="Arial" panose="020B0604020202020204" pitchFamily="34" charset="0"/>
            </a:pPr>
            <a:endParaRPr sz="2800" b="1" dirty="0">
              <a:solidFill>
                <a:srgbClr val="FF0000"/>
              </a:solidFill>
              <a:latin typeface="Arial" panose="020B0604020202020204" pitchFamily="34" charset="0"/>
            </a:endParaRPr>
          </a:p>
        </p:txBody>
      </p:sp>
      <p:sp>
        <p:nvSpPr>
          <p:cNvPr id="5965827" name="Rectangle 5"/>
          <p:cNvSpPr/>
          <p:nvPr/>
        </p:nvSpPr>
        <p:spPr>
          <a:xfrm>
            <a:off x="323850" y="404813"/>
            <a:ext cx="8101013" cy="6237287"/>
          </a:xfrm>
          <a:prstGeom prst="rect">
            <a:avLst/>
          </a:prstGeom>
          <a:noFill/>
          <a:ln w="9525">
            <a:noFill/>
          </a:ln>
        </p:spPr>
        <p:txBody>
          <a:bodyPr/>
          <a:p>
            <a:pPr marL="342900" indent="-342900">
              <a:lnSpc>
                <a:spcPct val="90000"/>
              </a:lnSpc>
              <a:spcBef>
                <a:spcPct val="20000"/>
              </a:spcBef>
              <a:buClr>
                <a:schemeClr val="folHlink"/>
              </a:buClr>
              <a:buSzPct val="60000"/>
              <a:buFont typeface="Wingdings" panose="05000000000000000000" pitchFamily="2" charset="2"/>
            </a:pPr>
            <a:r>
              <a:rPr lang="zh-CN" altLang="en-US" sz="2800" b="1">
                <a:solidFill>
                  <a:srgbClr val="FF0000"/>
                </a:solidFill>
                <a:latin typeface="黑体" panose="02010609060101010101" pitchFamily="2" charset="-122"/>
                <a:ea typeface="黑体" panose="02010609060101010101" pitchFamily="2" charset="-122"/>
              </a:rPr>
              <a:t>一般拟题：</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谈音乐</a:t>
            </a:r>
            <a:r>
              <a:rPr lang="en-US" altLang="zh-CN" sz="2800" b="1">
                <a:solidFill>
                  <a:srgbClr val="0000CC"/>
                </a:solidFill>
                <a:latin typeface="黑体" panose="02010609060101010101" pitchFamily="2" charset="-122"/>
                <a:ea typeface="黑体" panose="02010609060101010101" pitchFamily="2" charset="-122"/>
              </a:rPr>
              <a:t>》 《</a:t>
            </a:r>
            <a:r>
              <a:rPr lang="zh-CN" altLang="en-US" sz="2800" b="1">
                <a:solidFill>
                  <a:srgbClr val="0000CC"/>
                </a:solidFill>
                <a:latin typeface="黑体" panose="02010609060101010101" pitchFamily="2" charset="-122"/>
                <a:ea typeface="黑体" panose="02010609060101010101" pitchFamily="2" charset="-122"/>
              </a:rPr>
              <a:t>生活中不能缺少音乐</a:t>
            </a:r>
            <a:r>
              <a:rPr lang="en-US" altLang="zh-CN" sz="2800" b="1">
                <a:solidFill>
                  <a:srgbClr val="0000CC"/>
                </a:solidFill>
                <a:latin typeface="黑体" panose="02010609060101010101" pitchFamily="2" charset="-122"/>
                <a:ea typeface="黑体" panose="02010609060101010101" pitchFamily="2" charset="-122"/>
              </a:rPr>
              <a:t>》</a:t>
            </a:r>
            <a:endParaRPr lang="en-US" altLang="zh-CN" sz="2800" b="1">
              <a:solidFill>
                <a:srgbClr val="0000CC"/>
              </a:solidFill>
              <a:latin typeface="黑体" panose="02010609060101010101" pitchFamily="2" charset="-122"/>
              <a:ea typeface="黑体" panose="02010609060101010101" pitchFamily="2" charset="-122"/>
            </a:endParaRPr>
          </a:p>
          <a:p>
            <a:pPr marL="342900" indent="-342900">
              <a:lnSpc>
                <a:spcPct val="90000"/>
              </a:lnSpc>
              <a:spcBef>
                <a:spcPct val="20000"/>
              </a:spcBef>
              <a:buClr>
                <a:schemeClr val="folHlink"/>
              </a:buClr>
              <a:buSzPct val="60000"/>
              <a:buFont typeface="Wingdings" panose="05000000000000000000" pitchFamily="2" charset="2"/>
            </a:pPr>
            <a:r>
              <a:rPr lang="en-US" altLang="zh-CN" sz="2800" b="1">
                <a:solidFill>
                  <a:srgbClr val="0000CC"/>
                </a:solidFill>
                <a:latin typeface="黑体" panose="02010609060101010101" pitchFamily="2" charset="-122"/>
                <a:ea typeface="黑体" panose="02010609060101010101" pitchFamily="2" charset="-122"/>
              </a:rPr>
              <a:t>          《</a:t>
            </a:r>
            <a:r>
              <a:rPr lang="zh-CN" altLang="en-US" sz="2800" b="1">
                <a:solidFill>
                  <a:srgbClr val="0000CC"/>
                </a:solidFill>
                <a:latin typeface="黑体" panose="02010609060101010101" pitchFamily="2" charset="-122"/>
                <a:ea typeface="黑体" panose="02010609060101010101" pitchFamily="2" charset="-122"/>
              </a:rPr>
              <a:t>音乐与人生</a:t>
            </a:r>
            <a:r>
              <a:rPr lang="en-US" altLang="zh-CN" sz="2800" b="1">
                <a:solidFill>
                  <a:srgbClr val="0000CC"/>
                </a:solidFill>
                <a:latin typeface="黑体" panose="02010609060101010101" pitchFamily="2" charset="-122"/>
                <a:ea typeface="黑体" panose="02010609060101010101" pitchFamily="2" charset="-122"/>
              </a:rPr>
              <a:t>》 《</a:t>
            </a:r>
            <a:r>
              <a:rPr lang="zh-CN" altLang="en-US" sz="2800" b="1">
                <a:solidFill>
                  <a:srgbClr val="0000CC"/>
                </a:solidFill>
                <a:latin typeface="黑体" panose="02010609060101010101" pitchFamily="2" charset="-122"/>
                <a:ea typeface="黑体" panose="02010609060101010101" pitchFamily="2" charset="-122"/>
              </a:rPr>
              <a:t>音乐的价值</a:t>
            </a:r>
            <a:r>
              <a:rPr lang="en-US" altLang="zh-CN" sz="2800" b="1">
                <a:solidFill>
                  <a:srgbClr val="0000CC"/>
                </a:solidFill>
                <a:latin typeface="黑体" panose="02010609060101010101" pitchFamily="2" charset="-122"/>
                <a:ea typeface="黑体" panose="02010609060101010101" pitchFamily="2" charset="-122"/>
              </a:rPr>
              <a:t>》</a:t>
            </a:r>
            <a:endParaRPr lang="en-US" altLang="zh-CN" sz="2800" b="1">
              <a:solidFill>
                <a:srgbClr val="0000CC"/>
              </a:solidFill>
              <a:latin typeface="黑体" panose="02010609060101010101" pitchFamily="2" charset="-122"/>
              <a:ea typeface="黑体" panose="02010609060101010101" pitchFamily="2" charset="-122"/>
            </a:endParaRPr>
          </a:p>
          <a:p>
            <a:pPr marL="342900" indent="-342900">
              <a:lnSpc>
                <a:spcPct val="90000"/>
              </a:lnSpc>
              <a:spcBef>
                <a:spcPct val="20000"/>
              </a:spcBef>
              <a:buClr>
                <a:schemeClr val="folHlink"/>
              </a:buClr>
              <a:buSzPct val="60000"/>
              <a:buFont typeface="Wingdings" panose="05000000000000000000" pitchFamily="2" charset="2"/>
            </a:pPr>
            <a:r>
              <a:rPr lang="zh-CN" altLang="en-US" sz="2800" b="1">
                <a:solidFill>
                  <a:srgbClr val="FF0000"/>
                </a:solidFill>
                <a:latin typeface="黑体" panose="02010609060101010101" pitchFamily="2" charset="-122"/>
                <a:ea typeface="黑体" panose="02010609060101010101" pitchFamily="2" charset="-122"/>
              </a:rPr>
              <a:t>运用修辞：</a:t>
            </a:r>
            <a:endParaRPr lang="zh-CN" altLang="en-US" sz="2800" b="1">
              <a:solidFill>
                <a:srgbClr val="FF0000"/>
              </a:solidFill>
              <a:latin typeface="黑体" panose="02010609060101010101" pitchFamily="2" charset="-122"/>
              <a:ea typeface="黑体" panose="02010609060101010101" pitchFamily="2" charset="-122"/>
            </a:endParaRPr>
          </a:p>
          <a:p>
            <a:pPr marL="342900" indent="-342900">
              <a:lnSpc>
                <a:spcPct val="90000"/>
              </a:lnSpc>
              <a:spcBef>
                <a:spcPct val="20000"/>
              </a:spcBef>
              <a:buClr>
                <a:schemeClr val="folHlink"/>
              </a:buClr>
              <a:buSzPct val="60000"/>
              <a:buFont typeface="Wingdings" panose="05000000000000000000" pitchFamily="2" charset="2"/>
            </a:pPr>
            <a:r>
              <a:rPr lang="en-US" altLang="zh-CN" sz="2800" b="1">
                <a:solidFill>
                  <a:srgbClr val="0000CC"/>
                </a:solidFill>
                <a:latin typeface="黑体" panose="02010609060101010101" pitchFamily="2" charset="-122"/>
                <a:ea typeface="黑体" panose="02010609060101010101" pitchFamily="2" charset="-122"/>
              </a:rPr>
              <a:t>①《</a:t>
            </a:r>
            <a:r>
              <a:rPr lang="zh-CN" altLang="en-US" sz="2800" b="1">
                <a:solidFill>
                  <a:srgbClr val="0000CC"/>
                </a:solidFill>
                <a:latin typeface="黑体" panose="02010609060101010101" pitchFamily="2" charset="-122"/>
                <a:ea typeface="黑体" panose="02010609060101010101" pitchFamily="2" charset="-122"/>
              </a:rPr>
              <a:t>心灵的变奏</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生活中的阳光</a:t>
            </a:r>
            <a:r>
              <a:rPr lang="en-US" altLang="zh-CN" sz="2800" b="1">
                <a:solidFill>
                  <a:srgbClr val="0000CC"/>
                </a:solidFill>
                <a:latin typeface="黑体" panose="02010609060101010101" pitchFamily="2" charset="-122"/>
                <a:ea typeface="黑体" panose="02010609060101010101" pitchFamily="2" charset="-122"/>
              </a:rPr>
              <a:t>》</a:t>
            </a:r>
            <a:endParaRPr lang="en-US" altLang="zh-CN" sz="2800" b="1">
              <a:solidFill>
                <a:srgbClr val="0000CC"/>
              </a:solidFill>
              <a:latin typeface="黑体" panose="02010609060101010101" pitchFamily="2" charset="-122"/>
              <a:ea typeface="黑体" panose="02010609060101010101" pitchFamily="2" charset="-122"/>
            </a:endParaRPr>
          </a:p>
          <a:p>
            <a:pPr marL="342900" indent="-342900">
              <a:lnSpc>
                <a:spcPct val="90000"/>
              </a:lnSpc>
              <a:spcBef>
                <a:spcPct val="20000"/>
              </a:spcBef>
              <a:buClr>
                <a:schemeClr val="folHlink"/>
              </a:buClr>
              <a:buSzPct val="60000"/>
              <a:buFont typeface="Wingdings" panose="05000000000000000000" pitchFamily="2" charset="2"/>
            </a:pPr>
            <a:r>
              <a:rPr lang="en-US" altLang="zh-CN" sz="2800" b="1">
                <a:solidFill>
                  <a:srgbClr val="0000CC"/>
                </a:solidFill>
                <a:latin typeface="黑体" panose="02010609060101010101" pitchFamily="2" charset="-122"/>
                <a:ea typeface="黑体" panose="02010609060101010101" pitchFamily="2" charset="-122"/>
              </a:rPr>
              <a:t>                     </a:t>
            </a:r>
            <a:r>
              <a:rPr lang="en-US" altLang="zh-CN" sz="2800" b="1">
                <a:solidFill>
                  <a:srgbClr val="0000CC"/>
                </a:solidFill>
                <a:latin typeface="Arial" panose="020B0604020202020204" pitchFamily="34" charset="0"/>
                <a:ea typeface="黑体" panose="02010609060101010101" pitchFamily="2" charset="-122"/>
              </a:rPr>
              <a:t>——</a:t>
            </a:r>
            <a:r>
              <a:rPr lang="zh-CN" altLang="en-US" sz="2800" b="1">
                <a:solidFill>
                  <a:srgbClr val="FF0000"/>
                </a:solidFill>
                <a:latin typeface="黑体" panose="02010609060101010101" pitchFamily="2" charset="-122"/>
                <a:ea typeface="黑体" panose="02010609060101010101" pitchFamily="2" charset="-122"/>
              </a:rPr>
              <a:t>比喻</a:t>
            </a:r>
            <a:r>
              <a:rPr lang="zh-CN" altLang="en-US" sz="2800" b="1">
                <a:solidFill>
                  <a:srgbClr val="0000CC"/>
                </a:solidFill>
                <a:latin typeface="黑体" panose="02010609060101010101" pitchFamily="2" charset="-122"/>
                <a:ea typeface="黑体" panose="02010609060101010101" pitchFamily="2" charset="-122"/>
              </a:rPr>
              <a:t>新颖，过目难忘 </a:t>
            </a:r>
            <a:endParaRPr lang="zh-CN" altLang="en-US" sz="2800" b="1">
              <a:solidFill>
                <a:srgbClr val="0000CC"/>
              </a:solidFill>
              <a:latin typeface="黑体" panose="02010609060101010101" pitchFamily="2" charset="-122"/>
              <a:ea typeface="黑体" panose="02010609060101010101" pitchFamily="2" charset="-122"/>
            </a:endParaRPr>
          </a:p>
          <a:p>
            <a:pPr marL="342900" indent="-342900">
              <a:lnSpc>
                <a:spcPct val="90000"/>
              </a:lnSpc>
              <a:spcBef>
                <a:spcPct val="20000"/>
              </a:spcBef>
              <a:buClr>
                <a:schemeClr val="folHlink"/>
              </a:buClr>
              <a:buSzPct val="60000"/>
              <a:buFont typeface="Wingdings" panose="05000000000000000000" pitchFamily="2" charset="2"/>
            </a:pPr>
            <a:r>
              <a:rPr lang="en-US" altLang="zh-CN" sz="2800" b="1">
                <a:solidFill>
                  <a:srgbClr val="0000CC"/>
                </a:solidFill>
                <a:latin typeface="黑体" panose="02010609060101010101" pitchFamily="2" charset="-122"/>
                <a:ea typeface="黑体" panose="02010609060101010101" pitchFamily="2" charset="-122"/>
              </a:rPr>
              <a:t>②《</a:t>
            </a:r>
            <a:r>
              <a:rPr lang="zh-CN" altLang="en-US" sz="2800" b="1">
                <a:solidFill>
                  <a:srgbClr val="0000CC"/>
                </a:solidFill>
                <a:latin typeface="黑体" panose="02010609060101010101" pitchFamily="2" charset="-122"/>
                <a:ea typeface="黑体" panose="02010609060101010101" pitchFamily="2" charset="-122"/>
              </a:rPr>
              <a:t>一个没有乐队的指挥</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一个没有指挥的乐队</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　　　　　　　</a:t>
            </a:r>
            <a:r>
              <a:rPr lang="en-US" altLang="zh-CN" sz="2800" b="1">
                <a:solidFill>
                  <a:srgbClr val="0000CC"/>
                </a:solidFill>
                <a:latin typeface="Arial" panose="020B0604020202020204" pitchFamily="34" charset="0"/>
                <a:ea typeface="黑体" panose="02010609060101010101" pitchFamily="2" charset="-122"/>
              </a:rPr>
              <a:t>——</a:t>
            </a:r>
            <a:r>
              <a:rPr lang="zh-CN" altLang="en-US" sz="2800" b="1">
                <a:solidFill>
                  <a:srgbClr val="FF0000"/>
                </a:solidFill>
                <a:latin typeface="黑体" panose="02010609060101010101" pitchFamily="2" charset="-122"/>
                <a:ea typeface="黑体" panose="02010609060101010101" pitchFamily="2" charset="-122"/>
              </a:rPr>
              <a:t>对比</a:t>
            </a:r>
            <a:r>
              <a:rPr lang="zh-CN" altLang="en-US" sz="2800" b="1">
                <a:solidFill>
                  <a:srgbClr val="0000CC"/>
                </a:solidFill>
                <a:latin typeface="黑体" panose="02010609060101010101" pitchFamily="2" charset="-122"/>
                <a:ea typeface="黑体" panose="02010609060101010101" pitchFamily="2" charset="-122"/>
              </a:rPr>
              <a:t>鲜明，各显其妙  </a:t>
            </a:r>
            <a:endParaRPr lang="zh-CN" altLang="en-US" sz="2800" b="1">
              <a:solidFill>
                <a:srgbClr val="0000CC"/>
              </a:solidFill>
              <a:latin typeface="黑体" panose="02010609060101010101" pitchFamily="2" charset="-122"/>
              <a:ea typeface="黑体" panose="02010609060101010101" pitchFamily="2" charset="-122"/>
            </a:endParaRPr>
          </a:p>
          <a:p>
            <a:pPr marL="342900" indent="-342900">
              <a:lnSpc>
                <a:spcPct val="90000"/>
              </a:lnSpc>
              <a:spcBef>
                <a:spcPct val="20000"/>
              </a:spcBef>
              <a:buClr>
                <a:schemeClr val="folHlink"/>
              </a:buClr>
              <a:buSzPct val="60000"/>
              <a:buFont typeface="Wingdings" panose="05000000000000000000" pitchFamily="2" charset="2"/>
            </a:pPr>
            <a:r>
              <a:rPr lang="en-US" altLang="zh-CN" sz="2800" b="1">
                <a:solidFill>
                  <a:srgbClr val="0000CC"/>
                </a:solidFill>
                <a:latin typeface="黑体" panose="02010609060101010101" pitchFamily="2" charset="-122"/>
                <a:ea typeface="黑体" panose="02010609060101010101" pitchFamily="2" charset="-122"/>
              </a:rPr>
              <a:t>③《</a:t>
            </a:r>
            <a:r>
              <a:rPr lang="en-US" altLang="zh-CN"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五线谱</a:t>
            </a:r>
            <a:r>
              <a:rPr lang="zh-CN" altLang="en-US"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和他的五线谱</a:t>
            </a:r>
            <a:r>
              <a:rPr lang="en-US" altLang="zh-CN" sz="2800" b="1">
                <a:solidFill>
                  <a:srgbClr val="0000CC"/>
                </a:solidFill>
                <a:latin typeface="黑体" panose="02010609060101010101" pitchFamily="2" charset="-122"/>
                <a:ea typeface="黑体" panose="02010609060101010101" pitchFamily="2" charset="-122"/>
              </a:rPr>
              <a:t>》</a:t>
            </a:r>
            <a:endParaRPr lang="en-US" altLang="zh-CN" sz="2800" b="1">
              <a:solidFill>
                <a:srgbClr val="0000CC"/>
              </a:solidFill>
              <a:latin typeface="黑体" panose="02010609060101010101" pitchFamily="2" charset="-122"/>
              <a:ea typeface="黑体" panose="02010609060101010101" pitchFamily="2" charset="-122"/>
            </a:endParaRPr>
          </a:p>
          <a:p>
            <a:pPr marL="342900" indent="-342900">
              <a:lnSpc>
                <a:spcPct val="90000"/>
              </a:lnSpc>
              <a:spcBef>
                <a:spcPct val="20000"/>
              </a:spcBef>
              <a:buClr>
                <a:schemeClr val="folHlink"/>
              </a:buClr>
              <a:buSzPct val="60000"/>
              <a:buFont typeface="Wingdings" panose="05000000000000000000" pitchFamily="2" charset="2"/>
            </a:pPr>
            <a:r>
              <a:rPr lang="zh-CN" altLang="en-US" sz="2800" b="1">
                <a:solidFill>
                  <a:srgbClr val="0000CC"/>
                </a:solidFill>
                <a:latin typeface="黑体" panose="02010609060101010101" pitchFamily="2" charset="-122"/>
                <a:ea typeface="黑体" panose="02010609060101010101" pitchFamily="2" charset="-122"/>
              </a:rPr>
              <a:t>　</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二胡和小提琴的爱情变奏曲</a:t>
            </a:r>
            <a:r>
              <a:rPr lang="en-US" altLang="zh-CN" sz="2800" b="1">
                <a:solidFill>
                  <a:srgbClr val="0000CC"/>
                </a:solidFill>
                <a:latin typeface="黑体" panose="02010609060101010101" pitchFamily="2" charset="-122"/>
                <a:ea typeface="黑体" panose="02010609060101010101" pitchFamily="2" charset="-122"/>
              </a:rPr>
              <a:t>》</a:t>
            </a:r>
            <a:endParaRPr lang="en-US" altLang="zh-CN" sz="2800" b="1">
              <a:solidFill>
                <a:srgbClr val="0000CC"/>
              </a:solidFill>
              <a:latin typeface="黑体" panose="02010609060101010101" pitchFamily="2" charset="-122"/>
              <a:ea typeface="黑体" panose="02010609060101010101" pitchFamily="2" charset="-122"/>
            </a:endParaRPr>
          </a:p>
          <a:p>
            <a:pPr marL="342900" indent="-342900">
              <a:lnSpc>
                <a:spcPct val="90000"/>
              </a:lnSpc>
              <a:spcBef>
                <a:spcPct val="20000"/>
              </a:spcBef>
              <a:buClr>
                <a:schemeClr val="folHlink"/>
              </a:buClr>
              <a:buSzPct val="60000"/>
              <a:buFont typeface="Wingdings" panose="05000000000000000000" pitchFamily="2" charset="2"/>
            </a:pPr>
            <a:r>
              <a:rPr lang="zh-CN" altLang="en-US" sz="2800" b="1">
                <a:solidFill>
                  <a:srgbClr val="0000CC"/>
                </a:solidFill>
                <a:latin typeface="黑体" panose="02010609060101010101" pitchFamily="2" charset="-122"/>
                <a:ea typeface="黑体" panose="02010609060101010101" pitchFamily="2" charset="-122"/>
              </a:rPr>
              <a:t>　　　　　　　　　　</a:t>
            </a:r>
            <a:r>
              <a:rPr lang="en-US" altLang="zh-CN"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巧用</a:t>
            </a:r>
            <a:r>
              <a:rPr lang="zh-CN" altLang="en-US" sz="2800" b="1">
                <a:solidFill>
                  <a:srgbClr val="FF0000"/>
                </a:solidFill>
                <a:latin typeface="黑体" panose="02010609060101010101" pitchFamily="2" charset="-122"/>
                <a:ea typeface="黑体" panose="02010609060101010101" pitchFamily="2" charset="-122"/>
              </a:rPr>
              <a:t>借代</a:t>
            </a:r>
            <a:r>
              <a:rPr lang="zh-CN" altLang="en-US" sz="2800" b="1">
                <a:solidFill>
                  <a:srgbClr val="0000CC"/>
                </a:solidFill>
                <a:latin typeface="黑体" panose="02010609060101010101" pitchFamily="2" charset="-122"/>
                <a:ea typeface="黑体" panose="02010609060101010101" pitchFamily="2" charset="-122"/>
              </a:rPr>
              <a:t>，别出心裁  </a:t>
            </a:r>
            <a:endParaRPr lang="zh-CN" altLang="en-US" sz="2800" b="1">
              <a:solidFill>
                <a:srgbClr val="0000CC"/>
              </a:solidFill>
              <a:latin typeface="黑体" panose="02010609060101010101" pitchFamily="2" charset="-122"/>
              <a:ea typeface="黑体" panose="02010609060101010101" pitchFamily="2" charset="-122"/>
            </a:endParaRPr>
          </a:p>
          <a:p>
            <a:pPr marL="342900" indent="-342900">
              <a:lnSpc>
                <a:spcPct val="90000"/>
              </a:lnSpc>
              <a:spcBef>
                <a:spcPct val="20000"/>
              </a:spcBef>
              <a:buClr>
                <a:schemeClr val="folHlink"/>
              </a:buClr>
              <a:buSzPct val="60000"/>
              <a:buFont typeface="Wingdings" panose="05000000000000000000" pitchFamily="2" charset="2"/>
            </a:pPr>
            <a:r>
              <a:rPr lang="en-US" altLang="zh-CN" sz="2800" b="1">
                <a:solidFill>
                  <a:srgbClr val="0000CC"/>
                </a:solidFill>
                <a:latin typeface="黑体" panose="02010609060101010101" pitchFamily="2" charset="-122"/>
                <a:ea typeface="黑体" panose="02010609060101010101" pitchFamily="2" charset="-122"/>
              </a:rPr>
              <a:t>④《</a:t>
            </a:r>
            <a:r>
              <a:rPr lang="zh-CN" altLang="en-US" sz="2800" b="1">
                <a:solidFill>
                  <a:srgbClr val="0000CC"/>
                </a:solidFill>
                <a:latin typeface="黑体" panose="02010609060101010101" pitchFamily="2" charset="-122"/>
                <a:ea typeface="黑体" panose="02010609060101010101" pitchFamily="2" charset="-122"/>
              </a:rPr>
              <a:t>刘禹锡何以调</a:t>
            </a:r>
            <a:r>
              <a:rPr lang="zh-CN" altLang="en-US"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素琴</a:t>
            </a:r>
            <a:r>
              <a:rPr lang="zh-CN" altLang="en-US"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而恶</a:t>
            </a:r>
            <a:r>
              <a:rPr lang="zh-CN" altLang="en-US"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丝竹</a:t>
            </a:r>
            <a:r>
              <a:rPr lang="zh-CN" altLang="en-US" sz="2800" b="1">
                <a:solidFill>
                  <a:srgbClr val="0000CC"/>
                </a:solidFill>
                <a:latin typeface="Arial" panose="020B0604020202020204" pitchFamily="34" charset="0"/>
                <a:ea typeface="黑体" panose="02010609060101010101" pitchFamily="2" charset="-122"/>
              </a:rPr>
              <a:t>”</a:t>
            </a:r>
            <a:r>
              <a:rPr lang="en-US" altLang="zh-CN" sz="2800" b="1">
                <a:solidFill>
                  <a:srgbClr val="0000CC"/>
                </a:solidFill>
                <a:latin typeface="黑体" panose="02010609060101010101" pitchFamily="2" charset="-122"/>
                <a:ea typeface="黑体" panose="02010609060101010101" pitchFamily="2" charset="-122"/>
              </a:rPr>
              <a:t>》</a:t>
            </a:r>
            <a:endParaRPr lang="en-US" altLang="zh-CN" sz="2800" b="1">
              <a:solidFill>
                <a:srgbClr val="0000CC"/>
              </a:solidFill>
              <a:latin typeface="黑体" panose="02010609060101010101" pitchFamily="2" charset="-122"/>
              <a:ea typeface="黑体" panose="02010609060101010101" pitchFamily="2" charset="-122"/>
            </a:endParaRPr>
          </a:p>
          <a:p>
            <a:pPr marL="342900" indent="-342900">
              <a:lnSpc>
                <a:spcPct val="90000"/>
              </a:lnSpc>
              <a:spcBef>
                <a:spcPct val="20000"/>
              </a:spcBef>
              <a:buClr>
                <a:schemeClr val="folHlink"/>
              </a:buClr>
              <a:buSzPct val="60000"/>
              <a:buFont typeface="Wingdings" panose="05000000000000000000" pitchFamily="2" charset="2"/>
            </a:pPr>
            <a:r>
              <a:rPr lang="zh-CN" altLang="en-US" sz="2800" b="1">
                <a:solidFill>
                  <a:srgbClr val="0000CC"/>
                </a:solidFill>
                <a:latin typeface="黑体" panose="02010609060101010101" pitchFamily="2" charset="-122"/>
                <a:ea typeface="黑体" panose="02010609060101010101" pitchFamily="2" charset="-122"/>
              </a:rPr>
              <a:t>　　　　　　　　　　</a:t>
            </a:r>
            <a:r>
              <a:rPr lang="en-US" altLang="zh-CN"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采用</a:t>
            </a:r>
            <a:r>
              <a:rPr lang="zh-CN" altLang="en-US" sz="2800" b="1">
                <a:solidFill>
                  <a:srgbClr val="FF0000"/>
                </a:solidFill>
                <a:latin typeface="黑体" panose="02010609060101010101" pitchFamily="2" charset="-122"/>
                <a:ea typeface="黑体" panose="02010609060101010101" pitchFamily="2" charset="-122"/>
              </a:rPr>
              <a:t>设问</a:t>
            </a:r>
            <a:r>
              <a:rPr lang="zh-CN" altLang="en-US" sz="2800" b="1">
                <a:solidFill>
                  <a:srgbClr val="0000CC"/>
                </a:solidFill>
                <a:latin typeface="黑体" panose="02010609060101010101" pitchFamily="2" charset="-122"/>
                <a:ea typeface="黑体" panose="02010609060101010101" pitchFamily="2" charset="-122"/>
              </a:rPr>
              <a:t>，耳目一新  </a:t>
            </a:r>
            <a:endParaRPr lang="zh-CN" altLang="en-US" sz="2800" b="1">
              <a:solidFill>
                <a:srgbClr val="0000CC"/>
              </a:solidFill>
              <a:latin typeface="黑体" panose="02010609060101010101" pitchFamily="2" charset="-122"/>
              <a:ea typeface="黑体" panose="02010609060101010101" pitchFamily="2" charset="-122"/>
            </a:endParaRPr>
          </a:p>
          <a:p>
            <a:pPr marL="342900" indent="-342900">
              <a:lnSpc>
                <a:spcPct val="90000"/>
              </a:lnSpc>
              <a:spcBef>
                <a:spcPct val="20000"/>
              </a:spcBef>
              <a:buClr>
                <a:schemeClr val="folHlink"/>
              </a:buClr>
              <a:buSzPct val="60000"/>
              <a:buFont typeface="Wingdings" panose="05000000000000000000" pitchFamily="2" charset="2"/>
            </a:pPr>
            <a:r>
              <a:rPr lang="zh-CN" altLang="en-US" sz="2800" b="1">
                <a:solidFill>
                  <a:srgbClr val="0000CC"/>
                </a:solidFill>
                <a:latin typeface="黑体" panose="02010609060101010101" pitchFamily="2" charset="-122"/>
                <a:ea typeface="黑体" panose="02010609060101010101" pitchFamily="2" charset="-122"/>
              </a:rPr>
              <a:t>　</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习惯 </a:t>
            </a:r>
            <a:r>
              <a:rPr lang="en-US" altLang="zh-CN"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命运之舟的导航者</a:t>
            </a:r>
            <a:r>
              <a:rPr lang="en-US" altLang="zh-CN" sz="2800" b="1">
                <a:solidFill>
                  <a:srgbClr val="0000CC"/>
                </a:solidFill>
                <a:latin typeface="黑体" panose="02010609060101010101" pitchFamily="2" charset="-122"/>
                <a:ea typeface="黑体" panose="02010609060101010101" pitchFamily="2" charset="-122"/>
              </a:rPr>
              <a:t>》</a:t>
            </a:r>
            <a:endParaRPr lang="en-US" altLang="zh-CN" sz="2800" b="1">
              <a:solidFill>
                <a:srgbClr val="0000CC"/>
              </a:solidFill>
              <a:latin typeface="黑体" panose="02010609060101010101" pitchFamily="2" charset="-122"/>
              <a:ea typeface="黑体" panose="02010609060101010101" pitchFamily="2" charset="-122"/>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5965827">
                                            <p:txEl>
                                              <p:charRg st="0" end="23"/>
                                            </p:txEl>
                                          </p:spTgt>
                                        </p:tgtEl>
                                        <p:attrNameLst>
                                          <p:attrName>style.visibility</p:attrName>
                                        </p:attrNameLst>
                                      </p:cBhvr>
                                      <p:to>
                                        <p:strVal val="visible"/>
                                      </p:to>
                                    </p:set>
                                    <p:animEffect transition="in" filter="barn(outVertical)">
                                      <p:cBhvr>
                                        <p:cTn id="7" dur="500"/>
                                        <p:tgtEl>
                                          <p:spTgt spid="5965827">
                                            <p:txEl>
                                              <p:charRg st="0" end="2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5965827">
                                            <p:txEl>
                                              <p:charRg st="23" end="49"/>
                                            </p:txEl>
                                          </p:spTgt>
                                        </p:tgtEl>
                                        <p:attrNameLst>
                                          <p:attrName>style.visibility</p:attrName>
                                        </p:attrNameLst>
                                      </p:cBhvr>
                                      <p:to>
                                        <p:strVal val="visible"/>
                                      </p:to>
                                    </p:set>
                                    <p:animEffect transition="in" filter="barn(outVertical)">
                                      <p:cBhvr>
                                        <p:cTn id="12" dur="500"/>
                                        <p:tgtEl>
                                          <p:spTgt spid="5965827">
                                            <p:txEl>
                                              <p:charRg st="23" end="49"/>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5965827">
                                            <p:txEl>
                                              <p:charRg st="49" end="55"/>
                                            </p:txEl>
                                          </p:spTgt>
                                        </p:tgtEl>
                                        <p:attrNameLst>
                                          <p:attrName>style.visibility</p:attrName>
                                        </p:attrNameLst>
                                      </p:cBhvr>
                                      <p:to>
                                        <p:strVal val="visible"/>
                                      </p:to>
                                    </p:set>
                                    <p:animEffect transition="in" filter="barn(outVertical)">
                                      <p:cBhvr>
                                        <p:cTn id="17" dur="500"/>
                                        <p:tgtEl>
                                          <p:spTgt spid="5965827">
                                            <p:txEl>
                                              <p:charRg st="49" end="5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37" fill="hold" grpId="0" nodeType="clickEffect">
                                  <p:stCondLst>
                                    <p:cond delay="0"/>
                                  </p:stCondLst>
                                  <p:childTnLst>
                                    <p:set>
                                      <p:cBhvr>
                                        <p:cTn id="21" dur="1" fill="hold">
                                          <p:stCondLst>
                                            <p:cond delay="0"/>
                                          </p:stCondLst>
                                        </p:cTn>
                                        <p:tgtEl>
                                          <p:spTgt spid="5965827">
                                            <p:txEl>
                                              <p:charRg st="55" end="72"/>
                                            </p:txEl>
                                          </p:spTgt>
                                        </p:tgtEl>
                                        <p:attrNameLst>
                                          <p:attrName>style.visibility</p:attrName>
                                        </p:attrNameLst>
                                      </p:cBhvr>
                                      <p:to>
                                        <p:strVal val="visible"/>
                                      </p:to>
                                    </p:set>
                                    <p:animEffect transition="in" filter="barn(outVertical)">
                                      <p:cBhvr>
                                        <p:cTn id="22" dur="500"/>
                                        <p:tgtEl>
                                          <p:spTgt spid="5965827">
                                            <p:txEl>
                                              <p:charRg st="55" end="7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37" fill="hold" grpId="0" nodeType="clickEffect">
                                  <p:stCondLst>
                                    <p:cond delay="0"/>
                                  </p:stCondLst>
                                  <p:childTnLst>
                                    <p:set>
                                      <p:cBhvr>
                                        <p:cTn id="26" dur="1" fill="hold">
                                          <p:stCondLst>
                                            <p:cond delay="0"/>
                                          </p:stCondLst>
                                        </p:cTn>
                                        <p:tgtEl>
                                          <p:spTgt spid="5965827">
                                            <p:txEl>
                                              <p:charRg st="72" end="106"/>
                                            </p:txEl>
                                          </p:spTgt>
                                        </p:tgtEl>
                                        <p:attrNameLst>
                                          <p:attrName>style.visibility</p:attrName>
                                        </p:attrNameLst>
                                      </p:cBhvr>
                                      <p:to>
                                        <p:strVal val="visible"/>
                                      </p:to>
                                    </p:set>
                                    <p:animEffect transition="in" filter="barn(outVertical)">
                                      <p:cBhvr>
                                        <p:cTn id="27" dur="500"/>
                                        <p:tgtEl>
                                          <p:spTgt spid="5965827">
                                            <p:txEl>
                                              <p:charRg st="72" end="10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37" fill="hold" grpId="0" nodeType="clickEffect">
                                  <p:stCondLst>
                                    <p:cond delay="0"/>
                                  </p:stCondLst>
                                  <p:childTnLst>
                                    <p:set>
                                      <p:cBhvr>
                                        <p:cTn id="31" dur="1" fill="hold">
                                          <p:stCondLst>
                                            <p:cond delay="0"/>
                                          </p:stCondLst>
                                        </p:cTn>
                                        <p:tgtEl>
                                          <p:spTgt spid="5965827">
                                            <p:txEl>
                                              <p:charRg st="106" end="150"/>
                                            </p:txEl>
                                          </p:spTgt>
                                        </p:tgtEl>
                                        <p:attrNameLst>
                                          <p:attrName>style.visibility</p:attrName>
                                        </p:attrNameLst>
                                      </p:cBhvr>
                                      <p:to>
                                        <p:strVal val="visible"/>
                                      </p:to>
                                    </p:set>
                                    <p:animEffect transition="in" filter="barn(outVertical)">
                                      <p:cBhvr>
                                        <p:cTn id="32" dur="500"/>
                                        <p:tgtEl>
                                          <p:spTgt spid="5965827">
                                            <p:txEl>
                                              <p:charRg st="106" end="15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37" fill="hold" grpId="0" nodeType="clickEffect">
                                  <p:stCondLst>
                                    <p:cond delay="0"/>
                                  </p:stCondLst>
                                  <p:childTnLst>
                                    <p:set>
                                      <p:cBhvr>
                                        <p:cTn id="36" dur="1" fill="hold">
                                          <p:stCondLst>
                                            <p:cond delay="0"/>
                                          </p:stCondLst>
                                        </p:cTn>
                                        <p:tgtEl>
                                          <p:spTgt spid="5965827">
                                            <p:txEl>
                                              <p:charRg st="150" end="165"/>
                                            </p:txEl>
                                          </p:spTgt>
                                        </p:tgtEl>
                                        <p:attrNameLst>
                                          <p:attrName>style.visibility</p:attrName>
                                        </p:attrNameLst>
                                      </p:cBhvr>
                                      <p:to>
                                        <p:strVal val="visible"/>
                                      </p:to>
                                    </p:set>
                                    <p:animEffect transition="in" filter="barn(outVertical)">
                                      <p:cBhvr>
                                        <p:cTn id="37" dur="500"/>
                                        <p:tgtEl>
                                          <p:spTgt spid="5965827">
                                            <p:txEl>
                                              <p:charRg st="150" end="16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37" fill="hold" grpId="0" nodeType="clickEffect">
                                  <p:stCondLst>
                                    <p:cond delay="0"/>
                                  </p:stCondLst>
                                  <p:childTnLst>
                                    <p:set>
                                      <p:cBhvr>
                                        <p:cTn id="41" dur="1" fill="hold">
                                          <p:stCondLst>
                                            <p:cond delay="0"/>
                                          </p:stCondLst>
                                        </p:cTn>
                                        <p:tgtEl>
                                          <p:spTgt spid="5965827">
                                            <p:txEl>
                                              <p:charRg st="165" end="181"/>
                                            </p:txEl>
                                          </p:spTgt>
                                        </p:tgtEl>
                                        <p:attrNameLst>
                                          <p:attrName>style.visibility</p:attrName>
                                        </p:attrNameLst>
                                      </p:cBhvr>
                                      <p:to>
                                        <p:strVal val="visible"/>
                                      </p:to>
                                    </p:set>
                                    <p:animEffect transition="in" filter="barn(outVertical)">
                                      <p:cBhvr>
                                        <p:cTn id="42" dur="500"/>
                                        <p:tgtEl>
                                          <p:spTgt spid="5965827">
                                            <p:txEl>
                                              <p:charRg st="165" end="18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37" fill="hold" grpId="0" nodeType="clickEffect">
                                  <p:stCondLst>
                                    <p:cond delay="0"/>
                                  </p:stCondLst>
                                  <p:childTnLst>
                                    <p:set>
                                      <p:cBhvr>
                                        <p:cTn id="46" dur="1" fill="hold">
                                          <p:stCondLst>
                                            <p:cond delay="0"/>
                                          </p:stCondLst>
                                        </p:cTn>
                                        <p:tgtEl>
                                          <p:spTgt spid="5965827">
                                            <p:txEl>
                                              <p:charRg st="181" end="205"/>
                                            </p:txEl>
                                          </p:spTgt>
                                        </p:tgtEl>
                                        <p:attrNameLst>
                                          <p:attrName>style.visibility</p:attrName>
                                        </p:attrNameLst>
                                      </p:cBhvr>
                                      <p:to>
                                        <p:strVal val="visible"/>
                                      </p:to>
                                    </p:set>
                                    <p:animEffect transition="in" filter="barn(outVertical)">
                                      <p:cBhvr>
                                        <p:cTn id="47" dur="500"/>
                                        <p:tgtEl>
                                          <p:spTgt spid="5965827">
                                            <p:txEl>
                                              <p:charRg st="181" end="205"/>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37" fill="hold" grpId="0" nodeType="clickEffect">
                                  <p:stCondLst>
                                    <p:cond delay="0"/>
                                  </p:stCondLst>
                                  <p:childTnLst>
                                    <p:set>
                                      <p:cBhvr>
                                        <p:cTn id="51" dur="1" fill="hold">
                                          <p:stCondLst>
                                            <p:cond delay="0"/>
                                          </p:stCondLst>
                                        </p:cTn>
                                        <p:tgtEl>
                                          <p:spTgt spid="5965827">
                                            <p:txEl>
                                              <p:charRg st="205" end="225"/>
                                            </p:txEl>
                                          </p:spTgt>
                                        </p:tgtEl>
                                        <p:attrNameLst>
                                          <p:attrName>style.visibility</p:attrName>
                                        </p:attrNameLst>
                                      </p:cBhvr>
                                      <p:to>
                                        <p:strVal val="visible"/>
                                      </p:to>
                                    </p:set>
                                    <p:animEffect transition="in" filter="barn(outVertical)">
                                      <p:cBhvr>
                                        <p:cTn id="52" dur="500"/>
                                        <p:tgtEl>
                                          <p:spTgt spid="5965827">
                                            <p:txEl>
                                              <p:charRg st="205" end="225"/>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37" fill="hold" grpId="0" nodeType="clickEffect">
                                  <p:stCondLst>
                                    <p:cond delay="0"/>
                                  </p:stCondLst>
                                  <p:childTnLst>
                                    <p:set>
                                      <p:cBhvr>
                                        <p:cTn id="56" dur="1" fill="hold">
                                          <p:stCondLst>
                                            <p:cond delay="0"/>
                                          </p:stCondLst>
                                        </p:cTn>
                                        <p:tgtEl>
                                          <p:spTgt spid="5965827">
                                            <p:txEl>
                                              <p:charRg st="225" end="249"/>
                                            </p:txEl>
                                          </p:spTgt>
                                        </p:tgtEl>
                                        <p:attrNameLst>
                                          <p:attrName>style.visibility</p:attrName>
                                        </p:attrNameLst>
                                      </p:cBhvr>
                                      <p:to>
                                        <p:strVal val="visible"/>
                                      </p:to>
                                    </p:set>
                                    <p:animEffect transition="in" filter="barn(outVertical)">
                                      <p:cBhvr>
                                        <p:cTn id="57" dur="500"/>
                                        <p:tgtEl>
                                          <p:spTgt spid="5965827">
                                            <p:txEl>
                                              <p:charRg st="225" end="249"/>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6" presetClass="entr" presetSubtype="37" fill="hold" grpId="0" nodeType="clickEffect">
                                  <p:stCondLst>
                                    <p:cond delay="0"/>
                                  </p:stCondLst>
                                  <p:childTnLst>
                                    <p:set>
                                      <p:cBhvr>
                                        <p:cTn id="61" dur="1" fill="hold">
                                          <p:stCondLst>
                                            <p:cond delay="0"/>
                                          </p:stCondLst>
                                        </p:cTn>
                                        <p:tgtEl>
                                          <p:spTgt spid="5965827">
                                            <p:txEl>
                                              <p:charRg st="249" end="266"/>
                                            </p:txEl>
                                          </p:spTgt>
                                        </p:tgtEl>
                                        <p:attrNameLst>
                                          <p:attrName>style.visibility</p:attrName>
                                        </p:attrNameLst>
                                      </p:cBhvr>
                                      <p:to>
                                        <p:strVal val="visible"/>
                                      </p:to>
                                    </p:set>
                                    <p:animEffect transition="in" filter="barn(outVertical)">
                                      <p:cBhvr>
                                        <p:cTn id="62" dur="500"/>
                                        <p:tgtEl>
                                          <p:spTgt spid="5965827">
                                            <p:txEl>
                                              <p:charRg st="249" end="26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65827"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66850" name="Text Box 4"/>
          <p:cNvSpPr txBox="1"/>
          <p:nvPr/>
        </p:nvSpPr>
        <p:spPr>
          <a:xfrm>
            <a:off x="303213" y="63500"/>
            <a:ext cx="184150" cy="519113"/>
          </a:xfrm>
          <a:prstGeom prst="rect">
            <a:avLst/>
          </a:prstGeom>
          <a:noFill/>
          <a:ln w="9525">
            <a:noFill/>
          </a:ln>
        </p:spPr>
        <p:txBody>
          <a:bodyPr wrap="none">
            <a:spAutoFit/>
          </a:bodyPr>
          <a:p>
            <a:pPr algn="ctr">
              <a:buFont typeface="Arial" panose="020B0604020202020204" pitchFamily="34" charset="0"/>
            </a:pPr>
            <a:endParaRPr sz="2800" b="1" dirty="0">
              <a:solidFill>
                <a:srgbClr val="FF0000"/>
              </a:solidFill>
              <a:latin typeface="Arial" panose="020B0604020202020204" pitchFamily="34" charset="0"/>
            </a:endParaRPr>
          </a:p>
        </p:txBody>
      </p:sp>
      <p:sp>
        <p:nvSpPr>
          <p:cNvPr id="5966851" name="Text Box 5"/>
          <p:cNvSpPr txBox="1"/>
          <p:nvPr/>
        </p:nvSpPr>
        <p:spPr>
          <a:xfrm>
            <a:off x="468313" y="188913"/>
            <a:ext cx="8208962" cy="5899150"/>
          </a:xfrm>
          <a:prstGeom prst="rect">
            <a:avLst/>
          </a:prstGeom>
          <a:noFill/>
          <a:ln w="9525">
            <a:noFill/>
          </a:ln>
        </p:spPr>
        <p:txBody>
          <a:bodyPr>
            <a:spAutoFit/>
          </a:bodyPr>
          <a:p>
            <a:pPr>
              <a:buFont typeface="Arial" panose="020B0604020202020204" pitchFamily="34" charset="0"/>
            </a:pPr>
            <a:r>
              <a:rPr lang="zh-CN" altLang="en-US" sz="2800" b="1" dirty="0">
                <a:solidFill>
                  <a:srgbClr val="FF0000"/>
                </a:solidFill>
                <a:latin typeface="黑体" panose="02010609060101010101" pitchFamily="2" charset="-122"/>
                <a:ea typeface="黑体" panose="02010609060101010101" pitchFamily="2" charset="-122"/>
              </a:rPr>
              <a:t>１．巧用比喻</a:t>
            </a:r>
            <a:r>
              <a:rPr lang="zh-CN" altLang="en-US" sz="2800" b="1" dirty="0">
                <a:solidFill>
                  <a:srgbClr val="FF0000"/>
                </a:solidFill>
                <a:latin typeface="Arial" panose="020B0604020202020204" pitchFamily="34" charset="0"/>
                <a:ea typeface="黑体" panose="02010609060101010101" pitchFamily="2" charset="-122"/>
              </a:rPr>
              <a:t>——</a:t>
            </a:r>
            <a:r>
              <a:rPr lang="zh-CN" altLang="en-US" sz="2800" b="1" dirty="0">
                <a:solidFill>
                  <a:srgbClr val="FF0000"/>
                </a:solidFill>
                <a:latin typeface="黑体" panose="02010609060101010101" pitchFamily="2" charset="-122"/>
                <a:ea typeface="黑体" panose="02010609060101010101" pitchFamily="2" charset="-122"/>
              </a:rPr>
              <a:t>妙笔生花</a:t>
            </a:r>
            <a:endParaRPr lang="zh-CN" altLang="en-US" sz="2800" b="1" dirty="0">
              <a:solidFill>
                <a:srgbClr val="FF0000"/>
              </a:solidFill>
              <a:latin typeface="黑体" panose="02010609060101010101" pitchFamily="2" charset="-122"/>
              <a:ea typeface="黑体" panose="02010609060101010101" pitchFamily="2" charset="-122"/>
            </a:endParaRPr>
          </a:p>
          <a:p>
            <a:pPr>
              <a:lnSpc>
                <a:spcPct val="90000"/>
              </a:lnSpc>
              <a:spcBef>
                <a:spcPct val="20000"/>
              </a:spcBef>
              <a:buFont typeface="Arial" panose="020B0604020202020204" pitchFamily="34" charset="0"/>
            </a:pPr>
            <a:r>
              <a:rPr lang="zh-CN" altLang="en-US" sz="2800" b="1" dirty="0">
                <a:solidFill>
                  <a:srgbClr val="0000CC"/>
                </a:solidFill>
                <a:latin typeface="黑体" panose="02010609060101010101" pitchFamily="2" charset="-122"/>
                <a:ea typeface="黑体" panose="02010609060101010101" pitchFamily="2" charset="-122"/>
              </a:rPr>
              <a:t>　　</a:t>
            </a:r>
            <a:r>
              <a:rPr lang="zh-CN" altLang="en-US" sz="2800" b="1" dirty="0">
                <a:solidFill>
                  <a:srgbClr val="FF0000"/>
                </a:solidFill>
                <a:latin typeface="黑体" panose="02010609060101010101" pitchFamily="2" charset="-122"/>
                <a:ea typeface="黑体" panose="02010609060101010101" pitchFamily="2" charset="-122"/>
              </a:rPr>
              <a:t>例１：</a:t>
            </a:r>
            <a:r>
              <a:rPr lang="zh-CN" altLang="en-US" sz="2800" b="1" dirty="0">
                <a:solidFill>
                  <a:srgbClr val="0000CC"/>
                </a:solidFill>
                <a:latin typeface="黑体" panose="02010609060101010101" pitchFamily="2" charset="-122"/>
                <a:ea typeface="黑体" panose="02010609060101010101" pitchFamily="2" charset="-122"/>
              </a:rPr>
              <a:t>话题为</a:t>
            </a:r>
            <a:r>
              <a:rPr lang="zh-CN" altLang="en-US" sz="2800" b="1" dirty="0">
                <a:solidFill>
                  <a:srgbClr val="0000CC"/>
                </a:solidFill>
                <a:latin typeface="Arial" panose="020B0604020202020204" pitchFamily="34" charset="0"/>
                <a:ea typeface="黑体" panose="02010609060101010101" pitchFamily="2" charset="-122"/>
              </a:rPr>
              <a:t>“</a:t>
            </a:r>
            <a:r>
              <a:rPr lang="zh-CN" altLang="en-US" sz="2800" b="1" dirty="0">
                <a:solidFill>
                  <a:srgbClr val="0000CC"/>
                </a:solidFill>
                <a:latin typeface="黑体" panose="02010609060101010101" pitchFamily="2" charset="-122"/>
                <a:ea typeface="黑体" panose="02010609060101010101" pitchFamily="2" charset="-122"/>
              </a:rPr>
              <a:t>假如记忆可以移植</a:t>
            </a:r>
            <a:r>
              <a:rPr lang="zh-CN" altLang="en-US" sz="2800" b="1" dirty="0">
                <a:solidFill>
                  <a:srgbClr val="0000CC"/>
                </a:solidFill>
                <a:latin typeface="Arial" panose="020B0604020202020204" pitchFamily="34" charset="0"/>
                <a:ea typeface="黑体" panose="02010609060101010101" pitchFamily="2" charset="-122"/>
              </a:rPr>
              <a:t>”</a:t>
            </a:r>
            <a:r>
              <a:rPr lang="zh-CN" altLang="en-US" sz="2800" b="1" dirty="0">
                <a:solidFill>
                  <a:srgbClr val="0000CC"/>
                </a:solidFill>
                <a:latin typeface="黑体" panose="02010609060101010101" pitchFamily="2" charset="-122"/>
                <a:ea typeface="黑体" panose="02010609060101010101" pitchFamily="2" charset="-122"/>
              </a:rPr>
              <a:t>，一考生拟的标题为《小心这把双刃剑》，把移植人的记忆比喻为</a:t>
            </a:r>
            <a:r>
              <a:rPr lang="zh-CN" altLang="en-US" sz="2800" b="1" dirty="0">
                <a:solidFill>
                  <a:srgbClr val="0000CC"/>
                </a:solidFill>
                <a:latin typeface="Arial" panose="020B0604020202020204" pitchFamily="34" charset="0"/>
                <a:ea typeface="黑体" panose="02010609060101010101" pitchFamily="2" charset="-122"/>
              </a:rPr>
              <a:t>“</a:t>
            </a:r>
            <a:r>
              <a:rPr lang="zh-CN" altLang="en-US" sz="2800" b="1" dirty="0">
                <a:solidFill>
                  <a:srgbClr val="0000CC"/>
                </a:solidFill>
                <a:latin typeface="黑体" panose="02010609060101010101" pitchFamily="2" charset="-122"/>
                <a:ea typeface="黑体" panose="02010609060101010101" pitchFamily="2" charset="-122"/>
              </a:rPr>
              <a:t>在杀伤别人时也会杀伤自己的双刃剑</a:t>
            </a:r>
            <a:r>
              <a:rPr lang="zh-CN" altLang="en-US" sz="2800" b="1" dirty="0">
                <a:solidFill>
                  <a:srgbClr val="0000CC"/>
                </a:solidFill>
                <a:latin typeface="Arial" panose="020B0604020202020204" pitchFamily="34" charset="0"/>
                <a:ea typeface="黑体" panose="02010609060101010101" pitchFamily="2" charset="-122"/>
              </a:rPr>
              <a:t>”</a:t>
            </a:r>
            <a:r>
              <a:rPr lang="zh-CN" altLang="en-US" sz="2800" b="1" dirty="0">
                <a:solidFill>
                  <a:srgbClr val="0000CC"/>
                </a:solidFill>
                <a:latin typeface="黑体" panose="02010609060101010101" pitchFamily="2" charset="-122"/>
                <a:ea typeface="黑体" panose="02010609060101010101" pitchFamily="2" charset="-122"/>
              </a:rPr>
              <a:t>，准确而形象。</a:t>
            </a:r>
            <a:endParaRPr lang="zh-CN" altLang="en-US" sz="2800" b="1" dirty="0">
              <a:solidFill>
                <a:srgbClr val="0000CC"/>
              </a:solidFill>
              <a:latin typeface="黑体" panose="02010609060101010101" pitchFamily="2" charset="-122"/>
              <a:ea typeface="黑体" panose="02010609060101010101" pitchFamily="2" charset="-122"/>
            </a:endParaRPr>
          </a:p>
          <a:p>
            <a:pPr>
              <a:lnSpc>
                <a:spcPct val="90000"/>
              </a:lnSpc>
              <a:spcBef>
                <a:spcPct val="20000"/>
              </a:spcBef>
              <a:buFont typeface="Arial" panose="020B0604020202020204" pitchFamily="34" charset="0"/>
            </a:pPr>
            <a:r>
              <a:rPr lang="zh-CN" altLang="en-US" sz="2800" b="1" dirty="0">
                <a:solidFill>
                  <a:srgbClr val="0000CC"/>
                </a:solidFill>
                <a:latin typeface="黑体" panose="02010609060101010101" pitchFamily="2" charset="-122"/>
                <a:ea typeface="黑体" panose="02010609060101010101" pitchFamily="2" charset="-122"/>
              </a:rPr>
              <a:t>　　</a:t>
            </a:r>
            <a:r>
              <a:rPr lang="zh-CN" altLang="en-US" sz="2800" b="1" dirty="0">
                <a:solidFill>
                  <a:srgbClr val="FF0000"/>
                </a:solidFill>
                <a:latin typeface="黑体" panose="02010609060101010101" pitchFamily="2" charset="-122"/>
                <a:ea typeface="黑体" panose="02010609060101010101" pitchFamily="2" charset="-122"/>
              </a:rPr>
              <a:t>例２：</a:t>
            </a:r>
            <a:r>
              <a:rPr lang="zh-CN" altLang="en-US" sz="2800" b="1" dirty="0">
                <a:solidFill>
                  <a:srgbClr val="0000CC"/>
                </a:solidFill>
                <a:latin typeface="黑体" panose="02010609060101010101" pitchFamily="2" charset="-122"/>
                <a:ea typeface="黑体" panose="02010609060101010101" pitchFamily="2" charset="-122"/>
              </a:rPr>
              <a:t> 以</a:t>
            </a:r>
            <a:r>
              <a:rPr lang="zh-CN" altLang="en-US" sz="2800" b="1" dirty="0">
                <a:solidFill>
                  <a:srgbClr val="0000CC"/>
                </a:solidFill>
                <a:latin typeface="Arial" panose="020B0604020202020204" pitchFamily="34" charset="0"/>
                <a:ea typeface="黑体" panose="02010609060101010101" pitchFamily="2" charset="-122"/>
              </a:rPr>
              <a:t>“</a:t>
            </a:r>
            <a:r>
              <a:rPr lang="zh-CN" altLang="en-US" sz="2800" b="1" dirty="0">
                <a:solidFill>
                  <a:srgbClr val="0000CC"/>
                </a:solidFill>
                <a:latin typeface="黑体" panose="02010609060101010101" pitchFamily="2" charset="-122"/>
                <a:ea typeface="黑体" panose="02010609060101010101" pitchFamily="2" charset="-122"/>
              </a:rPr>
              <a:t>亲情</a:t>
            </a:r>
            <a:r>
              <a:rPr lang="zh-CN" altLang="en-US" sz="2800" b="1" dirty="0">
                <a:solidFill>
                  <a:srgbClr val="0000CC"/>
                </a:solidFill>
                <a:latin typeface="Arial" panose="020B0604020202020204" pitchFamily="34" charset="0"/>
                <a:ea typeface="黑体" panose="02010609060101010101" pitchFamily="2" charset="-122"/>
              </a:rPr>
              <a:t>”</a:t>
            </a:r>
            <a:r>
              <a:rPr lang="zh-CN" altLang="en-US" sz="2800" b="1" dirty="0">
                <a:solidFill>
                  <a:srgbClr val="0000CC"/>
                </a:solidFill>
                <a:latin typeface="黑体" panose="02010609060101010101" pitchFamily="2" charset="-122"/>
                <a:ea typeface="黑体" panose="02010609060101010101" pitchFamily="2" charset="-122"/>
              </a:rPr>
              <a:t>为话题自拟题目，有考生拟的标题是《送老人一轮暖阳》，把晚辈对老人的关心、孝顺比做</a:t>
            </a:r>
            <a:r>
              <a:rPr lang="zh-CN" altLang="en-US" sz="2800" b="1" dirty="0">
                <a:solidFill>
                  <a:srgbClr val="0000CC"/>
                </a:solidFill>
                <a:latin typeface="Arial" panose="020B0604020202020204" pitchFamily="34" charset="0"/>
                <a:ea typeface="黑体" panose="02010609060101010101" pitchFamily="2" charset="-122"/>
              </a:rPr>
              <a:t>“</a:t>
            </a:r>
            <a:r>
              <a:rPr lang="zh-CN" altLang="en-US" sz="2800" b="1" dirty="0">
                <a:solidFill>
                  <a:srgbClr val="0000CC"/>
                </a:solidFill>
                <a:latin typeface="黑体" panose="02010609060101010101" pitchFamily="2" charset="-122"/>
                <a:ea typeface="黑体" panose="02010609060101010101" pitchFamily="2" charset="-122"/>
              </a:rPr>
              <a:t>暖阳</a:t>
            </a:r>
            <a:r>
              <a:rPr lang="zh-CN" altLang="en-US" sz="2800" b="1" dirty="0">
                <a:solidFill>
                  <a:srgbClr val="0000CC"/>
                </a:solidFill>
                <a:latin typeface="Arial" panose="020B0604020202020204" pitchFamily="34" charset="0"/>
                <a:ea typeface="黑体" panose="02010609060101010101" pitchFamily="2" charset="-122"/>
              </a:rPr>
              <a:t>”</a:t>
            </a:r>
            <a:r>
              <a:rPr lang="zh-CN" altLang="en-US" sz="2800" b="1" dirty="0">
                <a:solidFill>
                  <a:srgbClr val="0000CC"/>
                </a:solidFill>
                <a:latin typeface="黑体" panose="02010609060101010101" pitchFamily="2" charset="-122"/>
                <a:ea typeface="黑体" panose="02010609060101010101" pitchFamily="2" charset="-122"/>
              </a:rPr>
              <a:t>，突出了晚辈对老人的关心、孝顺的重要性。</a:t>
            </a:r>
            <a:endParaRPr lang="zh-CN" altLang="en-US" sz="2800" b="1" dirty="0">
              <a:solidFill>
                <a:srgbClr val="0000CC"/>
              </a:solidFill>
              <a:latin typeface="黑体" panose="02010609060101010101" pitchFamily="2" charset="-122"/>
              <a:ea typeface="黑体" panose="02010609060101010101" pitchFamily="2" charset="-122"/>
            </a:endParaRPr>
          </a:p>
          <a:p>
            <a:pPr algn="just">
              <a:buFont typeface="Arial" panose="020B0604020202020204" pitchFamily="34" charset="0"/>
            </a:pPr>
            <a:r>
              <a:rPr lang="zh-CN" altLang="en-US" sz="2800" b="1" dirty="0">
                <a:solidFill>
                  <a:srgbClr val="0000CC"/>
                </a:solidFill>
                <a:latin typeface="黑体" panose="02010609060101010101" pitchFamily="2" charset="-122"/>
                <a:ea typeface="黑体" panose="02010609060101010101" pitchFamily="2" charset="-122"/>
              </a:rPr>
              <a:t>　　</a:t>
            </a:r>
            <a:r>
              <a:rPr lang="zh-CN" altLang="en-US" sz="2800" b="1" dirty="0">
                <a:solidFill>
                  <a:srgbClr val="FF0000"/>
                </a:solidFill>
                <a:latin typeface="黑体" panose="02010609060101010101" pitchFamily="2" charset="-122"/>
                <a:ea typeface="黑体" panose="02010609060101010101" pitchFamily="2" charset="-122"/>
              </a:rPr>
              <a:t>例３：</a:t>
            </a:r>
            <a:r>
              <a:rPr lang="zh-CN" altLang="en-US" sz="2800" b="1" dirty="0">
                <a:solidFill>
                  <a:srgbClr val="0000CC"/>
                </a:solidFill>
                <a:latin typeface="黑体" panose="02010609060101010101" pitchFamily="2" charset="-122"/>
                <a:ea typeface="黑体" panose="02010609060101010101" pitchFamily="2" charset="-122"/>
              </a:rPr>
              <a:t>作文话题是</a:t>
            </a:r>
            <a:r>
              <a:rPr lang="zh-CN" altLang="en-US" sz="2800" b="1" dirty="0">
                <a:solidFill>
                  <a:srgbClr val="0000CC"/>
                </a:solidFill>
                <a:latin typeface="Arial" panose="020B0604020202020204" pitchFamily="34" charset="0"/>
                <a:ea typeface="黑体" panose="02010609060101010101" pitchFamily="2" charset="-122"/>
              </a:rPr>
              <a:t>“</a:t>
            </a:r>
            <a:r>
              <a:rPr lang="zh-CN" altLang="en-US" sz="2800" b="1" dirty="0">
                <a:solidFill>
                  <a:srgbClr val="0000CC"/>
                </a:solidFill>
                <a:latin typeface="黑体" panose="02010609060101010101" pitchFamily="2" charset="-122"/>
                <a:ea typeface="黑体" panose="02010609060101010101" pitchFamily="2" charset="-122"/>
              </a:rPr>
              <a:t>相信自己和听取别人的意见</a:t>
            </a:r>
            <a:r>
              <a:rPr lang="zh-CN" altLang="en-US" sz="2800" b="1" dirty="0">
                <a:solidFill>
                  <a:srgbClr val="0000CC"/>
                </a:solidFill>
                <a:latin typeface="Arial" panose="020B0604020202020204" pitchFamily="34" charset="0"/>
                <a:ea typeface="黑体" panose="02010609060101010101" pitchFamily="2" charset="-122"/>
              </a:rPr>
              <a:t>”</a:t>
            </a:r>
            <a:r>
              <a:rPr lang="zh-CN" altLang="en-US" sz="2800" b="1" dirty="0">
                <a:solidFill>
                  <a:srgbClr val="0000CC"/>
                </a:solidFill>
                <a:latin typeface="黑体" panose="02010609060101010101" pitchFamily="2" charset="-122"/>
                <a:ea typeface="黑体" panose="02010609060101010101" pitchFamily="2" charset="-122"/>
              </a:rPr>
              <a:t>，有考生拟题为《让我们荡起双桨》，比喻强调人生的路上既要自信也要多听取别人的意见。 </a:t>
            </a:r>
            <a:endParaRPr lang="zh-CN" altLang="en-US" sz="2800" b="1" dirty="0">
              <a:solidFill>
                <a:srgbClr val="0000CC"/>
              </a:solidFill>
              <a:latin typeface="黑体" panose="02010609060101010101" pitchFamily="2" charset="-122"/>
              <a:ea typeface="黑体" panose="02010609060101010101" pitchFamily="2" charset="-122"/>
            </a:endParaRPr>
          </a:p>
          <a:p>
            <a:pPr algn="just">
              <a:buFont typeface="Arial" panose="020B0604020202020204" pitchFamily="34" charset="0"/>
            </a:pPr>
            <a:r>
              <a:rPr lang="zh-CN" altLang="en-US" sz="2800" b="1" dirty="0">
                <a:solidFill>
                  <a:srgbClr val="0000CC"/>
                </a:solidFill>
                <a:latin typeface="黑体" panose="02010609060101010101" pitchFamily="2" charset="-122"/>
                <a:ea typeface="黑体" panose="02010609060101010101" pitchFamily="2" charset="-122"/>
              </a:rPr>
              <a:t>　《信心是帆，意见是船》  《掌好生活的舵》 </a:t>
            </a:r>
            <a:endParaRPr lang="zh-CN" altLang="en-US" sz="2800" b="1" dirty="0">
              <a:solidFill>
                <a:srgbClr val="0000CC"/>
              </a:solidFill>
              <a:latin typeface="黑体" panose="02010609060101010101" pitchFamily="2" charset="-122"/>
              <a:ea typeface="黑体" panose="02010609060101010101" pitchFamily="2" charset="-122"/>
            </a:endParaRPr>
          </a:p>
          <a:p>
            <a:pPr algn="just">
              <a:buFont typeface="Arial" panose="020B0604020202020204" pitchFamily="34" charset="0"/>
            </a:pPr>
            <a:r>
              <a:rPr lang="zh-CN" altLang="en-US" sz="2800" b="1" dirty="0">
                <a:solidFill>
                  <a:srgbClr val="0000CC"/>
                </a:solidFill>
                <a:latin typeface="黑体" panose="02010609060101010101" pitchFamily="2" charset="-122"/>
                <a:ea typeface="黑体" panose="02010609060101010101" pitchFamily="2" charset="-122"/>
              </a:rPr>
              <a:t>　《守住自己的路标》　《江有主流，仍纳小溪》</a:t>
            </a:r>
            <a:endParaRPr lang="zh-CN" altLang="en-US" sz="2800" b="1" dirty="0">
              <a:solidFill>
                <a:srgbClr val="0000CC"/>
              </a:solidFill>
              <a:latin typeface="黑体" panose="02010609060101010101" pitchFamily="2" charset="-122"/>
              <a:ea typeface="黑体" panose="02010609060101010101" pitchFamily="2" charset="-122"/>
            </a:endParaRPr>
          </a:p>
        </p:txBody>
      </p:sp>
      <p:sp>
        <p:nvSpPr>
          <p:cNvPr id="5966852" name="Text Box 6"/>
          <p:cNvSpPr txBox="1"/>
          <p:nvPr/>
        </p:nvSpPr>
        <p:spPr>
          <a:xfrm>
            <a:off x="323850" y="4797425"/>
            <a:ext cx="184150" cy="519113"/>
          </a:xfrm>
          <a:prstGeom prst="rect">
            <a:avLst/>
          </a:prstGeom>
          <a:noFill/>
          <a:ln w="9525">
            <a:noFill/>
          </a:ln>
        </p:spPr>
        <p:txBody>
          <a:bodyPr wrap="none">
            <a:spAutoFit/>
          </a:bodyPr>
          <a:p>
            <a:pPr algn="ctr">
              <a:buFont typeface="Arial" panose="020B0604020202020204" pitchFamily="34" charset="0"/>
            </a:pPr>
            <a:endParaRPr sz="2800" b="1" dirty="0">
              <a:solidFill>
                <a:srgbClr val="FF0000"/>
              </a:solidFill>
              <a:latin typeface="Arial" panose="020B0604020202020204" pitchFamily="34" charset="0"/>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966851">
                                            <p:txEl>
                                              <p:charRg st="13" end="86"/>
                                            </p:txEl>
                                          </p:spTgt>
                                        </p:tgtEl>
                                        <p:attrNameLst>
                                          <p:attrName>style.visibility</p:attrName>
                                        </p:attrNameLst>
                                      </p:cBhvr>
                                      <p:to>
                                        <p:strVal val="visible"/>
                                      </p:to>
                                    </p:set>
                                    <p:animEffect transition="in" filter="blinds(horizontal)">
                                      <p:cBhvr>
                                        <p:cTn id="7" dur="500"/>
                                        <p:tgtEl>
                                          <p:spTgt spid="5966851">
                                            <p:txEl>
                                              <p:charRg st="13" end="86"/>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5966851">
                                            <p:txEl>
                                              <p:charRg st="86" end="162"/>
                                            </p:txEl>
                                          </p:spTgt>
                                        </p:tgtEl>
                                        <p:attrNameLst>
                                          <p:attrName>style.visibility</p:attrName>
                                        </p:attrNameLst>
                                      </p:cBhvr>
                                      <p:to>
                                        <p:strVal val="visible"/>
                                      </p:to>
                                    </p:set>
                                    <p:anim calcmode="lin" valueType="num">
                                      <p:cBhvr additive="base">
                                        <p:cTn id="12" dur="500" fill="hold"/>
                                        <p:tgtEl>
                                          <p:spTgt spid="5966851">
                                            <p:txEl>
                                              <p:charRg st="86" end="162"/>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966851">
                                            <p:txEl>
                                              <p:charRg st="86" end="162"/>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5966851">
                                            <p:txEl>
                                              <p:charRg st="162" end="229"/>
                                            </p:txEl>
                                          </p:spTgt>
                                        </p:tgtEl>
                                        <p:attrNameLst>
                                          <p:attrName>style.visibility</p:attrName>
                                        </p:attrNameLst>
                                      </p:cBhvr>
                                      <p:to>
                                        <p:strVal val="visible"/>
                                      </p:to>
                                    </p:set>
                                    <p:anim calcmode="lin" valueType="num">
                                      <p:cBhvr additive="base">
                                        <p:cTn id="18" dur="500" fill="hold"/>
                                        <p:tgtEl>
                                          <p:spTgt spid="5966851">
                                            <p:txEl>
                                              <p:charRg st="162" end="229"/>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5966851">
                                            <p:txEl>
                                              <p:charRg st="162" end="229"/>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5966851">
                                            <p:txEl>
                                              <p:charRg st="229" end="253"/>
                                            </p:txEl>
                                          </p:spTgt>
                                        </p:tgtEl>
                                        <p:attrNameLst>
                                          <p:attrName>style.visibility</p:attrName>
                                        </p:attrNameLst>
                                      </p:cBhvr>
                                      <p:to>
                                        <p:strVal val="visible"/>
                                      </p:to>
                                    </p:set>
                                    <p:anim calcmode="lin" valueType="num">
                                      <p:cBhvr additive="base">
                                        <p:cTn id="24" dur="500" fill="hold"/>
                                        <p:tgtEl>
                                          <p:spTgt spid="5966851">
                                            <p:txEl>
                                              <p:charRg st="229" end="25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5966851">
                                            <p:txEl>
                                              <p:charRg st="229" end="253"/>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5966851">
                                            <p:txEl>
                                              <p:charRg st="253" end="276"/>
                                            </p:txEl>
                                          </p:spTgt>
                                        </p:tgtEl>
                                        <p:attrNameLst>
                                          <p:attrName>style.visibility</p:attrName>
                                        </p:attrNameLst>
                                      </p:cBhvr>
                                      <p:to>
                                        <p:strVal val="visible"/>
                                      </p:to>
                                    </p:set>
                                    <p:anim calcmode="lin" valueType="num">
                                      <p:cBhvr additive="base">
                                        <p:cTn id="30" dur="500" fill="hold"/>
                                        <p:tgtEl>
                                          <p:spTgt spid="5966851">
                                            <p:txEl>
                                              <p:charRg st="253" end="276"/>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5966851">
                                            <p:txEl>
                                              <p:charRg st="253" end="27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40226" name="文本框 5940225"/>
          <p:cNvSpPr txBox="1"/>
          <p:nvPr/>
        </p:nvSpPr>
        <p:spPr>
          <a:xfrm>
            <a:off x="1371600" y="2133600"/>
            <a:ext cx="6934200" cy="3503613"/>
          </a:xfrm>
          <a:prstGeom prst="rect">
            <a:avLst/>
          </a:prstGeom>
          <a:noFill/>
          <a:ln w="9525">
            <a:noFill/>
          </a:ln>
        </p:spPr>
        <p:txBody>
          <a:bodyPr>
            <a:spAutoFit/>
          </a:bodyPr>
          <a:p>
            <a:pPr algn="just">
              <a:spcBef>
                <a:spcPct val="50000"/>
              </a:spcBef>
              <a:buFont typeface="Arial" panose="020B0604020202020204" pitchFamily="34" charset="0"/>
            </a:pPr>
            <a:r>
              <a:rPr lang="en-US" altLang="zh-CN" sz="3200" b="1" dirty="0">
                <a:latin typeface="Times New Roman" panose="02020603050405020304" pitchFamily="18" charset="0"/>
              </a:rPr>
              <a:t>      </a:t>
            </a:r>
            <a:r>
              <a:rPr lang="zh-CN" altLang="en-US" sz="3200" b="1" dirty="0">
                <a:latin typeface="Times New Roman" panose="02020603050405020304" pitchFamily="18" charset="0"/>
              </a:rPr>
              <a:t>人眼睛的大小、形状、位置，跟人的外貌美丑关系十分密切：“绿豆眼”太小，“水牛眼”太大，“斜眼”不正，“三角眼”不文</a:t>
            </a:r>
            <a:r>
              <a:rPr lang="en-US" altLang="zh-CN" sz="3200" b="1" dirty="0">
                <a:latin typeface="Times New Roman" panose="02020603050405020304" pitchFamily="18" charset="0"/>
              </a:rPr>
              <a:t>……</a:t>
            </a:r>
            <a:r>
              <a:rPr lang="zh-CN" altLang="en-US" sz="3200" b="1" dirty="0">
                <a:latin typeface="Times New Roman" panose="02020603050405020304" pitchFamily="18" charset="0"/>
              </a:rPr>
              <a:t>这些都是丑人恶人的眼睛；而“浓眉大眼”、“柳眉杏眼”、“丹凤眼”、“水灵灵的大眼睛”</a:t>
            </a:r>
            <a:r>
              <a:rPr lang="en-US" altLang="zh-CN" sz="3200" b="1" dirty="0">
                <a:latin typeface="Times New Roman" panose="02020603050405020304" pitchFamily="18" charset="0"/>
              </a:rPr>
              <a:t>……</a:t>
            </a:r>
            <a:r>
              <a:rPr lang="zh-CN" altLang="en-US" sz="3200" b="1" dirty="0">
                <a:latin typeface="Times New Roman" panose="02020603050405020304" pitchFamily="18" charset="0"/>
              </a:rPr>
              <a:t>这才是俊男靓女的眼睛。</a:t>
            </a:r>
            <a:endParaRPr lang="zh-CN" altLang="en-US" sz="3200" b="1" dirty="0">
              <a:latin typeface="Times New Roman" panose="02020603050405020304" pitchFamily="18" charset="0"/>
            </a:endParaRPr>
          </a:p>
        </p:txBody>
      </p:sp>
      <p:sp>
        <p:nvSpPr>
          <p:cNvPr id="5940227" name="文本框 5940226"/>
          <p:cNvSpPr txBox="1"/>
          <p:nvPr/>
        </p:nvSpPr>
        <p:spPr>
          <a:xfrm>
            <a:off x="1600200" y="6096000"/>
            <a:ext cx="2819400" cy="457200"/>
          </a:xfrm>
          <a:prstGeom prst="rect">
            <a:avLst/>
          </a:prstGeom>
          <a:noFill/>
          <a:ln w="9525">
            <a:noFill/>
          </a:ln>
        </p:spPr>
        <p:txBody>
          <a:bodyPr>
            <a:spAutoFit/>
          </a:bodyPr>
          <a:p>
            <a:pPr>
              <a:spcBef>
                <a:spcPct val="50000"/>
              </a:spcBef>
              <a:buFont typeface="Arial" panose="020B0604020202020204" pitchFamily="34" charset="0"/>
            </a:pPr>
            <a:endParaRPr sz="2400" dirty="0">
              <a:latin typeface="Times New Roman" panose="02020603050405020304" pitchFamily="18" charset="0"/>
            </a:endParaRPr>
          </a:p>
        </p:txBody>
      </p:sp>
      <p:pic>
        <p:nvPicPr>
          <p:cNvPr id="5940228" name="图片 5940227" descr="七色花dh20"/>
          <p:cNvPicPr>
            <a:picLocks noChangeAspect="1"/>
          </p:cNvPicPr>
          <p:nvPr/>
        </p:nvPicPr>
        <p:blipFill>
          <a:blip r:embed="rId1"/>
          <a:stretch>
            <a:fillRect/>
          </a:stretch>
        </p:blipFill>
        <p:spPr>
          <a:xfrm>
            <a:off x="3886200" y="5757863"/>
            <a:ext cx="2133600" cy="1100137"/>
          </a:xfrm>
          <a:prstGeom prst="rect">
            <a:avLst/>
          </a:prstGeom>
          <a:noFill/>
          <a:ln w="9525">
            <a:noFill/>
          </a:ln>
        </p:spPr>
      </p:pic>
      <p:sp>
        <p:nvSpPr>
          <p:cNvPr id="5940229" name="文本框 5940228"/>
          <p:cNvSpPr txBox="1"/>
          <p:nvPr/>
        </p:nvSpPr>
        <p:spPr>
          <a:xfrm>
            <a:off x="468313" y="549275"/>
            <a:ext cx="9432925" cy="1311275"/>
          </a:xfrm>
          <a:prstGeom prst="rect">
            <a:avLst/>
          </a:prstGeom>
          <a:noFill/>
          <a:ln w="9525">
            <a:noFill/>
          </a:ln>
        </p:spPr>
        <p:txBody>
          <a:bodyPr>
            <a:spAutoFit/>
          </a:bodyPr>
          <a:p>
            <a:pPr>
              <a:spcBef>
                <a:spcPct val="50000"/>
              </a:spcBef>
              <a:buFont typeface="Arial" panose="020B0604020202020204" pitchFamily="34" charset="0"/>
            </a:pPr>
            <a:r>
              <a:rPr lang="en-US" altLang="zh-CN" sz="6000" b="1">
                <a:latin typeface="Arial" panose="020B0604020202020204" pitchFamily="34" charset="0"/>
                <a:ea typeface="华文彩云" pitchFamily="2" charset="-122"/>
              </a:rPr>
              <a:t> </a:t>
            </a:r>
            <a:r>
              <a:rPr lang="zh-CN" altLang="en-US" sz="6000" b="1">
                <a:latin typeface="Arial" panose="020B0604020202020204" pitchFamily="34" charset="0"/>
                <a:ea typeface="华文彩云" pitchFamily="2" charset="-122"/>
              </a:rPr>
              <a:t>题目是文章的</a:t>
            </a:r>
            <a:r>
              <a:rPr lang="zh-CN" altLang="en-US" sz="6000" b="1">
                <a:solidFill>
                  <a:srgbClr val="FF0000"/>
                </a:solidFill>
                <a:latin typeface="Arial" panose="020B0604020202020204" pitchFamily="34" charset="0"/>
                <a:ea typeface="华文彩云" pitchFamily="2" charset="-122"/>
              </a:rPr>
              <a:t> </a:t>
            </a:r>
            <a:r>
              <a:rPr lang="zh-CN" altLang="en-US" sz="8000" b="1">
                <a:solidFill>
                  <a:srgbClr val="FF0000"/>
                </a:solidFill>
                <a:latin typeface="Arial" panose="020B0604020202020204" pitchFamily="34" charset="0"/>
                <a:ea typeface="华文彩云" pitchFamily="2" charset="-122"/>
              </a:rPr>
              <a:t>“</a:t>
            </a:r>
            <a:r>
              <a:rPr lang="zh-CN" altLang="en-US" sz="6600" b="1">
                <a:solidFill>
                  <a:srgbClr val="FF0000"/>
                </a:solidFill>
                <a:latin typeface="Arial" panose="020B0604020202020204" pitchFamily="34" charset="0"/>
                <a:ea typeface="华文彩云" pitchFamily="2" charset="-122"/>
              </a:rPr>
              <a:t>眼睛 </a:t>
            </a:r>
            <a:r>
              <a:rPr lang="zh-CN" altLang="en-US" sz="8000" b="1">
                <a:solidFill>
                  <a:srgbClr val="FF0000"/>
                </a:solidFill>
                <a:latin typeface="Arial" panose="020B0604020202020204" pitchFamily="34" charset="0"/>
                <a:ea typeface="华文彩云" pitchFamily="2" charset="-122"/>
              </a:rPr>
              <a:t>”</a:t>
            </a:r>
            <a:r>
              <a:rPr lang="zh-CN" altLang="en-US" sz="6000" b="1">
                <a:solidFill>
                  <a:srgbClr val="FF0000"/>
                </a:solidFill>
                <a:latin typeface="Arial" panose="020B0604020202020204" pitchFamily="34" charset="0"/>
                <a:ea typeface="华文彩云" pitchFamily="2" charset="-122"/>
              </a:rPr>
              <a:t>。</a:t>
            </a:r>
            <a:endParaRPr lang="zh-CN" altLang="en-US" sz="6000" b="1">
              <a:solidFill>
                <a:srgbClr val="FF0000"/>
              </a:solidFill>
              <a:latin typeface="Arial" panose="020B0604020202020204" pitchFamily="34" charset="0"/>
              <a:ea typeface="华文彩云" pitchFamily="2" charset="-122"/>
            </a:endParaRPr>
          </a:p>
        </p:txBody>
      </p:sp>
      <p:grpSp>
        <p:nvGrpSpPr>
          <p:cNvPr id="5940230" name="组合 5940229"/>
          <p:cNvGrpSpPr>
            <a:grpSpLocks noChangeAspect="1"/>
          </p:cNvGrpSpPr>
          <p:nvPr/>
        </p:nvGrpSpPr>
        <p:grpSpPr>
          <a:xfrm>
            <a:off x="6011863" y="692150"/>
            <a:ext cx="2017712" cy="1225550"/>
            <a:chOff x="0" y="0"/>
            <a:chExt cx="1405" cy="635"/>
          </a:xfrm>
        </p:grpSpPr>
        <p:pic>
          <p:nvPicPr>
            <p:cNvPr id="5940231" name="图片 5940230" descr="RY_017"/>
            <p:cNvPicPr>
              <a:picLocks noChangeAspect="1"/>
            </p:cNvPicPr>
            <p:nvPr/>
          </p:nvPicPr>
          <p:blipFill>
            <a:blip r:embed="rId2"/>
            <a:stretch>
              <a:fillRect/>
            </a:stretch>
          </p:blipFill>
          <p:spPr>
            <a:xfrm rot="-10789395" flipV="1">
              <a:off x="699" y="0"/>
              <a:ext cx="706" cy="635"/>
            </a:xfrm>
            <a:prstGeom prst="rect">
              <a:avLst/>
            </a:prstGeom>
            <a:noFill/>
            <a:ln w="9525">
              <a:noFill/>
            </a:ln>
          </p:spPr>
        </p:pic>
        <p:pic>
          <p:nvPicPr>
            <p:cNvPr id="5940232" name="图片 5940231" descr="RY_017"/>
            <p:cNvPicPr>
              <a:picLocks noChangeAspect="1"/>
            </p:cNvPicPr>
            <p:nvPr/>
          </p:nvPicPr>
          <p:blipFill>
            <a:blip r:embed="rId2"/>
            <a:stretch>
              <a:fillRect/>
            </a:stretch>
          </p:blipFill>
          <p:spPr>
            <a:xfrm rot="-10797349" flipV="1">
              <a:off x="0" y="0"/>
              <a:ext cx="706" cy="635"/>
            </a:xfrm>
            <a:prstGeom prst="rect">
              <a:avLst/>
            </a:prstGeom>
            <a:noFill/>
            <a:ln w="9525">
              <a:noFill/>
            </a:ln>
          </p:spPr>
        </p:pic>
      </p:gr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940229"/>
                                        </p:tgtEl>
                                        <p:attrNameLst>
                                          <p:attrName>style.visibility</p:attrName>
                                        </p:attrNameLst>
                                      </p:cBhvr>
                                      <p:to>
                                        <p:strVal val="visible"/>
                                      </p:to>
                                    </p:set>
                                    <p:anim calcmode="lin" valueType="num">
                                      <p:cBhvr additive="base">
                                        <p:cTn id="7" dur="500" fill="hold"/>
                                        <p:tgtEl>
                                          <p:spTgt spid="5940229"/>
                                        </p:tgtEl>
                                        <p:attrNameLst>
                                          <p:attrName>ppt_x</p:attrName>
                                        </p:attrNameLst>
                                      </p:cBhvr>
                                      <p:tavLst>
                                        <p:tav tm="0">
                                          <p:val>
                                            <p:strVal val="0-#ppt_w/2"/>
                                          </p:val>
                                        </p:tav>
                                        <p:tav tm="100000">
                                          <p:val>
                                            <p:strVal val="#ppt_x"/>
                                          </p:val>
                                        </p:tav>
                                      </p:tavLst>
                                    </p:anim>
                                    <p:anim calcmode="lin" valueType="num">
                                      <p:cBhvr additive="base">
                                        <p:cTn id="8" dur="500" fill="hold"/>
                                        <p:tgtEl>
                                          <p:spTgt spid="5940229"/>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5940230"/>
                                        </p:tgtEl>
                                        <p:attrNameLst>
                                          <p:attrName>style.visibility</p:attrName>
                                        </p:attrNameLst>
                                      </p:cBhvr>
                                      <p:to>
                                        <p:strVal val="visible"/>
                                      </p:to>
                                    </p:set>
                                    <p:animEffect transition="in" filter="dissolve">
                                      <p:cBhvr>
                                        <p:cTn id="12" dur="500"/>
                                        <p:tgtEl>
                                          <p:spTgt spid="5940230"/>
                                        </p:tgtEl>
                                      </p:cBhvr>
                                    </p:animEffect>
                                  </p:childTnLst>
                                  <p:subTnLst>
                                    <p:set>
                                      <p:cBhvr override="childStyle">
                                        <p:cTn dur="1" fill="hold" display="0" masterRel="nextClick" afterEffect="1"/>
                                        <p:tgtEl>
                                          <p:spTgt spid="5940230"/>
                                        </p:tgtEl>
                                        <p:attrNameLst>
                                          <p:attrName>style.visibility</p:attrName>
                                        </p:attrNameLst>
                                      </p:cBhvr>
                                      <p:to>
                                        <p:strVal val="hidden"/>
                                      </p:to>
                                    </p:set>
                                  </p:sub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940226"/>
                                        </p:tgtEl>
                                        <p:attrNameLst>
                                          <p:attrName>style.visibility</p:attrName>
                                        </p:attrNameLst>
                                      </p:cBhvr>
                                      <p:to>
                                        <p:strVal val="visible"/>
                                      </p:to>
                                    </p:set>
                                    <p:animEffect transition="in" filter="dissolve">
                                      <p:cBhvr>
                                        <p:cTn id="17" dur="500"/>
                                        <p:tgtEl>
                                          <p:spTgt spid="5940226"/>
                                        </p:tgtEl>
                                      </p:cBhvr>
                                    </p:animEffect>
                                  </p:childTnLst>
                                  <p:subTnLst>
                                    <p:audio>
                                      <p:cMediaNode>
                                        <p:cTn display="0" masterRel="sameClick">
                                          <p:stCondLst>
                                            <p:cond evt="begin" delay="0">
                                              <p:tn val="15"/>
                                            </p:cond>
                                          </p:stCondLst>
                                          <p:endCondLst>
                                            <p:cond evt="onStopAudio" delay="0">
                                              <p:tgtEl>
                                                <p:sldTgt/>
                                              </p:tgtEl>
                                            </p:cond>
                                          </p:endCondLst>
                                        </p:cTn>
                                        <p:tgtEl>
                                          <p:sndTgt r:embed="rId3" name="cashreg.wav"/>
                                        </p:tgtEl>
                                      </p:cMediaNode>
                                    </p:audio>
                                  </p:sub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5940230"/>
                                        </p:tgtEl>
                                        <p:attrNameLst>
                                          <p:attrName>style.visibility</p:attrName>
                                        </p:attrNameLst>
                                      </p:cBhvr>
                                      <p:to>
                                        <p:strVal val="visible"/>
                                      </p:to>
                                    </p:set>
                                    <p:anim calcmode="lin" valueType="num">
                                      <p:cBhvr additive="base">
                                        <p:cTn id="22" dur="500" fill="hold"/>
                                        <p:tgtEl>
                                          <p:spTgt spid="5940230"/>
                                        </p:tgtEl>
                                        <p:attrNameLst>
                                          <p:attrName>ppt_x</p:attrName>
                                        </p:attrNameLst>
                                      </p:cBhvr>
                                      <p:tavLst>
                                        <p:tav tm="0">
                                          <p:val>
                                            <p:strVal val="#ppt_x"/>
                                          </p:val>
                                        </p:tav>
                                        <p:tav tm="100000">
                                          <p:val>
                                            <p:strVal val="#ppt_x"/>
                                          </p:val>
                                        </p:tav>
                                      </p:tavLst>
                                    </p:anim>
                                    <p:anim calcmode="lin" valueType="num">
                                      <p:cBhvr additive="base">
                                        <p:cTn id="23" dur="500" fill="hold"/>
                                        <p:tgtEl>
                                          <p:spTgt spid="59402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40226" grpId="0"/>
      <p:bldP spid="5940229"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67874" name="Text Box 4"/>
          <p:cNvSpPr txBox="1"/>
          <p:nvPr/>
        </p:nvSpPr>
        <p:spPr>
          <a:xfrm>
            <a:off x="252413" y="549275"/>
            <a:ext cx="5667375" cy="517525"/>
          </a:xfrm>
          <a:prstGeom prst="rect">
            <a:avLst/>
          </a:prstGeom>
          <a:noFill/>
          <a:ln w="9525">
            <a:noFill/>
          </a:ln>
        </p:spPr>
        <p:txBody>
          <a:bodyPr>
            <a:spAutoFit/>
          </a:bodyPr>
          <a:p>
            <a:pPr algn="ctr">
              <a:buFont typeface="Arial" panose="020B0604020202020204" pitchFamily="34" charset="0"/>
            </a:pPr>
            <a:r>
              <a:rPr lang="zh-CN" altLang="en-US" sz="2800">
                <a:solidFill>
                  <a:srgbClr val="FF0000"/>
                </a:solidFill>
                <a:latin typeface="黑体" panose="02010609060101010101" pitchFamily="2" charset="-122"/>
                <a:ea typeface="黑体" panose="02010609060101010101" pitchFamily="2" charset="-122"/>
              </a:rPr>
              <a:t>例４： </a:t>
            </a:r>
            <a:r>
              <a:rPr lang="zh-CN" altLang="en-US" sz="2800" b="1">
                <a:solidFill>
                  <a:srgbClr val="FF0000"/>
                </a:solidFill>
                <a:latin typeface="黑体" panose="02010609060101010101" pitchFamily="2" charset="-122"/>
                <a:ea typeface="黑体" panose="02010609060101010101" pitchFamily="2" charset="-122"/>
              </a:rPr>
              <a:t>以</a:t>
            </a:r>
            <a:r>
              <a:rPr lang="zh-CN" altLang="en-US" sz="2800" b="1">
                <a:solidFill>
                  <a:srgbClr val="FF0000"/>
                </a:solidFill>
                <a:latin typeface="Arial" panose="020B0604020202020204" pitchFamily="34" charset="0"/>
                <a:ea typeface="黑体" panose="02010609060101010101" pitchFamily="2" charset="-122"/>
              </a:rPr>
              <a:t>“</a:t>
            </a:r>
            <a:r>
              <a:rPr lang="zh-CN" altLang="en-US" sz="2800" b="1">
                <a:solidFill>
                  <a:srgbClr val="FF0000"/>
                </a:solidFill>
                <a:latin typeface="黑体" panose="02010609060101010101" pitchFamily="2" charset="-122"/>
                <a:ea typeface="黑体" panose="02010609060101010101" pitchFamily="2" charset="-122"/>
              </a:rPr>
              <a:t>诚信</a:t>
            </a:r>
            <a:r>
              <a:rPr lang="zh-CN" altLang="en-US" sz="2800" b="1">
                <a:solidFill>
                  <a:srgbClr val="FF0000"/>
                </a:solidFill>
                <a:latin typeface="Arial" panose="020B0604020202020204" pitchFamily="34" charset="0"/>
                <a:ea typeface="黑体" panose="02010609060101010101" pitchFamily="2" charset="-122"/>
              </a:rPr>
              <a:t>”</a:t>
            </a:r>
            <a:r>
              <a:rPr lang="zh-CN" altLang="en-US" sz="2800" b="1">
                <a:solidFill>
                  <a:srgbClr val="FF0000"/>
                </a:solidFill>
                <a:latin typeface="黑体" panose="02010609060101010101" pitchFamily="2" charset="-122"/>
                <a:ea typeface="黑体" panose="02010609060101010101" pitchFamily="2" charset="-122"/>
              </a:rPr>
              <a:t>为话题</a:t>
            </a:r>
            <a:endParaRPr lang="zh-CN" altLang="en-US" sz="2800" b="1">
              <a:solidFill>
                <a:srgbClr val="FF0000"/>
              </a:solidFill>
              <a:latin typeface="黑体" panose="02010609060101010101" pitchFamily="2" charset="-122"/>
              <a:ea typeface="黑体" panose="02010609060101010101" pitchFamily="2" charset="-122"/>
            </a:endParaRPr>
          </a:p>
        </p:txBody>
      </p:sp>
      <p:sp>
        <p:nvSpPr>
          <p:cNvPr id="5967875" name="Text Box 5"/>
          <p:cNvSpPr txBox="1"/>
          <p:nvPr/>
        </p:nvSpPr>
        <p:spPr>
          <a:xfrm>
            <a:off x="1023938" y="928688"/>
            <a:ext cx="184150" cy="519112"/>
          </a:xfrm>
          <a:prstGeom prst="rect">
            <a:avLst/>
          </a:prstGeom>
          <a:noFill/>
          <a:ln w="9525">
            <a:noFill/>
          </a:ln>
        </p:spPr>
        <p:txBody>
          <a:bodyPr wrap="none">
            <a:spAutoFit/>
          </a:bodyPr>
          <a:p>
            <a:pPr algn="ctr">
              <a:buFont typeface="Arial" panose="020B0604020202020204" pitchFamily="34" charset="0"/>
            </a:pPr>
            <a:endParaRPr sz="2800" b="1" dirty="0">
              <a:solidFill>
                <a:srgbClr val="FF0000"/>
              </a:solidFill>
              <a:latin typeface="Arial" panose="020B0604020202020204" pitchFamily="34" charset="0"/>
            </a:endParaRPr>
          </a:p>
        </p:txBody>
      </p:sp>
      <p:sp>
        <p:nvSpPr>
          <p:cNvPr id="5967876" name="Text Box 6"/>
          <p:cNvSpPr txBox="1"/>
          <p:nvPr/>
        </p:nvSpPr>
        <p:spPr>
          <a:xfrm>
            <a:off x="1116013" y="1125538"/>
            <a:ext cx="7380287" cy="4359275"/>
          </a:xfrm>
          <a:prstGeom prst="rect">
            <a:avLst/>
          </a:prstGeom>
          <a:noFill/>
          <a:ln w="9525">
            <a:noFill/>
          </a:ln>
        </p:spPr>
        <p:txBody>
          <a:bodyPr>
            <a:spAutoFit/>
          </a:bodyPr>
          <a:p>
            <a:pPr>
              <a:buFont typeface="Arial" panose="020B0604020202020204" pitchFamily="34" charset="0"/>
            </a:pP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诚信</a:t>
            </a:r>
            <a:r>
              <a:rPr lang="en-US" altLang="zh-CN"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人生的指南针</a:t>
            </a:r>
            <a:r>
              <a:rPr lang="en-US" altLang="zh-CN" sz="2800" b="1">
                <a:solidFill>
                  <a:srgbClr val="0000CC"/>
                </a:solidFill>
                <a:latin typeface="黑体" panose="02010609060101010101" pitchFamily="2" charset="-122"/>
                <a:ea typeface="黑体" panose="02010609060101010101" pitchFamily="2" charset="-122"/>
              </a:rPr>
              <a:t>》</a:t>
            </a:r>
            <a:endParaRPr lang="en-US" altLang="zh-CN" sz="2800" b="1">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诚信</a:t>
            </a:r>
            <a:r>
              <a:rPr lang="en-US" altLang="zh-CN"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人生航船的风帆</a:t>
            </a:r>
            <a:r>
              <a:rPr lang="en-US" altLang="zh-CN" sz="2800" b="1">
                <a:solidFill>
                  <a:srgbClr val="0000CC"/>
                </a:solidFill>
                <a:latin typeface="黑体" panose="02010609060101010101" pitchFamily="2" charset="-122"/>
                <a:ea typeface="黑体" panose="02010609060101010101" pitchFamily="2" charset="-122"/>
              </a:rPr>
              <a:t>》</a:t>
            </a:r>
            <a:endParaRPr lang="en-US" altLang="zh-CN" sz="2800" b="1">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诚信</a:t>
            </a:r>
            <a:r>
              <a:rPr lang="en-US" altLang="zh-CN"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人生的信用卡</a:t>
            </a:r>
            <a:r>
              <a:rPr lang="en-US" altLang="zh-CN" sz="2800" b="1">
                <a:solidFill>
                  <a:srgbClr val="0000CC"/>
                </a:solidFill>
                <a:latin typeface="黑体" panose="02010609060101010101" pitchFamily="2" charset="-122"/>
                <a:ea typeface="黑体" panose="02010609060101010101" pitchFamily="2" charset="-122"/>
              </a:rPr>
              <a:t>》</a:t>
            </a:r>
            <a:endParaRPr lang="en-US" altLang="zh-CN" sz="2800" b="1">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诚信</a:t>
            </a:r>
            <a:r>
              <a:rPr lang="en-US" altLang="zh-CN"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开启未来的钥匙</a:t>
            </a:r>
            <a:r>
              <a:rPr lang="en-US" altLang="zh-CN" sz="2800" b="1">
                <a:solidFill>
                  <a:srgbClr val="0000CC"/>
                </a:solidFill>
                <a:latin typeface="黑体" panose="02010609060101010101" pitchFamily="2" charset="-122"/>
                <a:ea typeface="黑体" panose="02010609060101010101" pitchFamily="2" charset="-122"/>
              </a:rPr>
              <a:t>》</a:t>
            </a:r>
            <a:endParaRPr lang="en-US" altLang="zh-CN" sz="2800" b="1">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诚信</a:t>
            </a:r>
            <a:r>
              <a:rPr lang="en-US" altLang="zh-CN"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人品的试金石</a:t>
            </a:r>
            <a:r>
              <a:rPr lang="en-US" altLang="zh-CN" sz="2800" b="1">
                <a:solidFill>
                  <a:srgbClr val="0000CC"/>
                </a:solidFill>
                <a:latin typeface="黑体" panose="02010609060101010101" pitchFamily="2" charset="-122"/>
                <a:ea typeface="黑体" panose="02010609060101010101" pitchFamily="2" charset="-122"/>
              </a:rPr>
              <a:t>》</a:t>
            </a:r>
            <a:endParaRPr lang="en-US" altLang="zh-CN" sz="2800" b="1">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诚信</a:t>
            </a:r>
            <a:r>
              <a:rPr lang="en-US" altLang="zh-CN"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链接生命的金环</a:t>
            </a:r>
            <a:r>
              <a:rPr lang="en-US" altLang="zh-CN" sz="2800" b="1">
                <a:solidFill>
                  <a:srgbClr val="0000CC"/>
                </a:solidFill>
                <a:latin typeface="黑体" panose="02010609060101010101" pitchFamily="2" charset="-122"/>
                <a:ea typeface="黑体" panose="02010609060101010101" pitchFamily="2" charset="-122"/>
              </a:rPr>
              <a:t>》</a:t>
            </a:r>
            <a:endParaRPr lang="en-US" altLang="zh-CN" sz="2800" b="1">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诚信是桨</a:t>
            </a:r>
            <a:r>
              <a:rPr lang="en-US" altLang="zh-CN" sz="2800" b="1">
                <a:solidFill>
                  <a:srgbClr val="0000CC"/>
                </a:solidFill>
                <a:latin typeface="黑体" panose="02010609060101010101" pitchFamily="2" charset="-122"/>
                <a:ea typeface="黑体" panose="02010609060101010101" pitchFamily="2" charset="-122"/>
              </a:rPr>
              <a:t>》 </a:t>
            </a:r>
            <a:r>
              <a:rPr lang="zh-CN" altLang="en-US" sz="2800" b="1">
                <a:solidFill>
                  <a:srgbClr val="0000CC"/>
                </a:solidFill>
                <a:latin typeface="黑体" panose="02010609060101010101" pitchFamily="2" charset="-122"/>
                <a:ea typeface="黑体" panose="02010609060101010101" pitchFamily="2" charset="-122"/>
              </a:rPr>
              <a:t>　　　　　</a:t>
            </a:r>
            <a:endParaRPr lang="zh-CN" altLang="en-US" sz="2800" b="1">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诚信是生活中的阳光</a:t>
            </a:r>
            <a:r>
              <a:rPr lang="en-US" altLang="zh-CN" sz="2800" b="1">
                <a:solidFill>
                  <a:srgbClr val="0000CC"/>
                </a:solidFill>
                <a:latin typeface="黑体" panose="02010609060101010101" pitchFamily="2" charset="-122"/>
                <a:ea typeface="黑体" panose="02010609060101010101" pitchFamily="2" charset="-122"/>
              </a:rPr>
              <a:t>》</a:t>
            </a:r>
            <a:endParaRPr lang="en-US" altLang="zh-CN" sz="2800" b="1">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点一盏心灯</a:t>
            </a:r>
            <a:r>
              <a:rPr lang="en-US" altLang="zh-CN" sz="2800" b="1">
                <a:solidFill>
                  <a:srgbClr val="0000CC"/>
                </a:solidFill>
                <a:latin typeface="黑体" panose="02010609060101010101" pitchFamily="2" charset="-122"/>
                <a:ea typeface="黑体" panose="02010609060101010101" pitchFamily="2" charset="-122"/>
              </a:rPr>
              <a:t>》 </a:t>
            </a:r>
            <a:r>
              <a:rPr lang="zh-CN" altLang="en-US" sz="2800" b="1">
                <a:solidFill>
                  <a:srgbClr val="0000CC"/>
                </a:solidFill>
                <a:latin typeface="黑体" panose="02010609060101010101" pitchFamily="2" charset="-122"/>
                <a:ea typeface="黑体" panose="02010609060101010101" pitchFamily="2" charset="-122"/>
              </a:rPr>
              <a:t>　　　　</a:t>
            </a:r>
            <a:endParaRPr lang="zh-CN" altLang="en-US" sz="2800" b="1">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守住你的金矿</a:t>
            </a:r>
            <a:r>
              <a:rPr lang="en-US" altLang="zh-CN" sz="2800" b="1">
                <a:solidFill>
                  <a:srgbClr val="0000CC"/>
                </a:solidFill>
                <a:latin typeface="黑体" panose="02010609060101010101" pitchFamily="2" charset="-122"/>
                <a:ea typeface="黑体" panose="02010609060101010101" pitchFamily="2" charset="-122"/>
              </a:rPr>
              <a:t>》</a:t>
            </a:r>
            <a:endParaRPr lang="en-US" altLang="zh-CN" sz="2800" b="1">
              <a:solidFill>
                <a:srgbClr val="0000CC"/>
              </a:solidFill>
              <a:latin typeface="黑体" panose="02010609060101010101" pitchFamily="2" charset="-122"/>
              <a:ea typeface="黑体" panose="02010609060101010101" pitchFamily="2" charset="-122"/>
            </a:endParaRPr>
          </a:p>
        </p:txBody>
      </p:sp>
      <p:sp>
        <p:nvSpPr>
          <p:cNvPr id="5967877" name="Text Box 7"/>
          <p:cNvSpPr txBox="1"/>
          <p:nvPr/>
        </p:nvSpPr>
        <p:spPr>
          <a:xfrm>
            <a:off x="447675" y="3663950"/>
            <a:ext cx="184150" cy="519113"/>
          </a:xfrm>
          <a:prstGeom prst="rect">
            <a:avLst/>
          </a:prstGeom>
          <a:noFill/>
          <a:ln w="9525">
            <a:noFill/>
          </a:ln>
        </p:spPr>
        <p:txBody>
          <a:bodyPr wrap="none">
            <a:spAutoFit/>
          </a:bodyPr>
          <a:p>
            <a:pPr algn="ctr">
              <a:buFont typeface="Arial" panose="020B0604020202020204" pitchFamily="34" charset="0"/>
            </a:pPr>
            <a:endParaRPr sz="2800" b="1" dirty="0">
              <a:solidFill>
                <a:srgbClr val="FF0000"/>
              </a:solidFill>
              <a:latin typeface="Arial" panose="020B0604020202020204" pitchFamily="34" charset="0"/>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967876">
                                            <p:txEl>
                                              <p:charRg st="0" end="13"/>
                                            </p:txEl>
                                          </p:spTgt>
                                        </p:tgtEl>
                                        <p:attrNameLst>
                                          <p:attrName>style.visibility</p:attrName>
                                        </p:attrNameLst>
                                      </p:cBhvr>
                                      <p:to>
                                        <p:strVal val="visible"/>
                                      </p:to>
                                    </p:set>
                                    <p:anim calcmode="lin" valueType="num">
                                      <p:cBhvr additive="base">
                                        <p:cTn id="7" dur="500" fill="hold"/>
                                        <p:tgtEl>
                                          <p:spTgt spid="5967876">
                                            <p:txEl>
                                              <p:charRg st="0" end="1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967876">
                                            <p:txEl>
                                              <p:charRg st="0" end="1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967876">
                                            <p:txEl>
                                              <p:charRg st="13" end="27"/>
                                            </p:txEl>
                                          </p:spTgt>
                                        </p:tgtEl>
                                        <p:attrNameLst>
                                          <p:attrName>style.visibility</p:attrName>
                                        </p:attrNameLst>
                                      </p:cBhvr>
                                      <p:to>
                                        <p:strVal val="visible"/>
                                      </p:to>
                                    </p:set>
                                    <p:anim calcmode="lin" valueType="num">
                                      <p:cBhvr additive="base">
                                        <p:cTn id="13" dur="500" fill="hold"/>
                                        <p:tgtEl>
                                          <p:spTgt spid="5967876">
                                            <p:txEl>
                                              <p:charRg st="13" end="27"/>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967876">
                                            <p:txEl>
                                              <p:charRg st="13" end="27"/>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967876">
                                            <p:txEl>
                                              <p:charRg st="27" end="40"/>
                                            </p:txEl>
                                          </p:spTgt>
                                        </p:tgtEl>
                                        <p:attrNameLst>
                                          <p:attrName>style.visibility</p:attrName>
                                        </p:attrNameLst>
                                      </p:cBhvr>
                                      <p:to>
                                        <p:strVal val="visible"/>
                                      </p:to>
                                    </p:set>
                                    <p:anim calcmode="lin" valueType="num">
                                      <p:cBhvr additive="base">
                                        <p:cTn id="19" dur="500" fill="hold"/>
                                        <p:tgtEl>
                                          <p:spTgt spid="5967876">
                                            <p:txEl>
                                              <p:charRg st="27" end="4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967876">
                                            <p:txEl>
                                              <p:charRg st="27" end="4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967876">
                                            <p:txEl>
                                              <p:charRg st="40" end="54"/>
                                            </p:txEl>
                                          </p:spTgt>
                                        </p:tgtEl>
                                        <p:attrNameLst>
                                          <p:attrName>style.visibility</p:attrName>
                                        </p:attrNameLst>
                                      </p:cBhvr>
                                      <p:to>
                                        <p:strVal val="visible"/>
                                      </p:to>
                                    </p:set>
                                    <p:anim calcmode="lin" valueType="num">
                                      <p:cBhvr additive="base">
                                        <p:cTn id="25" dur="500" fill="hold"/>
                                        <p:tgtEl>
                                          <p:spTgt spid="5967876">
                                            <p:txEl>
                                              <p:charRg st="40" end="5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967876">
                                            <p:txEl>
                                              <p:charRg st="40" end="5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967876">
                                            <p:txEl>
                                              <p:charRg st="54" end="67"/>
                                            </p:txEl>
                                          </p:spTgt>
                                        </p:tgtEl>
                                        <p:attrNameLst>
                                          <p:attrName>style.visibility</p:attrName>
                                        </p:attrNameLst>
                                      </p:cBhvr>
                                      <p:to>
                                        <p:strVal val="visible"/>
                                      </p:to>
                                    </p:set>
                                    <p:anim calcmode="lin" valueType="num">
                                      <p:cBhvr additive="base">
                                        <p:cTn id="31" dur="500" fill="hold"/>
                                        <p:tgtEl>
                                          <p:spTgt spid="5967876">
                                            <p:txEl>
                                              <p:charRg st="54" end="6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967876">
                                            <p:txEl>
                                              <p:charRg st="54" end="6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967876">
                                            <p:txEl>
                                              <p:charRg st="67" end="81"/>
                                            </p:txEl>
                                          </p:spTgt>
                                        </p:tgtEl>
                                        <p:attrNameLst>
                                          <p:attrName>style.visibility</p:attrName>
                                        </p:attrNameLst>
                                      </p:cBhvr>
                                      <p:to>
                                        <p:strVal val="visible"/>
                                      </p:to>
                                    </p:set>
                                    <p:anim calcmode="lin" valueType="num">
                                      <p:cBhvr additive="base">
                                        <p:cTn id="37" dur="500" fill="hold"/>
                                        <p:tgtEl>
                                          <p:spTgt spid="5967876">
                                            <p:txEl>
                                              <p:charRg st="67" end="8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967876">
                                            <p:txEl>
                                              <p:charRg st="67" end="81"/>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967876">
                                            <p:txEl>
                                              <p:charRg st="81" end="94"/>
                                            </p:txEl>
                                          </p:spTgt>
                                        </p:tgtEl>
                                        <p:attrNameLst>
                                          <p:attrName>style.visibility</p:attrName>
                                        </p:attrNameLst>
                                      </p:cBhvr>
                                      <p:to>
                                        <p:strVal val="visible"/>
                                      </p:to>
                                    </p:set>
                                    <p:anim calcmode="lin" valueType="num">
                                      <p:cBhvr additive="base">
                                        <p:cTn id="43" dur="500" fill="hold"/>
                                        <p:tgtEl>
                                          <p:spTgt spid="5967876">
                                            <p:txEl>
                                              <p:charRg st="81" end="94"/>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967876">
                                            <p:txEl>
                                              <p:charRg st="81" end="94"/>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967876">
                                            <p:txEl>
                                              <p:charRg st="94" end="106"/>
                                            </p:txEl>
                                          </p:spTgt>
                                        </p:tgtEl>
                                        <p:attrNameLst>
                                          <p:attrName>style.visibility</p:attrName>
                                        </p:attrNameLst>
                                      </p:cBhvr>
                                      <p:to>
                                        <p:strVal val="visible"/>
                                      </p:to>
                                    </p:set>
                                    <p:anim calcmode="lin" valueType="num">
                                      <p:cBhvr additive="base">
                                        <p:cTn id="49" dur="500" fill="hold"/>
                                        <p:tgtEl>
                                          <p:spTgt spid="5967876">
                                            <p:txEl>
                                              <p:charRg st="94" end="10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967876">
                                            <p:txEl>
                                              <p:charRg st="94" end="10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5967876">
                                            <p:txEl>
                                              <p:charRg st="106" end="119"/>
                                            </p:txEl>
                                          </p:spTgt>
                                        </p:tgtEl>
                                        <p:attrNameLst>
                                          <p:attrName>style.visibility</p:attrName>
                                        </p:attrNameLst>
                                      </p:cBhvr>
                                      <p:to>
                                        <p:strVal val="visible"/>
                                      </p:to>
                                    </p:set>
                                    <p:anim calcmode="lin" valueType="num">
                                      <p:cBhvr additive="base">
                                        <p:cTn id="55" dur="500" fill="hold"/>
                                        <p:tgtEl>
                                          <p:spTgt spid="5967876">
                                            <p:txEl>
                                              <p:charRg st="106" end="11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967876">
                                            <p:txEl>
                                              <p:charRg st="106" end="11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5967876">
                                            <p:txEl>
                                              <p:charRg st="119" end="128"/>
                                            </p:txEl>
                                          </p:spTgt>
                                        </p:tgtEl>
                                        <p:attrNameLst>
                                          <p:attrName>style.visibility</p:attrName>
                                        </p:attrNameLst>
                                      </p:cBhvr>
                                      <p:to>
                                        <p:strVal val="visible"/>
                                      </p:to>
                                    </p:set>
                                    <p:anim calcmode="lin" valueType="num">
                                      <p:cBhvr additive="base">
                                        <p:cTn id="61" dur="500" fill="hold"/>
                                        <p:tgtEl>
                                          <p:spTgt spid="5967876">
                                            <p:txEl>
                                              <p:charRg st="119" end="12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967876">
                                            <p:txEl>
                                              <p:charRg st="119" end="12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68898" name="Text Box 5"/>
          <p:cNvSpPr txBox="1"/>
          <p:nvPr/>
        </p:nvSpPr>
        <p:spPr>
          <a:xfrm>
            <a:off x="179388" y="188913"/>
            <a:ext cx="6659562" cy="2438400"/>
          </a:xfrm>
          <a:prstGeom prst="rect">
            <a:avLst/>
          </a:prstGeom>
          <a:noFill/>
          <a:ln w="9525">
            <a:noFill/>
          </a:ln>
        </p:spPr>
        <p:txBody>
          <a:bodyPr>
            <a:spAutoFit/>
          </a:bodyPr>
          <a:p>
            <a:pPr>
              <a:spcBef>
                <a:spcPct val="50000"/>
              </a:spcBef>
              <a:buFont typeface="Arial" panose="020B0604020202020204" pitchFamily="34" charset="0"/>
            </a:pPr>
            <a:r>
              <a:rPr lang="zh-CN" altLang="en-US" sz="2800" b="1" dirty="0">
                <a:solidFill>
                  <a:srgbClr val="FF3300"/>
                </a:solidFill>
                <a:latin typeface="Arial" panose="020B0604020202020204" pitchFamily="34" charset="0"/>
                <a:ea typeface="黑体" panose="02010609060101010101" pitchFamily="2" charset="-122"/>
              </a:rPr>
              <a:t>例５：</a:t>
            </a:r>
            <a:r>
              <a:rPr lang="zh-CN" altLang="en-US" sz="2800" b="1" dirty="0">
                <a:solidFill>
                  <a:srgbClr val="0000CC"/>
                </a:solidFill>
                <a:latin typeface="Arial" panose="020B0604020202020204" pitchFamily="34" charset="0"/>
                <a:ea typeface="黑体" panose="02010609060101010101" pitchFamily="2" charset="-122"/>
              </a:rPr>
              <a:t>以“爱”为话题</a:t>
            </a:r>
            <a:endParaRPr lang="zh-CN" altLang="en-US" sz="2800" b="1" dirty="0">
              <a:solidFill>
                <a:srgbClr val="0000CC"/>
              </a:solidFill>
              <a:latin typeface="Arial" panose="020B0604020202020204" pitchFamily="34" charset="0"/>
              <a:ea typeface="黑体" panose="02010609060101010101" pitchFamily="2" charset="-122"/>
            </a:endParaRPr>
          </a:p>
          <a:p>
            <a:pPr>
              <a:spcBef>
                <a:spcPct val="50000"/>
              </a:spcBef>
              <a:buFont typeface="Arial" panose="020B0604020202020204" pitchFamily="34" charset="0"/>
            </a:pPr>
            <a:r>
              <a:rPr lang="zh-CN" altLang="en-US" sz="2800" b="1" dirty="0">
                <a:solidFill>
                  <a:srgbClr val="0000CC"/>
                </a:solidFill>
                <a:latin typeface="Arial" panose="020B0604020202020204" pitchFamily="34" charset="0"/>
                <a:ea typeface="黑体" panose="02010609060101010101" pitchFamily="2" charset="-122"/>
              </a:rPr>
              <a:t>　　</a:t>
            </a:r>
            <a:r>
              <a:rPr lang="en-US" altLang="zh-CN" sz="2800" b="1" dirty="0">
                <a:solidFill>
                  <a:srgbClr val="0000CC"/>
                </a:solidFill>
                <a:latin typeface="Arial" panose="020B0604020202020204" pitchFamily="34" charset="0"/>
                <a:ea typeface="黑体" panose="02010609060101010101" pitchFamily="2" charset="-122"/>
              </a:rPr>
              <a:t>   </a:t>
            </a:r>
            <a:r>
              <a:rPr lang="zh-CN" altLang="en-US" sz="2800" b="1" dirty="0">
                <a:solidFill>
                  <a:srgbClr val="0000CC"/>
                </a:solidFill>
                <a:latin typeface="Arial" panose="020B0604020202020204" pitchFamily="34" charset="0"/>
                <a:ea typeface="黑体" panose="02010609060101010101" pitchFamily="2" charset="-122"/>
              </a:rPr>
              <a:t>《永恒的水晶》</a:t>
            </a:r>
            <a:endParaRPr lang="zh-CN" altLang="en-US" sz="2800" b="1" dirty="0">
              <a:solidFill>
                <a:srgbClr val="0000CC"/>
              </a:solidFill>
              <a:latin typeface="Arial" panose="020B0604020202020204" pitchFamily="34" charset="0"/>
              <a:ea typeface="黑体" panose="02010609060101010101" pitchFamily="2" charset="-122"/>
            </a:endParaRPr>
          </a:p>
          <a:p>
            <a:pPr>
              <a:spcBef>
                <a:spcPct val="50000"/>
              </a:spcBef>
              <a:buFont typeface="Arial" panose="020B0604020202020204" pitchFamily="34" charset="0"/>
            </a:pPr>
            <a:r>
              <a:rPr lang="zh-CN" altLang="en-US" sz="2800" b="1" dirty="0">
                <a:solidFill>
                  <a:srgbClr val="FF0000"/>
                </a:solidFill>
                <a:latin typeface="Arial" panose="020B0604020202020204" pitchFamily="34" charset="0"/>
                <a:ea typeface="黑体" panose="02010609060101010101" pitchFamily="2" charset="-122"/>
              </a:rPr>
              <a:t>例６：</a:t>
            </a:r>
            <a:r>
              <a:rPr lang="zh-CN" altLang="en-US" sz="2800" b="1" dirty="0">
                <a:solidFill>
                  <a:srgbClr val="0000CC"/>
                </a:solidFill>
                <a:latin typeface="Arial" panose="020B0604020202020204" pitchFamily="34" charset="0"/>
                <a:ea typeface="黑体" panose="02010609060101010101" pitchFamily="2" charset="-122"/>
              </a:rPr>
              <a:t>以“分数”为话题</a:t>
            </a:r>
            <a:endParaRPr lang="zh-CN" altLang="en-US" sz="2800" b="1" dirty="0">
              <a:solidFill>
                <a:srgbClr val="0000CC"/>
              </a:solidFill>
              <a:latin typeface="Arial" panose="020B0604020202020204" pitchFamily="34" charset="0"/>
              <a:ea typeface="黑体" panose="02010609060101010101" pitchFamily="2" charset="-122"/>
            </a:endParaRPr>
          </a:p>
          <a:p>
            <a:pPr>
              <a:spcBef>
                <a:spcPct val="50000"/>
              </a:spcBef>
              <a:buFont typeface="Arial" panose="020B0604020202020204" pitchFamily="34" charset="0"/>
            </a:pPr>
            <a:r>
              <a:rPr lang="zh-CN" altLang="en-US" sz="2800" b="1" dirty="0">
                <a:solidFill>
                  <a:srgbClr val="0000CC"/>
                </a:solidFill>
                <a:latin typeface="Arial" panose="020B0604020202020204" pitchFamily="34" charset="0"/>
                <a:ea typeface="黑体" panose="02010609060101010101" pitchFamily="2" charset="-122"/>
              </a:rPr>
              <a:t>　　　《零存整取》</a:t>
            </a:r>
            <a:endParaRPr lang="zh-CN" altLang="en-US" sz="2800" b="1" dirty="0">
              <a:solidFill>
                <a:srgbClr val="0000CC"/>
              </a:solidFill>
              <a:latin typeface="Arial" panose="020B0604020202020204" pitchFamily="34" charset="0"/>
              <a:ea typeface="黑体" panose="02010609060101010101" pitchFamily="2" charset="-122"/>
            </a:endParaRPr>
          </a:p>
        </p:txBody>
      </p:sp>
      <p:sp>
        <p:nvSpPr>
          <p:cNvPr id="5968899" name="Text Box 6"/>
          <p:cNvSpPr txBox="1"/>
          <p:nvPr/>
        </p:nvSpPr>
        <p:spPr>
          <a:xfrm>
            <a:off x="468313" y="981075"/>
            <a:ext cx="8135937" cy="519113"/>
          </a:xfrm>
          <a:prstGeom prst="rect">
            <a:avLst/>
          </a:prstGeom>
          <a:noFill/>
          <a:ln w="9525">
            <a:noFill/>
          </a:ln>
        </p:spPr>
        <p:txBody>
          <a:bodyPr>
            <a:spAutoFit/>
          </a:bodyPr>
          <a:p>
            <a:pPr>
              <a:spcBef>
                <a:spcPct val="50000"/>
              </a:spcBef>
              <a:buFont typeface="Arial" panose="020B0604020202020204" pitchFamily="34" charset="0"/>
            </a:pPr>
            <a:endParaRPr sz="2800" b="1" dirty="0">
              <a:solidFill>
                <a:srgbClr val="FF3399"/>
              </a:solidFill>
              <a:latin typeface="Arial" panose="020B0604020202020204" pitchFamily="34" charset="0"/>
              <a:ea typeface="黑体" panose="02010609060101010101" pitchFamily="2" charset="-122"/>
            </a:endParaRPr>
          </a:p>
        </p:txBody>
      </p:sp>
      <p:sp>
        <p:nvSpPr>
          <p:cNvPr id="5968900" name="Text Box 7"/>
          <p:cNvSpPr txBox="1"/>
          <p:nvPr/>
        </p:nvSpPr>
        <p:spPr>
          <a:xfrm>
            <a:off x="107950" y="3070225"/>
            <a:ext cx="8353425" cy="517525"/>
          </a:xfrm>
          <a:prstGeom prst="rect">
            <a:avLst/>
          </a:prstGeom>
          <a:noFill/>
          <a:ln w="9525">
            <a:noFill/>
          </a:ln>
        </p:spPr>
        <p:txBody>
          <a:bodyPr>
            <a:spAutoFit/>
          </a:bodyPr>
          <a:p>
            <a:pPr>
              <a:spcBef>
                <a:spcPct val="50000"/>
              </a:spcBef>
              <a:buFont typeface="Arial" panose="020B0604020202020204" pitchFamily="34" charset="0"/>
            </a:pPr>
            <a:r>
              <a:rPr lang="zh-CN" altLang="en-US" sz="2800" b="1">
                <a:solidFill>
                  <a:srgbClr val="FF0000"/>
                </a:solidFill>
                <a:latin typeface="Arial" panose="020B0604020202020204" pitchFamily="34" charset="0"/>
                <a:ea typeface="黑体" panose="02010609060101010101" pitchFamily="2" charset="-122"/>
              </a:rPr>
              <a:t>例７： 以“感情亲疏和对事物的认识”为话题</a:t>
            </a:r>
            <a:endParaRPr lang="zh-CN" altLang="en-US" sz="2800" b="1">
              <a:solidFill>
                <a:srgbClr val="FF0000"/>
              </a:solidFill>
              <a:latin typeface="Arial" panose="020B0604020202020204" pitchFamily="34" charset="0"/>
              <a:ea typeface="黑体" panose="02010609060101010101" pitchFamily="2" charset="-122"/>
            </a:endParaRPr>
          </a:p>
        </p:txBody>
      </p:sp>
      <p:sp>
        <p:nvSpPr>
          <p:cNvPr id="5968901" name="Text Box 8"/>
          <p:cNvSpPr txBox="1"/>
          <p:nvPr/>
        </p:nvSpPr>
        <p:spPr>
          <a:xfrm>
            <a:off x="971550" y="3789363"/>
            <a:ext cx="7129463" cy="2438400"/>
          </a:xfrm>
          <a:prstGeom prst="rect">
            <a:avLst/>
          </a:prstGeom>
          <a:noFill/>
          <a:ln w="9525">
            <a:noFill/>
          </a:ln>
        </p:spPr>
        <p:txBody>
          <a:bodyPr>
            <a:spAutoFit/>
          </a:bodyPr>
          <a:p>
            <a:pPr>
              <a:spcBef>
                <a:spcPct val="50000"/>
              </a:spcBef>
              <a:buFont typeface="Arial" panose="020B0604020202020204" pitchFamily="34" charset="0"/>
            </a:pPr>
            <a:r>
              <a:rPr lang="en-US" altLang="zh-CN"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Arial" panose="020B0604020202020204" pitchFamily="34" charset="0"/>
                <a:ea typeface="黑体" panose="02010609060101010101" pitchFamily="2" charset="-122"/>
              </a:rPr>
              <a:t>走出感情的沼泽</a:t>
            </a:r>
            <a:r>
              <a:rPr lang="en-US" altLang="zh-CN" sz="2800" b="1">
                <a:solidFill>
                  <a:srgbClr val="0000CC"/>
                </a:solidFill>
                <a:latin typeface="Arial" panose="020B0604020202020204" pitchFamily="34" charset="0"/>
                <a:ea typeface="黑体" panose="02010609060101010101" pitchFamily="2" charset="-122"/>
              </a:rPr>
              <a:t>》</a:t>
            </a:r>
            <a:endParaRPr lang="en-US" altLang="zh-CN" sz="2800" b="1">
              <a:solidFill>
                <a:srgbClr val="0000CC"/>
              </a:solidFill>
              <a:latin typeface="Arial" panose="020B0604020202020204" pitchFamily="34" charset="0"/>
              <a:ea typeface="黑体" panose="02010609060101010101" pitchFamily="2" charset="-122"/>
            </a:endParaRPr>
          </a:p>
          <a:p>
            <a:pPr>
              <a:spcBef>
                <a:spcPct val="50000"/>
              </a:spcBef>
              <a:buFont typeface="Arial" panose="020B0604020202020204" pitchFamily="34" charset="0"/>
            </a:pPr>
            <a:r>
              <a:rPr lang="en-US" altLang="zh-CN"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Arial" panose="020B0604020202020204" pitchFamily="34" charset="0"/>
                <a:ea typeface="黑体" panose="02010609060101010101" pitchFamily="2" charset="-122"/>
              </a:rPr>
              <a:t>更新我们头脑中的感情“软件”</a:t>
            </a:r>
            <a:r>
              <a:rPr lang="en-US" altLang="zh-CN" sz="2800" b="1">
                <a:solidFill>
                  <a:srgbClr val="0000CC"/>
                </a:solidFill>
                <a:latin typeface="Arial" panose="020B0604020202020204" pitchFamily="34" charset="0"/>
                <a:ea typeface="黑体" panose="02010609060101010101" pitchFamily="2" charset="-122"/>
              </a:rPr>
              <a:t>》</a:t>
            </a:r>
            <a:endParaRPr lang="en-US" altLang="zh-CN" sz="2800" b="1">
              <a:solidFill>
                <a:srgbClr val="0000CC"/>
              </a:solidFill>
              <a:latin typeface="Arial" panose="020B0604020202020204" pitchFamily="34" charset="0"/>
              <a:ea typeface="黑体" panose="02010609060101010101" pitchFamily="2" charset="-122"/>
            </a:endParaRPr>
          </a:p>
          <a:p>
            <a:pPr>
              <a:spcBef>
                <a:spcPct val="50000"/>
              </a:spcBef>
              <a:buFont typeface="Arial" panose="020B0604020202020204" pitchFamily="34" charset="0"/>
            </a:pPr>
            <a:r>
              <a:rPr lang="en-US" altLang="zh-CN"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Arial" panose="020B0604020202020204" pitchFamily="34" charset="0"/>
                <a:ea typeface="黑体" panose="02010609060101010101" pitchFamily="2" charset="-122"/>
              </a:rPr>
              <a:t>感情不是保险绳</a:t>
            </a:r>
            <a:r>
              <a:rPr lang="en-US" altLang="zh-CN" sz="2800" b="1">
                <a:solidFill>
                  <a:srgbClr val="0000CC"/>
                </a:solidFill>
                <a:latin typeface="Arial" panose="020B0604020202020204" pitchFamily="34" charset="0"/>
                <a:ea typeface="黑体" panose="02010609060101010101" pitchFamily="2" charset="-122"/>
              </a:rPr>
              <a:t>》</a:t>
            </a:r>
            <a:endParaRPr lang="en-US" altLang="zh-CN" sz="2800" b="1">
              <a:solidFill>
                <a:srgbClr val="0000CC"/>
              </a:solidFill>
              <a:latin typeface="Arial" panose="020B0604020202020204" pitchFamily="34" charset="0"/>
              <a:ea typeface="黑体" panose="02010609060101010101" pitchFamily="2" charset="-122"/>
            </a:endParaRPr>
          </a:p>
          <a:p>
            <a:pPr>
              <a:spcBef>
                <a:spcPct val="50000"/>
              </a:spcBef>
              <a:buFont typeface="Arial" panose="020B0604020202020204" pitchFamily="34" charset="0"/>
            </a:pPr>
            <a:r>
              <a:rPr lang="en-US" altLang="zh-CN"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Arial" panose="020B0604020202020204" pitchFamily="34" charset="0"/>
                <a:ea typeface="黑体" panose="02010609060101010101" pitchFamily="2" charset="-122"/>
              </a:rPr>
              <a:t>放下感情的叶片</a:t>
            </a:r>
            <a:r>
              <a:rPr lang="en-US" altLang="zh-CN" sz="2800" b="1">
                <a:solidFill>
                  <a:srgbClr val="0000CC"/>
                </a:solidFill>
                <a:latin typeface="Arial" panose="020B0604020202020204" pitchFamily="34" charset="0"/>
                <a:ea typeface="黑体" panose="02010609060101010101" pitchFamily="2" charset="-122"/>
              </a:rPr>
              <a:t>》</a:t>
            </a:r>
            <a:endParaRPr lang="en-US" altLang="zh-CN" sz="2800" b="1">
              <a:solidFill>
                <a:srgbClr val="0000CC"/>
              </a:solidFill>
              <a:latin typeface="Arial" panose="020B0604020202020204" pitchFamily="34" charset="0"/>
              <a:ea typeface="黑体" panose="02010609060101010101" pitchFamily="2" charset="-122"/>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968898">
                                            <p:txEl>
                                              <p:charRg st="0" end="11"/>
                                            </p:txEl>
                                          </p:spTgt>
                                        </p:tgtEl>
                                        <p:attrNameLst>
                                          <p:attrName>style.visibility</p:attrName>
                                        </p:attrNameLst>
                                      </p:cBhvr>
                                      <p:to>
                                        <p:strVal val="visible"/>
                                      </p:to>
                                    </p:set>
                                    <p:animEffect transition="in" filter="box(in)">
                                      <p:cBhvr>
                                        <p:cTn id="7" dur="500"/>
                                        <p:tgtEl>
                                          <p:spTgt spid="5968898">
                                            <p:txEl>
                                              <p:charRg st="0" end="1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968898">
                                            <p:txEl>
                                              <p:charRg st="11" end="24"/>
                                            </p:txEl>
                                          </p:spTgt>
                                        </p:tgtEl>
                                        <p:attrNameLst>
                                          <p:attrName>style.visibility</p:attrName>
                                        </p:attrNameLst>
                                      </p:cBhvr>
                                      <p:to>
                                        <p:strVal val="visible"/>
                                      </p:to>
                                    </p:set>
                                    <p:animEffect transition="in" filter="box(in)">
                                      <p:cBhvr>
                                        <p:cTn id="12" dur="500"/>
                                        <p:tgtEl>
                                          <p:spTgt spid="5968898">
                                            <p:txEl>
                                              <p:charRg st="11" end="2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968898">
                                            <p:txEl>
                                              <p:charRg st="24" end="36"/>
                                            </p:txEl>
                                          </p:spTgt>
                                        </p:tgtEl>
                                        <p:attrNameLst>
                                          <p:attrName>style.visibility</p:attrName>
                                        </p:attrNameLst>
                                      </p:cBhvr>
                                      <p:to>
                                        <p:strVal val="visible"/>
                                      </p:to>
                                    </p:set>
                                    <p:animEffect transition="in" filter="box(in)">
                                      <p:cBhvr>
                                        <p:cTn id="17" dur="500"/>
                                        <p:tgtEl>
                                          <p:spTgt spid="5968898">
                                            <p:txEl>
                                              <p:charRg st="24" end="3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968898">
                                            <p:txEl>
                                              <p:charRg st="36" end="46"/>
                                            </p:txEl>
                                          </p:spTgt>
                                        </p:tgtEl>
                                        <p:attrNameLst>
                                          <p:attrName>style.visibility</p:attrName>
                                        </p:attrNameLst>
                                      </p:cBhvr>
                                      <p:to>
                                        <p:strVal val="visible"/>
                                      </p:to>
                                    </p:set>
                                    <p:animEffect transition="in" filter="box(in)">
                                      <p:cBhvr>
                                        <p:cTn id="22" dur="500"/>
                                        <p:tgtEl>
                                          <p:spTgt spid="5968898">
                                            <p:txEl>
                                              <p:charRg st="36" end="4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nodeType="clickEffect" nodePh="1">
                                  <p:stCondLst>
                                    <p:cond delay="0"/>
                                  </p:stCondLst>
                                  <p:endCondLst>
                                    <p:cond evt="begin" delay="0">
                                      <p:tn val="25"/>
                                    </p:cond>
                                  </p:endCondLst>
                                  <p:childTnLst>
                                    <p:set>
                                      <p:cBhvr>
                                        <p:cTn id="26" dur="1" fill="hold">
                                          <p:stCondLst>
                                            <p:cond delay="0"/>
                                          </p:stCondLst>
                                        </p:cTn>
                                        <p:tgtEl>
                                          <p:spTgt spid="5968899">
                                            <p:txEl>
                                              <p:charRg st="0" end="1"/>
                                            </p:txEl>
                                          </p:spTgt>
                                        </p:tgtEl>
                                        <p:attrNameLst>
                                          <p:attrName>style.visibility</p:attrName>
                                        </p:attrNameLst>
                                      </p:cBhvr>
                                      <p:to>
                                        <p:strVal val="visible"/>
                                      </p:to>
                                    </p:set>
                                    <p:animEffect transition="in" filter="checkerboard(across)">
                                      <p:cBhvr>
                                        <p:cTn id="27" dur="500"/>
                                        <p:tgtEl>
                                          <p:spTgt spid="5968899">
                                            <p:txEl>
                                              <p:charRg st="0"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5968900">
                                            <p:txEl>
                                              <p:charRg st="0" end="22"/>
                                            </p:txEl>
                                          </p:spTgt>
                                        </p:tgtEl>
                                        <p:attrNameLst>
                                          <p:attrName>style.visibility</p:attrName>
                                        </p:attrNameLst>
                                      </p:cBhvr>
                                      <p:to>
                                        <p:strVal val="visible"/>
                                      </p:to>
                                    </p:set>
                                    <p:animEffect transition="in" filter="checkerboard(across)">
                                      <p:cBhvr>
                                        <p:cTn id="32" dur="500"/>
                                        <p:tgtEl>
                                          <p:spTgt spid="5968900">
                                            <p:txEl>
                                              <p:charRg st="0" end="2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5968901">
                                            <p:txEl>
                                              <p:charRg st="0" end="10"/>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5968901">
                                            <p:txEl>
                                              <p:charRg st="10" end="27"/>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5968901">
                                            <p:txEl>
                                              <p:charRg st="27" end="37"/>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5968901">
                                            <p:txEl>
                                              <p:charRg st="37" end="4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69922" name="Text Box 4"/>
          <p:cNvSpPr txBox="1"/>
          <p:nvPr/>
        </p:nvSpPr>
        <p:spPr>
          <a:xfrm>
            <a:off x="539750" y="1196975"/>
            <a:ext cx="7848600" cy="5216525"/>
          </a:xfrm>
          <a:prstGeom prst="rect">
            <a:avLst/>
          </a:prstGeom>
          <a:noFill/>
          <a:ln w="9525">
            <a:noFill/>
          </a:ln>
        </p:spPr>
        <p:txBody>
          <a:bodyPr>
            <a:spAutoFit/>
          </a:bodyPr>
          <a:p>
            <a:pPr>
              <a:buFont typeface="Arial" panose="020B0604020202020204" pitchFamily="34" charset="0"/>
            </a:pPr>
            <a:r>
              <a:rPr lang="zh-CN" altLang="en-US" sz="2800" b="1" dirty="0">
                <a:solidFill>
                  <a:srgbClr val="FF0000"/>
                </a:solidFill>
                <a:latin typeface="黑体" panose="02010609060101010101" pitchFamily="2" charset="-122"/>
                <a:ea typeface="黑体" panose="02010609060101010101" pitchFamily="2" charset="-122"/>
              </a:rPr>
              <a:t>　　例１：</a:t>
            </a:r>
            <a:r>
              <a:rPr lang="zh-CN" altLang="en-US" sz="2800" b="1" dirty="0">
                <a:solidFill>
                  <a:srgbClr val="0000CC"/>
                </a:solidFill>
                <a:latin typeface="黑体" panose="02010609060101010101" pitchFamily="2" charset="-122"/>
                <a:ea typeface="黑体" panose="02010609060101010101" pitchFamily="2" charset="-122"/>
              </a:rPr>
              <a:t>作文</a:t>
            </a:r>
            <a:r>
              <a:rPr lang="zh-CN" altLang="en-US" sz="2800" b="1">
                <a:solidFill>
                  <a:srgbClr val="0000CC"/>
                </a:solidFill>
                <a:latin typeface="黑体" panose="02010609060101010101" pitchFamily="2" charset="-122"/>
                <a:ea typeface="黑体" panose="02010609060101010101" pitchFamily="2" charset="-122"/>
              </a:rPr>
              <a:t>的话题是</a:t>
            </a:r>
            <a:r>
              <a:rPr lang="zh-CN" altLang="en-US"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诚信</a:t>
            </a:r>
            <a:r>
              <a:rPr lang="zh-CN" altLang="en-US"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，有考生拟题</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诚信</a:t>
            </a:r>
            <a:r>
              <a:rPr lang="zh-CN" altLang="en-US"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漂流记</a:t>
            </a:r>
            <a:r>
              <a:rPr lang="zh-CN" altLang="en-US" sz="2800" b="1">
                <a:solidFill>
                  <a:srgbClr val="0000CC"/>
                </a:solidFill>
                <a:latin typeface="Arial" panose="020B0604020202020204" pitchFamily="34" charset="0"/>
                <a:ea typeface="黑体" panose="02010609060101010101" pitchFamily="2" charset="-122"/>
              </a:rPr>
              <a:t>”</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，把</a:t>
            </a:r>
            <a:r>
              <a:rPr lang="zh-CN" altLang="en-US"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诚信</a:t>
            </a:r>
            <a:r>
              <a:rPr lang="zh-CN" altLang="en-US"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拟人化，通过诚信巧遇</a:t>
            </a:r>
            <a:r>
              <a:rPr lang="zh-CN" altLang="en-US"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快乐</a:t>
            </a:r>
            <a:r>
              <a:rPr lang="zh-CN" altLang="en-US"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地位</a:t>
            </a:r>
            <a:r>
              <a:rPr lang="zh-CN" altLang="en-US"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竞争</a:t>
            </a:r>
            <a:r>
              <a:rPr lang="zh-CN" altLang="en-US"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的遭遇，得出富有哲理的结论：没有诚信不会长久，地位也是虚伪的，竞争也是会失败的；</a:t>
            </a:r>
            <a:endParaRPr lang="zh-CN" altLang="en-US" sz="2800" b="1">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zh-CN" altLang="en-US" sz="2800" b="1">
                <a:solidFill>
                  <a:srgbClr val="0000CC"/>
                </a:solidFill>
                <a:latin typeface="黑体" panose="02010609060101010101" pitchFamily="2" charset="-122"/>
                <a:ea typeface="黑体" panose="02010609060101010101" pitchFamily="2" charset="-122"/>
              </a:rPr>
              <a:t>　　还有考生拟题</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寻找幸福</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，把诚信当人来写，开篇就说：我叫诚信，有六个兄弟，他们叫</a:t>
            </a:r>
            <a:r>
              <a:rPr lang="en-US" altLang="zh-CN" sz="2800" b="1">
                <a:solidFill>
                  <a:srgbClr val="0000CC"/>
                </a:solidFill>
                <a:latin typeface="Arial" panose="020B0604020202020204" pitchFamily="34" charset="0"/>
                <a:ea typeface="黑体" panose="02010609060101010101" pitchFamily="2" charset="-122"/>
              </a:rPr>
              <a:t>……</a:t>
            </a:r>
            <a:endParaRPr lang="en-US" altLang="zh-CN" sz="2800" b="1">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zh-CN" altLang="en-US" sz="2800" b="1">
                <a:solidFill>
                  <a:srgbClr val="FF0000"/>
                </a:solidFill>
                <a:latin typeface="黑体" panose="02010609060101010101" pitchFamily="2" charset="-122"/>
                <a:ea typeface="黑体" panose="02010609060101010101" pitchFamily="2" charset="-122"/>
              </a:rPr>
              <a:t>　　例２：</a:t>
            </a:r>
            <a:r>
              <a:rPr lang="zh-CN" altLang="en-US" sz="2800" b="1">
                <a:solidFill>
                  <a:srgbClr val="0000CC"/>
                </a:solidFill>
                <a:latin typeface="黑体" panose="02010609060101010101" pitchFamily="2" charset="-122"/>
                <a:ea typeface="黑体" panose="02010609060101010101" pitchFamily="2" charset="-122"/>
              </a:rPr>
              <a:t>以</a:t>
            </a:r>
            <a:r>
              <a:rPr lang="zh-CN" altLang="en-US"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环保</a:t>
            </a:r>
            <a:r>
              <a:rPr lang="zh-CN" altLang="en-US"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为话题的作文，就有学生拟题为</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天空的诉说</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地球就诊记</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，分别把天空、地球当人来写，赋予人的语言、行为，很新颖，也非常形象生动，能唤起人们的联想。 </a:t>
            </a:r>
            <a:endParaRPr lang="zh-CN" altLang="en-US" sz="2800" b="1">
              <a:solidFill>
                <a:srgbClr val="0000CC"/>
              </a:solidFill>
              <a:latin typeface="黑体" panose="02010609060101010101" pitchFamily="2" charset="-122"/>
              <a:ea typeface="黑体" panose="02010609060101010101" pitchFamily="2" charset="-122"/>
            </a:endParaRPr>
          </a:p>
        </p:txBody>
      </p:sp>
      <p:sp>
        <p:nvSpPr>
          <p:cNvPr id="5969923" name="Text Box 6"/>
          <p:cNvSpPr txBox="1"/>
          <p:nvPr/>
        </p:nvSpPr>
        <p:spPr>
          <a:xfrm>
            <a:off x="158750" y="63500"/>
            <a:ext cx="184150" cy="519113"/>
          </a:xfrm>
          <a:prstGeom prst="rect">
            <a:avLst/>
          </a:prstGeom>
          <a:noFill/>
          <a:ln w="9525">
            <a:noFill/>
          </a:ln>
        </p:spPr>
        <p:txBody>
          <a:bodyPr wrap="none">
            <a:spAutoFit/>
          </a:bodyPr>
          <a:p>
            <a:pPr algn="ctr">
              <a:buFont typeface="Arial" panose="020B0604020202020204" pitchFamily="34" charset="0"/>
            </a:pPr>
            <a:endParaRPr sz="2800" b="1" dirty="0">
              <a:solidFill>
                <a:srgbClr val="FF0000"/>
              </a:solidFill>
              <a:latin typeface="Arial" panose="020B0604020202020204" pitchFamily="34" charset="0"/>
            </a:endParaRPr>
          </a:p>
        </p:txBody>
      </p:sp>
      <p:sp>
        <p:nvSpPr>
          <p:cNvPr id="5969924" name="Text Box 7"/>
          <p:cNvSpPr txBox="1"/>
          <p:nvPr/>
        </p:nvSpPr>
        <p:spPr>
          <a:xfrm>
            <a:off x="179388" y="260350"/>
            <a:ext cx="7416800" cy="579438"/>
          </a:xfrm>
          <a:prstGeom prst="rect">
            <a:avLst/>
          </a:prstGeom>
          <a:noFill/>
          <a:ln w="9525">
            <a:noFill/>
          </a:ln>
        </p:spPr>
        <p:txBody>
          <a:bodyPr>
            <a:spAutoFit/>
          </a:bodyPr>
          <a:p>
            <a:pPr>
              <a:spcBef>
                <a:spcPct val="50000"/>
              </a:spcBef>
              <a:buFont typeface="Arial" panose="020B0604020202020204" pitchFamily="34" charset="0"/>
            </a:pPr>
            <a:r>
              <a:rPr lang="zh-CN" altLang="en-US" sz="3200" b="1" dirty="0">
                <a:solidFill>
                  <a:srgbClr val="FF0000"/>
                </a:solidFill>
                <a:latin typeface="Times New Roman" panose="02020603050405020304" pitchFamily="18" charset="0"/>
                <a:ea typeface="黑体" panose="02010609060101010101" pitchFamily="2" charset="-122"/>
              </a:rPr>
              <a:t>２．运用比拟——情感细腻，生动形象</a:t>
            </a:r>
            <a:endParaRPr lang="zh-CN" altLang="en-US" sz="3200" b="1" dirty="0">
              <a:solidFill>
                <a:srgbClr val="FF0000"/>
              </a:solidFill>
              <a:latin typeface="Times New Roman" panose="02020603050405020304" pitchFamily="18" charset="0"/>
              <a:ea typeface="黑体" panose="02010609060101010101" pitchFamily="2" charset="-122"/>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969924">
                                            <p:txEl>
                                              <p:charRg st="0" end="18"/>
                                            </p:txEl>
                                          </p:spTgt>
                                        </p:tgtEl>
                                        <p:attrNameLst>
                                          <p:attrName>style.visibility</p:attrName>
                                        </p:attrNameLst>
                                      </p:cBhvr>
                                      <p:to>
                                        <p:strVal val="visible"/>
                                      </p:to>
                                    </p:set>
                                    <p:animEffect transition="in" filter="box(in)">
                                      <p:cBhvr>
                                        <p:cTn id="7" dur="500"/>
                                        <p:tgtEl>
                                          <p:spTgt spid="5969924">
                                            <p:txEl>
                                              <p:charRg st="0" end="18"/>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969922">
                                            <p:txEl>
                                              <p:charRg st="0" end="99"/>
                                            </p:txEl>
                                          </p:spTgt>
                                        </p:tgtEl>
                                        <p:attrNameLst>
                                          <p:attrName>style.visibility</p:attrName>
                                        </p:attrNameLst>
                                      </p:cBhvr>
                                      <p:to>
                                        <p:strVal val="visible"/>
                                      </p:to>
                                    </p:set>
                                    <p:animEffect transition="in" filter="blinds(horizontal)">
                                      <p:cBhvr>
                                        <p:cTn id="12" dur="500"/>
                                        <p:tgtEl>
                                          <p:spTgt spid="5969922">
                                            <p:txEl>
                                              <p:charRg st="0" end="99"/>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969922">
                                            <p:txEl>
                                              <p:charRg st="99" end="144"/>
                                            </p:txEl>
                                          </p:spTgt>
                                        </p:tgtEl>
                                        <p:attrNameLst>
                                          <p:attrName>style.visibility</p:attrName>
                                        </p:attrNameLst>
                                      </p:cBhvr>
                                      <p:to>
                                        <p:strVal val="visible"/>
                                      </p:to>
                                    </p:set>
                                    <p:animEffect transition="in" filter="blinds(horizontal)">
                                      <p:cBhvr>
                                        <p:cTn id="17" dur="500"/>
                                        <p:tgtEl>
                                          <p:spTgt spid="5969922">
                                            <p:txEl>
                                              <p:charRg st="99" end="14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5969922">
                                            <p:txEl>
                                              <p:charRg st="144" end="230"/>
                                            </p:txEl>
                                          </p:spTgt>
                                        </p:tgtEl>
                                        <p:attrNameLst>
                                          <p:attrName>style.visibility</p:attrName>
                                        </p:attrNameLst>
                                      </p:cBhvr>
                                      <p:to>
                                        <p:strVal val="visible"/>
                                      </p:to>
                                    </p:set>
                                    <p:anim calcmode="lin" valueType="num">
                                      <p:cBhvr additive="base">
                                        <p:cTn id="22" dur="500" fill="hold"/>
                                        <p:tgtEl>
                                          <p:spTgt spid="5969922">
                                            <p:txEl>
                                              <p:charRg st="144" end="230"/>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5969922">
                                            <p:txEl>
                                              <p:charRg st="144" end="23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70946" name="Text Box 3"/>
          <p:cNvSpPr txBox="1"/>
          <p:nvPr/>
        </p:nvSpPr>
        <p:spPr>
          <a:xfrm>
            <a:off x="179388" y="477838"/>
            <a:ext cx="8640762" cy="4999037"/>
          </a:xfrm>
          <a:prstGeom prst="rect">
            <a:avLst/>
          </a:prstGeom>
          <a:noFill/>
          <a:ln w="9525">
            <a:noFill/>
          </a:ln>
        </p:spPr>
        <p:txBody>
          <a:bodyPr>
            <a:spAutoFit/>
          </a:bodyPr>
          <a:p>
            <a:pPr>
              <a:spcBef>
                <a:spcPct val="50000"/>
              </a:spcBef>
              <a:buFont typeface="Arial" panose="020B0604020202020204" pitchFamily="34" charset="0"/>
            </a:pPr>
            <a:r>
              <a:rPr lang="zh-CN" altLang="en-US" sz="2800" b="1">
                <a:solidFill>
                  <a:srgbClr val="FF0000"/>
                </a:solidFill>
                <a:latin typeface="黑体" panose="02010609060101010101" pitchFamily="2" charset="-122"/>
                <a:ea typeface="黑体" panose="02010609060101010101" pitchFamily="2" charset="-122"/>
              </a:rPr>
              <a:t>例３：</a:t>
            </a:r>
            <a:r>
              <a:rPr lang="zh-CN" altLang="en-US" sz="2800" b="1">
                <a:solidFill>
                  <a:srgbClr val="0000CC"/>
                </a:solidFill>
                <a:latin typeface="黑体" panose="02010609060101010101" pitchFamily="2" charset="-122"/>
                <a:ea typeface="黑体" panose="02010609060101010101" pitchFamily="2" charset="-122"/>
              </a:rPr>
              <a:t> 以</a:t>
            </a:r>
            <a:r>
              <a:rPr lang="zh-CN" altLang="en-US" sz="2800" b="1">
                <a:solidFill>
                  <a:srgbClr val="0000CC"/>
                </a:solidFill>
                <a:latin typeface="Times New Roman" panose="02020603050405020304" pitchFamily="18"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诚信</a:t>
            </a:r>
            <a:r>
              <a:rPr lang="zh-CN" altLang="en-US" sz="2800" b="1">
                <a:solidFill>
                  <a:srgbClr val="0000CC"/>
                </a:solidFill>
                <a:latin typeface="Times New Roman" panose="02020603050405020304" pitchFamily="18"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为话题</a:t>
            </a:r>
            <a:endParaRPr lang="zh-CN" altLang="en-US" sz="2800" b="1">
              <a:solidFill>
                <a:srgbClr val="0000CC"/>
              </a:solidFill>
              <a:latin typeface="黑体" panose="02010609060101010101" pitchFamily="2" charset="-122"/>
              <a:ea typeface="黑体" panose="02010609060101010101" pitchFamily="2" charset="-122"/>
            </a:endParaRPr>
          </a:p>
          <a:p>
            <a:pPr>
              <a:spcBef>
                <a:spcPct val="50000"/>
              </a:spcBef>
              <a:buFont typeface="Arial" panose="020B0604020202020204" pitchFamily="34" charset="0"/>
            </a:pPr>
            <a:r>
              <a:rPr lang="zh-CN" altLang="en-US" sz="2800" b="1">
                <a:solidFill>
                  <a:srgbClr val="0000CC"/>
                </a:solidFill>
                <a:latin typeface="黑体" panose="02010609060101010101" pitchFamily="2" charset="-122"/>
                <a:ea typeface="黑体" panose="02010609060101010101" pitchFamily="2" charset="-122"/>
              </a:rPr>
              <a:t>　</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诚信，生命因你而美丽</a:t>
            </a:r>
            <a:r>
              <a:rPr lang="en-US" altLang="zh-CN" sz="2800" b="1">
                <a:solidFill>
                  <a:srgbClr val="0000CC"/>
                </a:solidFill>
                <a:latin typeface="黑体" panose="02010609060101010101" pitchFamily="2" charset="-122"/>
                <a:ea typeface="黑体" panose="02010609060101010101" pitchFamily="2" charset="-122"/>
              </a:rPr>
              <a:t>》 《</a:t>
            </a:r>
            <a:r>
              <a:rPr lang="zh-CN" altLang="en-US" sz="2800" b="1">
                <a:solidFill>
                  <a:srgbClr val="0000CC"/>
                </a:solidFill>
                <a:latin typeface="黑体" panose="02010609060101010101" pitchFamily="2" charset="-122"/>
                <a:ea typeface="黑体" panose="02010609060101010101" pitchFamily="2" charset="-122"/>
              </a:rPr>
              <a:t>不能没有你</a:t>
            </a:r>
            <a:r>
              <a:rPr lang="en-US" altLang="zh-CN" sz="2800" b="1">
                <a:solidFill>
                  <a:srgbClr val="0000CC"/>
                </a:solidFill>
                <a:latin typeface="黑体" panose="02010609060101010101" pitchFamily="2" charset="-122"/>
                <a:ea typeface="黑体" panose="02010609060101010101" pitchFamily="2" charset="-122"/>
              </a:rPr>
              <a:t>》 </a:t>
            </a:r>
            <a:r>
              <a:rPr lang="zh-CN" altLang="en-US" sz="2800" b="1">
                <a:solidFill>
                  <a:srgbClr val="0000CC"/>
                </a:solidFill>
                <a:latin typeface="黑体" panose="02010609060101010101" pitchFamily="2" charset="-122"/>
                <a:ea typeface="黑体" panose="02010609060101010101" pitchFamily="2" charset="-122"/>
              </a:rPr>
              <a:t>　　</a:t>
            </a:r>
            <a:endParaRPr lang="zh-CN" altLang="en-US" sz="2800" b="1">
              <a:solidFill>
                <a:srgbClr val="0000CC"/>
              </a:solidFill>
              <a:latin typeface="黑体" panose="02010609060101010101" pitchFamily="2" charset="-122"/>
              <a:ea typeface="黑体" panose="02010609060101010101" pitchFamily="2" charset="-122"/>
            </a:endParaRPr>
          </a:p>
          <a:p>
            <a:pPr>
              <a:spcBef>
                <a:spcPct val="50000"/>
              </a:spcBef>
              <a:buFont typeface="Arial" panose="020B0604020202020204" pitchFamily="34" charset="0"/>
            </a:pPr>
            <a:r>
              <a:rPr lang="zh-CN" altLang="en-US" sz="2800" b="1">
                <a:solidFill>
                  <a:srgbClr val="0000CC"/>
                </a:solidFill>
                <a:latin typeface="黑体" panose="02010609060101010101" pitchFamily="2" charset="-122"/>
                <a:ea typeface="黑体" panose="02010609060101010101" pitchFamily="2" charset="-122"/>
              </a:rPr>
              <a:t>　</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没有你，我该怎么办？</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诚信不会孤独</a:t>
            </a:r>
            <a:r>
              <a:rPr lang="en-US" altLang="zh-CN" sz="2800" b="1">
                <a:solidFill>
                  <a:srgbClr val="0000CC"/>
                </a:solidFill>
                <a:latin typeface="黑体" panose="02010609060101010101" pitchFamily="2" charset="-122"/>
                <a:ea typeface="黑体" panose="02010609060101010101" pitchFamily="2" charset="-122"/>
              </a:rPr>
              <a:t>》</a:t>
            </a:r>
            <a:endParaRPr lang="en-US" altLang="zh-CN" sz="2800" b="1">
              <a:solidFill>
                <a:srgbClr val="0000CC"/>
              </a:solidFill>
              <a:latin typeface="黑体" panose="02010609060101010101" pitchFamily="2" charset="-122"/>
              <a:ea typeface="黑体" panose="02010609060101010101" pitchFamily="2" charset="-122"/>
            </a:endParaRPr>
          </a:p>
          <a:p>
            <a:pPr>
              <a:spcBef>
                <a:spcPct val="50000"/>
              </a:spcBef>
              <a:buFont typeface="Arial" panose="020B0604020202020204" pitchFamily="34" charset="0"/>
            </a:pPr>
            <a:r>
              <a:rPr lang="zh-CN" altLang="en-US" sz="2800" b="1">
                <a:solidFill>
                  <a:srgbClr val="FF0000"/>
                </a:solidFill>
                <a:latin typeface="黑体" panose="02010609060101010101" pitchFamily="2" charset="-122"/>
                <a:ea typeface="黑体" panose="02010609060101010101" pitchFamily="2" charset="-122"/>
              </a:rPr>
              <a:t>例４</a:t>
            </a:r>
            <a:r>
              <a:rPr lang="zh-CN" altLang="en-US" sz="2800" b="1">
                <a:solidFill>
                  <a:srgbClr val="0000CC"/>
                </a:solidFill>
                <a:latin typeface="黑体" panose="02010609060101010101" pitchFamily="2" charset="-122"/>
                <a:ea typeface="黑体" panose="02010609060101010101" pitchFamily="2" charset="-122"/>
              </a:rPr>
              <a:t>： 以</a:t>
            </a:r>
            <a:r>
              <a:rPr lang="zh-CN" altLang="en-US" sz="2800" b="1">
                <a:solidFill>
                  <a:srgbClr val="0000CC"/>
                </a:solidFill>
                <a:latin typeface="Times New Roman" panose="02020603050405020304" pitchFamily="18"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幸福</a:t>
            </a:r>
            <a:r>
              <a:rPr lang="zh-CN" altLang="en-US" sz="2800" b="1">
                <a:solidFill>
                  <a:srgbClr val="0000CC"/>
                </a:solidFill>
                <a:latin typeface="Times New Roman" panose="02020603050405020304" pitchFamily="18"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为话题</a:t>
            </a:r>
            <a:endParaRPr lang="zh-CN" altLang="en-US" sz="2800" b="1">
              <a:solidFill>
                <a:srgbClr val="0000CC"/>
              </a:solidFill>
              <a:latin typeface="黑体" panose="02010609060101010101" pitchFamily="2" charset="-122"/>
              <a:ea typeface="黑体" panose="02010609060101010101" pitchFamily="2" charset="-122"/>
            </a:endParaRPr>
          </a:p>
          <a:p>
            <a:pPr>
              <a:spcBef>
                <a:spcPct val="50000"/>
              </a:spcBef>
              <a:buFont typeface="Arial" panose="020B0604020202020204" pitchFamily="34" charset="0"/>
            </a:pPr>
            <a:r>
              <a:rPr lang="zh-CN" altLang="en-US" sz="2800" b="1">
                <a:solidFill>
                  <a:srgbClr val="0000CC"/>
                </a:solidFill>
                <a:latin typeface="黑体" panose="02010609060101010101" pitchFamily="2" charset="-122"/>
                <a:ea typeface="黑体" panose="02010609060101010101" pitchFamily="2" charset="-122"/>
              </a:rPr>
              <a:t> 　</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雪花的快乐</a:t>
            </a:r>
            <a:r>
              <a:rPr lang="en-US" altLang="zh-CN" sz="2800" b="1">
                <a:solidFill>
                  <a:srgbClr val="0000CC"/>
                </a:solidFill>
                <a:latin typeface="黑体" panose="02010609060101010101" pitchFamily="2" charset="-122"/>
                <a:ea typeface="黑体" panose="02010609060101010101" pitchFamily="2" charset="-122"/>
              </a:rPr>
              <a:t>》 《</a:t>
            </a:r>
            <a:r>
              <a:rPr lang="zh-CN" altLang="en-US" sz="2800" b="1">
                <a:solidFill>
                  <a:srgbClr val="0000CC"/>
                </a:solidFill>
                <a:latin typeface="黑体" panose="02010609060101010101" pitchFamily="2" charset="-122"/>
                <a:ea typeface="黑体" panose="02010609060101010101" pitchFamily="2" charset="-122"/>
              </a:rPr>
              <a:t>无忧鸟</a:t>
            </a:r>
            <a:r>
              <a:rPr lang="en-US" altLang="zh-CN" sz="2800" b="1">
                <a:solidFill>
                  <a:srgbClr val="0000CC"/>
                </a:solidFill>
                <a:latin typeface="黑体" panose="02010609060101010101" pitchFamily="2" charset="-122"/>
                <a:ea typeface="黑体" panose="02010609060101010101" pitchFamily="2" charset="-122"/>
              </a:rPr>
              <a:t>》 </a:t>
            </a:r>
            <a:endParaRPr lang="en-US" altLang="zh-CN" sz="2800" b="1">
              <a:solidFill>
                <a:srgbClr val="0000CC"/>
              </a:solidFill>
              <a:latin typeface="黑体" panose="02010609060101010101" pitchFamily="2" charset="-122"/>
              <a:ea typeface="黑体" panose="02010609060101010101" pitchFamily="2" charset="-122"/>
            </a:endParaRPr>
          </a:p>
          <a:p>
            <a:pPr>
              <a:spcBef>
                <a:spcPct val="50000"/>
              </a:spcBef>
              <a:buFont typeface="Arial" panose="020B0604020202020204" pitchFamily="34" charset="0"/>
            </a:pPr>
            <a:r>
              <a:rPr lang="zh-CN" altLang="en-US" sz="2800" b="1">
                <a:solidFill>
                  <a:srgbClr val="FF0000"/>
                </a:solidFill>
                <a:latin typeface="黑体" panose="02010609060101010101" pitchFamily="2" charset="-122"/>
                <a:ea typeface="黑体" panose="02010609060101010101" pitchFamily="2" charset="-122"/>
              </a:rPr>
              <a:t>例５：</a:t>
            </a:r>
            <a:r>
              <a:rPr lang="zh-CN" altLang="en-US" sz="2800" b="1">
                <a:solidFill>
                  <a:srgbClr val="0000CC"/>
                </a:solidFill>
                <a:latin typeface="黑体" panose="02010609060101010101" pitchFamily="2" charset="-122"/>
                <a:ea typeface="黑体" panose="02010609060101010101" pitchFamily="2" charset="-122"/>
              </a:rPr>
              <a:t> 其他：</a:t>
            </a:r>
            <a:endParaRPr lang="zh-CN" altLang="en-US" sz="2800" b="1">
              <a:solidFill>
                <a:srgbClr val="0000CC"/>
              </a:solidFill>
              <a:latin typeface="黑体" panose="02010609060101010101" pitchFamily="2" charset="-122"/>
              <a:ea typeface="黑体" panose="02010609060101010101" pitchFamily="2" charset="-122"/>
            </a:endParaRPr>
          </a:p>
          <a:p>
            <a:pPr>
              <a:spcBef>
                <a:spcPct val="50000"/>
              </a:spcBef>
              <a:buFont typeface="Arial" panose="020B0604020202020204" pitchFamily="34" charset="0"/>
            </a:pPr>
            <a:r>
              <a:rPr lang="zh-CN" altLang="en-US" sz="2800" b="1">
                <a:solidFill>
                  <a:srgbClr val="0000CC"/>
                </a:solidFill>
                <a:latin typeface="黑体" panose="02010609060101010101" pitchFamily="2" charset="-122"/>
                <a:ea typeface="黑体" panose="02010609060101010101" pitchFamily="2" charset="-122"/>
              </a:rPr>
              <a:t>　　</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让信仰作主</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　　</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阳光的脚步</a:t>
            </a:r>
            <a:r>
              <a:rPr lang="en-US" altLang="zh-CN" sz="2800" b="1">
                <a:solidFill>
                  <a:srgbClr val="0000CC"/>
                </a:solidFill>
                <a:latin typeface="黑体" panose="02010609060101010101" pitchFamily="2" charset="-122"/>
                <a:ea typeface="黑体" panose="02010609060101010101" pitchFamily="2" charset="-122"/>
              </a:rPr>
              <a:t>》</a:t>
            </a:r>
            <a:endParaRPr lang="en-US" altLang="zh-CN" sz="2800" b="1">
              <a:solidFill>
                <a:srgbClr val="0000CC"/>
              </a:solidFill>
              <a:latin typeface="黑体" panose="02010609060101010101" pitchFamily="2" charset="-122"/>
              <a:ea typeface="黑体" panose="02010609060101010101" pitchFamily="2" charset="-122"/>
            </a:endParaRPr>
          </a:p>
          <a:p>
            <a:pPr>
              <a:spcBef>
                <a:spcPct val="50000"/>
              </a:spcBef>
              <a:buFont typeface="Arial" panose="020B0604020202020204" pitchFamily="34" charset="0"/>
            </a:pPr>
            <a:r>
              <a:rPr lang="zh-CN" altLang="en-US" sz="2800" b="1">
                <a:solidFill>
                  <a:srgbClr val="0000CC"/>
                </a:solidFill>
                <a:latin typeface="黑体" panose="02010609060101010101" pitchFamily="2" charset="-122"/>
                <a:ea typeface="黑体" panose="02010609060101010101" pitchFamily="2" charset="-122"/>
              </a:rPr>
              <a:t>　　</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一张渔网的诉说</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耳朵</a:t>
            </a:r>
            <a:r>
              <a:rPr lang="zh-CN" altLang="en-US" sz="2800" b="1">
                <a:solidFill>
                  <a:srgbClr val="0000CC"/>
                </a:solidFill>
                <a:latin typeface="Times New Roman" panose="02020603050405020304" pitchFamily="18"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挑食</a:t>
            </a:r>
            <a:r>
              <a:rPr lang="zh-CN" altLang="en-US" sz="2800" b="1">
                <a:solidFill>
                  <a:srgbClr val="0000CC"/>
                </a:solidFill>
                <a:latin typeface="Times New Roman" panose="02020603050405020304" pitchFamily="18" charset="0"/>
                <a:ea typeface="黑体" panose="02010609060101010101" pitchFamily="2" charset="-122"/>
              </a:rPr>
              <a:t>”</a:t>
            </a:r>
            <a:r>
              <a:rPr lang="en-US" altLang="zh-CN" sz="2800" b="1">
                <a:solidFill>
                  <a:srgbClr val="0000CC"/>
                </a:solidFill>
                <a:latin typeface="黑体" panose="02010609060101010101" pitchFamily="2" charset="-122"/>
                <a:ea typeface="黑体" panose="02010609060101010101" pitchFamily="2" charset="-122"/>
              </a:rPr>
              <a:t>》</a:t>
            </a:r>
            <a:endParaRPr lang="en-US" altLang="zh-CN" sz="2800" b="1">
              <a:solidFill>
                <a:srgbClr val="0000CC"/>
              </a:solidFill>
              <a:latin typeface="黑体" panose="02010609060101010101" pitchFamily="2" charset="-122"/>
              <a:ea typeface="黑体" panose="02010609060101010101" pitchFamily="2" charset="-122"/>
            </a:endParaRPr>
          </a:p>
        </p:txBody>
      </p:sp>
      <p:pic>
        <p:nvPicPr>
          <p:cNvPr id="5970947" name="Picture 5" descr="0.gif (4339 字节)"/>
          <p:cNvPicPr>
            <a:picLocks noChangeAspect="1"/>
          </p:cNvPicPr>
          <p:nvPr/>
        </p:nvPicPr>
        <p:blipFill>
          <a:blip r:embed="rId1"/>
          <a:stretch>
            <a:fillRect/>
          </a:stretch>
        </p:blipFill>
        <p:spPr>
          <a:xfrm>
            <a:off x="7092950" y="5229225"/>
            <a:ext cx="1714500" cy="1360488"/>
          </a:xfrm>
          <a:prstGeom prst="rect">
            <a:avLst/>
          </a:prstGeom>
          <a:noFill/>
          <a:ln w="9525">
            <a:noFill/>
          </a:ln>
        </p:spPr>
      </p:pic>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970946">
                                            <p:txEl>
                                              <p:charRg st="0" end="13"/>
                                            </p:txEl>
                                          </p:spTgt>
                                        </p:tgtEl>
                                        <p:attrNameLst>
                                          <p:attrName>style.visibility</p:attrName>
                                        </p:attrNameLst>
                                      </p:cBhvr>
                                      <p:to>
                                        <p:strVal val="visible"/>
                                      </p:to>
                                    </p:set>
                                    <p:animEffect transition="in" filter="blinds(horizontal)">
                                      <p:cBhvr>
                                        <p:cTn id="7" dur="500"/>
                                        <p:tgtEl>
                                          <p:spTgt spid="5970946">
                                            <p:txEl>
                                              <p:charRg st="0" end="13"/>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970946">
                                            <p:txEl>
                                              <p:charRg st="13" end="38"/>
                                            </p:txEl>
                                          </p:spTgt>
                                        </p:tgtEl>
                                        <p:attrNameLst>
                                          <p:attrName>style.visibility</p:attrName>
                                        </p:attrNameLst>
                                      </p:cBhvr>
                                      <p:to>
                                        <p:strVal val="visible"/>
                                      </p:to>
                                    </p:set>
                                    <p:animEffect transition="in" filter="blinds(horizontal)">
                                      <p:cBhvr>
                                        <p:cTn id="12" dur="500"/>
                                        <p:tgtEl>
                                          <p:spTgt spid="5970946">
                                            <p:txEl>
                                              <p:charRg st="13" end="38"/>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970946">
                                            <p:txEl>
                                              <p:charRg st="38" end="60"/>
                                            </p:txEl>
                                          </p:spTgt>
                                        </p:tgtEl>
                                        <p:attrNameLst>
                                          <p:attrName>style.visibility</p:attrName>
                                        </p:attrNameLst>
                                      </p:cBhvr>
                                      <p:to>
                                        <p:strVal val="visible"/>
                                      </p:to>
                                    </p:set>
                                    <p:animEffect transition="in" filter="blinds(horizontal)">
                                      <p:cBhvr>
                                        <p:cTn id="17" dur="500"/>
                                        <p:tgtEl>
                                          <p:spTgt spid="5970946">
                                            <p:txEl>
                                              <p:charRg st="38" end="6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970946">
                                            <p:txEl>
                                              <p:charRg st="60" end="73"/>
                                            </p:txEl>
                                          </p:spTgt>
                                        </p:tgtEl>
                                        <p:attrNameLst>
                                          <p:attrName>style.visibility</p:attrName>
                                        </p:attrNameLst>
                                      </p:cBhvr>
                                      <p:to>
                                        <p:strVal val="visible"/>
                                      </p:to>
                                    </p:set>
                                    <p:animEffect transition="in" filter="blinds(horizontal)">
                                      <p:cBhvr>
                                        <p:cTn id="22" dur="500"/>
                                        <p:tgtEl>
                                          <p:spTgt spid="5970946">
                                            <p:txEl>
                                              <p:charRg st="60" end="7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5970946">
                                            <p:txEl>
                                              <p:charRg st="73" end="90"/>
                                            </p:txEl>
                                          </p:spTgt>
                                        </p:tgtEl>
                                        <p:attrNameLst>
                                          <p:attrName>style.visibility</p:attrName>
                                        </p:attrNameLst>
                                      </p:cBhvr>
                                      <p:to>
                                        <p:strVal val="visible"/>
                                      </p:to>
                                    </p:set>
                                    <p:animEffect transition="in" filter="blinds(horizontal)">
                                      <p:cBhvr>
                                        <p:cTn id="27" dur="500"/>
                                        <p:tgtEl>
                                          <p:spTgt spid="5970946">
                                            <p:txEl>
                                              <p:charRg st="73" end="9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970946">
                                            <p:txEl>
                                              <p:charRg st="90" end="98"/>
                                            </p:txEl>
                                          </p:spTgt>
                                        </p:tgtEl>
                                        <p:attrNameLst>
                                          <p:attrName>style.visibility</p:attrName>
                                        </p:attrNameLst>
                                      </p:cBhvr>
                                      <p:to>
                                        <p:strVal val="visible"/>
                                      </p:to>
                                    </p:set>
                                    <p:animEffect transition="in" filter="blinds(horizontal)">
                                      <p:cBhvr>
                                        <p:cTn id="32" dur="500"/>
                                        <p:tgtEl>
                                          <p:spTgt spid="5970946">
                                            <p:txEl>
                                              <p:charRg st="90" end="98"/>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5970946">
                                            <p:txEl>
                                              <p:charRg st="98" end="117"/>
                                            </p:txEl>
                                          </p:spTgt>
                                        </p:tgtEl>
                                        <p:attrNameLst>
                                          <p:attrName>style.visibility</p:attrName>
                                        </p:attrNameLst>
                                      </p:cBhvr>
                                      <p:to>
                                        <p:strVal val="visible"/>
                                      </p:to>
                                    </p:set>
                                    <p:animEffect transition="in" filter="blinds(horizontal)">
                                      <p:cBhvr>
                                        <p:cTn id="37" dur="500"/>
                                        <p:tgtEl>
                                          <p:spTgt spid="5970946">
                                            <p:txEl>
                                              <p:charRg st="98" end="11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5970946">
                                            <p:txEl>
                                              <p:charRg st="117" end="137"/>
                                            </p:txEl>
                                          </p:spTgt>
                                        </p:tgtEl>
                                        <p:attrNameLst>
                                          <p:attrName>style.visibility</p:attrName>
                                        </p:attrNameLst>
                                      </p:cBhvr>
                                      <p:to>
                                        <p:strVal val="visible"/>
                                      </p:to>
                                    </p:set>
                                    <p:animEffect transition="in" filter="blinds(horizontal)">
                                      <p:cBhvr>
                                        <p:cTn id="42" dur="500"/>
                                        <p:tgtEl>
                                          <p:spTgt spid="5970946">
                                            <p:txEl>
                                              <p:charRg st="117" end="13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71970" name="Text Box 4"/>
          <p:cNvSpPr txBox="1"/>
          <p:nvPr/>
        </p:nvSpPr>
        <p:spPr>
          <a:xfrm>
            <a:off x="611188" y="620713"/>
            <a:ext cx="7885112" cy="4910137"/>
          </a:xfrm>
          <a:prstGeom prst="rect">
            <a:avLst/>
          </a:prstGeom>
          <a:noFill/>
          <a:ln w="9525">
            <a:noFill/>
          </a:ln>
        </p:spPr>
        <p:txBody>
          <a:bodyPr>
            <a:spAutoFit/>
          </a:bodyPr>
          <a:p>
            <a:pPr>
              <a:buFont typeface="Arial" panose="020B0604020202020204" pitchFamily="34" charset="0"/>
            </a:pPr>
            <a:r>
              <a:rPr lang="zh-CN" altLang="en-US" sz="3200" b="1" dirty="0">
                <a:solidFill>
                  <a:srgbClr val="FF0000"/>
                </a:solidFill>
                <a:latin typeface="黑体" panose="02010609060101010101" pitchFamily="2" charset="-122"/>
                <a:ea typeface="黑体" panose="02010609060101010101" pitchFamily="2" charset="-122"/>
              </a:rPr>
              <a:t>3．运用夸张</a:t>
            </a:r>
            <a:r>
              <a:rPr lang="zh-CN" altLang="en-US" sz="3200" b="1" dirty="0">
                <a:solidFill>
                  <a:srgbClr val="FF0000"/>
                </a:solidFill>
                <a:latin typeface="Arial" panose="020B0604020202020204" pitchFamily="34" charset="0"/>
                <a:ea typeface="黑体" panose="02010609060101010101" pitchFamily="2" charset="-122"/>
              </a:rPr>
              <a:t>——增加表现美</a:t>
            </a:r>
            <a:endParaRPr lang="zh-CN" altLang="en-US" sz="3200" b="1" dirty="0">
              <a:solidFill>
                <a:srgbClr val="FF0000"/>
              </a:solidFill>
              <a:latin typeface="黑体" panose="02010609060101010101" pitchFamily="2" charset="-122"/>
              <a:ea typeface="黑体" panose="02010609060101010101" pitchFamily="2" charset="-122"/>
            </a:endParaRPr>
          </a:p>
          <a:p>
            <a:pPr>
              <a:buFont typeface="Arial" panose="020B0604020202020204" pitchFamily="34" charset="0"/>
            </a:pPr>
            <a:r>
              <a:rPr lang="zh-CN" altLang="en-US" sz="3200" b="1" dirty="0">
                <a:solidFill>
                  <a:srgbClr val="FF0000"/>
                </a:solidFill>
                <a:latin typeface="黑体" panose="02010609060101010101" pitchFamily="2" charset="-122"/>
                <a:ea typeface="黑体" panose="02010609060101010101" pitchFamily="2" charset="-122"/>
              </a:rPr>
              <a:t>   </a:t>
            </a:r>
            <a:endParaRPr lang="zh-CN" altLang="en-US" sz="3200" b="1" dirty="0">
              <a:solidFill>
                <a:srgbClr val="FF0000"/>
              </a:solidFill>
              <a:latin typeface="黑体" panose="02010609060101010101" pitchFamily="2" charset="-122"/>
              <a:ea typeface="黑体" panose="02010609060101010101" pitchFamily="2" charset="-122"/>
            </a:endParaRPr>
          </a:p>
          <a:p>
            <a:pPr>
              <a:buFont typeface="Arial" panose="020B0604020202020204" pitchFamily="34" charset="0"/>
            </a:pPr>
            <a:r>
              <a:rPr lang="zh-CN" altLang="en-US" sz="2800" b="1" dirty="0">
                <a:solidFill>
                  <a:srgbClr val="FF0000"/>
                </a:solidFill>
                <a:latin typeface="黑体" panose="02010609060101010101" pitchFamily="2" charset="-122"/>
                <a:ea typeface="黑体" panose="02010609060101010101" pitchFamily="2" charset="-122"/>
              </a:rPr>
              <a:t>例：</a:t>
            </a:r>
            <a:r>
              <a:rPr lang="zh-CN" altLang="en-US" sz="2800" b="1" dirty="0">
                <a:solidFill>
                  <a:srgbClr val="0000CC"/>
                </a:solidFill>
                <a:latin typeface="黑体" panose="02010609060101010101" pitchFamily="2" charset="-122"/>
                <a:ea typeface="黑体" panose="02010609060101010101" pitchFamily="2" charset="-122"/>
              </a:rPr>
              <a:t>作文话题为</a:t>
            </a:r>
            <a:r>
              <a:rPr lang="zh-CN" altLang="en-US" sz="2800" b="1" dirty="0">
                <a:solidFill>
                  <a:srgbClr val="0000CC"/>
                </a:solidFill>
                <a:latin typeface="Arial" panose="020B0604020202020204" pitchFamily="34" charset="0"/>
                <a:ea typeface="黑体" panose="02010609060101010101" pitchFamily="2" charset="-122"/>
              </a:rPr>
              <a:t>“</a:t>
            </a:r>
            <a:r>
              <a:rPr lang="zh-CN" altLang="en-US" sz="2800" b="1" dirty="0">
                <a:solidFill>
                  <a:srgbClr val="0000CC"/>
                </a:solidFill>
                <a:latin typeface="黑体" panose="02010609060101010101" pitchFamily="2" charset="-122"/>
                <a:ea typeface="黑体" panose="02010609060101010101" pitchFamily="2" charset="-122"/>
              </a:rPr>
              <a:t>假如记忆可以移植</a:t>
            </a:r>
            <a:r>
              <a:rPr lang="zh-CN" altLang="en-US" sz="2800" b="1" dirty="0">
                <a:solidFill>
                  <a:srgbClr val="0000CC"/>
                </a:solidFill>
                <a:latin typeface="Arial" panose="020B0604020202020204" pitchFamily="34" charset="0"/>
                <a:ea typeface="黑体" panose="02010609060101010101" pitchFamily="2" charset="-122"/>
              </a:rPr>
              <a:t>”</a:t>
            </a:r>
            <a:r>
              <a:rPr lang="zh-CN" altLang="en-US" sz="2800" b="1" dirty="0">
                <a:solidFill>
                  <a:srgbClr val="0000CC"/>
                </a:solidFill>
                <a:latin typeface="黑体" panose="02010609060101010101" pitchFamily="2" charset="-122"/>
                <a:ea typeface="黑体" panose="02010609060101010101" pitchFamily="2" charset="-122"/>
              </a:rPr>
              <a:t>，江苏一考生拟的标题为《世界很小是个家》，这个夸张兼比喻的标题就很形象地突出了假如记忆可以移植将给世界带来的变化。</a:t>
            </a:r>
            <a:endParaRPr lang="zh-CN" altLang="en-US" sz="2800" b="1" dirty="0">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zh-CN" altLang="en-US" sz="2800" b="1" dirty="0">
                <a:solidFill>
                  <a:srgbClr val="0000CC"/>
                </a:solidFill>
                <a:latin typeface="黑体" panose="02010609060101010101" pitchFamily="2" charset="-122"/>
                <a:ea typeface="黑体" panose="02010609060101010101" pitchFamily="2" charset="-122"/>
              </a:rPr>
              <a:t>    一个以</a:t>
            </a:r>
            <a:r>
              <a:rPr lang="zh-CN" altLang="en-US" sz="2800" b="1" dirty="0">
                <a:solidFill>
                  <a:srgbClr val="0000CC"/>
                </a:solidFill>
                <a:latin typeface="Arial" panose="020B0604020202020204" pitchFamily="34" charset="0"/>
                <a:ea typeface="黑体" panose="02010609060101010101" pitchFamily="2" charset="-122"/>
              </a:rPr>
              <a:t>“</a:t>
            </a:r>
            <a:r>
              <a:rPr lang="zh-CN" altLang="en-US" sz="2800" b="1" dirty="0">
                <a:solidFill>
                  <a:srgbClr val="0000CC"/>
                </a:solidFill>
                <a:latin typeface="黑体" panose="02010609060101010101" pitchFamily="2" charset="-122"/>
                <a:ea typeface="黑体" panose="02010609060101010101" pitchFamily="2" charset="-122"/>
              </a:rPr>
              <a:t>爱心</a:t>
            </a:r>
            <a:r>
              <a:rPr lang="zh-CN" altLang="en-US" sz="2800" b="1" dirty="0">
                <a:solidFill>
                  <a:srgbClr val="0000CC"/>
                </a:solidFill>
                <a:latin typeface="Arial" panose="020B0604020202020204" pitchFamily="34" charset="0"/>
                <a:ea typeface="黑体" panose="02010609060101010101" pitchFamily="2" charset="-122"/>
              </a:rPr>
              <a:t>”</a:t>
            </a:r>
            <a:r>
              <a:rPr lang="zh-CN" altLang="en-US" sz="2800" b="1" dirty="0">
                <a:solidFill>
                  <a:srgbClr val="0000CC"/>
                </a:solidFill>
                <a:latin typeface="黑体" panose="02010609060101010101" pitchFamily="2" charset="-122"/>
                <a:ea typeface="黑体" panose="02010609060101010101" pitchFamily="2" charset="-122"/>
              </a:rPr>
              <a:t>为话题的作文训练，一学生拟题为《我闻到了阳光》，写了一个后进生在班里得到老师、同学关心的故事，显然是夸张地写出了作为一个后进生对老师、同学关心自己的感受。</a:t>
            </a:r>
            <a:endParaRPr lang="zh-CN" altLang="en-US" sz="2800" b="1" dirty="0">
              <a:solidFill>
                <a:srgbClr val="0000CC"/>
              </a:solidFill>
              <a:latin typeface="黑体" panose="02010609060101010101" pitchFamily="2" charset="-122"/>
              <a:ea typeface="黑体" panose="02010609060101010101" pitchFamily="2" charset="-122"/>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971970">
                                            <p:txEl>
                                              <p:charRg st="14" end="18"/>
                                            </p:txEl>
                                          </p:spTgt>
                                        </p:tgtEl>
                                        <p:attrNameLst>
                                          <p:attrName>style.visibility</p:attrName>
                                        </p:attrNameLst>
                                      </p:cBhvr>
                                      <p:to>
                                        <p:strVal val="visible"/>
                                      </p:to>
                                    </p:set>
                                    <p:animEffect transition="in" filter="blinds(horizontal)">
                                      <p:cBhvr>
                                        <p:cTn id="7" dur="500"/>
                                        <p:tgtEl>
                                          <p:spTgt spid="5971970">
                                            <p:txEl>
                                              <p:charRg st="14" end="18"/>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971970">
                                            <p:txEl>
                                              <p:charRg st="18" end="93"/>
                                            </p:txEl>
                                          </p:spTgt>
                                        </p:tgtEl>
                                        <p:attrNameLst>
                                          <p:attrName>style.visibility</p:attrName>
                                        </p:attrNameLst>
                                      </p:cBhvr>
                                      <p:to>
                                        <p:strVal val="visible"/>
                                      </p:to>
                                    </p:set>
                                    <p:animEffect transition="in" filter="blinds(horizontal)">
                                      <p:cBhvr>
                                        <p:cTn id="12" dur="500"/>
                                        <p:tgtEl>
                                          <p:spTgt spid="5971970">
                                            <p:txEl>
                                              <p:charRg st="18" end="9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971970">
                                            <p:txEl>
                                              <p:charRg st="93" end="182"/>
                                            </p:txEl>
                                          </p:spTgt>
                                        </p:tgtEl>
                                        <p:attrNameLst>
                                          <p:attrName>style.visibility</p:attrName>
                                        </p:attrNameLst>
                                      </p:cBhvr>
                                      <p:to>
                                        <p:strVal val="visible"/>
                                      </p:to>
                                    </p:set>
                                    <p:animEffect transition="in" filter="blinds(horizontal)">
                                      <p:cBhvr>
                                        <p:cTn id="17" dur="500"/>
                                        <p:tgtEl>
                                          <p:spTgt spid="5971970">
                                            <p:txEl>
                                              <p:charRg st="93" end="18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72994" name="Text Box 4"/>
          <p:cNvSpPr txBox="1"/>
          <p:nvPr/>
        </p:nvSpPr>
        <p:spPr>
          <a:xfrm>
            <a:off x="611188" y="836613"/>
            <a:ext cx="7524750" cy="5643562"/>
          </a:xfrm>
          <a:prstGeom prst="rect">
            <a:avLst/>
          </a:prstGeom>
          <a:noFill/>
          <a:ln w="9525">
            <a:noFill/>
          </a:ln>
        </p:spPr>
        <p:txBody>
          <a:bodyPr>
            <a:spAutoFit/>
          </a:bodyPr>
          <a:p>
            <a:pPr algn="just">
              <a:buFont typeface="Arial" panose="020B0604020202020204" pitchFamily="34" charset="0"/>
            </a:pPr>
            <a:r>
              <a:rPr lang="zh-CN" altLang="en-US" sz="2800" b="1">
                <a:solidFill>
                  <a:srgbClr val="0000CC"/>
                </a:solidFill>
                <a:latin typeface="黑体" panose="02010609060101010101" pitchFamily="2" charset="-122"/>
                <a:ea typeface="黑体" panose="02010609060101010101" pitchFamily="2" charset="-122"/>
              </a:rPr>
              <a:t>　　指引用名言、诗词、谚语、俗语、成语、歌词、书名，电影名，名人名等来拟题。用这种方法拟出的标题往往生动、巧妙、有趣，富有韵味，并且显得有文采。</a:t>
            </a:r>
            <a:endParaRPr lang="zh-CN" altLang="en-US" sz="2800" b="1">
              <a:solidFill>
                <a:srgbClr val="0000CC"/>
              </a:solidFill>
              <a:latin typeface="黑体" panose="02010609060101010101" pitchFamily="2" charset="-122"/>
              <a:ea typeface="黑体" panose="02010609060101010101" pitchFamily="2" charset="-122"/>
            </a:endParaRPr>
          </a:p>
          <a:p>
            <a:pPr algn="just">
              <a:buFont typeface="Arial" panose="020B0604020202020204" pitchFamily="34" charset="0"/>
            </a:pPr>
            <a:r>
              <a:rPr lang="zh-CN" altLang="en-US" sz="2800" b="1">
                <a:solidFill>
                  <a:srgbClr val="FF0000"/>
                </a:solidFill>
                <a:latin typeface="黑体" panose="02010609060101010101" pitchFamily="2" charset="-122"/>
                <a:ea typeface="黑体" panose="02010609060101010101" pitchFamily="2" charset="-122"/>
              </a:rPr>
              <a:t>　　例１：</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条条大路通罗马</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话题是</a:t>
            </a:r>
            <a:r>
              <a:rPr lang="zh-CN" altLang="en-US"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答案是丰富多采的</a:t>
            </a:r>
            <a:r>
              <a:rPr lang="zh-CN" altLang="en-US" sz="2800" b="1">
                <a:solidFill>
                  <a:srgbClr val="0000CC"/>
                </a:solidFill>
                <a:latin typeface="Arial" panose="020B0604020202020204" pitchFamily="34" charset="0"/>
                <a:ea typeface="黑体" panose="02010609060101010101" pitchFamily="2" charset="-122"/>
              </a:rPr>
              <a:t>”</a:t>
            </a:r>
            <a:endParaRPr lang="zh-CN" altLang="en-US" sz="2800" b="1">
              <a:solidFill>
                <a:srgbClr val="0000CC"/>
              </a:solidFill>
              <a:latin typeface="黑体" panose="02010609060101010101" pitchFamily="2" charset="-122"/>
              <a:ea typeface="黑体" panose="02010609060101010101" pitchFamily="2" charset="-122"/>
            </a:endParaRPr>
          </a:p>
          <a:p>
            <a:pPr algn="just">
              <a:buFont typeface="Arial" panose="020B0604020202020204" pitchFamily="34" charset="0"/>
            </a:pPr>
            <a:r>
              <a:rPr lang="zh-CN" altLang="en-US" sz="2800" b="1">
                <a:solidFill>
                  <a:srgbClr val="FF0000"/>
                </a:solidFill>
                <a:latin typeface="黑体" panose="02010609060101010101" pitchFamily="2" charset="-122"/>
                <a:ea typeface="黑体" panose="02010609060101010101" pitchFamily="2" charset="-122"/>
              </a:rPr>
              <a:t>　　例２：</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前无古人，后无来者</a:t>
            </a:r>
            <a:r>
              <a:rPr lang="en-US" altLang="zh-CN"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对</a:t>
            </a:r>
            <a:r>
              <a:rPr lang="zh-CN" altLang="en-US"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记忆移植</a:t>
            </a:r>
            <a:r>
              <a:rPr lang="zh-CN" altLang="en-US"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的困惑</a:t>
            </a:r>
            <a:r>
              <a:rPr lang="en-US" altLang="zh-CN" sz="2800" b="1">
                <a:solidFill>
                  <a:srgbClr val="0000CC"/>
                </a:solidFill>
                <a:latin typeface="黑体" panose="02010609060101010101" pitchFamily="2" charset="-122"/>
                <a:ea typeface="黑体" panose="02010609060101010101" pitchFamily="2" charset="-122"/>
              </a:rPr>
              <a:t>》</a:t>
            </a:r>
            <a:endParaRPr lang="en-US" altLang="zh-CN" sz="2800" b="1">
              <a:solidFill>
                <a:srgbClr val="0000CC"/>
              </a:solidFill>
              <a:latin typeface="黑体" panose="02010609060101010101" pitchFamily="2" charset="-122"/>
              <a:ea typeface="黑体" panose="02010609060101010101" pitchFamily="2" charset="-122"/>
            </a:endParaRPr>
          </a:p>
          <a:p>
            <a:pPr algn="just">
              <a:buFont typeface="Arial" panose="020B0604020202020204" pitchFamily="34" charset="0"/>
            </a:pPr>
            <a:r>
              <a:rPr lang="en-US" altLang="zh-CN" sz="2800" b="1" dirty="0">
                <a:solidFill>
                  <a:srgbClr val="0000CC"/>
                </a:solidFill>
                <a:latin typeface="黑体" panose="02010609060101010101" pitchFamily="2" charset="-122"/>
                <a:ea typeface="黑体" panose="02010609060101010101" pitchFamily="2" charset="-122"/>
              </a:rPr>
              <a:t>    </a:t>
            </a:r>
            <a:r>
              <a:rPr lang="zh-CN" altLang="en-US" sz="2800" b="1" dirty="0">
                <a:solidFill>
                  <a:srgbClr val="0000CC"/>
                </a:solidFill>
                <a:latin typeface="黑体" panose="02010609060101010101" pitchFamily="2" charset="-122"/>
                <a:ea typeface="黑体" panose="02010609060101010101" pitchFamily="2" charset="-122"/>
              </a:rPr>
              <a:t>这是一</a:t>
            </a:r>
            <a:r>
              <a:rPr lang="zh-CN" altLang="en-US" sz="2800" b="1">
                <a:solidFill>
                  <a:srgbClr val="0000CC"/>
                </a:solidFill>
                <a:latin typeface="黑体" panose="02010609060101010101" pitchFamily="2" charset="-122"/>
                <a:ea typeface="黑体" panose="02010609060101010101" pitchFamily="2" charset="-122"/>
              </a:rPr>
              <a:t>考生拟的标题。作者引用陈子昂</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登幽州台歌</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的前两句入题，概括了</a:t>
            </a:r>
            <a:r>
              <a:rPr lang="zh-CN" altLang="en-US"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一旦记忆移植成功，古人、今人、来者因袭同一记忆时，人类将变成毫无思想的记忆机器</a:t>
            </a:r>
            <a:r>
              <a:rPr lang="zh-CN" altLang="en-US"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这一主旨，令人震撼而掩卷沉思。</a:t>
            </a:r>
            <a:endParaRPr lang="zh-CN" altLang="en-US" sz="2800" b="1">
              <a:solidFill>
                <a:srgbClr val="0000CC"/>
              </a:solidFill>
              <a:latin typeface="黑体" panose="02010609060101010101" pitchFamily="2" charset="-122"/>
              <a:ea typeface="黑体" panose="02010609060101010101" pitchFamily="2" charset="-122"/>
            </a:endParaRPr>
          </a:p>
        </p:txBody>
      </p:sp>
      <p:sp>
        <p:nvSpPr>
          <p:cNvPr id="5972995" name="Text Box 5"/>
          <p:cNvSpPr txBox="1"/>
          <p:nvPr/>
        </p:nvSpPr>
        <p:spPr>
          <a:xfrm>
            <a:off x="250825" y="260350"/>
            <a:ext cx="7416800" cy="579438"/>
          </a:xfrm>
          <a:prstGeom prst="rect">
            <a:avLst/>
          </a:prstGeom>
          <a:noFill/>
          <a:ln w="9525">
            <a:noFill/>
          </a:ln>
        </p:spPr>
        <p:txBody>
          <a:bodyPr>
            <a:spAutoFit/>
          </a:bodyPr>
          <a:p>
            <a:pPr algn="ctr">
              <a:buFont typeface="Arial" panose="020B0604020202020204" pitchFamily="34" charset="0"/>
            </a:pPr>
            <a:r>
              <a:rPr lang="zh-CN" altLang="en-US" sz="3200" b="1" dirty="0">
                <a:solidFill>
                  <a:srgbClr val="FF0000"/>
                </a:solidFill>
                <a:latin typeface="Arial" panose="020B0604020202020204" pitchFamily="34" charset="0"/>
                <a:ea typeface="黑体" panose="02010609060101010101" pitchFamily="2" charset="-122"/>
              </a:rPr>
              <a:t>４．运用典故——生动巧妙，富有文采</a:t>
            </a:r>
            <a:endParaRPr lang="zh-CN" altLang="en-US" sz="3200" b="1" dirty="0">
              <a:solidFill>
                <a:srgbClr val="FF0000"/>
              </a:solidFill>
              <a:latin typeface="Arial" panose="020B0604020202020204" pitchFamily="34" charset="0"/>
              <a:ea typeface="黑体" panose="02010609060101010101" pitchFamily="2" charset="-122"/>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972995"/>
                                        </p:tgtEl>
                                        <p:attrNameLst>
                                          <p:attrName>style.visibility</p:attrName>
                                        </p:attrNameLst>
                                      </p:cBhvr>
                                      <p:to>
                                        <p:strVal val="visible"/>
                                      </p:to>
                                    </p:set>
                                    <p:anim calcmode="lin" valueType="num">
                                      <p:cBhvr additive="base">
                                        <p:cTn id="7" dur="500" fill="hold"/>
                                        <p:tgtEl>
                                          <p:spTgt spid="5972995"/>
                                        </p:tgtEl>
                                        <p:attrNameLst>
                                          <p:attrName>ppt_x</p:attrName>
                                        </p:attrNameLst>
                                      </p:cBhvr>
                                      <p:tavLst>
                                        <p:tav tm="0">
                                          <p:val>
                                            <p:strVal val="#ppt_x"/>
                                          </p:val>
                                        </p:tav>
                                        <p:tav tm="100000">
                                          <p:val>
                                            <p:strVal val="#ppt_x"/>
                                          </p:val>
                                        </p:tav>
                                      </p:tavLst>
                                    </p:anim>
                                    <p:anim calcmode="lin" valueType="num">
                                      <p:cBhvr additive="base">
                                        <p:cTn id="8" dur="500" fill="hold"/>
                                        <p:tgtEl>
                                          <p:spTgt spid="597299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5972994">
                                            <p:txEl>
                                              <p:charRg st="0" end="73"/>
                                            </p:txEl>
                                          </p:spTgt>
                                        </p:tgtEl>
                                        <p:attrNameLst>
                                          <p:attrName>style.visibility</p:attrName>
                                        </p:attrNameLst>
                                      </p:cBhvr>
                                      <p:to>
                                        <p:strVal val="visible"/>
                                      </p:to>
                                    </p:set>
                                    <p:animEffect transition="in" filter="blinds(horizontal)">
                                      <p:cBhvr>
                                        <p:cTn id="13" dur="500"/>
                                        <p:tgtEl>
                                          <p:spTgt spid="5972994">
                                            <p:txEl>
                                              <p:charRg st="0" end="7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5972994">
                                            <p:txEl>
                                              <p:charRg st="73" end="101"/>
                                            </p:txEl>
                                          </p:spTgt>
                                        </p:tgtEl>
                                        <p:attrNameLst>
                                          <p:attrName>style.visibility</p:attrName>
                                        </p:attrNameLst>
                                      </p:cBhvr>
                                      <p:to>
                                        <p:strVal val="visible"/>
                                      </p:to>
                                    </p:set>
                                    <p:anim calcmode="lin" valueType="num">
                                      <p:cBhvr additive="base">
                                        <p:cTn id="18" dur="500" fill="hold"/>
                                        <p:tgtEl>
                                          <p:spTgt spid="5972994">
                                            <p:txEl>
                                              <p:charRg st="73" end="10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5972994">
                                            <p:txEl>
                                              <p:charRg st="73" end="10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5972994">
                                            <p:txEl>
                                              <p:charRg st="101" end="130"/>
                                            </p:txEl>
                                          </p:spTgt>
                                        </p:tgtEl>
                                        <p:attrNameLst>
                                          <p:attrName>style.visibility</p:attrName>
                                        </p:attrNameLst>
                                      </p:cBhvr>
                                      <p:to>
                                        <p:strVal val="visible"/>
                                      </p:to>
                                    </p:set>
                                    <p:animEffect transition="in" filter="blinds(horizontal)">
                                      <p:cBhvr>
                                        <p:cTn id="24" dur="500"/>
                                        <p:tgtEl>
                                          <p:spTgt spid="5972994">
                                            <p:txEl>
                                              <p:charRg st="101" end="130"/>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nodeType="clickEffect">
                                  <p:stCondLst>
                                    <p:cond delay="0"/>
                                  </p:stCondLst>
                                  <p:childTnLst>
                                    <p:set>
                                      <p:cBhvr>
                                        <p:cTn id="28" dur="1" fill="hold">
                                          <p:stCondLst>
                                            <p:cond delay="0"/>
                                          </p:stCondLst>
                                        </p:cTn>
                                        <p:tgtEl>
                                          <p:spTgt spid="5972994">
                                            <p:txEl>
                                              <p:charRg st="130" end="225"/>
                                            </p:txEl>
                                          </p:spTgt>
                                        </p:tgtEl>
                                        <p:attrNameLst>
                                          <p:attrName>style.visibility</p:attrName>
                                        </p:attrNameLst>
                                      </p:cBhvr>
                                      <p:to>
                                        <p:strVal val="visible"/>
                                      </p:to>
                                    </p:set>
                                    <p:animEffect transition="in" filter="blinds(horizontal)">
                                      <p:cBhvr>
                                        <p:cTn id="29" dur="500"/>
                                        <p:tgtEl>
                                          <p:spTgt spid="5972994">
                                            <p:txEl>
                                              <p:charRg st="130" end="22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72995"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74018" name="Rectangle 3"/>
          <p:cNvSpPr>
            <a:spLocks noGrp="1"/>
          </p:cNvSpPr>
          <p:nvPr>
            <p:ph type="body" idx="4294967295"/>
          </p:nvPr>
        </p:nvSpPr>
        <p:spPr>
          <a:xfrm>
            <a:off x="468313" y="2060575"/>
            <a:ext cx="8353425" cy="4321175"/>
          </a:xfrm>
        </p:spPr>
        <p:txBody>
          <a:bodyPr vert="horz" wrap="square" anchor="t"/>
          <a:p>
            <a:pPr>
              <a:lnSpc>
                <a:spcPct val="90000"/>
              </a:lnSpc>
              <a:buNone/>
            </a:pPr>
            <a:r>
              <a:rPr lang="zh-CN" altLang="en-US" sz="2800" b="1">
                <a:solidFill>
                  <a:srgbClr val="FF0000"/>
                </a:solidFill>
                <a:latin typeface="黑体" panose="02010609060101010101" pitchFamily="2" charset="-122"/>
                <a:ea typeface="黑体" panose="02010609060101010101" pitchFamily="2" charset="-122"/>
              </a:rPr>
              <a:t>Ａ、诗典</a:t>
            </a:r>
            <a:r>
              <a:rPr lang="zh-CN" altLang="en-US" sz="2800" b="1">
                <a:solidFill>
                  <a:srgbClr val="0000CC"/>
                </a:solidFill>
                <a:latin typeface="黑体" panose="02010609060101010101" pitchFamily="2" charset="-122"/>
                <a:ea typeface="黑体" panose="02010609060101010101" pitchFamily="2" charset="-122"/>
              </a:rPr>
              <a:t>（古今中外著名的诗句或化用诗句）如：</a:t>
            </a:r>
            <a:endParaRPr lang="zh-CN" altLang="en-US" sz="2800" b="1">
              <a:solidFill>
                <a:srgbClr val="0000CC"/>
              </a:solidFill>
              <a:latin typeface="黑体" panose="02010609060101010101" pitchFamily="2" charset="-122"/>
              <a:ea typeface="黑体" panose="02010609060101010101" pitchFamily="2" charset="-122"/>
            </a:endParaRPr>
          </a:p>
          <a:p>
            <a:pPr>
              <a:lnSpc>
                <a:spcPct val="90000"/>
              </a:lnSpc>
              <a:buNone/>
            </a:pP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润物细无声</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诚信归去来</a:t>
            </a:r>
            <a:r>
              <a:rPr lang="en-US" altLang="zh-CN" sz="2800" b="1">
                <a:solidFill>
                  <a:srgbClr val="0000CC"/>
                </a:solidFill>
                <a:latin typeface="黑体" panose="02010609060101010101" pitchFamily="2" charset="-122"/>
                <a:ea typeface="黑体" panose="02010609060101010101" pitchFamily="2" charset="-122"/>
              </a:rPr>
              <a:t>》</a:t>
            </a:r>
            <a:endParaRPr lang="en-US" altLang="zh-CN" sz="2800" b="1">
              <a:solidFill>
                <a:srgbClr val="0000CC"/>
              </a:solidFill>
              <a:latin typeface="黑体" panose="02010609060101010101" pitchFamily="2" charset="-122"/>
              <a:ea typeface="黑体" panose="02010609060101010101" pitchFamily="2" charset="-122"/>
            </a:endParaRPr>
          </a:p>
          <a:p>
            <a:pPr>
              <a:lnSpc>
                <a:spcPct val="90000"/>
              </a:lnSpc>
              <a:buNone/>
            </a:pP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若为诚信故，一切皆可抛</a:t>
            </a:r>
            <a:r>
              <a:rPr lang="en-US" altLang="zh-CN" sz="2800" b="1">
                <a:solidFill>
                  <a:srgbClr val="0000CC"/>
                </a:solidFill>
                <a:latin typeface="黑体" panose="02010609060101010101" pitchFamily="2" charset="-122"/>
                <a:ea typeface="黑体" panose="02010609060101010101" pitchFamily="2" charset="-122"/>
              </a:rPr>
              <a:t>》</a:t>
            </a:r>
            <a:endParaRPr lang="en-US" altLang="zh-CN" sz="2800" b="1">
              <a:solidFill>
                <a:srgbClr val="0000CC"/>
              </a:solidFill>
              <a:latin typeface="黑体" panose="02010609060101010101" pitchFamily="2" charset="-122"/>
              <a:ea typeface="黑体" panose="02010609060101010101" pitchFamily="2" charset="-122"/>
            </a:endParaRPr>
          </a:p>
          <a:p>
            <a:pPr>
              <a:lnSpc>
                <a:spcPct val="90000"/>
              </a:lnSpc>
              <a:buNone/>
            </a:pP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诚信，直叫人生死相许</a:t>
            </a:r>
            <a:r>
              <a:rPr lang="en-US" altLang="zh-CN" sz="2800" b="1">
                <a:solidFill>
                  <a:srgbClr val="0000CC"/>
                </a:solidFill>
                <a:latin typeface="黑体" panose="02010609060101010101" pitchFamily="2" charset="-122"/>
                <a:ea typeface="黑体" panose="02010609060101010101" pitchFamily="2" charset="-122"/>
              </a:rPr>
              <a:t>》</a:t>
            </a:r>
            <a:endParaRPr lang="en-US" altLang="zh-CN" sz="2800" b="1">
              <a:solidFill>
                <a:srgbClr val="0000CC"/>
              </a:solidFill>
              <a:latin typeface="黑体" panose="02010609060101010101" pitchFamily="2" charset="-122"/>
              <a:ea typeface="黑体" panose="02010609060101010101" pitchFamily="2" charset="-122"/>
            </a:endParaRPr>
          </a:p>
          <a:p>
            <a:pPr>
              <a:lnSpc>
                <a:spcPct val="90000"/>
              </a:lnSpc>
              <a:buNone/>
            </a:pP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人之有诚信，犹鱼之有水</a:t>
            </a:r>
            <a:r>
              <a:rPr lang="en-US" altLang="zh-CN" sz="2800" b="1">
                <a:solidFill>
                  <a:srgbClr val="0000CC"/>
                </a:solidFill>
                <a:latin typeface="黑体" panose="02010609060101010101" pitchFamily="2" charset="-122"/>
                <a:ea typeface="黑体" panose="02010609060101010101" pitchFamily="2" charset="-122"/>
              </a:rPr>
              <a:t>》</a:t>
            </a:r>
            <a:endParaRPr lang="en-US" altLang="zh-CN" sz="2800" b="1">
              <a:solidFill>
                <a:srgbClr val="0000CC"/>
              </a:solidFill>
              <a:latin typeface="黑体" panose="02010609060101010101" pitchFamily="2" charset="-122"/>
              <a:ea typeface="黑体" panose="02010609060101010101" pitchFamily="2" charset="-122"/>
            </a:endParaRPr>
          </a:p>
          <a:p>
            <a:pPr>
              <a:lnSpc>
                <a:spcPct val="90000"/>
              </a:lnSpc>
              <a:buNone/>
            </a:pPr>
            <a:r>
              <a:rPr lang="zh-CN" altLang="en-US" sz="2800" b="1">
                <a:solidFill>
                  <a:srgbClr val="FF0000"/>
                </a:solidFill>
                <a:latin typeface="黑体" panose="02010609060101010101" pitchFamily="2" charset="-122"/>
                <a:ea typeface="黑体" panose="02010609060101010101" pitchFamily="2" charset="-122"/>
              </a:rPr>
              <a:t>Ｂ、语典</a:t>
            </a:r>
            <a:r>
              <a:rPr lang="zh-CN" altLang="en-US" sz="2800" b="1">
                <a:solidFill>
                  <a:srgbClr val="0000CC"/>
                </a:solidFill>
                <a:latin typeface="黑体" panose="02010609060101010101" pitchFamily="2" charset="-122"/>
                <a:ea typeface="黑体" panose="02010609060101010101" pitchFamily="2" charset="-122"/>
              </a:rPr>
              <a:t>（各种书籍中的旧句或语词或成语）如：</a:t>
            </a:r>
            <a:endParaRPr lang="zh-CN" altLang="en-US" sz="2800" b="1">
              <a:solidFill>
                <a:srgbClr val="0000CC"/>
              </a:solidFill>
              <a:latin typeface="黑体" panose="02010609060101010101" pitchFamily="2" charset="-122"/>
              <a:ea typeface="黑体" panose="02010609060101010101" pitchFamily="2" charset="-122"/>
            </a:endParaRPr>
          </a:p>
          <a:p>
            <a:pPr>
              <a:lnSpc>
                <a:spcPct val="90000"/>
              </a:lnSpc>
              <a:buNone/>
            </a:pP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诚信所致，金石为开</a:t>
            </a:r>
            <a:r>
              <a:rPr lang="en-US" altLang="zh-CN" sz="2800" b="1">
                <a:solidFill>
                  <a:srgbClr val="0000CC"/>
                </a:solidFill>
                <a:latin typeface="黑体" panose="02010609060101010101" pitchFamily="2" charset="-122"/>
                <a:ea typeface="黑体" panose="02010609060101010101" pitchFamily="2" charset="-122"/>
              </a:rPr>
              <a:t>》</a:t>
            </a:r>
            <a:endParaRPr lang="en-US" altLang="zh-CN" sz="2800" b="1">
              <a:solidFill>
                <a:srgbClr val="0000CC"/>
              </a:solidFill>
              <a:latin typeface="黑体" panose="02010609060101010101" pitchFamily="2" charset="-122"/>
              <a:ea typeface="黑体" panose="02010609060101010101" pitchFamily="2" charset="-122"/>
            </a:endParaRPr>
          </a:p>
          <a:p>
            <a:pPr>
              <a:lnSpc>
                <a:spcPct val="90000"/>
              </a:lnSpc>
              <a:buNone/>
            </a:pP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投之以诚，报之以信</a:t>
            </a:r>
            <a:r>
              <a:rPr lang="en-US" altLang="zh-CN" sz="2800" b="1">
                <a:solidFill>
                  <a:srgbClr val="0000CC"/>
                </a:solidFill>
                <a:latin typeface="黑体" panose="02010609060101010101" pitchFamily="2" charset="-122"/>
                <a:ea typeface="黑体" panose="02010609060101010101" pitchFamily="2" charset="-122"/>
              </a:rPr>
              <a:t>》</a:t>
            </a:r>
            <a:endParaRPr lang="en-US" altLang="zh-CN" sz="2800" b="1">
              <a:solidFill>
                <a:srgbClr val="0000CC"/>
              </a:solidFill>
              <a:latin typeface="黑体" panose="02010609060101010101" pitchFamily="2" charset="-122"/>
              <a:ea typeface="黑体" panose="02010609060101010101" pitchFamily="2" charset="-122"/>
            </a:endParaRPr>
          </a:p>
        </p:txBody>
      </p:sp>
      <p:sp>
        <p:nvSpPr>
          <p:cNvPr id="5974019" name="Text Box 5"/>
          <p:cNvSpPr txBox="1"/>
          <p:nvPr/>
        </p:nvSpPr>
        <p:spPr>
          <a:xfrm>
            <a:off x="179388" y="333375"/>
            <a:ext cx="8737600" cy="1371600"/>
          </a:xfrm>
          <a:prstGeom prst="rect">
            <a:avLst/>
          </a:prstGeom>
          <a:noFill/>
          <a:ln w="9525">
            <a:noFill/>
          </a:ln>
        </p:spPr>
        <p:txBody>
          <a:bodyPr>
            <a:spAutoFit/>
          </a:bodyPr>
          <a:p>
            <a:pPr algn="just">
              <a:buFont typeface="Arial" panose="020B0604020202020204" pitchFamily="34" charset="0"/>
            </a:pPr>
            <a:r>
              <a:rPr lang="zh-CN" altLang="en-US" sz="2800" b="1">
                <a:solidFill>
                  <a:srgbClr val="FF0000"/>
                </a:solidFill>
                <a:latin typeface="Arial" panose="020B0604020202020204" pitchFamily="34" charset="0"/>
                <a:ea typeface="黑体" panose="02010609060101010101" pitchFamily="2" charset="-122"/>
              </a:rPr>
              <a:t>　　例３：</a:t>
            </a:r>
            <a:r>
              <a:rPr lang="en-US" altLang="zh-CN"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Arial" panose="020B0604020202020204" pitchFamily="34" charset="0"/>
                <a:ea typeface="黑体" panose="02010609060101010101" pitchFamily="2" charset="-122"/>
              </a:rPr>
              <a:t>假如吕布有头脑</a:t>
            </a:r>
            <a:r>
              <a:rPr lang="en-US" altLang="zh-CN" sz="2800" b="1">
                <a:solidFill>
                  <a:srgbClr val="0000CC"/>
                </a:solidFill>
                <a:latin typeface="Arial" panose="020B0604020202020204" pitchFamily="34" charset="0"/>
                <a:ea typeface="黑体" panose="02010609060101010101" pitchFamily="2" charset="-122"/>
              </a:rPr>
              <a:t>》</a:t>
            </a:r>
            <a:endParaRPr lang="en-US" altLang="zh-CN" sz="2800" b="1">
              <a:solidFill>
                <a:srgbClr val="0000CC"/>
              </a:solidFill>
              <a:latin typeface="Arial" panose="020B0604020202020204" pitchFamily="34" charset="0"/>
              <a:ea typeface="黑体" panose="02010609060101010101" pitchFamily="2" charset="-122"/>
            </a:endParaRPr>
          </a:p>
          <a:p>
            <a:pPr algn="just">
              <a:buFont typeface="Arial" panose="020B0604020202020204" pitchFamily="34" charset="0"/>
            </a:pPr>
            <a:r>
              <a:rPr lang="zh-CN" altLang="en-US" sz="2800" b="1">
                <a:solidFill>
                  <a:srgbClr val="0000CC"/>
                </a:solidFill>
                <a:latin typeface="Arial" panose="020B0604020202020204" pitchFamily="34" charset="0"/>
                <a:ea typeface="黑体" panose="02010609060101010101" pitchFamily="2" charset="-122"/>
              </a:rPr>
              <a:t>　（话题是“相信自己和听取别人的意见”）</a:t>
            </a:r>
            <a:endParaRPr lang="zh-CN" altLang="en-US" sz="2800" b="1">
              <a:solidFill>
                <a:srgbClr val="0000CC"/>
              </a:solidFill>
              <a:latin typeface="Arial" panose="020B0604020202020204" pitchFamily="34" charset="0"/>
              <a:ea typeface="黑体" panose="02010609060101010101" pitchFamily="2" charset="-122"/>
            </a:endParaRPr>
          </a:p>
          <a:p>
            <a:pPr algn="just">
              <a:buFont typeface="Arial" panose="020B0604020202020204" pitchFamily="34" charset="0"/>
            </a:pPr>
            <a:r>
              <a:rPr lang="zh-CN" altLang="en-US" sz="2800" b="1">
                <a:solidFill>
                  <a:srgbClr val="0000CC"/>
                </a:solidFill>
                <a:latin typeface="Arial" panose="020B0604020202020204" pitchFamily="34" charset="0"/>
                <a:ea typeface="黑体" panose="02010609060101010101" pitchFamily="2" charset="-122"/>
              </a:rPr>
              <a:t>运用典故拟题，具体可以分为四大类：</a:t>
            </a:r>
            <a:endParaRPr lang="zh-CN" altLang="en-US" sz="2800" b="1">
              <a:solidFill>
                <a:srgbClr val="0000CC"/>
              </a:solidFill>
              <a:latin typeface="Arial" panose="020B0604020202020204" pitchFamily="34" charset="0"/>
              <a:ea typeface="黑体" panose="02010609060101010101" pitchFamily="2" charset="-122"/>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974018">
                                            <p:txEl>
                                              <p:charRg st="0" end="23"/>
                                            </p:txEl>
                                          </p:spTgt>
                                        </p:tgtEl>
                                        <p:attrNameLst>
                                          <p:attrName>style.visibility</p:attrName>
                                        </p:attrNameLst>
                                      </p:cBhvr>
                                      <p:to>
                                        <p:strVal val="visible"/>
                                      </p:to>
                                    </p:set>
                                    <p:animEffect transition="in" filter="box(in)">
                                      <p:cBhvr>
                                        <p:cTn id="7" dur="500"/>
                                        <p:tgtEl>
                                          <p:spTgt spid="5974018">
                                            <p:txEl>
                                              <p:charRg st="0" end="23"/>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974018">
                                            <p:txEl>
                                              <p:charRg st="23" end="38"/>
                                            </p:txEl>
                                          </p:spTgt>
                                        </p:tgtEl>
                                        <p:attrNameLst>
                                          <p:attrName>style.visibility</p:attrName>
                                        </p:attrNameLst>
                                      </p:cBhvr>
                                      <p:to>
                                        <p:strVal val="visible"/>
                                      </p:to>
                                    </p:set>
                                    <p:animEffect transition="in" filter="box(in)">
                                      <p:cBhvr>
                                        <p:cTn id="12" dur="500"/>
                                        <p:tgtEl>
                                          <p:spTgt spid="5974018">
                                            <p:txEl>
                                              <p:charRg st="23" end="38"/>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974018">
                                            <p:txEl>
                                              <p:charRg st="38" end="52"/>
                                            </p:txEl>
                                          </p:spTgt>
                                        </p:tgtEl>
                                        <p:attrNameLst>
                                          <p:attrName>style.visibility</p:attrName>
                                        </p:attrNameLst>
                                      </p:cBhvr>
                                      <p:to>
                                        <p:strVal val="visible"/>
                                      </p:to>
                                    </p:set>
                                    <p:animEffect transition="in" filter="box(in)">
                                      <p:cBhvr>
                                        <p:cTn id="17" dur="500"/>
                                        <p:tgtEl>
                                          <p:spTgt spid="5974018">
                                            <p:txEl>
                                              <p:charRg st="38" end="5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974018">
                                            <p:txEl>
                                              <p:charRg st="52" end="65"/>
                                            </p:txEl>
                                          </p:spTgt>
                                        </p:tgtEl>
                                        <p:attrNameLst>
                                          <p:attrName>style.visibility</p:attrName>
                                        </p:attrNameLst>
                                      </p:cBhvr>
                                      <p:to>
                                        <p:strVal val="visible"/>
                                      </p:to>
                                    </p:set>
                                    <p:animEffect transition="in" filter="box(in)">
                                      <p:cBhvr>
                                        <p:cTn id="22" dur="500"/>
                                        <p:tgtEl>
                                          <p:spTgt spid="5974018">
                                            <p:txEl>
                                              <p:charRg st="52" end="6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974018">
                                            <p:txEl>
                                              <p:charRg st="65" end="79"/>
                                            </p:txEl>
                                          </p:spTgt>
                                        </p:tgtEl>
                                        <p:attrNameLst>
                                          <p:attrName>style.visibility</p:attrName>
                                        </p:attrNameLst>
                                      </p:cBhvr>
                                      <p:to>
                                        <p:strVal val="visible"/>
                                      </p:to>
                                    </p:set>
                                    <p:animEffect transition="in" filter="box(in)">
                                      <p:cBhvr>
                                        <p:cTn id="27" dur="500"/>
                                        <p:tgtEl>
                                          <p:spTgt spid="5974018">
                                            <p:txEl>
                                              <p:charRg st="65" end="79"/>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5974018">
                                            <p:txEl>
                                              <p:charRg st="79" end="102"/>
                                            </p:txEl>
                                          </p:spTgt>
                                        </p:tgtEl>
                                        <p:attrNameLst>
                                          <p:attrName>style.visibility</p:attrName>
                                        </p:attrNameLst>
                                      </p:cBhvr>
                                      <p:to>
                                        <p:strVal val="visible"/>
                                      </p:to>
                                    </p:set>
                                    <p:animEffect transition="in" filter="checkerboard(across)">
                                      <p:cBhvr>
                                        <p:cTn id="32" dur="500"/>
                                        <p:tgtEl>
                                          <p:spTgt spid="5974018">
                                            <p:txEl>
                                              <p:charRg st="79" end="10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5974018">
                                            <p:txEl>
                                              <p:charRg st="102" end="114"/>
                                            </p:txEl>
                                          </p:spTgt>
                                        </p:tgtEl>
                                        <p:attrNameLst>
                                          <p:attrName>style.visibility</p:attrName>
                                        </p:attrNameLst>
                                      </p:cBhvr>
                                      <p:to>
                                        <p:strVal val="visible"/>
                                      </p:to>
                                    </p:set>
                                    <p:animEffect transition="in" filter="checkerboard(across)">
                                      <p:cBhvr>
                                        <p:cTn id="37" dur="500"/>
                                        <p:tgtEl>
                                          <p:spTgt spid="5974018">
                                            <p:txEl>
                                              <p:charRg st="102" end="11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nodeType="clickEffect">
                                  <p:stCondLst>
                                    <p:cond delay="0"/>
                                  </p:stCondLst>
                                  <p:childTnLst>
                                    <p:set>
                                      <p:cBhvr>
                                        <p:cTn id="41" dur="1" fill="hold">
                                          <p:stCondLst>
                                            <p:cond delay="0"/>
                                          </p:stCondLst>
                                        </p:cTn>
                                        <p:tgtEl>
                                          <p:spTgt spid="5974018">
                                            <p:txEl>
                                              <p:charRg st="114" end="126"/>
                                            </p:txEl>
                                          </p:spTgt>
                                        </p:tgtEl>
                                        <p:attrNameLst>
                                          <p:attrName>style.visibility</p:attrName>
                                        </p:attrNameLst>
                                      </p:cBhvr>
                                      <p:to>
                                        <p:strVal val="visible"/>
                                      </p:to>
                                    </p:set>
                                    <p:animEffect transition="in" filter="checkerboard(across)">
                                      <p:cBhvr>
                                        <p:cTn id="42" dur="500"/>
                                        <p:tgtEl>
                                          <p:spTgt spid="5974018">
                                            <p:txEl>
                                              <p:charRg st="114" end="12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5974019"/>
                                        </p:tgtEl>
                                        <p:attrNameLst>
                                          <p:attrName>style.visibility</p:attrName>
                                        </p:attrNameLst>
                                      </p:cBhvr>
                                      <p:to>
                                        <p:strVal val="visible"/>
                                      </p:to>
                                    </p:set>
                                    <p:anim calcmode="lin" valueType="num">
                                      <p:cBhvr additive="base">
                                        <p:cTn id="47" dur="500" fill="hold"/>
                                        <p:tgtEl>
                                          <p:spTgt spid="5974019"/>
                                        </p:tgtEl>
                                        <p:attrNameLst>
                                          <p:attrName>ppt_x</p:attrName>
                                        </p:attrNameLst>
                                      </p:cBhvr>
                                      <p:tavLst>
                                        <p:tav tm="0">
                                          <p:val>
                                            <p:strVal val="#ppt_x"/>
                                          </p:val>
                                        </p:tav>
                                        <p:tav tm="100000">
                                          <p:val>
                                            <p:strVal val="#ppt_x"/>
                                          </p:val>
                                        </p:tav>
                                      </p:tavLst>
                                    </p:anim>
                                    <p:anim calcmode="lin" valueType="num">
                                      <p:cBhvr additive="base">
                                        <p:cTn id="48" dur="500" fill="hold"/>
                                        <p:tgtEl>
                                          <p:spTgt spid="59740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74019"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75042" name="Rectangle 2"/>
          <p:cNvSpPr>
            <a:spLocks noGrp="1"/>
          </p:cNvSpPr>
          <p:nvPr>
            <p:ph type="body" idx="4294967295"/>
          </p:nvPr>
        </p:nvSpPr>
        <p:spPr>
          <a:xfrm>
            <a:off x="250825" y="765175"/>
            <a:ext cx="8893175" cy="5334000"/>
          </a:xfrm>
        </p:spPr>
        <p:txBody>
          <a:bodyPr vert="horz" wrap="square" anchor="t"/>
          <a:p>
            <a:pPr>
              <a:buNone/>
            </a:pPr>
            <a:r>
              <a:rPr lang="zh-CN" altLang="en-US" sz="2800" b="1" dirty="0">
                <a:solidFill>
                  <a:srgbClr val="FF0000"/>
                </a:solidFill>
                <a:latin typeface="黑体" panose="02010609060101010101" pitchFamily="2" charset="-122"/>
                <a:ea typeface="黑体" panose="02010609060101010101" pitchFamily="2" charset="-122"/>
              </a:rPr>
              <a:t>Ｃ 、事典</a:t>
            </a:r>
            <a:r>
              <a:rPr lang="zh-CN" altLang="en-US" sz="2800" b="1" dirty="0">
                <a:solidFill>
                  <a:srgbClr val="0000CC"/>
                </a:solidFill>
                <a:latin typeface="黑体" panose="02010609060101010101" pitchFamily="2" charset="-122"/>
                <a:ea typeface="黑体" panose="02010609060101010101" pitchFamily="2" charset="-122"/>
              </a:rPr>
              <a:t>（古今中外著名的文学艺术等各方面的故事方面）如：</a:t>
            </a:r>
            <a:endParaRPr lang="zh-CN" altLang="en-US" sz="2800" b="1" dirty="0">
              <a:solidFill>
                <a:srgbClr val="0000CC"/>
              </a:solidFill>
              <a:latin typeface="黑体" panose="02010609060101010101" pitchFamily="2" charset="-122"/>
              <a:ea typeface="黑体" panose="02010609060101010101" pitchFamily="2" charset="-122"/>
            </a:endParaRPr>
          </a:p>
          <a:p>
            <a:pPr>
              <a:buNone/>
            </a:pPr>
            <a:r>
              <a:rPr lang="zh-CN" altLang="en-US" sz="2800" b="1" dirty="0">
                <a:solidFill>
                  <a:srgbClr val="0000CC"/>
                </a:solidFill>
                <a:latin typeface="黑体" panose="02010609060101010101" pitchFamily="2" charset="-122"/>
                <a:ea typeface="黑体" panose="02010609060101010101" pitchFamily="2" charset="-122"/>
              </a:rPr>
              <a:t>　　《赤兔之死》《故事新编》　《再见孔乙己》</a:t>
            </a:r>
            <a:endParaRPr lang="zh-CN" altLang="en-US" sz="2800" b="1" dirty="0">
              <a:solidFill>
                <a:srgbClr val="0000CC"/>
              </a:solidFill>
              <a:latin typeface="黑体" panose="02010609060101010101" pitchFamily="2" charset="-122"/>
              <a:ea typeface="黑体" panose="02010609060101010101" pitchFamily="2" charset="-122"/>
            </a:endParaRPr>
          </a:p>
          <a:p>
            <a:pPr>
              <a:buNone/>
            </a:pPr>
            <a:r>
              <a:rPr lang="zh-CN" altLang="en-US" sz="2800" b="1" dirty="0">
                <a:solidFill>
                  <a:srgbClr val="0000CC"/>
                </a:solidFill>
                <a:latin typeface="黑体" panose="02010609060101010101" pitchFamily="2" charset="-122"/>
                <a:ea typeface="黑体" panose="02010609060101010101" pitchFamily="2" charset="-122"/>
              </a:rPr>
              <a:t>　　《刘备访友》《新西游记后记》</a:t>
            </a:r>
            <a:endParaRPr lang="zh-CN" altLang="en-US" sz="2800" b="1" dirty="0">
              <a:solidFill>
                <a:srgbClr val="0000CC"/>
              </a:solidFill>
              <a:latin typeface="黑体" panose="02010609060101010101" pitchFamily="2" charset="-122"/>
              <a:ea typeface="黑体" panose="02010609060101010101" pitchFamily="2" charset="-122"/>
            </a:endParaRPr>
          </a:p>
          <a:p>
            <a:pPr>
              <a:buNone/>
            </a:pPr>
            <a:r>
              <a:rPr lang="zh-CN" altLang="en-US" sz="2800" b="1" dirty="0">
                <a:solidFill>
                  <a:srgbClr val="FF0000"/>
                </a:solidFill>
                <a:latin typeface="黑体" panose="02010609060101010101" pitchFamily="2" charset="-122"/>
                <a:ea typeface="黑体" panose="02010609060101010101" pitchFamily="2" charset="-122"/>
              </a:rPr>
              <a:t>Ｄ、 其他</a:t>
            </a:r>
            <a:r>
              <a:rPr lang="zh-CN" altLang="en-US" sz="2800" b="1" dirty="0">
                <a:solidFill>
                  <a:srgbClr val="0000CC"/>
                </a:solidFill>
                <a:latin typeface="黑体" panose="02010609060101010101" pitchFamily="2" charset="-122"/>
                <a:ea typeface="黑体" panose="02010609060101010101" pitchFamily="2" charset="-122"/>
              </a:rPr>
              <a:t>（谚语 、歇后语、 广告词、 歌词）</a:t>
            </a:r>
            <a:endParaRPr lang="zh-CN" altLang="en-US" sz="2800" b="1" dirty="0">
              <a:solidFill>
                <a:srgbClr val="0000CC"/>
              </a:solidFill>
              <a:latin typeface="黑体" panose="02010609060101010101" pitchFamily="2" charset="-122"/>
              <a:ea typeface="黑体" panose="02010609060101010101" pitchFamily="2" charset="-122"/>
            </a:endParaRPr>
          </a:p>
          <a:p>
            <a:pPr>
              <a:buNone/>
            </a:pPr>
            <a:r>
              <a:rPr lang="zh-CN" altLang="en-US" sz="2800" b="1" dirty="0">
                <a:solidFill>
                  <a:srgbClr val="0000CC"/>
                </a:solidFill>
                <a:latin typeface="黑体" panose="02010609060101010101" pitchFamily="2" charset="-122"/>
                <a:ea typeface="黑体" panose="02010609060101010101" pitchFamily="2" charset="-122"/>
              </a:rPr>
              <a:t>如：《相信我，没错的》</a:t>
            </a:r>
            <a:endParaRPr lang="zh-CN" altLang="en-US" sz="2800" b="1" dirty="0">
              <a:solidFill>
                <a:srgbClr val="0000CC"/>
              </a:solidFill>
              <a:latin typeface="黑体" panose="02010609060101010101" pitchFamily="2" charset="-122"/>
              <a:ea typeface="黑体" panose="02010609060101010101" pitchFamily="2" charset="-122"/>
            </a:endParaRPr>
          </a:p>
          <a:p>
            <a:pPr>
              <a:buNone/>
            </a:pPr>
            <a:r>
              <a:rPr lang="zh-CN" altLang="en-US" sz="2800" b="1" dirty="0">
                <a:solidFill>
                  <a:srgbClr val="0000CC"/>
                </a:solidFill>
                <a:latin typeface="黑体" panose="02010609060101010101" pitchFamily="2" charset="-122"/>
                <a:ea typeface="黑体" panose="02010609060101010101" pitchFamily="2" charset="-122"/>
              </a:rPr>
              <a:t>　　《快乐守恒定律》 </a:t>
            </a:r>
            <a:endParaRPr lang="zh-CN" altLang="en-US" sz="2800" b="1" dirty="0">
              <a:solidFill>
                <a:srgbClr val="0000CC"/>
              </a:solidFill>
              <a:latin typeface="黑体" panose="02010609060101010101" pitchFamily="2" charset="-122"/>
              <a:ea typeface="黑体" panose="02010609060101010101" pitchFamily="2" charset="-122"/>
            </a:endParaRPr>
          </a:p>
          <a:p>
            <a:pPr>
              <a:buNone/>
            </a:pPr>
            <a:r>
              <a:rPr lang="zh-CN" altLang="en-US" sz="2800" b="1" dirty="0">
                <a:solidFill>
                  <a:srgbClr val="0000CC"/>
                </a:solidFill>
                <a:latin typeface="黑体" panose="02010609060101010101" pitchFamily="2" charset="-122"/>
                <a:ea typeface="黑体" panose="02010609060101010101" pitchFamily="2" charset="-122"/>
              </a:rPr>
              <a:t>　　《月亮代表我的心》</a:t>
            </a:r>
            <a:endParaRPr lang="zh-CN" altLang="en-US" sz="2800" b="1" dirty="0">
              <a:solidFill>
                <a:srgbClr val="0000CC"/>
              </a:solidFill>
              <a:latin typeface="黑体" panose="02010609060101010101" pitchFamily="2" charset="-122"/>
              <a:ea typeface="黑体" panose="02010609060101010101" pitchFamily="2" charset="-122"/>
            </a:endParaRPr>
          </a:p>
          <a:p>
            <a:pPr>
              <a:buNone/>
            </a:pPr>
            <a:r>
              <a:rPr lang="zh-CN" altLang="en-US" sz="2800" b="1" dirty="0">
                <a:solidFill>
                  <a:srgbClr val="0000CC"/>
                </a:solidFill>
                <a:latin typeface="黑体" panose="02010609060101010101" pitchFamily="2" charset="-122"/>
                <a:ea typeface="黑体" panose="02010609060101010101" pitchFamily="2" charset="-122"/>
              </a:rPr>
              <a:t>　　《一句话，一辈子》</a:t>
            </a:r>
            <a:endParaRPr lang="zh-CN" altLang="en-US" sz="2800" b="1" dirty="0">
              <a:solidFill>
                <a:srgbClr val="0000CC"/>
              </a:solidFill>
              <a:latin typeface="黑体" panose="02010609060101010101" pitchFamily="2" charset="-122"/>
              <a:ea typeface="黑体" panose="02010609060101010101" pitchFamily="2" charset="-122"/>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975042">
                                            <p:txEl>
                                              <p:charRg st="0" end="30"/>
                                            </p:txEl>
                                          </p:spTgt>
                                        </p:tgtEl>
                                        <p:attrNameLst>
                                          <p:attrName>style.visibility</p:attrName>
                                        </p:attrNameLst>
                                      </p:cBhvr>
                                      <p:to>
                                        <p:strVal val="visible"/>
                                      </p:to>
                                    </p:set>
                                    <p:anim calcmode="lin" valueType="num">
                                      <p:cBhvr additive="base">
                                        <p:cTn id="7" dur="500" fill="hold"/>
                                        <p:tgtEl>
                                          <p:spTgt spid="5975042">
                                            <p:txEl>
                                              <p:charRg st="0" end="3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975042">
                                            <p:txEl>
                                              <p:charRg st="0" end="3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975042">
                                            <p:txEl>
                                              <p:charRg st="30" end="53"/>
                                            </p:txEl>
                                          </p:spTgt>
                                        </p:tgtEl>
                                        <p:attrNameLst>
                                          <p:attrName>style.visibility</p:attrName>
                                        </p:attrNameLst>
                                      </p:cBhvr>
                                      <p:to>
                                        <p:strVal val="visible"/>
                                      </p:to>
                                    </p:set>
                                    <p:anim calcmode="lin" valueType="num">
                                      <p:cBhvr additive="base">
                                        <p:cTn id="13" dur="500" fill="hold"/>
                                        <p:tgtEl>
                                          <p:spTgt spid="5975042">
                                            <p:txEl>
                                              <p:charRg st="30" end="5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975042">
                                            <p:txEl>
                                              <p:charRg st="30" end="5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975042">
                                            <p:txEl>
                                              <p:charRg st="53" end="70"/>
                                            </p:txEl>
                                          </p:spTgt>
                                        </p:tgtEl>
                                        <p:attrNameLst>
                                          <p:attrName>style.visibility</p:attrName>
                                        </p:attrNameLst>
                                      </p:cBhvr>
                                      <p:to>
                                        <p:strVal val="visible"/>
                                      </p:to>
                                    </p:set>
                                    <p:anim calcmode="lin" valueType="num">
                                      <p:cBhvr additive="base">
                                        <p:cTn id="19" dur="500" fill="hold"/>
                                        <p:tgtEl>
                                          <p:spTgt spid="5975042">
                                            <p:txEl>
                                              <p:charRg st="53" end="7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975042">
                                            <p:txEl>
                                              <p:charRg st="53" end="7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5" presetClass="entr" presetSubtype="10" fill="hold" nodeType="clickEffect">
                                  <p:stCondLst>
                                    <p:cond delay="0"/>
                                  </p:stCondLst>
                                  <p:childTnLst>
                                    <p:set>
                                      <p:cBhvr>
                                        <p:cTn id="24" dur="1" fill="hold">
                                          <p:stCondLst>
                                            <p:cond delay="0"/>
                                          </p:stCondLst>
                                        </p:cTn>
                                        <p:tgtEl>
                                          <p:spTgt spid="5975042">
                                            <p:txEl>
                                              <p:charRg st="70" end="94"/>
                                            </p:txEl>
                                          </p:spTgt>
                                        </p:tgtEl>
                                        <p:attrNameLst>
                                          <p:attrName>style.visibility</p:attrName>
                                        </p:attrNameLst>
                                      </p:cBhvr>
                                      <p:to>
                                        <p:strVal val="visible"/>
                                      </p:to>
                                    </p:set>
                                    <p:animEffect transition="in" filter="checkerboard(across)">
                                      <p:cBhvr>
                                        <p:cTn id="25" dur="500"/>
                                        <p:tgtEl>
                                          <p:spTgt spid="5975042">
                                            <p:txEl>
                                              <p:charRg st="70" end="94"/>
                                            </p:txEl>
                                          </p:spTgt>
                                        </p:tgtEl>
                                      </p:cBhvr>
                                    </p:animEffect>
                                  </p:childTnLst>
                                </p:cTn>
                              </p:par>
                              <p:par>
                                <p:cTn id="26" presetID="5" presetClass="entr" presetSubtype="10" fill="hold" nodeType="withEffect">
                                  <p:stCondLst>
                                    <p:cond delay="0"/>
                                  </p:stCondLst>
                                  <p:childTnLst>
                                    <p:set>
                                      <p:cBhvr>
                                        <p:cTn id="27" dur="1" fill="hold">
                                          <p:stCondLst>
                                            <p:cond delay="0"/>
                                          </p:stCondLst>
                                        </p:cTn>
                                        <p:tgtEl>
                                          <p:spTgt spid="5975042">
                                            <p:txEl>
                                              <p:charRg st="94" end="106"/>
                                            </p:txEl>
                                          </p:spTgt>
                                        </p:tgtEl>
                                        <p:attrNameLst>
                                          <p:attrName>style.visibility</p:attrName>
                                        </p:attrNameLst>
                                      </p:cBhvr>
                                      <p:to>
                                        <p:strVal val="visible"/>
                                      </p:to>
                                    </p:set>
                                    <p:animEffect transition="in" filter="checkerboard(across)">
                                      <p:cBhvr>
                                        <p:cTn id="28" dur="500"/>
                                        <p:tgtEl>
                                          <p:spTgt spid="5975042">
                                            <p:txEl>
                                              <p:charRg st="94" end="106"/>
                                            </p:txEl>
                                          </p:spTgt>
                                        </p:tgtEl>
                                      </p:cBhvr>
                                    </p:animEffect>
                                  </p:childTnLst>
                                </p:cTn>
                              </p:par>
                              <p:par>
                                <p:cTn id="29" presetID="5" presetClass="entr" presetSubtype="10" fill="hold" nodeType="withEffect">
                                  <p:stCondLst>
                                    <p:cond delay="0"/>
                                  </p:stCondLst>
                                  <p:childTnLst>
                                    <p:set>
                                      <p:cBhvr>
                                        <p:cTn id="30" dur="1" fill="hold">
                                          <p:stCondLst>
                                            <p:cond delay="0"/>
                                          </p:stCondLst>
                                        </p:cTn>
                                        <p:tgtEl>
                                          <p:spTgt spid="5975042">
                                            <p:txEl>
                                              <p:charRg st="106" end="118"/>
                                            </p:txEl>
                                          </p:spTgt>
                                        </p:tgtEl>
                                        <p:attrNameLst>
                                          <p:attrName>style.visibility</p:attrName>
                                        </p:attrNameLst>
                                      </p:cBhvr>
                                      <p:to>
                                        <p:strVal val="visible"/>
                                      </p:to>
                                    </p:set>
                                    <p:animEffect transition="in" filter="checkerboard(across)">
                                      <p:cBhvr>
                                        <p:cTn id="31" dur="500"/>
                                        <p:tgtEl>
                                          <p:spTgt spid="5975042">
                                            <p:txEl>
                                              <p:charRg st="106" end="118"/>
                                            </p:txEl>
                                          </p:spTgt>
                                        </p:tgtEl>
                                      </p:cBhvr>
                                    </p:animEffect>
                                  </p:childTnLst>
                                </p:cTn>
                              </p:par>
                              <p:par>
                                <p:cTn id="32" presetID="5" presetClass="entr" presetSubtype="10" fill="hold" nodeType="withEffect">
                                  <p:stCondLst>
                                    <p:cond delay="0"/>
                                  </p:stCondLst>
                                  <p:childTnLst>
                                    <p:set>
                                      <p:cBhvr>
                                        <p:cTn id="33" dur="1" fill="hold">
                                          <p:stCondLst>
                                            <p:cond delay="0"/>
                                          </p:stCondLst>
                                        </p:cTn>
                                        <p:tgtEl>
                                          <p:spTgt spid="5975042">
                                            <p:txEl>
                                              <p:charRg st="118" end="130"/>
                                            </p:txEl>
                                          </p:spTgt>
                                        </p:tgtEl>
                                        <p:attrNameLst>
                                          <p:attrName>style.visibility</p:attrName>
                                        </p:attrNameLst>
                                      </p:cBhvr>
                                      <p:to>
                                        <p:strVal val="visible"/>
                                      </p:to>
                                    </p:set>
                                    <p:animEffect transition="in" filter="checkerboard(across)">
                                      <p:cBhvr>
                                        <p:cTn id="34" dur="500"/>
                                        <p:tgtEl>
                                          <p:spTgt spid="5975042">
                                            <p:txEl>
                                              <p:charRg st="118" end="130"/>
                                            </p:txEl>
                                          </p:spTgt>
                                        </p:tgtEl>
                                      </p:cBhvr>
                                    </p:animEffect>
                                  </p:childTnLst>
                                </p:cTn>
                              </p:par>
                              <p:par>
                                <p:cTn id="35" presetID="5" presetClass="entr" presetSubtype="10" fill="hold" nodeType="withEffect">
                                  <p:stCondLst>
                                    <p:cond delay="0"/>
                                  </p:stCondLst>
                                  <p:childTnLst>
                                    <p:set>
                                      <p:cBhvr>
                                        <p:cTn id="36" dur="1" fill="hold">
                                          <p:stCondLst>
                                            <p:cond delay="0"/>
                                          </p:stCondLst>
                                        </p:cTn>
                                        <p:tgtEl>
                                          <p:spTgt spid="5975042">
                                            <p:txEl>
                                              <p:charRg st="130" end="142"/>
                                            </p:txEl>
                                          </p:spTgt>
                                        </p:tgtEl>
                                        <p:attrNameLst>
                                          <p:attrName>style.visibility</p:attrName>
                                        </p:attrNameLst>
                                      </p:cBhvr>
                                      <p:to>
                                        <p:strVal val="visible"/>
                                      </p:to>
                                    </p:set>
                                    <p:animEffect transition="in" filter="checkerboard(across)">
                                      <p:cBhvr>
                                        <p:cTn id="37" dur="500"/>
                                        <p:tgtEl>
                                          <p:spTgt spid="5975042">
                                            <p:txEl>
                                              <p:charRg st="130" end="14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76066" name="Text Box 4"/>
          <p:cNvSpPr txBox="1"/>
          <p:nvPr/>
        </p:nvSpPr>
        <p:spPr>
          <a:xfrm>
            <a:off x="468313" y="692150"/>
            <a:ext cx="8316912" cy="4789488"/>
          </a:xfrm>
          <a:prstGeom prst="rect">
            <a:avLst/>
          </a:prstGeom>
          <a:noFill/>
          <a:ln w="9525">
            <a:noFill/>
          </a:ln>
        </p:spPr>
        <p:txBody>
          <a:bodyPr>
            <a:spAutoFit/>
          </a:bodyPr>
          <a:p>
            <a:pPr>
              <a:buFont typeface="Arial" panose="020B0604020202020204" pitchFamily="34" charset="0"/>
            </a:pPr>
            <a:r>
              <a:rPr lang="zh-CN" altLang="en-US" sz="2800" b="1" dirty="0">
                <a:solidFill>
                  <a:srgbClr val="FF0000"/>
                </a:solidFill>
                <a:latin typeface="黑体" panose="02010609060101010101" pitchFamily="2" charset="-122"/>
                <a:ea typeface="黑体" panose="02010609060101010101" pitchFamily="2" charset="-122"/>
              </a:rPr>
              <a:t>５．巧用设问</a:t>
            </a:r>
            <a:r>
              <a:rPr lang="zh-CN" altLang="en-US" sz="2800" b="1" dirty="0">
                <a:solidFill>
                  <a:srgbClr val="FF0000"/>
                </a:solidFill>
                <a:latin typeface="Arial" panose="020B0604020202020204" pitchFamily="34" charset="0"/>
                <a:ea typeface="黑体" panose="02010609060101010101" pitchFamily="2" charset="-122"/>
              </a:rPr>
              <a:t>——引人注意</a:t>
            </a:r>
            <a:endParaRPr lang="zh-CN" altLang="en-US" sz="2800" b="1" dirty="0">
              <a:solidFill>
                <a:srgbClr val="FF0000"/>
              </a:solidFill>
              <a:latin typeface="黑体" panose="02010609060101010101" pitchFamily="2" charset="-122"/>
              <a:ea typeface="黑体" panose="02010609060101010101" pitchFamily="2" charset="-122"/>
            </a:endParaRPr>
          </a:p>
          <a:p>
            <a:pPr>
              <a:buFont typeface="Arial" panose="020B0604020202020204" pitchFamily="34" charset="0"/>
            </a:pPr>
            <a:r>
              <a:rPr lang="zh-CN" altLang="en-US" sz="2800" b="1" dirty="0">
                <a:solidFill>
                  <a:srgbClr val="0000CC"/>
                </a:solidFill>
                <a:latin typeface="黑体" panose="02010609060101010101" pitchFamily="2" charset="-122"/>
                <a:ea typeface="黑体" panose="02010609060101010101" pitchFamily="2" charset="-122"/>
              </a:rPr>
              <a:t>    用设问修辞手法拟制的标题能够更引人注意。</a:t>
            </a:r>
            <a:endParaRPr lang="zh-CN" altLang="en-US" sz="2800" b="1" dirty="0">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zh-CN" altLang="en-US" sz="2800" b="1" dirty="0">
                <a:solidFill>
                  <a:srgbClr val="0000CC"/>
                </a:solidFill>
                <a:latin typeface="黑体" panose="02010609060101010101" pitchFamily="2" charset="-122"/>
                <a:ea typeface="黑体" panose="02010609060101010101" pitchFamily="2" charset="-122"/>
              </a:rPr>
              <a:t>  　一考生用设问手法拟了一个标题《我是谁？》，在文中作者假设自己是移植了别人记忆的实验品，结果带来的是不认亲生父母和乱认父母的痛苦和愤懑。这样，这个标题不仅引人注目，而且也表达了作者的困惑痛苦之情。</a:t>
            </a:r>
            <a:endParaRPr lang="zh-CN" altLang="en-US" sz="2800" b="1" dirty="0">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zh-CN" altLang="en-US" sz="2800" b="1" dirty="0">
                <a:solidFill>
                  <a:srgbClr val="0000CC"/>
                </a:solidFill>
                <a:latin typeface="黑体" panose="02010609060101010101" pitchFamily="2" charset="-122"/>
                <a:ea typeface="黑体" panose="02010609060101010101" pitchFamily="2" charset="-122"/>
              </a:rPr>
              <a:t>   一考生以《答案多彩梦为何物？》为题写了一首诗歌，在诗中运用丰富的联想，</a:t>
            </a:r>
            <a:r>
              <a:rPr lang="zh-CN" altLang="en-US" sz="2800" b="1" dirty="0">
                <a:solidFill>
                  <a:srgbClr val="0000CC"/>
                </a:solidFill>
                <a:latin typeface="Arial" panose="020B0604020202020204" pitchFamily="34" charset="0"/>
                <a:ea typeface="黑体" panose="02010609060101010101" pitchFamily="2" charset="-122"/>
              </a:rPr>
              <a:t>“</a:t>
            </a:r>
            <a:r>
              <a:rPr lang="zh-CN" altLang="en-US" sz="2800" b="1" dirty="0">
                <a:solidFill>
                  <a:srgbClr val="0000CC"/>
                </a:solidFill>
                <a:latin typeface="黑体" panose="02010609060101010101" pitchFamily="2" charset="-122"/>
                <a:ea typeface="黑体" panose="02010609060101010101" pitchFamily="2" charset="-122"/>
              </a:rPr>
              <a:t>丰富多彩</a:t>
            </a:r>
            <a:r>
              <a:rPr lang="zh-CN" altLang="en-US" sz="2800" b="1" dirty="0">
                <a:solidFill>
                  <a:srgbClr val="0000CC"/>
                </a:solidFill>
                <a:latin typeface="Arial" panose="020B0604020202020204" pitchFamily="34" charset="0"/>
                <a:ea typeface="黑体" panose="02010609060101010101" pitchFamily="2" charset="-122"/>
              </a:rPr>
              <a:t>”</a:t>
            </a:r>
            <a:r>
              <a:rPr lang="zh-CN" altLang="en-US" sz="2800" b="1" dirty="0">
                <a:solidFill>
                  <a:srgbClr val="0000CC"/>
                </a:solidFill>
                <a:latin typeface="黑体" panose="02010609060101010101" pitchFamily="2" charset="-122"/>
                <a:ea typeface="黑体" panose="02010609060101010101" pitchFamily="2" charset="-122"/>
              </a:rPr>
              <a:t>地诠释了梦的内涵</a:t>
            </a:r>
            <a:r>
              <a:rPr lang="zh-CN" altLang="en-US" sz="2800" b="1" dirty="0">
                <a:solidFill>
                  <a:srgbClr val="0000CC"/>
                </a:solidFill>
                <a:latin typeface="Arial" panose="020B0604020202020204" pitchFamily="34" charset="0"/>
                <a:ea typeface="黑体" panose="02010609060101010101" pitchFamily="2" charset="-122"/>
              </a:rPr>
              <a:t>——</a:t>
            </a:r>
            <a:r>
              <a:rPr lang="zh-CN" altLang="en-US" sz="2800" b="1" dirty="0">
                <a:solidFill>
                  <a:srgbClr val="0000CC"/>
                </a:solidFill>
                <a:latin typeface="黑体" panose="02010609060101010101" pitchFamily="2" charset="-122"/>
                <a:ea typeface="黑体" panose="02010609060101010101" pitchFamily="2" charset="-122"/>
              </a:rPr>
              <a:t>黄云？青烟？白雾？彩虹？</a:t>
            </a:r>
            <a:r>
              <a:rPr lang="zh-CN" altLang="en-US" sz="2800" b="1" dirty="0">
                <a:solidFill>
                  <a:srgbClr val="0000CC"/>
                </a:solidFill>
                <a:latin typeface="Arial" panose="020B0604020202020204" pitchFamily="34" charset="0"/>
                <a:ea typeface="黑体" panose="02010609060101010101" pitchFamily="2" charset="-122"/>
              </a:rPr>
              <a:t>……</a:t>
            </a:r>
            <a:r>
              <a:rPr lang="zh-CN" altLang="en-US" sz="2800" b="1" dirty="0">
                <a:solidFill>
                  <a:srgbClr val="0000CC"/>
                </a:solidFill>
                <a:latin typeface="黑体" panose="02010609060101010101" pitchFamily="2" charset="-122"/>
                <a:ea typeface="黑体" panose="02010609060101010101" pitchFamily="2" charset="-122"/>
              </a:rPr>
              <a:t>回答了标题的提问。</a:t>
            </a:r>
            <a:endParaRPr lang="zh-CN" altLang="en-US" sz="2800" b="1" dirty="0">
              <a:solidFill>
                <a:srgbClr val="0000CC"/>
              </a:solidFill>
              <a:latin typeface="黑体" panose="02010609060101010101" pitchFamily="2" charset="-122"/>
              <a:ea typeface="黑体" panose="02010609060101010101" pitchFamily="2" charset="-122"/>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976066">
                                            <p:txEl>
                                              <p:charRg st="38" end="139"/>
                                            </p:txEl>
                                          </p:spTgt>
                                        </p:tgtEl>
                                        <p:attrNameLst>
                                          <p:attrName>style.visibility</p:attrName>
                                        </p:attrNameLst>
                                      </p:cBhvr>
                                      <p:to>
                                        <p:strVal val="visible"/>
                                      </p:to>
                                    </p:set>
                                    <p:animEffect transition="in" filter="blinds(horizontal)">
                                      <p:cBhvr>
                                        <p:cTn id="7" dur="500"/>
                                        <p:tgtEl>
                                          <p:spTgt spid="5976066">
                                            <p:txEl>
                                              <p:charRg st="38" end="139"/>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976066">
                                            <p:txEl>
                                              <p:charRg st="139" end="217"/>
                                            </p:txEl>
                                          </p:spTgt>
                                        </p:tgtEl>
                                        <p:attrNameLst>
                                          <p:attrName>style.visibility</p:attrName>
                                        </p:attrNameLst>
                                      </p:cBhvr>
                                      <p:to>
                                        <p:strVal val="visible"/>
                                      </p:to>
                                    </p:set>
                                    <p:animEffect transition="in" filter="blinds(horizontal)">
                                      <p:cBhvr>
                                        <p:cTn id="12" dur="500"/>
                                        <p:tgtEl>
                                          <p:spTgt spid="5976066">
                                            <p:txEl>
                                              <p:charRg st="139" end="2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77090" name="Rectangle 2"/>
          <p:cNvSpPr>
            <a:spLocks noGrp="1"/>
          </p:cNvSpPr>
          <p:nvPr>
            <p:ph type="body" idx="4294967295"/>
          </p:nvPr>
        </p:nvSpPr>
        <p:spPr>
          <a:xfrm>
            <a:off x="323850" y="1052513"/>
            <a:ext cx="8316913" cy="5318125"/>
          </a:xfrm>
        </p:spPr>
        <p:txBody>
          <a:bodyPr vert="horz" wrap="square" anchor="t"/>
          <a:p>
            <a:pPr algn="just">
              <a:lnSpc>
                <a:spcPct val="90000"/>
              </a:lnSpc>
              <a:buNone/>
            </a:pPr>
            <a:r>
              <a:rPr lang="en-US" altLang="zh-CN" sz="2800" b="1" dirty="0">
                <a:solidFill>
                  <a:srgbClr val="0000CC"/>
                </a:solidFill>
                <a:latin typeface="黑体" panose="02010609060101010101" pitchFamily="2" charset="-122"/>
                <a:ea typeface="黑体" panose="02010609060101010101" pitchFamily="2" charset="-122"/>
              </a:rPr>
              <a:t> </a:t>
            </a:r>
            <a:r>
              <a:rPr lang="zh-CN" altLang="en-US" sz="2800" b="1" dirty="0">
                <a:solidFill>
                  <a:srgbClr val="0000CC"/>
                </a:solidFill>
                <a:latin typeface="黑体" panose="02010609060101010101" pitchFamily="2" charset="-122"/>
                <a:ea typeface="黑体" panose="02010609060101010101" pitchFamily="2" charset="-122"/>
              </a:rPr>
              <a:t>《若有诚信，夫复何求？》《诚信岂可抛？》</a:t>
            </a:r>
            <a:endParaRPr lang="zh-CN" altLang="en-US" sz="2800" b="1" dirty="0">
              <a:solidFill>
                <a:srgbClr val="0000CC"/>
              </a:solidFill>
              <a:latin typeface="黑体" panose="02010609060101010101" pitchFamily="2" charset="-122"/>
              <a:ea typeface="黑体" panose="02010609060101010101" pitchFamily="2" charset="-122"/>
            </a:endParaRPr>
          </a:p>
          <a:p>
            <a:pPr algn="just">
              <a:lnSpc>
                <a:spcPct val="90000"/>
              </a:lnSpc>
              <a:buNone/>
            </a:pPr>
            <a:r>
              <a:rPr lang="en-US" altLang="zh-CN" sz="2800" b="1" dirty="0">
                <a:solidFill>
                  <a:srgbClr val="0000CC"/>
                </a:solidFill>
                <a:latin typeface="黑体" panose="02010609060101010101" pitchFamily="2" charset="-122"/>
                <a:ea typeface="黑体" panose="02010609060101010101" pitchFamily="2" charset="-122"/>
              </a:rPr>
              <a:t> </a:t>
            </a:r>
            <a:r>
              <a:rPr lang="zh-CN" altLang="en-US" sz="2800" b="1" dirty="0">
                <a:solidFill>
                  <a:srgbClr val="0000CC"/>
                </a:solidFill>
                <a:latin typeface="黑体" panose="02010609060101010101" pitchFamily="2" charset="-122"/>
                <a:ea typeface="黑体" panose="02010609060101010101" pitchFamily="2" charset="-122"/>
              </a:rPr>
              <a:t>《岂以亲疏辨好恶？》《怎一个情字了得？》</a:t>
            </a:r>
            <a:endParaRPr lang="zh-CN" altLang="en-US" sz="2800" b="1" dirty="0">
              <a:solidFill>
                <a:srgbClr val="0000CC"/>
              </a:solidFill>
              <a:latin typeface="黑体" panose="02010609060101010101" pitchFamily="2" charset="-122"/>
              <a:ea typeface="黑体" panose="02010609060101010101" pitchFamily="2" charset="-122"/>
            </a:endParaRPr>
          </a:p>
          <a:p>
            <a:pPr algn="just">
              <a:lnSpc>
                <a:spcPct val="90000"/>
              </a:lnSpc>
              <a:buNone/>
            </a:pPr>
            <a:r>
              <a:rPr lang="en-US" altLang="zh-CN" sz="2800" b="1" dirty="0">
                <a:solidFill>
                  <a:srgbClr val="0000CC"/>
                </a:solidFill>
                <a:latin typeface="黑体" panose="02010609060101010101" pitchFamily="2" charset="-122"/>
                <a:ea typeface="黑体" panose="02010609060101010101" pitchFamily="2" charset="-122"/>
              </a:rPr>
              <a:t> </a:t>
            </a:r>
            <a:r>
              <a:rPr lang="zh-CN" altLang="en-US" sz="2800" b="1" dirty="0">
                <a:solidFill>
                  <a:srgbClr val="0000CC"/>
                </a:solidFill>
                <a:latin typeface="黑体" panose="02010609060101010101" pitchFamily="2" charset="-122"/>
                <a:ea typeface="黑体" panose="02010609060101010101" pitchFamily="2" charset="-122"/>
              </a:rPr>
              <a:t>《敢问路在何方？》</a:t>
            </a:r>
            <a:endParaRPr lang="zh-CN" altLang="en-US" sz="2800" b="1" dirty="0">
              <a:solidFill>
                <a:srgbClr val="0000CC"/>
              </a:solidFill>
              <a:latin typeface="黑体" panose="02010609060101010101" pitchFamily="2" charset="-122"/>
              <a:ea typeface="黑体" panose="02010609060101010101" pitchFamily="2" charset="-122"/>
            </a:endParaRPr>
          </a:p>
          <a:p>
            <a:pPr algn="just">
              <a:lnSpc>
                <a:spcPct val="90000"/>
              </a:lnSpc>
              <a:buNone/>
            </a:pPr>
            <a:endParaRPr lang="zh-CN" altLang="en-US" sz="2800" b="1" dirty="0">
              <a:solidFill>
                <a:srgbClr val="0000CC"/>
              </a:solidFill>
              <a:latin typeface="黑体" panose="02010609060101010101" pitchFamily="2" charset="-122"/>
              <a:ea typeface="黑体" panose="02010609060101010101" pitchFamily="2" charset="-122"/>
            </a:endParaRPr>
          </a:p>
          <a:p>
            <a:pPr algn="just">
              <a:lnSpc>
                <a:spcPct val="90000"/>
              </a:lnSpc>
              <a:buNone/>
            </a:pPr>
            <a:r>
              <a:rPr lang="zh-CN" altLang="en-US" sz="2800" b="1" dirty="0">
                <a:solidFill>
                  <a:srgbClr val="0000CC"/>
                </a:solidFill>
                <a:latin typeface="黑体" panose="02010609060101010101" pitchFamily="2" charset="-122"/>
                <a:ea typeface="黑体" panose="02010609060101010101" pitchFamily="2" charset="-122"/>
              </a:rPr>
              <a:t>例如：</a:t>
            </a:r>
            <a:endParaRPr lang="zh-CN" altLang="en-US" sz="2800" b="1" dirty="0">
              <a:solidFill>
                <a:srgbClr val="0000CC"/>
              </a:solidFill>
              <a:latin typeface="黑体" panose="02010609060101010101" pitchFamily="2" charset="-122"/>
              <a:ea typeface="黑体" panose="02010609060101010101" pitchFamily="2" charset="-122"/>
            </a:endParaRPr>
          </a:p>
          <a:p>
            <a:pPr algn="just">
              <a:lnSpc>
                <a:spcPct val="90000"/>
              </a:lnSpc>
              <a:buNone/>
            </a:pPr>
            <a:r>
              <a:rPr lang="zh-CN" altLang="en-US" sz="2800" b="1" dirty="0">
                <a:solidFill>
                  <a:srgbClr val="0000CC"/>
                </a:solidFill>
                <a:latin typeface="黑体" panose="02010609060101010101" pitchFamily="2" charset="-122"/>
                <a:ea typeface="黑体" panose="02010609060101010101" pitchFamily="2" charset="-122"/>
              </a:rPr>
              <a:t>　　  作文的话题是</a:t>
            </a:r>
            <a:r>
              <a:rPr lang="zh-CN" altLang="en-US" sz="2800" b="1" dirty="0">
                <a:solidFill>
                  <a:srgbClr val="0000CC"/>
                </a:solidFill>
                <a:ea typeface="黑体" panose="02010609060101010101" pitchFamily="2" charset="-122"/>
              </a:rPr>
              <a:t>“</a:t>
            </a:r>
            <a:r>
              <a:rPr lang="zh-CN" altLang="en-US" sz="2800" b="1" dirty="0">
                <a:solidFill>
                  <a:srgbClr val="0000CC"/>
                </a:solidFill>
                <a:latin typeface="黑体" panose="02010609060101010101" pitchFamily="2" charset="-122"/>
                <a:ea typeface="黑体" panose="02010609060101010101" pitchFamily="2" charset="-122"/>
              </a:rPr>
              <a:t>诚信</a:t>
            </a:r>
            <a:r>
              <a:rPr lang="zh-CN" altLang="en-US" sz="2800" b="1" dirty="0">
                <a:solidFill>
                  <a:srgbClr val="0000CC"/>
                </a:solidFill>
                <a:ea typeface="黑体" panose="02010609060101010101" pitchFamily="2" charset="-122"/>
              </a:rPr>
              <a:t>”</a:t>
            </a:r>
            <a:r>
              <a:rPr lang="zh-CN" altLang="en-US" sz="2800" b="1" dirty="0">
                <a:solidFill>
                  <a:srgbClr val="0000CC"/>
                </a:solidFill>
                <a:latin typeface="黑体" panose="02010609060101010101" pitchFamily="2" charset="-122"/>
                <a:ea typeface="黑体" panose="02010609060101010101" pitchFamily="2" charset="-122"/>
              </a:rPr>
              <a:t>，有考生拟题为《诚信，难道要出口转内销？》，在内容里尖锐地揭示出</a:t>
            </a:r>
            <a:r>
              <a:rPr lang="zh-CN" altLang="en-US" sz="2800" b="1" dirty="0">
                <a:solidFill>
                  <a:srgbClr val="0000CC"/>
                </a:solidFill>
                <a:ea typeface="黑体" panose="02010609060101010101" pitchFamily="2" charset="-122"/>
              </a:rPr>
              <a:t>“</a:t>
            </a:r>
            <a:r>
              <a:rPr lang="zh-CN" altLang="en-US" sz="2800" b="1" dirty="0">
                <a:solidFill>
                  <a:srgbClr val="0000CC"/>
                </a:solidFill>
                <a:latin typeface="黑体" panose="02010609060101010101" pitchFamily="2" charset="-122"/>
                <a:ea typeface="黑体" panose="02010609060101010101" pitchFamily="2" charset="-122"/>
              </a:rPr>
              <a:t>雷锋出国</a:t>
            </a:r>
            <a:r>
              <a:rPr lang="zh-CN" altLang="en-US" sz="2800" b="1" dirty="0">
                <a:solidFill>
                  <a:srgbClr val="0000CC"/>
                </a:solidFill>
                <a:ea typeface="黑体" panose="02010609060101010101" pitchFamily="2" charset="-122"/>
              </a:rPr>
              <a:t>”</a:t>
            </a:r>
            <a:r>
              <a:rPr lang="zh-CN" altLang="en-US" sz="2800" b="1" dirty="0">
                <a:solidFill>
                  <a:srgbClr val="0000CC"/>
                </a:solidFill>
                <a:latin typeface="黑体" panose="02010609060101010101" pitchFamily="2" charset="-122"/>
                <a:ea typeface="黑体" panose="02010609060101010101" pitchFamily="2" charset="-122"/>
              </a:rPr>
              <a:t>这类使传统美德</a:t>
            </a:r>
            <a:r>
              <a:rPr lang="zh-CN" altLang="en-US" sz="2800" b="1" dirty="0">
                <a:solidFill>
                  <a:srgbClr val="0000CC"/>
                </a:solidFill>
                <a:latin typeface="Arial" panose="020B0604020202020204" pitchFamily="34" charset="0"/>
                <a:ea typeface="黑体" panose="02010609060101010101" pitchFamily="2" charset="-122"/>
              </a:rPr>
              <a:t>——</a:t>
            </a:r>
            <a:r>
              <a:rPr lang="zh-CN" altLang="en-US" sz="2800" b="1" dirty="0">
                <a:solidFill>
                  <a:srgbClr val="0000CC"/>
                </a:solidFill>
                <a:ea typeface="黑体" panose="02010609060101010101" pitchFamily="2" charset="-122"/>
              </a:rPr>
              <a:t>“</a:t>
            </a:r>
            <a:r>
              <a:rPr lang="zh-CN" altLang="en-US" sz="2800" b="1" dirty="0">
                <a:solidFill>
                  <a:srgbClr val="0000CC"/>
                </a:solidFill>
                <a:latin typeface="黑体" panose="02010609060101010101" pitchFamily="2" charset="-122"/>
                <a:ea typeface="黑体" panose="02010609060101010101" pitchFamily="2" charset="-122"/>
              </a:rPr>
              <a:t>诚信</a:t>
            </a:r>
            <a:r>
              <a:rPr lang="zh-CN" altLang="en-US" sz="2800" b="1" dirty="0">
                <a:solidFill>
                  <a:srgbClr val="0000CC"/>
                </a:solidFill>
                <a:ea typeface="黑体" panose="02010609060101010101" pitchFamily="2" charset="-122"/>
              </a:rPr>
              <a:t>”</a:t>
            </a:r>
            <a:r>
              <a:rPr lang="zh-CN" altLang="en-US" sz="2800" b="1" dirty="0">
                <a:solidFill>
                  <a:srgbClr val="0000CC"/>
                </a:solidFill>
                <a:latin typeface="黑体" panose="02010609060101010101" pitchFamily="2" charset="-122"/>
                <a:ea typeface="黑体" panose="02010609060101010101" pitchFamily="2" charset="-122"/>
              </a:rPr>
              <a:t>流失的现象，呼吁</a:t>
            </a:r>
            <a:r>
              <a:rPr lang="zh-CN" altLang="en-US" sz="2800" b="1" dirty="0">
                <a:solidFill>
                  <a:srgbClr val="0000CC"/>
                </a:solidFill>
                <a:ea typeface="黑体" panose="02010609060101010101" pitchFamily="2" charset="-122"/>
              </a:rPr>
              <a:t>“</a:t>
            </a:r>
            <a:r>
              <a:rPr lang="zh-CN" altLang="en-US" sz="2800" b="1" dirty="0">
                <a:solidFill>
                  <a:srgbClr val="0000CC"/>
                </a:solidFill>
                <a:latin typeface="黑体" panose="02010609060101010101" pitchFamily="2" charset="-122"/>
                <a:ea typeface="黑体" panose="02010609060101010101" pitchFamily="2" charset="-122"/>
              </a:rPr>
              <a:t>诚信</a:t>
            </a:r>
            <a:r>
              <a:rPr lang="zh-CN" altLang="en-US" sz="2800" b="1" dirty="0">
                <a:solidFill>
                  <a:srgbClr val="0000CC"/>
                </a:solidFill>
                <a:ea typeface="黑体" panose="02010609060101010101" pitchFamily="2" charset="-122"/>
              </a:rPr>
              <a:t>”</a:t>
            </a:r>
            <a:r>
              <a:rPr lang="zh-CN" altLang="en-US" sz="2800" b="1" dirty="0">
                <a:solidFill>
                  <a:srgbClr val="0000CC"/>
                </a:solidFill>
                <a:latin typeface="黑体" panose="02010609060101010101" pitchFamily="2" charset="-122"/>
                <a:ea typeface="黑体" panose="02010609060101010101" pitchFamily="2" charset="-122"/>
              </a:rPr>
              <a:t>的回归、继承和发扬，笔锋犀利，言辞恳切。</a:t>
            </a:r>
            <a:endParaRPr lang="zh-CN" altLang="en-US" sz="2800" b="1" dirty="0">
              <a:solidFill>
                <a:srgbClr val="0000CC"/>
              </a:solidFill>
              <a:latin typeface="黑体" panose="02010609060101010101" pitchFamily="2" charset="-122"/>
              <a:ea typeface="黑体" panose="02010609060101010101" pitchFamily="2" charset="-122"/>
            </a:endParaRPr>
          </a:p>
        </p:txBody>
      </p:sp>
      <p:sp>
        <p:nvSpPr>
          <p:cNvPr id="5977091" name="Text Box 3"/>
          <p:cNvSpPr txBox="1"/>
          <p:nvPr/>
        </p:nvSpPr>
        <p:spPr>
          <a:xfrm>
            <a:off x="250825" y="260350"/>
            <a:ext cx="6588125" cy="639763"/>
          </a:xfrm>
          <a:prstGeom prst="rect">
            <a:avLst/>
          </a:prstGeom>
          <a:noFill/>
          <a:ln w="9525">
            <a:noFill/>
          </a:ln>
        </p:spPr>
        <p:txBody>
          <a:bodyPr>
            <a:spAutoFit/>
          </a:bodyPr>
          <a:p>
            <a:pPr>
              <a:spcBef>
                <a:spcPct val="50000"/>
              </a:spcBef>
              <a:buFont typeface="Arial" panose="020B0604020202020204" pitchFamily="34" charset="0"/>
            </a:pPr>
            <a:r>
              <a:rPr lang="zh-CN" altLang="en-US" sz="3600" b="1" dirty="0">
                <a:solidFill>
                  <a:srgbClr val="FF0000"/>
                </a:solidFill>
                <a:latin typeface="黑体" panose="02010609060101010101" pitchFamily="2" charset="-122"/>
                <a:ea typeface="黑体" panose="02010609060101010101" pitchFamily="2" charset="-122"/>
              </a:rPr>
              <a:t>６．巧用反问</a:t>
            </a:r>
            <a:r>
              <a:rPr lang="zh-CN" altLang="en-US" sz="3600" b="1" dirty="0">
                <a:solidFill>
                  <a:srgbClr val="FF0000"/>
                </a:solidFill>
                <a:latin typeface="Arial" panose="020B0604020202020204" pitchFamily="34" charset="0"/>
                <a:ea typeface="黑体" panose="02010609060101010101" pitchFamily="2" charset="-122"/>
              </a:rPr>
              <a:t>——</a:t>
            </a:r>
            <a:r>
              <a:rPr lang="zh-CN" altLang="en-US" sz="3600" b="1" dirty="0">
                <a:solidFill>
                  <a:srgbClr val="FF0000"/>
                </a:solidFill>
                <a:latin typeface="黑体" panose="02010609060101010101" pitchFamily="2" charset="-122"/>
                <a:ea typeface="黑体" panose="02010609060101010101" pitchFamily="2" charset="-122"/>
              </a:rPr>
              <a:t>强调情感</a:t>
            </a:r>
            <a:endParaRPr lang="zh-CN" altLang="en-US" sz="3600" b="1" dirty="0">
              <a:solidFill>
                <a:srgbClr val="FF0000"/>
              </a:solidFill>
              <a:latin typeface="黑体" panose="02010609060101010101" pitchFamily="2" charset="-122"/>
              <a:ea typeface="黑体" panose="02010609060101010101" pitchFamily="2" charset="-122"/>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5977091">
                                            <p:txEl>
                                              <p:charRg st="0" end="13"/>
                                            </p:txEl>
                                          </p:spTgt>
                                        </p:tgtEl>
                                        <p:attrNameLst>
                                          <p:attrName>style.visibility</p:attrName>
                                        </p:attrNameLst>
                                      </p:cBhvr>
                                      <p:to>
                                        <p:strVal val="visible"/>
                                      </p:to>
                                    </p:set>
                                    <p:animEffect transition="in" filter="diamond(in)">
                                      <p:cBhvr>
                                        <p:cTn id="7" dur="2000"/>
                                        <p:tgtEl>
                                          <p:spTgt spid="5977091">
                                            <p:txEl>
                                              <p:charRg st="0" end="13"/>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977090">
                                            <p:txEl>
                                              <p:charRg st="0" end="22"/>
                                            </p:txEl>
                                          </p:spTgt>
                                        </p:tgtEl>
                                        <p:attrNameLst>
                                          <p:attrName>style.visibility</p:attrName>
                                        </p:attrNameLst>
                                      </p:cBhvr>
                                      <p:to>
                                        <p:strVal val="visible"/>
                                      </p:to>
                                    </p:set>
                                    <p:animEffect transition="in" filter="blinds(horizontal)">
                                      <p:cBhvr>
                                        <p:cTn id="12" dur="500"/>
                                        <p:tgtEl>
                                          <p:spTgt spid="5977090">
                                            <p:txEl>
                                              <p:charRg st="0" end="2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5977090">
                                            <p:txEl>
                                              <p:charRg st="22" end="44"/>
                                            </p:txEl>
                                          </p:spTgt>
                                        </p:tgtEl>
                                        <p:attrNameLst>
                                          <p:attrName>style.visibility</p:attrName>
                                        </p:attrNameLst>
                                      </p:cBhvr>
                                      <p:to>
                                        <p:strVal val="visible"/>
                                      </p:to>
                                    </p:set>
                                    <p:anim calcmode="lin" valueType="num">
                                      <p:cBhvr additive="base">
                                        <p:cTn id="17" dur="500" fill="hold"/>
                                        <p:tgtEl>
                                          <p:spTgt spid="5977090">
                                            <p:txEl>
                                              <p:charRg st="22" end="4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977090">
                                            <p:txEl>
                                              <p:charRg st="22" end="4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5977090">
                                            <p:txEl>
                                              <p:charRg st="44" end="55"/>
                                            </p:txEl>
                                          </p:spTgt>
                                        </p:tgtEl>
                                        <p:attrNameLst>
                                          <p:attrName>style.visibility</p:attrName>
                                        </p:attrNameLst>
                                      </p:cBhvr>
                                      <p:to>
                                        <p:strVal val="visible"/>
                                      </p:to>
                                    </p:set>
                                    <p:anim calcmode="lin" valueType="num">
                                      <p:cBhvr additive="base">
                                        <p:cTn id="23" dur="500" fill="hold"/>
                                        <p:tgtEl>
                                          <p:spTgt spid="5977090">
                                            <p:txEl>
                                              <p:charRg st="44" end="5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977090">
                                            <p:txEl>
                                              <p:charRg st="44" end="55"/>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nodeType="clickEffect">
                                  <p:stCondLst>
                                    <p:cond delay="0"/>
                                  </p:stCondLst>
                                  <p:childTnLst>
                                    <p:set>
                                      <p:cBhvr>
                                        <p:cTn id="28" dur="1" fill="hold">
                                          <p:stCondLst>
                                            <p:cond delay="0"/>
                                          </p:stCondLst>
                                        </p:cTn>
                                        <p:tgtEl>
                                          <p:spTgt spid="5977090">
                                            <p:txEl>
                                              <p:charRg st="56" end="60"/>
                                            </p:txEl>
                                          </p:spTgt>
                                        </p:tgtEl>
                                        <p:attrNameLst>
                                          <p:attrName>style.visibility</p:attrName>
                                        </p:attrNameLst>
                                      </p:cBhvr>
                                      <p:to>
                                        <p:strVal val="visible"/>
                                      </p:to>
                                    </p:set>
                                    <p:animEffect transition="in" filter="blinds(horizontal)">
                                      <p:cBhvr>
                                        <p:cTn id="29" dur="500"/>
                                        <p:tgtEl>
                                          <p:spTgt spid="5977090">
                                            <p:txEl>
                                              <p:charRg st="56" end="60"/>
                                            </p:txEl>
                                          </p:spTgt>
                                        </p:tgtEl>
                                      </p:cBhvr>
                                    </p:animEffect>
                                  </p:childTnLst>
                                </p:cTn>
                              </p:par>
                              <p:par>
                                <p:cTn id="30" presetID="3" presetClass="entr" presetSubtype="10" fill="hold" nodeType="withEffect">
                                  <p:stCondLst>
                                    <p:cond delay="0"/>
                                  </p:stCondLst>
                                  <p:childTnLst>
                                    <p:set>
                                      <p:cBhvr>
                                        <p:cTn id="31" dur="1" fill="hold">
                                          <p:stCondLst>
                                            <p:cond delay="0"/>
                                          </p:stCondLst>
                                        </p:cTn>
                                        <p:tgtEl>
                                          <p:spTgt spid="5977090">
                                            <p:txEl>
                                              <p:charRg st="60" end="158"/>
                                            </p:txEl>
                                          </p:spTgt>
                                        </p:tgtEl>
                                        <p:attrNameLst>
                                          <p:attrName>style.visibility</p:attrName>
                                        </p:attrNameLst>
                                      </p:cBhvr>
                                      <p:to>
                                        <p:strVal val="visible"/>
                                      </p:to>
                                    </p:set>
                                    <p:animEffect transition="in" filter="blinds(horizontal)">
                                      <p:cBhvr>
                                        <p:cTn id="32" dur="500"/>
                                        <p:tgtEl>
                                          <p:spTgt spid="5977090">
                                            <p:txEl>
                                              <p:charRg st="60" end="15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41250" name="文本框 5941249"/>
          <p:cNvSpPr txBox="1"/>
          <p:nvPr/>
        </p:nvSpPr>
        <p:spPr>
          <a:xfrm>
            <a:off x="5638800" y="1574800"/>
            <a:ext cx="3048000" cy="701675"/>
          </a:xfrm>
          <a:prstGeom prst="rect">
            <a:avLst/>
          </a:prstGeom>
          <a:noFill/>
          <a:ln w="9525">
            <a:noFill/>
          </a:ln>
        </p:spPr>
        <p:txBody>
          <a:bodyPr>
            <a:spAutoFit/>
          </a:bodyPr>
          <a:p>
            <a:pPr>
              <a:spcBef>
                <a:spcPct val="50000"/>
              </a:spcBef>
              <a:buFont typeface="Arial" panose="020B0604020202020204" pitchFamily="34" charset="0"/>
            </a:pPr>
            <a:r>
              <a:rPr lang="zh-CN" altLang="en-US" sz="4000" b="1">
                <a:solidFill>
                  <a:srgbClr val="0000CC"/>
                </a:solidFill>
                <a:latin typeface="Times New Roman" panose="02020603050405020304" pitchFamily="18" charset="0"/>
              </a:rPr>
              <a:t>眼睛有美丑</a:t>
            </a:r>
            <a:endParaRPr lang="zh-CN" altLang="en-US" sz="4000" b="1">
              <a:solidFill>
                <a:srgbClr val="0000CC"/>
              </a:solidFill>
              <a:latin typeface="Times New Roman" panose="02020603050405020304" pitchFamily="18" charset="0"/>
            </a:endParaRPr>
          </a:p>
        </p:txBody>
      </p:sp>
      <p:sp>
        <p:nvSpPr>
          <p:cNvPr id="5941251" name="文本框 5941250"/>
          <p:cNvSpPr txBox="1"/>
          <p:nvPr/>
        </p:nvSpPr>
        <p:spPr>
          <a:xfrm>
            <a:off x="971550" y="1574800"/>
            <a:ext cx="2971800" cy="701675"/>
          </a:xfrm>
          <a:prstGeom prst="rect">
            <a:avLst/>
          </a:prstGeom>
          <a:noFill/>
          <a:ln w="9525">
            <a:noFill/>
          </a:ln>
        </p:spPr>
        <p:txBody>
          <a:bodyPr>
            <a:spAutoFit/>
          </a:bodyPr>
          <a:p>
            <a:pPr>
              <a:spcBef>
                <a:spcPct val="50000"/>
              </a:spcBef>
              <a:buFont typeface="Arial" panose="020B0604020202020204" pitchFamily="34" charset="0"/>
            </a:pPr>
            <a:r>
              <a:rPr lang="zh-CN" altLang="en-US" sz="4000" b="1">
                <a:solidFill>
                  <a:srgbClr val="FF0000"/>
                </a:solidFill>
                <a:latin typeface="Times New Roman" panose="02020603050405020304" pitchFamily="18" charset="0"/>
              </a:rPr>
              <a:t>文题有优劣</a:t>
            </a:r>
            <a:endParaRPr lang="zh-CN" altLang="en-US" sz="4000" b="1">
              <a:solidFill>
                <a:srgbClr val="FF0000"/>
              </a:solidFill>
              <a:latin typeface="Times New Roman" panose="02020603050405020304" pitchFamily="18" charset="0"/>
            </a:endParaRPr>
          </a:p>
        </p:txBody>
      </p:sp>
      <p:sp>
        <p:nvSpPr>
          <p:cNvPr id="5941252" name="任意多边形 5941251"/>
          <p:cNvSpPr/>
          <p:nvPr/>
        </p:nvSpPr>
        <p:spPr>
          <a:xfrm rot="-29829" flipV="1">
            <a:off x="1673225" y="2590800"/>
            <a:ext cx="1225550" cy="2667000"/>
          </a:xfrm>
          <a:custGeom>
            <a:avLst/>
            <a:gdLst>
              <a:gd name="txL" fmla="*/ 12427 w 21600"/>
              <a:gd name="txT" fmla="*/ 2912 h 21600"/>
              <a:gd name="txR" fmla="*/ 18227 w 21600"/>
              <a:gd name="txB" fmla="*/ 9246 h 21600"/>
            </a:gdLst>
            <a:ahLst/>
            <a:cxnLst>
              <a:cxn ang="270">
                <a:pos x="15126" y="0"/>
              </a:cxn>
              <a:cxn ang="90">
                <a:pos x="15126" y="12158"/>
              </a:cxn>
              <a:cxn ang="90">
                <a:pos x="3237" y="21600"/>
              </a:cxn>
              <a:cxn ang="0">
                <a:pos x="21600" y="6079"/>
              </a:cxn>
            </a:cxnLst>
            <a:rect l="txL" t="txT" r="txR" b="txB"/>
            <a:pathLst>
              <a:path w="21600" h="21600">
                <a:moveTo>
                  <a:pt x="21600" y="6079"/>
                </a:moveTo>
                <a:lnTo>
                  <a:pt x="15126" y="0"/>
                </a:lnTo>
                <a:lnTo>
                  <a:pt x="15126" y="2912"/>
                </a:lnTo>
                <a:lnTo>
                  <a:pt x="12427" y="2912"/>
                </a:lnTo>
                <a:arcTo wR="12427" hR="9246" stAng="-5400000" swAng="-5400000"/>
                <a:lnTo>
                  <a:pt x="0" y="21600"/>
                </a:lnTo>
                <a:lnTo>
                  <a:pt x="6474" y="21600"/>
                </a:lnTo>
                <a:lnTo>
                  <a:pt x="6474" y="12158"/>
                </a:lnTo>
                <a:arcTo wR="5953" hR="2912" stAng="10800000" swAng="5400000"/>
                <a:lnTo>
                  <a:pt x="15126" y="9246"/>
                </a:lnTo>
                <a:lnTo>
                  <a:pt x="15126" y="12158"/>
                </a:lnTo>
                <a:close/>
              </a:path>
            </a:pathLst>
          </a:custGeom>
          <a:solidFill>
            <a:srgbClr val="FF6600"/>
          </a:solidFill>
          <a:ln w="9525" cap="flat" cmpd="sng">
            <a:solidFill>
              <a:srgbClr val="FF6600"/>
            </a:solidFill>
            <a:prstDash val="solid"/>
            <a:miter/>
            <a:headEnd type="none" w="med" len="med"/>
            <a:tailEnd type="none" w="med" len="med"/>
          </a:ln>
        </p:spPr>
        <p:txBody>
          <a:bodyPr/>
          <a:p>
            <a:endParaRPr lang="zh-CN" altLang="en-US"/>
          </a:p>
        </p:txBody>
      </p:sp>
      <p:sp>
        <p:nvSpPr>
          <p:cNvPr id="5941253" name="任意多边形 5941252"/>
          <p:cNvSpPr/>
          <p:nvPr/>
        </p:nvSpPr>
        <p:spPr>
          <a:xfrm rot="10800000">
            <a:off x="4191000" y="1473200"/>
            <a:ext cx="1204913" cy="1019175"/>
          </a:xfrm>
          <a:custGeom>
            <a:avLst/>
            <a:gdLst>
              <a:gd name="txL" fmla="*/ 3375 w 21600"/>
              <a:gd name="txT" fmla="*/ 5400 h 21600"/>
              <a:gd name="txR" fmla="*/ 18900 w 21600"/>
              <a:gd name="txB" fmla="*/ 16200 h 21600"/>
            </a:gdLst>
            <a:ahLst/>
            <a:cxnLst>
              <a:cxn ang="270">
                <a:pos x="16200" y="0"/>
              </a:cxn>
              <a:cxn ang="180">
                <a:pos x="0" y="10800"/>
              </a:cxn>
              <a:cxn ang="90">
                <a:pos x="16200" y="21600"/>
              </a:cxn>
              <a:cxn ang="0">
                <a:pos x="21600" y="10800"/>
              </a:cxn>
            </a:cxnLst>
            <a:rect l="txL" t="txT" r="txR" b="txB"/>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FF00"/>
          </a:solidFill>
          <a:ln w="9525" cap="flat" cmpd="sng">
            <a:solidFill>
              <a:srgbClr val="FF6600"/>
            </a:solidFill>
            <a:prstDash val="solid"/>
            <a:miter/>
            <a:headEnd type="none" w="med" len="med"/>
            <a:tailEnd type="none" w="med" len="med"/>
          </a:ln>
        </p:spPr>
        <p:txBody>
          <a:bodyPr rot="10800000" wrap="none" anchor="ctr"/>
          <a:p>
            <a:pPr algn="ctr" eaLnBrk="0" hangingPunct="0">
              <a:buFont typeface="Arial" panose="020B0604020202020204" pitchFamily="34" charset="0"/>
            </a:pPr>
            <a:endParaRPr sz="2400" dirty="0">
              <a:latin typeface="Times New Roman" panose="02020603050405020304" pitchFamily="18" charset="0"/>
            </a:endParaRPr>
          </a:p>
        </p:txBody>
      </p:sp>
      <p:pic>
        <p:nvPicPr>
          <p:cNvPr id="5941254" name="图片 5941253" descr="七色花dh20"/>
          <p:cNvPicPr>
            <a:picLocks noChangeAspect="1"/>
          </p:cNvPicPr>
          <p:nvPr/>
        </p:nvPicPr>
        <p:blipFill>
          <a:blip r:embed="rId1"/>
          <a:stretch>
            <a:fillRect/>
          </a:stretch>
        </p:blipFill>
        <p:spPr>
          <a:xfrm>
            <a:off x="685800" y="5757863"/>
            <a:ext cx="2133600" cy="1100137"/>
          </a:xfrm>
          <a:prstGeom prst="rect">
            <a:avLst/>
          </a:prstGeom>
          <a:noFill/>
          <a:ln w="9525">
            <a:noFill/>
          </a:ln>
        </p:spPr>
      </p:pic>
      <p:pic>
        <p:nvPicPr>
          <p:cNvPr id="5941255" name="图片 5941254" descr="七色花dh20"/>
          <p:cNvPicPr>
            <a:picLocks noChangeAspect="1"/>
          </p:cNvPicPr>
          <p:nvPr/>
        </p:nvPicPr>
        <p:blipFill>
          <a:blip r:embed="rId1"/>
          <a:stretch>
            <a:fillRect/>
          </a:stretch>
        </p:blipFill>
        <p:spPr>
          <a:xfrm>
            <a:off x="7239000" y="0"/>
            <a:ext cx="1905000" cy="981075"/>
          </a:xfrm>
          <a:prstGeom prst="rect">
            <a:avLst/>
          </a:prstGeom>
          <a:noFill/>
          <a:ln w="9525">
            <a:noFill/>
          </a:ln>
        </p:spPr>
      </p:pic>
      <p:grpSp>
        <p:nvGrpSpPr>
          <p:cNvPr id="5941256" name="组合 5941255"/>
          <p:cNvGrpSpPr>
            <a:grpSpLocks noChangeAspect="1"/>
          </p:cNvGrpSpPr>
          <p:nvPr/>
        </p:nvGrpSpPr>
        <p:grpSpPr>
          <a:xfrm>
            <a:off x="838200" y="0"/>
            <a:ext cx="2230438" cy="1225550"/>
            <a:chOff x="0" y="0"/>
            <a:chExt cx="1405" cy="635"/>
          </a:xfrm>
        </p:grpSpPr>
        <p:pic>
          <p:nvPicPr>
            <p:cNvPr id="5941257" name="图片 5941256" descr="RY_017"/>
            <p:cNvPicPr>
              <a:picLocks noChangeAspect="1"/>
            </p:cNvPicPr>
            <p:nvPr/>
          </p:nvPicPr>
          <p:blipFill>
            <a:blip r:embed="rId2"/>
            <a:stretch>
              <a:fillRect/>
            </a:stretch>
          </p:blipFill>
          <p:spPr>
            <a:xfrm rot="-10789395" flipV="1">
              <a:off x="699" y="0"/>
              <a:ext cx="706" cy="635"/>
            </a:xfrm>
            <a:prstGeom prst="rect">
              <a:avLst/>
            </a:prstGeom>
            <a:noFill/>
            <a:ln w="9525">
              <a:noFill/>
            </a:ln>
          </p:spPr>
        </p:pic>
        <p:pic>
          <p:nvPicPr>
            <p:cNvPr id="5941258" name="图片 5941257" descr="RY_017"/>
            <p:cNvPicPr>
              <a:picLocks noChangeAspect="1"/>
            </p:cNvPicPr>
            <p:nvPr/>
          </p:nvPicPr>
          <p:blipFill>
            <a:blip r:embed="rId2"/>
            <a:stretch>
              <a:fillRect/>
            </a:stretch>
          </p:blipFill>
          <p:spPr>
            <a:xfrm rot="-10797349" flipV="1">
              <a:off x="0" y="0"/>
              <a:ext cx="706" cy="635"/>
            </a:xfrm>
            <a:prstGeom prst="rect">
              <a:avLst/>
            </a:prstGeom>
            <a:noFill/>
            <a:ln w="9525">
              <a:noFill/>
            </a:ln>
          </p:spPr>
        </p:pic>
      </p:grpSp>
      <p:sp>
        <p:nvSpPr>
          <p:cNvPr id="5941259" name="文本框 5941258"/>
          <p:cNvSpPr txBox="1"/>
          <p:nvPr/>
        </p:nvSpPr>
        <p:spPr>
          <a:xfrm>
            <a:off x="3203575" y="4221163"/>
            <a:ext cx="5545138" cy="762000"/>
          </a:xfrm>
          <a:prstGeom prst="rect">
            <a:avLst/>
          </a:prstGeom>
          <a:noFill/>
          <a:ln w="9525">
            <a:noFill/>
          </a:ln>
        </p:spPr>
        <p:txBody>
          <a:bodyPr>
            <a:spAutoFit/>
          </a:bodyPr>
          <a:p>
            <a:pPr>
              <a:spcBef>
                <a:spcPct val="50000"/>
              </a:spcBef>
              <a:buFont typeface="Arial" panose="020B0604020202020204" pitchFamily="34" charset="0"/>
            </a:pPr>
            <a:r>
              <a:rPr lang="zh-CN" altLang="en-US" b="1" dirty="0">
                <a:solidFill>
                  <a:srgbClr val="FF0000"/>
                </a:solidFill>
                <a:latin typeface="Times New Roman" panose="02020603050405020304" pitchFamily="18" charset="0"/>
              </a:rPr>
              <a:t>文题如何 “亮”起来？</a:t>
            </a:r>
            <a:endParaRPr lang="zh-CN" altLang="en-US" b="1" dirty="0">
              <a:solidFill>
                <a:srgbClr val="FF0000"/>
              </a:solidFill>
              <a:latin typeface="Times New Roman" panose="02020603050405020304" pitchFamily="18" charset="0"/>
            </a:endParaRPr>
          </a:p>
        </p:txBody>
      </p:sp>
      <p:pic>
        <p:nvPicPr>
          <p:cNvPr id="5941260" name="图片 5941259" descr="界线5"/>
          <p:cNvPicPr>
            <a:picLocks noChangeAspect="1"/>
          </p:cNvPicPr>
          <p:nvPr/>
        </p:nvPicPr>
        <p:blipFill>
          <a:blip r:embed="rId3"/>
          <a:stretch>
            <a:fillRect/>
          </a:stretch>
        </p:blipFill>
        <p:spPr>
          <a:xfrm>
            <a:off x="3203575" y="5300663"/>
            <a:ext cx="5715000" cy="609600"/>
          </a:xfrm>
          <a:prstGeom prst="rect">
            <a:avLst/>
          </a:prstGeom>
          <a:noFill/>
          <a:ln w="9525">
            <a:noFill/>
          </a:ln>
        </p:spPr>
      </p:pic>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941250"/>
                                        </p:tgtEl>
                                        <p:attrNameLst>
                                          <p:attrName>style.visibility</p:attrName>
                                        </p:attrNameLst>
                                      </p:cBhvr>
                                      <p:to>
                                        <p:strVal val="visible"/>
                                      </p:to>
                                    </p:set>
                                    <p:anim calcmode="lin" valueType="num">
                                      <p:cBhvr additive="base">
                                        <p:cTn id="7" dur="500" fill="hold"/>
                                        <p:tgtEl>
                                          <p:spTgt spid="5941250"/>
                                        </p:tgtEl>
                                        <p:attrNameLst>
                                          <p:attrName>ppt_x</p:attrName>
                                        </p:attrNameLst>
                                      </p:cBhvr>
                                      <p:tavLst>
                                        <p:tav tm="0">
                                          <p:val>
                                            <p:strVal val="0-#ppt_w/2"/>
                                          </p:val>
                                        </p:tav>
                                        <p:tav tm="100000">
                                          <p:val>
                                            <p:strVal val="#ppt_x"/>
                                          </p:val>
                                        </p:tav>
                                      </p:tavLst>
                                    </p:anim>
                                    <p:anim calcmode="lin" valueType="num">
                                      <p:cBhvr additive="base">
                                        <p:cTn id="8" dur="500" fill="hold"/>
                                        <p:tgtEl>
                                          <p:spTgt spid="594125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5941253"/>
                                        </p:tgtEl>
                                        <p:attrNameLst>
                                          <p:attrName>style.visibility</p:attrName>
                                        </p:attrNameLst>
                                      </p:cBhvr>
                                      <p:to>
                                        <p:strVal val="visible"/>
                                      </p:to>
                                    </p:set>
                                    <p:anim calcmode="lin" valueType="num">
                                      <p:cBhvr>
                                        <p:cTn id="13" dur="500" fill="hold"/>
                                        <p:tgtEl>
                                          <p:spTgt spid="5941253"/>
                                        </p:tgtEl>
                                        <p:attrNameLst>
                                          <p:attrName>ppt_w</p:attrName>
                                        </p:attrNameLst>
                                      </p:cBhvr>
                                      <p:tavLst>
                                        <p:tav tm="0">
                                          <p:val>
                                            <p:fltVal val="0.000000"/>
                                          </p:val>
                                        </p:tav>
                                        <p:tav tm="100000">
                                          <p:val>
                                            <p:strVal val="#ppt_w"/>
                                          </p:val>
                                        </p:tav>
                                      </p:tavLst>
                                    </p:anim>
                                    <p:anim calcmode="lin" valueType="num">
                                      <p:cBhvr>
                                        <p:cTn id="14" dur="500" fill="hold"/>
                                        <p:tgtEl>
                                          <p:spTgt spid="5941253"/>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11"/>
                                            </p:cond>
                                          </p:stCondLst>
                                          <p:endCondLst>
                                            <p:cond evt="onStopAudio" delay="0">
                                              <p:tgtEl>
                                                <p:sldTgt/>
                                              </p:tgtEl>
                                            </p:cond>
                                          </p:endCondLst>
                                        </p:cTn>
                                        <p:tgtEl>
                                          <p:sndTgt r:embed="rId4" name="whoosh.wav"/>
                                        </p:tgtEl>
                                      </p:cMediaNode>
                                    </p:audio>
                                  </p:subTnLst>
                                </p:cTn>
                              </p:par>
                            </p:childTnLst>
                          </p:cTn>
                        </p:par>
                        <p:par>
                          <p:cTn id="15" fill="hold">
                            <p:stCondLst>
                              <p:cond delay="500"/>
                            </p:stCondLst>
                            <p:childTnLst>
                              <p:par>
                                <p:cTn id="16" presetID="9" presetClass="entr" presetSubtype="0" fill="hold" nodeType="afterEffect">
                                  <p:stCondLst>
                                    <p:cond delay="0"/>
                                  </p:stCondLst>
                                  <p:childTnLst>
                                    <p:set>
                                      <p:cBhvr>
                                        <p:cTn id="17" dur="1" fill="hold">
                                          <p:stCondLst>
                                            <p:cond delay="0"/>
                                          </p:stCondLst>
                                        </p:cTn>
                                        <p:tgtEl>
                                          <p:spTgt spid="5941256"/>
                                        </p:tgtEl>
                                        <p:attrNameLst>
                                          <p:attrName>style.visibility</p:attrName>
                                        </p:attrNameLst>
                                      </p:cBhvr>
                                      <p:to>
                                        <p:strVal val="visible"/>
                                      </p:to>
                                    </p:set>
                                    <p:animEffect transition="in" filter="dissolve">
                                      <p:cBhvr>
                                        <p:cTn id="18" dur="500"/>
                                        <p:tgtEl>
                                          <p:spTgt spid="5941256"/>
                                        </p:tgtEl>
                                      </p:cBhvr>
                                    </p:animEffect>
                                  </p:childTnLst>
                                  <p:subTnLst>
                                    <p:set>
                                      <p:cBhvr override="childStyle">
                                        <p:cTn dur="1" fill="hold" display="0" masterRel="nextClick" afterEffect="1"/>
                                        <p:tgtEl>
                                          <p:spTgt spid="5941256"/>
                                        </p:tgtEl>
                                        <p:attrNameLst>
                                          <p:attrName>style.visibility</p:attrName>
                                        </p:attrNameLst>
                                      </p:cBhvr>
                                      <p:to>
                                        <p:strVal val="hidden"/>
                                      </p:to>
                                    </p:set>
                                  </p:sub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5941251"/>
                                        </p:tgtEl>
                                        <p:attrNameLst>
                                          <p:attrName>style.visibility</p:attrName>
                                        </p:attrNameLst>
                                      </p:cBhvr>
                                      <p:to>
                                        <p:strVal val="visible"/>
                                      </p:to>
                                    </p:set>
                                    <p:anim calcmode="lin" valueType="num">
                                      <p:cBhvr additive="base">
                                        <p:cTn id="23" dur="500" fill="hold"/>
                                        <p:tgtEl>
                                          <p:spTgt spid="5941251"/>
                                        </p:tgtEl>
                                        <p:attrNameLst>
                                          <p:attrName>ppt_x</p:attrName>
                                        </p:attrNameLst>
                                      </p:cBhvr>
                                      <p:tavLst>
                                        <p:tav tm="0">
                                          <p:val>
                                            <p:strVal val="#ppt_x"/>
                                          </p:val>
                                        </p:tav>
                                        <p:tav tm="100000">
                                          <p:val>
                                            <p:strVal val="#ppt_x"/>
                                          </p:val>
                                        </p:tav>
                                      </p:tavLst>
                                    </p:anim>
                                    <p:anim calcmode="lin" valueType="num">
                                      <p:cBhvr additive="base">
                                        <p:cTn id="24" dur="500" fill="hold"/>
                                        <p:tgtEl>
                                          <p:spTgt spid="5941251"/>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7" presetClass="entr" presetSubtype="10" fill="hold" nodeType="clickEffect">
                                  <p:stCondLst>
                                    <p:cond delay="0"/>
                                  </p:stCondLst>
                                  <p:childTnLst>
                                    <p:set>
                                      <p:cBhvr>
                                        <p:cTn id="28" dur="1" fill="hold">
                                          <p:stCondLst>
                                            <p:cond delay="0"/>
                                          </p:stCondLst>
                                        </p:cTn>
                                        <p:tgtEl>
                                          <p:spTgt spid="5941252"/>
                                        </p:tgtEl>
                                        <p:attrNameLst>
                                          <p:attrName>style.visibility</p:attrName>
                                        </p:attrNameLst>
                                      </p:cBhvr>
                                      <p:to>
                                        <p:strVal val="visible"/>
                                      </p:to>
                                    </p:set>
                                    <p:anim calcmode="lin" valueType="num">
                                      <p:cBhvr>
                                        <p:cTn id="29" dur="500" fill="hold"/>
                                        <p:tgtEl>
                                          <p:spTgt spid="5941252"/>
                                        </p:tgtEl>
                                        <p:attrNameLst>
                                          <p:attrName>ppt_w</p:attrName>
                                        </p:attrNameLst>
                                      </p:cBhvr>
                                      <p:tavLst>
                                        <p:tav tm="0">
                                          <p:val>
                                            <p:fltVal val="0.000000"/>
                                          </p:val>
                                        </p:tav>
                                        <p:tav tm="100000">
                                          <p:val>
                                            <p:strVal val="#ppt_w"/>
                                          </p:val>
                                        </p:tav>
                                      </p:tavLst>
                                    </p:anim>
                                    <p:anim calcmode="lin" valueType="num">
                                      <p:cBhvr>
                                        <p:cTn id="30" dur="500" fill="hold"/>
                                        <p:tgtEl>
                                          <p:spTgt spid="5941252"/>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27"/>
                                            </p:cond>
                                          </p:stCondLst>
                                          <p:endCondLst>
                                            <p:cond evt="onStopAudio" delay="0">
                                              <p:tgtEl>
                                                <p:sldTgt/>
                                              </p:tgtEl>
                                            </p:cond>
                                          </p:endCondLst>
                                        </p:cTn>
                                        <p:tgtEl>
                                          <p:sndTgt r:embed="rId4" name="whoosh.wav"/>
                                        </p:tgtEl>
                                      </p:cMediaNode>
                                    </p:audio>
                                  </p:sub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5941259"/>
                                        </p:tgtEl>
                                        <p:attrNameLst>
                                          <p:attrName>style.visibility</p:attrName>
                                        </p:attrNameLst>
                                      </p:cBhvr>
                                      <p:to>
                                        <p:strVal val="visible"/>
                                      </p:to>
                                    </p:set>
                                    <p:anim calcmode="lin" valueType="num">
                                      <p:cBhvr>
                                        <p:cTn id="35" dur="500" fill="hold"/>
                                        <p:tgtEl>
                                          <p:spTgt spid="5941259"/>
                                        </p:tgtEl>
                                        <p:attrNameLst>
                                          <p:attrName>ppt_w</p:attrName>
                                        </p:attrNameLst>
                                      </p:cBhvr>
                                      <p:tavLst>
                                        <p:tav tm="0">
                                          <p:val>
                                            <p:fltVal val="0.000000"/>
                                          </p:val>
                                        </p:tav>
                                        <p:tav tm="100000">
                                          <p:val>
                                            <p:strVal val="#ppt_w"/>
                                          </p:val>
                                        </p:tav>
                                      </p:tavLst>
                                    </p:anim>
                                    <p:anim calcmode="lin" valueType="num">
                                      <p:cBhvr>
                                        <p:cTn id="36" dur="500" fill="hold"/>
                                        <p:tgtEl>
                                          <p:spTgt spid="5941259"/>
                                        </p:tgtEl>
                                        <p:attrNameLst>
                                          <p:attrName>ppt_h</p:attrName>
                                        </p:attrNameLst>
                                      </p:cBhvr>
                                      <p:tavLst>
                                        <p:tav tm="0">
                                          <p:val>
                                            <p:fltVal val="0.000000"/>
                                          </p:val>
                                        </p:tav>
                                        <p:tav tm="100000">
                                          <p:val>
                                            <p:strVal val="#ppt_h"/>
                                          </p:val>
                                        </p:tav>
                                      </p:tavLst>
                                    </p:anim>
                                    <p:animEffect transition="in" filter="fade">
                                      <p:cBhvr>
                                        <p:cTn id="37" dur="500"/>
                                        <p:tgtEl>
                                          <p:spTgt spid="59412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41250" grpId="0"/>
      <p:bldP spid="5941251" grpId="0"/>
      <p:bldP spid="5941253" grpId="0" animBg="1"/>
      <p:bldP spid="5941259"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78114" name="Text Box 4"/>
          <p:cNvSpPr txBox="1"/>
          <p:nvPr/>
        </p:nvSpPr>
        <p:spPr>
          <a:xfrm>
            <a:off x="539750" y="476250"/>
            <a:ext cx="8172450" cy="5578475"/>
          </a:xfrm>
          <a:prstGeom prst="rect">
            <a:avLst/>
          </a:prstGeom>
          <a:noFill/>
          <a:ln w="9525">
            <a:noFill/>
          </a:ln>
        </p:spPr>
        <p:txBody>
          <a:bodyPr>
            <a:spAutoFit/>
          </a:bodyPr>
          <a:p>
            <a:pPr>
              <a:buFont typeface="Arial" panose="020B0604020202020204" pitchFamily="34" charset="0"/>
            </a:pPr>
            <a:r>
              <a:rPr lang="zh-CN" altLang="en-US" sz="2400" b="1" dirty="0">
                <a:solidFill>
                  <a:srgbClr val="FF0000"/>
                </a:solidFill>
                <a:latin typeface="Arial" panose="020B0604020202020204" pitchFamily="34" charset="0"/>
                <a:ea typeface="黑体" panose="02010609060101010101" pitchFamily="2" charset="-122"/>
              </a:rPr>
              <a:t>７．使用呼告——热情呼唤</a:t>
            </a:r>
            <a:endParaRPr lang="zh-CN" altLang="en-US" sz="2400" b="1" dirty="0">
              <a:solidFill>
                <a:srgbClr val="FF0000"/>
              </a:solidFill>
              <a:latin typeface="Arial" panose="020B0604020202020204" pitchFamily="34" charset="0"/>
              <a:ea typeface="黑体" panose="02010609060101010101" pitchFamily="2" charset="-122"/>
            </a:endParaRPr>
          </a:p>
          <a:p>
            <a:pPr algn="just">
              <a:buFont typeface="Arial" panose="020B0604020202020204" pitchFamily="34" charset="0"/>
            </a:pPr>
            <a:r>
              <a:rPr lang="zh-CN" altLang="en-US" sz="2400" b="1" dirty="0">
                <a:solidFill>
                  <a:srgbClr val="FF0000"/>
                </a:solidFill>
                <a:latin typeface="Arial" panose="020B0604020202020204" pitchFamily="34" charset="0"/>
              </a:rPr>
              <a:t> 　　</a:t>
            </a:r>
            <a:r>
              <a:rPr lang="zh-CN" altLang="en-US" sz="2400" b="1" dirty="0">
                <a:solidFill>
                  <a:srgbClr val="0000CC"/>
                </a:solidFill>
                <a:latin typeface="黑体" panose="02010609060101010101" pitchFamily="2" charset="-122"/>
                <a:ea typeface="黑体" panose="02010609060101010101" pitchFamily="2" charset="-122"/>
              </a:rPr>
              <a:t>呼告是一种用来表达强烈感情的修辞手法，用这种手法拟题容易感染人，吸引人。</a:t>
            </a:r>
            <a:endParaRPr lang="zh-CN" altLang="en-US" sz="2400" b="1" dirty="0">
              <a:solidFill>
                <a:srgbClr val="0000CC"/>
              </a:solidFill>
              <a:latin typeface="黑体" panose="02010609060101010101" pitchFamily="2" charset="-122"/>
              <a:ea typeface="黑体" panose="02010609060101010101" pitchFamily="2" charset="-122"/>
            </a:endParaRPr>
          </a:p>
          <a:p>
            <a:pPr algn="just">
              <a:buFont typeface="Arial" panose="020B0604020202020204" pitchFamily="34" charset="0"/>
            </a:pPr>
            <a:r>
              <a:rPr lang="zh-CN" altLang="en-US" sz="2400" b="1" dirty="0">
                <a:solidFill>
                  <a:srgbClr val="0000CC"/>
                </a:solidFill>
                <a:latin typeface="黑体" panose="02010609060101010101" pitchFamily="2" charset="-122"/>
                <a:ea typeface="黑体" panose="02010609060101010101" pitchFamily="2" charset="-122"/>
              </a:rPr>
              <a:t>    例１：以</a:t>
            </a:r>
            <a:r>
              <a:rPr lang="zh-CN" altLang="en-US" sz="2400" b="1" dirty="0">
                <a:solidFill>
                  <a:srgbClr val="0000CC"/>
                </a:solidFill>
                <a:latin typeface="Arial" panose="020B0604020202020204" pitchFamily="34" charset="0"/>
                <a:ea typeface="黑体" panose="02010609060101010101" pitchFamily="2" charset="-122"/>
              </a:rPr>
              <a:t>“</a:t>
            </a:r>
            <a:r>
              <a:rPr lang="zh-CN" altLang="en-US" sz="2400" b="1" dirty="0">
                <a:solidFill>
                  <a:srgbClr val="0000CC"/>
                </a:solidFill>
                <a:latin typeface="黑体" panose="02010609060101010101" pitchFamily="2" charset="-122"/>
                <a:ea typeface="黑体" panose="02010609060101010101" pitchFamily="2" charset="-122"/>
              </a:rPr>
              <a:t>亲情</a:t>
            </a:r>
            <a:r>
              <a:rPr lang="zh-CN" altLang="en-US" sz="2400" b="1" dirty="0">
                <a:solidFill>
                  <a:srgbClr val="0000CC"/>
                </a:solidFill>
                <a:latin typeface="Arial" panose="020B0604020202020204" pitchFamily="34" charset="0"/>
                <a:ea typeface="黑体" panose="02010609060101010101" pitchFamily="2" charset="-122"/>
              </a:rPr>
              <a:t>”</a:t>
            </a:r>
            <a:r>
              <a:rPr lang="zh-CN" altLang="en-US" sz="2400" b="1" dirty="0">
                <a:solidFill>
                  <a:srgbClr val="0000CC"/>
                </a:solidFill>
                <a:latin typeface="黑体" panose="02010609060101010101" pitchFamily="2" charset="-122"/>
                <a:ea typeface="黑体" panose="02010609060101010101" pitchFamily="2" charset="-122"/>
              </a:rPr>
              <a:t>为话题自拟题目，有学生拟题为《爸爸，再给我一点爱》，文章里面写爱喝酒、打牌的爸爸，不知道真正地关心自己，只知道给自己钱，或在自己犯错误时粗暴地打骂，因此非常渴望爸爸能像那些理解自己孩子的家长一样给自己一点真正地</a:t>
            </a:r>
            <a:r>
              <a:rPr lang="zh-CN" altLang="en-US" sz="2400" b="1" dirty="0">
                <a:solidFill>
                  <a:srgbClr val="0000CC"/>
                </a:solidFill>
                <a:latin typeface="Arial" panose="020B0604020202020204" pitchFamily="34" charset="0"/>
                <a:ea typeface="黑体" panose="02010609060101010101" pitchFamily="2" charset="-122"/>
              </a:rPr>
              <a:t>“</a:t>
            </a:r>
            <a:r>
              <a:rPr lang="zh-CN" altLang="en-US" sz="2400" b="1" dirty="0">
                <a:solidFill>
                  <a:srgbClr val="0000CC"/>
                </a:solidFill>
                <a:latin typeface="黑体" panose="02010609060101010101" pitchFamily="2" charset="-122"/>
                <a:ea typeface="黑体" panose="02010609060101010101" pitchFamily="2" charset="-122"/>
              </a:rPr>
              <a:t>爱</a:t>
            </a:r>
            <a:r>
              <a:rPr lang="zh-CN" altLang="en-US" sz="2400" b="1" dirty="0">
                <a:solidFill>
                  <a:srgbClr val="0000CC"/>
                </a:solidFill>
                <a:latin typeface="Arial" panose="020B0604020202020204" pitchFamily="34" charset="0"/>
                <a:ea typeface="黑体" panose="02010609060101010101" pitchFamily="2" charset="-122"/>
              </a:rPr>
              <a:t>”</a:t>
            </a:r>
            <a:r>
              <a:rPr lang="zh-CN" altLang="en-US" sz="2400" b="1" dirty="0">
                <a:solidFill>
                  <a:srgbClr val="0000CC"/>
                </a:solidFill>
                <a:latin typeface="黑体" panose="02010609060101010101" pitchFamily="2" charset="-122"/>
                <a:ea typeface="黑体" panose="02010609060101010101" pitchFamily="2" charset="-122"/>
              </a:rPr>
              <a:t>。</a:t>
            </a:r>
            <a:endParaRPr lang="zh-CN" altLang="en-US" sz="2400" b="1" dirty="0">
              <a:solidFill>
                <a:srgbClr val="0000CC"/>
              </a:solidFill>
              <a:latin typeface="黑体" panose="02010609060101010101" pitchFamily="2" charset="-122"/>
              <a:ea typeface="黑体" panose="02010609060101010101" pitchFamily="2" charset="-122"/>
            </a:endParaRPr>
          </a:p>
          <a:p>
            <a:pPr algn="just">
              <a:buFont typeface="Arial" panose="020B0604020202020204" pitchFamily="34" charset="0"/>
            </a:pPr>
            <a:r>
              <a:rPr lang="zh-CN" altLang="en-US" sz="2400" b="1" dirty="0">
                <a:solidFill>
                  <a:srgbClr val="0000CC"/>
                </a:solidFill>
                <a:latin typeface="黑体" panose="02010609060101010101" pitchFamily="2" charset="-122"/>
                <a:ea typeface="黑体" panose="02010609060101010101" pitchFamily="2" charset="-122"/>
              </a:rPr>
              <a:t>　还有一学生拟题为《回来吧，妈妈》，写自己的妈妈和爸爸闹离婚，打打闹闹，最后妈妈离家出走了，自己非常想念妈妈，也希望妈妈能和爸爸和好。这两个标题抒情性很强，也确实把作者最想说的话说出来了。</a:t>
            </a:r>
            <a:endParaRPr lang="zh-CN" altLang="en-US" sz="2400" b="1" dirty="0">
              <a:solidFill>
                <a:srgbClr val="0000CC"/>
              </a:solidFill>
              <a:latin typeface="黑体" panose="02010609060101010101" pitchFamily="2" charset="-122"/>
              <a:ea typeface="黑体" panose="02010609060101010101" pitchFamily="2" charset="-122"/>
            </a:endParaRPr>
          </a:p>
          <a:p>
            <a:pPr algn="just">
              <a:buFont typeface="Arial" panose="020B0604020202020204" pitchFamily="34" charset="0"/>
            </a:pPr>
            <a:r>
              <a:rPr lang="zh-CN" altLang="en-US" sz="2400" b="1" dirty="0">
                <a:solidFill>
                  <a:srgbClr val="0000CC"/>
                </a:solidFill>
                <a:latin typeface="黑体" panose="02010609060101010101" pitchFamily="2" charset="-122"/>
                <a:ea typeface="黑体" panose="02010609060101010101" pitchFamily="2" charset="-122"/>
              </a:rPr>
              <a:t>《将诚信进行到底》《朋友，请带好你的</a:t>
            </a:r>
            <a:r>
              <a:rPr lang="zh-CN" altLang="en-US" sz="2400" b="1" dirty="0">
                <a:solidFill>
                  <a:srgbClr val="0000CC"/>
                </a:solidFill>
                <a:latin typeface="Arial" panose="020B0604020202020204" pitchFamily="34" charset="0"/>
                <a:ea typeface="黑体" panose="02010609060101010101" pitchFamily="2" charset="-122"/>
              </a:rPr>
              <a:t>“</a:t>
            </a:r>
            <a:r>
              <a:rPr lang="zh-CN" altLang="en-US" sz="2400" b="1" dirty="0">
                <a:solidFill>
                  <a:srgbClr val="0000CC"/>
                </a:solidFill>
                <a:latin typeface="黑体" panose="02010609060101010101" pitchFamily="2" charset="-122"/>
                <a:ea typeface="黑体" panose="02010609060101010101" pitchFamily="2" charset="-122"/>
              </a:rPr>
              <a:t>护照</a:t>
            </a:r>
            <a:r>
              <a:rPr lang="zh-CN" altLang="en-US" sz="2400" b="1" dirty="0">
                <a:solidFill>
                  <a:srgbClr val="0000CC"/>
                </a:solidFill>
                <a:latin typeface="Arial" panose="020B0604020202020204" pitchFamily="34" charset="0"/>
                <a:ea typeface="黑体" panose="02010609060101010101" pitchFamily="2" charset="-122"/>
              </a:rPr>
              <a:t>”</a:t>
            </a:r>
            <a:r>
              <a:rPr lang="zh-CN" altLang="en-US" sz="2400" b="1" dirty="0">
                <a:solidFill>
                  <a:srgbClr val="0000CC"/>
                </a:solidFill>
                <a:latin typeface="黑体" panose="02010609060101010101" pitchFamily="2" charset="-122"/>
                <a:ea typeface="黑体" panose="02010609060101010101" pitchFamily="2" charset="-122"/>
              </a:rPr>
              <a:t>》</a:t>
            </a:r>
            <a:endParaRPr lang="zh-CN" altLang="en-US" sz="2400" b="1" dirty="0">
              <a:solidFill>
                <a:srgbClr val="0000CC"/>
              </a:solidFill>
              <a:latin typeface="黑体" panose="02010609060101010101" pitchFamily="2" charset="-122"/>
              <a:ea typeface="黑体" panose="02010609060101010101" pitchFamily="2" charset="-122"/>
            </a:endParaRPr>
          </a:p>
          <a:p>
            <a:pPr algn="just">
              <a:buFont typeface="Arial" panose="020B0604020202020204" pitchFamily="34" charset="0"/>
            </a:pPr>
            <a:r>
              <a:rPr lang="zh-CN" altLang="en-US" sz="2400" b="1" dirty="0">
                <a:solidFill>
                  <a:srgbClr val="0000CC"/>
                </a:solidFill>
                <a:latin typeface="黑体" panose="02010609060101010101" pitchFamily="2" charset="-122"/>
                <a:ea typeface="黑体" panose="02010609060101010101" pitchFamily="2" charset="-122"/>
              </a:rPr>
              <a:t>《用诚信的甘露浇灌人生的花朵》</a:t>
            </a:r>
            <a:endParaRPr lang="zh-CN" altLang="en-US" sz="2400" b="1" dirty="0">
              <a:solidFill>
                <a:srgbClr val="0000CC"/>
              </a:solidFill>
              <a:latin typeface="黑体" panose="02010609060101010101" pitchFamily="2" charset="-122"/>
              <a:ea typeface="黑体" panose="02010609060101010101" pitchFamily="2" charset="-122"/>
            </a:endParaRPr>
          </a:p>
          <a:p>
            <a:pPr algn="just">
              <a:buFont typeface="Arial" panose="020B0604020202020204" pitchFamily="34" charset="0"/>
            </a:pPr>
            <a:r>
              <a:rPr lang="zh-CN" altLang="en-US" sz="2400" b="1" dirty="0">
                <a:solidFill>
                  <a:srgbClr val="0000CC"/>
                </a:solidFill>
                <a:latin typeface="黑体" panose="02010609060101010101" pitchFamily="2" charset="-122"/>
                <a:ea typeface="黑体" panose="02010609060101010101" pitchFamily="2" charset="-122"/>
              </a:rPr>
              <a:t>《让诚信的旗帜高高飘扬》《让世界充满诚信》</a:t>
            </a:r>
            <a:endParaRPr lang="zh-CN" altLang="en-US" sz="2400" b="1" dirty="0">
              <a:solidFill>
                <a:srgbClr val="0000CC"/>
              </a:solidFill>
              <a:latin typeface="黑体" panose="02010609060101010101" pitchFamily="2" charset="-122"/>
              <a:ea typeface="黑体" panose="02010609060101010101" pitchFamily="2" charset="-122"/>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978114">
                                            <p:txEl>
                                              <p:charRg st="13" end="53"/>
                                            </p:txEl>
                                          </p:spTgt>
                                        </p:tgtEl>
                                        <p:attrNameLst>
                                          <p:attrName>style.visibility</p:attrName>
                                        </p:attrNameLst>
                                      </p:cBhvr>
                                      <p:to>
                                        <p:strVal val="visible"/>
                                      </p:to>
                                    </p:set>
                                    <p:animEffect transition="in" filter="blinds(horizontal)">
                                      <p:cBhvr>
                                        <p:cTn id="7" dur="500"/>
                                        <p:tgtEl>
                                          <p:spTgt spid="5978114">
                                            <p:txEl>
                                              <p:charRg st="13" end="53"/>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5978114">
                                            <p:txEl>
                                              <p:charRg st="53" end="175"/>
                                            </p:txEl>
                                          </p:spTgt>
                                        </p:tgtEl>
                                        <p:attrNameLst>
                                          <p:attrName>style.visibility</p:attrName>
                                        </p:attrNameLst>
                                      </p:cBhvr>
                                      <p:to>
                                        <p:strVal val="visible"/>
                                      </p:to>
                                    </p:set>
                                    <p:anim calcmode="lin" valueType="num">
                                      <p:cBhvr additive="base">
                                        <p:cTn id="12" dur="500" fill="hold"/>
                                        <p:tgtEl>
                                          <p:spTgt spid="5978114">
                                            <p:txEl>
                                              <p:charRg st="53" end="175"/>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978114">
                                            <p:txEl>
                                              <p:charRg st="53" end="175"/>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5978114">
                                            <p:txEl>
                                              <p:charRg st="175" end="270"/>
                                            </p:txEl>
                                          </p:spTgt>
                                        </p:tgtEl>
                                        <p:attrNameLst>
                                          <p:attrName>style.visibility</p:attrName>
                                        </p:attrNameLst>
                                      </p:cBhvr>
                                      <p:to>
                                        <p:strVal val="visible"/>
                                      </p:to>
                                    </p:set>
                                    <p:anim calcmode="lin" valueType="num">
                                      <p:cBhvr additive="base">
                                        <p:cTn id="18" dur="500" fill="hold"/>
                                        <p:tgtEl>
                                          <p:spTgt spid="5978114">
                                            <p:txEl>
                                              <p:charRg st="175" end="270"/>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5978114">
                                            <p:txEl>
                                              <p:charRg st="175" end="270"/>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5978114">
                                            <p:txEl>
                                              <p:charRg st="270" end="294"/>
                                            </p:txEl>
                                          </p:spTgt>
                                        </p:tgtEl>
                                        <p:attrNameLst>
                                          <p:attrName>style.visibility</p:attrName>
                                        </p:attrNameLst>
                                      </p:cBhvr>
                                      <p:to>
                                        <p:strVal val="visible"/>
                                      </p:to>
                                    </p:set>
                                    <p:animEffect transition="in" filter="blinds(horizontal)">
                                      <p:cBhvr>
                                        <p:cTn id="24" dur="500"/>
                                        <p:tgtEl>
                                          <p:spTgt spid="5978114">
                                            <p:txEl>
                                              <p:charRg st="270" end="29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5978114">
                                            <p:txEl>
                                              <p:charRg st="294" end="310"/>
                                            </p:txEl>
                                          </p:spTgt>
                                        </p:tgtEl>
                                        <p:attrNameLst>
                                          <p:attrName>style.visibility</p:attrName>
                                        </p:attrNameLst>
                                      </p:cBhvr>
                                      <p:to>
                                        <p:strVal val="visible"/>
                                      </p:to>
                                    </p:set>
                                    <p:anim calcmode="lin" valueType="num">
                                      <p:cBhvr additive="base">
                                        <p:cTn id="29" dur="500" fill="hold"/>
                                        <p:tgtEl>
                                          <p:spTgt spid="5978114">
                                            <p:txEl>
                                              <p:charRg st="294" end="31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978114">
                                            <p:txEl>
                                              <p:charRg st="294" end="310"/>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5978114">
                                            <p:txEl>
                                              <p:charRg st="310" end="332"/>
                                            </p:txEl>
                                          </p:spTgt>
                                        </p:tgtEl>
                                        <p:attrNameLst>
                                          <p:attrName>style.visibility</p:attrName>
                                        </p:attrNameLst>
                                      </p:cBhvr>
                                      <p:to>
                                        <p:strVal val="visible"/>
                                      </p:to>
                                    </p:set>
                                    <p:anim calcmode="lin" valueType="num">
                                      <p:cBhvr additive="base">
                                        <p:cTn id="35" dur="500" fill="hold"/>
                                        <p:tgtEl>
                                          <p:spTgt spid="5978114">
                                            <p:txEl>
                                              <p:charRg st="310" end="332"/>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978114">
                                            <p:txEl>
                                              <p:charRg st="310" end="33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79138" name="Text Box 4"/>
          <p:cNvSpPr txBox="1"/>
          <p:nvPr/>
        </p:nvSpPr>
        <p:spPr>
          <a:xfrm>
            <a:off x="611188" y="620713"/>
            <a:ext cx="8101012" cy="5934075"/>
          </a:xfrm>
          <a:prstGeom prst="rect">
            <a:avLst/>
          </a:prstGeom>
          <a:noFill/>
          <a:ln w="9525">
            <a:noFill/>
          </a:ln>
        </p:spPr>
        <p:txBody>
          <a:bodyPr>
            <a:spAutoFit/>
          </a:bodyPr>
          <a:p>
            <a:pPr>
              <a:buFont typeface="Arial" panose="020B0604020202020204" pitchFamily="34" charset="0"/>
            </a:pPr>
            <a:r>
              <a:rPr lang="zh-CN" altLang="en-US" sz="2400" b="1" dirty="0">
                <a:solidFill>
                  <a:srgbClr val="FF0000"/>
                </a:solidFill>
                <a:latin typeface="Arial" panose="020B0604020202020204" pitchFamily="34" charset="0"/>
                <a:ea typeface="黑体" panose="02010609060101010101" pitchFamily="2" charset="-122"/>
              </a:rPr>
              <a:t>８．运用对比——突现主题</a:t>
            </a:r>
            <a:endParaRPr lang="zh-CN" altLang="en-US" sz="2400" b="1" dirty="0">
              <a:solidFill>
                <a:srgbClr val="FF0000"/>
              </a:solidFill>
              <a:latin typeface="Arial" panose="020B0604020202020204" pitchFamily="34" charset="0"/>
              <a:ea typeface="黑体" panose="02010609060101010101" pitchFamily="2" charset="-122"/>
            </a:endParaRPr>
          </a:p>
          <a:p>
            <a:pPr algn="just">
              <a:buFont typeface="Arial" panose="020B0604020202020204" pitchFamily="34" charset="0"/>
            </a:pPr>
            <a:r>
              <a:rPr lang="zh-CN" altLang="en-US" sz="2400" b="1" dirty="0">
                <a:solidFill>
                  <a:srgbClr val="0000CC"/>
                </a:solidFill>
                <a:latin typeface="黑体" panose="02010609060101010101" pitchFamily="2" charset="-122"/>
                <a:ea typeface="黑体" panose="02010609060101010101" pitchFamily="2" charset="-122"/>
              </a:rPr>
              <a:t>　　把两类不同的事物放在一块比较，容易使人们得出结论。用对比法拟题很醒目，也发人深省。</a:t>
            </a:r>
            <a:endParaRPr lang="zh-CN" altLang="en-US" sz="2400" b="1" dirty="0">
              <a:solidFill>
                <a:srgbClr val="0000CC"/>
              </a:solidFill>
              <a:latin typeface="黑体" panose="02010609060101010101" pitchFamily="2" charset="-122"/>
              <a:ea typeface="黑体" panose="02010609060101010101" pitchFamily="2" charset="-122"/>
            </a:endParaRPr>
          </a:p>
          <a:p>
            <a:pPr algn="just">
              <a:buFont typeface="Arial" panose="020B0604020202020204" pitchFamily="34" charset="0"/>
            </a:pPr>
            <a:r>
              <a:rPr lang="zh-CN" altLang="en-US" sz="2400" b="1" dirty="0">
                <a:solidFill>
                  <a:srgbClr val="0000CC"/>
                </a:solidFill>
                <a:latin typeface="黑体" panose="02010609060101010101" pitchFamily="2" charset="-122"/>
                <a:ea typeface="黑体" panose="02010609060101010101" pitchFamily="2" charset="-122"/>
              </a:rPr>
              <a:t>　　例１、《我是天才，还是笨蛋？</a:t>
            </a:r>
            <a:r>
              <a:rPr lang="zh-CN" altLang="en-US" sz="2400" b="1" dirty="0">
                <a:solidFill>
                  <a:srgbClr val="0000CC"/>
                </a:solidFill>
                <a:latin typeface="Arial" panose="020B0604020202020204" pitchFamily="34" charset="0"/>
                <a:ea typeface="黑体" panose="02010609060101010101" pitchFamily="2" charset="-122"/>
              </a:rPr>
              <a:t>——</a:t>
            </a:r>
            <a:r>
              <a:rPr lang="zh-CN" altLang="en-US" sz="2400" b="1" dirty="0">
                <a:solidFill>
                  <a:srgbClr val="0000CC"/>
                </a:solidFill>
                <a:latin typeface="黑体" panose="02010609060101010101" pitchFamily="2" charset="-122"/>
                <a:ea typeface="黑体" panose="02010609060101010101" pitchFamily="2" charset="-122"/>
              </a:rPr>
              <a:t>假如记忆可以移植》，标题是由对比组成的选择问句，隐含作者对记忆移植利弊的褒贬，鄙视那些甘心做</a:t>
            </a:r>
            <a:r>
              <a:rPr lang="zh-CN" altLang="en-US" sz="2400" b="1" dirty="0">
                <a:solidFill>
                  <a:srgbClr val="0000CC"/>
                </a:solidFill>
                <a:latin typeface="Arial" panose="020B0604020202020204" pitchFamily="34" charset="0"/>
                <a:ea typeface="黑体" panose="02010609060101010101" pitchFamily="2" charset="-122"/>
              </a:rPr>
              <a:t>“</a:t>
            </a:r>
            <a:r>
              <a:rPr lang="zh-CN" altLang="en-US" sz="2400" b="1" dirty="0">
                <a:solidFill>
                  <a:srgbClr val="0000CC"/>
                </a:solidFill>
                <a:latin typeface="黑体" panose="02010609060101010101" pitchFamily="2" charset="-122"/>
                <a:ea typeface="黑体" panose="02010609060101010101" pitchFamily="2" charset="-122"/>
              </a:rPr>
              <a:t>专门记录一流科学家理论与思想的机器</a:t>
            </a:r>
            <a:r>
              <a:rPr lang="zh-CN" altLang="en-US" sz="2400" b="1" dirty="0">
                <a:solidFill>
                  <a:srgbClr val="0000CC"/>
                </a:solidFill>
                <a:latin typeface="Arial" panose="020B0604020202020204" pitchFamily="34" charset="0"/>
                <a:ea typeface="黑体" panose="02010609060101010101" pitchFamily="2" charset="-122"/>
              </a:rPr>
              <a:t>”</a:t>
            </a:r>
            <a:r>
              <a:rPr lang="zh-CN" altLang="en-US" sz="2400" b="1" dirty="0">
                <a:solidFill>
                  <a:srgbClr val="0000CC"/>
                </a:solidFill>
                <a:latin typeface="黑体" panose="02010609060101010101" pitchFamily="2" charset="-122"/>
                <a:ea typeface="黑体" panose="02010609060101010101" pitchFamily="2" charset="-122"/>
              </a:rPr>
              <a:t>和毫无主见的</a:t>
            </a:r>
            <a:r>
              <a:rPr lang="zh-CN" altLang="en-US" sz="2400" b="1" dirty="0">
                <a:solidFill>
                  <a:srgbClr val="0000CC"/>
                </a:solidFill>
                <a:latin typeface="Arial" panose="020B0604020202020204" pitchFamily="34" charset="0"/>
                <a:ea typeface="黑体" panose="02010609060101010101" pitchFamily="2" charset="-122"/>
              </a:rPr>
              <a:t>“</a:t>
            </a:r>
            <a:r>
              <a:rPr lang="zh-CN" altLang="en-US" sz="2400" b="1" dirty="0">
                <a:solidFill>
                  <a:srgbClr val="0000CC"/>
                </a:solidFill>
                <a:latin typeface="黑体" panose="02010609060101010101" pitchFamily="2" charset="-122"/>
                <a:ea typeface="黑体" panose="02010609060101010101" pitchFamily="2" charset="-122"/>
              </a:rPr>
              <a:t>人体缩微记忆库</a:t>
            </a:r>
            <a:r>
              <a:rPr lang="zh-CN" altLang="en-US" sz="2400" b="1" dirty="0">
                <a:solidFill>
                  <a:srgbClr val="0000CC"/>
                </a:solidFill>
                <a:latin typeface="Arial" panose="020B0604020202020204" pitchFamily="34" charset="0"/>
                <a:ea typeface="黑体" panose="02010609060101010101" pitchFamily="2" charset="-122"/>
              </a:rPr>
              <a:t>”</a:t>
            </a:r>
            <a:r>
              <a:rPr lang="zh-CN" altLang="en-US" sz="2400" b="1" dirty="0">
                <a:solidFill>
                  <a:srgbClr val="0000CC"/>
                </a:solidFill>
                <a:latin typeface="黑体" panose="02010609060101010101" pitchFamily="2" charset="-122"/>
                <a:ea typeface="黑体" panose="02010609060101010101" pitchFamily="2" charset="-122"/>
              </a:rPr>
              <a:t>的人。</a:t>
            </a:r>
            <a:endParaRPr lang="zh-CN" altLang="en-US" sz="2400" b="1" dirty="0">
              <a:solidFill>
                <a:srgbClr val="0000CC"/>
              </a:solidFill>
              <a:latin typeface="黑体" panose="02010609060101010101" pitchFamily="2" charset="-122"/>
              <a:ea typeface="黑体" panose="02010609060101010101" pitchFamily="2" charset="-122"/>
            </a:endParaRPr>
          </a:p>
          <a:p>
            <a:pPr algn="just">
              <a:buFont typeface="Arial" panose="020B0604020202020204" pitchFamily="34" charset="0"/>
            </a:pPr>
            <a:r>
              <a:rPr lang="zh-CN" altLang="en-US" sz="2400" b="1" dirty="0">
                <a:solidFill>
                  <a:srgbClr val="0000CC"/>
                </a:solidFill>
                <a:latin typeface="黑体" panose="02010609060101010101" pitchFamily="2" charset="-122"/>
                <a:ea typeface="黑体" panose="02010609060101010101" pitchFamily="2" charset="-122"/>
              </a:rPr>
              <a:t>    一考生以《标准与答案》为题，阐明了</a:t>
            </a:r>
            <a:r>
              <a:rPr lang="zh-CN" altLang="en-US" sz="2400" b="1" dirty="0">
                <a:solidFill>
                  <a:srgbClr val="0000CC"/>
                </a:solidFill>
                <a:latin typeface="Arial" panose="020B0604020202020204" pitchFamily="34" charset="0"/>
                <a:ea typeface="黑体" panose="02010609060101010101" pitchFamily="2" charset="-122"/>
              </a:rPr>
              <a:t>“</a:t>
            </a:r>
            <a:r>
              <a:rPr lang="zh-CN" altLang="en-US" sz="2400" b="1" dirty="0">
                <a:solidFill>
                  <a:srgbClr val="0000CC"/>
                </a:solidFill>
                <a:latin typeface="黑体" panose="02010609060101010101" pitchFamily="2" charset="-122"/>
                <a:ea typeface="黑体" panose="02010609060101010101" pitchFamily="2" charset="-122"/>
              </a:rPr>
              <a:t>标准与答案</a:t>
            </a:r>
            <a:r>
              <a:rPr lang="zh-CN" altLang="en-US" sz="2400" b="1" dirty="0">
                <a:solidFill>
                  <a:srgbClr val="0000CC"/>
                </a:solidFill>
                <a:latin typeface="Arial" panose="020B0604020202020204" pitchFamily="34" charset="0"/>
                <a:ea typeface="黑体" panose="02010609060101010101" pitchFamily="2" charset="-122"/>
              </a:rPr>
              <a:t>”</a:t>
            </a:r>
            <a:r>
              <a:rPr lang="zh-CN" altLang="en-US" sz="2400" b="1" dirty="0">
                <a:solidFill>
                  <a:srgbClr val="0000CC"/>
                </a:solidFill>
                <a:latin typeface="黑体" panose="02010609060101010101" pitchFamily="2" charset="-122"/>
                <a:ea typeface="黑体" panose="02010609060101010101" pitchFamily="2" charset="-122"/>
              </a:rPr>
              <a:t>既对立又统一的辨证关系，一方面说明</a:t>
            </a:r>
            <a:r>
              <a:rPr lang="zh-CN" altLang="en-US" sz="2400" b="1" dirty="0">
                <a:solidFill>
                  <a:srgbClr val="0000CC"/>
                </a:solidFill>
                <a:latin typeface="Arial" panose="020B0604020202020204" pitchFamily="34" charset="0"/>
                <a:ea typeface="黑体" panose="02010609060101010101" pitchFamily="2" charset="-122"/>
              </a:rPr>
              <a:t>“</a:t>
            </a:r>
            <a:r>
              <a:rPr lang="zh-CN" altLang="en-US" sz="2400" b="1" dirty="0">
                <a:solidFill>
                  <a:srgbClr val="0000CC"/>
                </a:solidFill>
                <a:latin typeface="黑体" panose="02010609060101010101" pitchFamily="2" charset="-122"/>
                <a:ea typeface="黑体" panose="02010609060101010101" pitchFamily="2" charset="-122"/>
              </a:rPr>
              <a:t>答案的丰富就意味着思想的多样性、社会的开放性以及人们真实的自由与权利</a:t>
            </a:r>
            <a:r>
              <a:rPr lang="zh-CN" altLang="en-US" sz="2400" b="1" dirty="0">
                <a:solidFill>
                  <a:srgbClr val="0000CC"/>
                </a:solidFill>
                <a:latin typeface="Arial" panose="020B0604020202020204" pitchFamily="34" charset="0"/>
                <a:ea typeface="黑体" panose="02010609060101010101" pitchFamily="2" charset="-122"/>
              </a:rPr>
              <a:t>”</a:t>
            </a:r>
            <a:r>
              <a:rPr lang="zh-CN" altLang="en-US" sz="2400" b="1" dirty="0">
                <a:solidFill>
                  <a:srgbClr val="0000CC"/>
                </a:solidFill>
                <a:latin typeface="黑体" panose="02010609060101010101" pitchFamily="2" charset="-122"/>
                <a:ea typeface="黑体" panose="02010609060101010101" pitchFamily="2" charset="-122"/>
              </a:rPr>
              <a:t>，但同时指出</a:t>
            </a:r>
            <a:r>
              <a:rPr lang="zh-CN" altLang="en-US" sz="2400" b="1" dirty="0">
                <a:solidFill>
                  <a:srgbClr val="0000CC"/>
                </a:solidFill>
                <a:latin typeface="Arial" panose="020B0604020202020204" pitchFamily="34" charset="0"/>
                <a:ea typeface="黑体" panose="02010609060101010101" pitchFamily="2" charset="-122"/>
              </a:rPr>
              <a:t>“</a:t>
            </a:r>
            <a:r>
              <a:rPr lang="zh-CN" altLang="en-US" sz="2400" b="1" dirty="0">
                <a:solidFill>
                  <a:srgbClr val="0000CC"/>
                </a:solidFill>
                <a:latin typeface="黑体" panose="02010609060101010101" pitchFamily="2" charset="-122"/>
                <a:ea typeface="黑体" panose="02010609060101010101" pitchFamily="2" charset="-122"/>
              </a:rPr>
              <a:t>强调多元化、多样化、创新性这一主要矛盾时，不能否定一些最基本的原则与标准，否则，过分的自由对于社会会造成致命的伤害</a:t>
            </a:r>
            <a:r>
              <a:rPr lang="zh-CN" altLang="en-US" sz="2400" b="1" dirty="0">
                <a:solidFill>
                  <a:srgbClr val="0000CC"/>
                </a:solidFill>
                <a:latin typeface="Arial" panose="020B0604020202020204" pitchFamily="34" charset="0"/>
                <a:ea typeface="黑体" panose="02010609060101010101" pitchFamily="2" charset="-122"/>
              </a:rPr>
              <a:t>”</a:t>
            </a:r>
            <a:r>
              <a:rPr lang="zh-CN" altLang="en-US" sz="2400" b="1" dirty="0">
                <a:solidFill>
                  <a:srgbClr val="0000CC"/>
                </a:solidFill>
                <a:latin typeface="黑体" panose="02010609060101010101" pitchFamily="2" charset="-122"/>
                <a:ea typeface="黑体" panose="02010609060101010101" pitchFamily="2" charset="-122"/>
              </a:rPr>
              <a:t>，这种对比写法避免了</a:t>
            </a:r>
            <a:r>
              <a:rPr lang="zh-CN" altLang="en-US" sz="2400" b="1" dirty="0">
                <a:solidFill>
                  <a:srgbClr val="0000CC"/>
                </a:solidFill>
                <a:latin typeface="Arial" panose="020B0604020202020204" pitchFamily="34" charset="0"/>
                <a:ea typeface="黑体" panose="02010609060101010101" pitchFamily="2" charset="-122"/>
              </a:rPr>
              <a:t>“</a:t>
            </a:r>
            <a:r>
              <a:rPr lang="zh-CN" altLang="en-US" sz="2400" b="1" dirty="0">
                <a:solidFill>
                  <a:srgbClr val="0000CC"/>
                </a:solidFill>
                <a:latin typeface="黑体" panose="02010609060101010101" pitchFamily="2" charset="-122"/>
                <a:ea typeface="黑体" panose="02010609060101010101" pitchFamily="2" charset="-122"/>
              </a:rPr>
              <a:t>谈及一点，不及其余</a:t>
            </a:r>
            <a:r>
              <a:rPr lang="zh-CN" altLang="en-US" sz="2400" b="1" dirty="0">
                <a:solidFill>
                  <a:srgbClr val="0000CC"/>
                </a:solidFill>
                <a:latin typeface="Arial" panose="020B0604020202020204" pitchFamily="34" charset="0"/>
                <a:ea typeface="黑体" panose="02010609060101010101" pitchFamily="2" charset="-122"/>
              </a:rPr>
              <a:t>”</a:t>
            </a:r>
            <a:r>
              <a:rPr lang="zh-CN" altLang="en-US" sz="2400" b="1" dirty="0">
                <a:solidFill>
                  <a:srgbClr val="0000CC"/>
                </a:solidFill>
                <a:latin typeface="黑体" panose="02010609060101010101" pitchFamily="2" charset="-122"/>
                <a:ea typeface="黑体" panose="02010609060101010101" pitchFamily="2" charset="-122"/>
              </a:rPr>
              <a:t>的偏颇。</a:t>
            </a:r>
            <a:endParaRPr lang="zh-CN" altLang="en-US" sz="2400" b="1" dirty="0">
              <a:solidFill>
                <a:srgbClr val="0000CC"/>
              </a:solidFill>
              <a:latin typeface="黑体" panose="02010609060101010101" pitchFamily="2" charset="-122"/>
              <a:ea typeface="黑体" panose="02010609060101010101" pitchFamily="2" charset="-122"/>
            </a:endParaRPr>
          </a:p>
          <a:p>
            <a:pPr algn="just">
              <a:buFont typeface="Arial" panose="020B0604020202020204" pitchFamily="34" charset="0"/>
            </a:pPr>
            <a:r>
              <a:rPr lang="zh-CN" altLang="en-US" sz="2400" b="1" dirty="0">
                <a:solidFill>
                  <a:srgbClr val="0000CC"/>
                </a:solidFill>
                <a:latin typeface="黑体" panose="02010609060101010101" pitchFamily="2" charset="-122"/>
                <a:ea typeface="黑体" panose="02010609060101010101" pitchFamily="2" charset="-122"/>
              </a:rPr>
              <a:t>《待人以钱，不如待人以诚》 》《对与错》</a:t>
            </a:r>
            <a:endParaRPr lang="zh-CN" altLang="en-US" sz="2400" b="1" dirty="0">
              <a:solidFill>
                <a:srgbClr val="0000CC"/>
              </a:solidFill>
              <a:latin typeface="黑体" panose="02010609060101010101" pitchFamily="2" charset="-122"/>
              <a:ea typeface="黑体" panose="02010609060101010101" pitchFamily="2" charset="-122"/>
            </a:endParaRPr>
          </a:p>
          <a:p>
            <a:pPr algn="just">
              <a:buFont typeface="Arial" panose="020B0604020202020204" pitchFamily="34" charset="0"/>
            </a:pPr>
            <a:r>
              <a:rPr lang="zh-CN" altLang="en-US" sz="2400" b="1" dirty="0">
                <a:solidFill>
                  <a:srgbClr val="0000CC"/>
                </a:solidFill>
                <a:latin typeface="黑体" panose="02010609060101010101" pitchFamily="2" charset="-122"/>
                <a:ea typeface="黑体" panose="02010609060101010101" pitchFamily="2" charset="-122"/>
              </a:rPr>
              <a:t>《你不诚，我不信》　　　　　《走出与回归》</a:t>
            </a:r>
            <a:endParaRPr lang="zh-CN" altLang="en-US" sz="2400" b="1" dirty="0">
              <a:solidFill>
                <a:srgbClr val="FF0000"/>
              </a:solidFill>
              <a:latin typeface="Arial" panose="020B0604020202020204" pitchFamily="34" charset="0"/>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979138">
                                            <p:txEl>
                                              <p:charRg st="13" end="57"/>
                                            </p:txEl>
                                          </p:spTgt>
                                        </p:tgtEl>
                                        <p:attrNameLst>
                                          <p:attrName>style.visibility</p:attrName>
                                        </p:attrNameLst>
                                      </p:cBhvr>
                                      <p:to>
                                        <p:strVal val="visible"/>
                                      </p:to>
                                    </p:set>
                                    <p:anim calcmode="lin" valueType="num">
                                      <p:cBhvr additive="base">
                                        <p:cTn id="7" dur="500" fill="hold"/>
                                        <p:tgtEl>
                                          <p:spTgt spid="5979138">
                                            <p:txEl>
                                              <p:charRg st="13" end="5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979138">
                                            <p:txEl>
                                              <p:charRg st="13" end="57"/>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5979138">
                                            <p:txEl>
                                              <p:charRg st="57" end="159"/>
                                            </p:txEl>
                                          </p:spTgt>
                                        </p:tgtEl>
                                        <p:attrNameLst>
                                          <p:attrName>style.visibility</p:attrName>
                                        </p:attrNameLst>
                                      </p:cBhvr>
                                      <p:to>
                                        <p:strVal val="visible"/>
                                      </p:to>
                                    </p:set>
                                    <p:animEffect transition="in" filter="blinds(horizontal)">
                                      <p:cBhvr>
                                        <p:cTn id="13" dur="500"/>
                                        <p:tgtEl>
                                          <p:spTgt spid="5979138">
                                            <p:txEl>
                                              <p:charRg st="57" end="159"/>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5979138">
                                            <p:txEl>
                                              <p:charRg st="159" end="331"/>
                                            </p:txEl>
                                          </p:spTgt>
                                        </p:tgtEl>
                                        <p:attrNameLst>
                                          <p:attrName>style.visibility</p:attrName>
                                        </p:attrNameLst>
                                      </p:cBhvr>
                                      <p:to>
                                        <p:strVal val="visible"/>
                                      </p:to>
                                    </p:set>
                                    <p:animEffect transition="in" filter="blinds(horizontal)">
                                      <p:cBhvr>
                                        <p:cTn id="18" dur="500"/>
                                        <p:tgtEl>
                                          <p:spTgt spid="5979138">
                                            <p:txEl>
                                              <p:charRg st="159" end="331"/>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5979138">
                                            <p:txEl>
                                              <p:charRg st="331" end="352"/>
                                            </p:txEl>
                                          </p:spTgt>
                                        </p:tgtEl>
                                        <p:attrNameLst>
                                          <p:attrName>style.visibility</p:attrName>
                                        </p:attrNameLst>
                                      </p:cBhvr>
                                      <p:to>
                                        <p:strVal val="visible"/>
                                      </p:to>
                                    </p:set>
                                    <p:animEffect transition="in" filter="blinds(horizontal)">
                                      <p:cBhvr>
                                        <p:cTn id="21" dur="500"/>
                                        <p:tgtEl>
                                          <p:spTgt spid="5979138">
                                            <p:txEl>
                                              <p:charRg st="331" end="352"/>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5979138">
                                            <p:txEl>
                                              <p:charRg st="352" end="374"/>
                                            </p:txEl>
                                          </p:spTgt>
                                        </p:tgtEl>
                                        <p:attrNameLst>
                                          <p:attrName>style.visibility</p:attrName>
                                        </p:attrNameLst>
                                      </p:cBhvr>
                                      <p:to>
                                        <p:strVal val="visible"/>
                                      </p:to>
                                    </p:set>
                                    <p:animEffect transition="in" filter="blinds(horizontal)">
                                      <p:cBhvr>
                                        <p:cTn id="24" dur="500"/>
                                        <p:tgtEl>
                                          <p:spTgt spid="5979138">
                                            <p:txEl>
                                              <p:charRg st="352" end="37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80162" name="Text Box 4"/>
          <p:cNvSpPr txBox="1"/>
          <p:nvPr/>
        </p:nvSpPr>
        <p:spPr>
          <a:xfrm>
            <a:off x="611188" y="1125538"/>
            <a:ext cx="8064500" cy="3992562"/>
          </a:xfrm>
          <a:prstGeom prst="rect">
            <a:avLst/>
          </a:prstGeom>
          <a:noFill/>
          <a:ln w="9525">
            <a:noFill/>
          </a:ln>
        </p:spPr>
        <p:txBody>
          <a:bodyPr>
            <a:spAutoFit/>
          </a:bodyPr>
          <a:p>
            <a:pPr algn="just">
              <a:buFont typeface="Arial" panose="020B0604020202020204" pitchFamily="34" charset="0"/>
            </a:pPr>
            <a:r>
              <a:rPr lang="zh-CN" altLang="en-US" sz="3200" b="1" dirty="0">
                <a:solidFill>
                  <a:srgbClr val="FF0000"/>
                </a:solidFill>
                <a:latin typeface="黑体" panose="02010609060101010101" pitchFamily="2" charset="-122"/>
                <a:ea typeface="黑体" panose="02010609060101010101" pitchFamily="2" charset="-122"/>
              </a:rPr>
              <a:t>９．运用双关</a:t>
            </a:r>
            <a:r>
              <a:rPr lang="zh-CN" altLang="en-US" sz="3200" b="1" dirty="0">
                <a:solidFill>
                  <a:srgbClr val="FF0000"/>
                </a:solidFill>
                <a:latin typeface="Arial" panose="020B0604020202020204" pitchFamily="34" charset="0"/>
                <a:ea typeface="黑体" panose="02010609060101010101" pitchFamily="2" charset="-122"/>
              </a:rPr>
              <a:t>——</a:t>
            </a:r>
            <a:r>
              <a:rPr lang="zh-CN" altLang="en-US" sz="3200" b="1" dirty="0">
                <a:solidFill>
                  <a:srgbClr val="FF0000"/>
                </a:solidFill>
                <a:latin typeface="黑体" panose="02010609060101010101" pitchFamily="2" charset="-122"/>
                <a:ea typeface="黑体" panose="02010609060101010101" pitchFamily="2" charset="-122"/>
              </a:rPr>
              <a:t>巧妙机智</a:t>
            </a:r>
            <a:endParaRPr lang="zh-CN" altLang="en-US" sz="3200" b="1" dirty="0">
              <a:solidFill>
                <a:srgbClr val="FF0000"/>
              </a:solidFill>
              <a:latin typeface="黑体" panose="02010609060101010101" pitchFamily="2" charset="-122"/>
              <a:ea typeface="黑体" panose="02010609060101010101" pitchFamily="2" charset="-122"/>
            </a:endParaRPr>
          </a:p>
          <a:p>
            <a:pPr algn="just">
              <a:buFont typeface="Arial" panose="020B0604020202020204" pitchFamily="34" charset="0"/>
            </a:pPr>
            <a:endParaRPr lang="zh-CN" altLang="en-US" sz="3200" b="1" dirty="0">
              <a:solidFill>
                <a:srgbClr val="FF0000"/>
              </a:solidFill>
              <a:latin typeface="黑体" panose="02010609060101010101" pitchFamily="2" charset="-122"/>
              <a:ea typeface="黑体" panose="02010609060101010101" pitchFamily="2" charset="-122"/>
            </a:endParaRPr>
          </a:p>
          <a:p>
            <a:pPr algn="just">
              <a:buFont typeface="Arial" panose="020B0604020202020204" pitchFamily="34" charset="0"/>
            </a:pPr>
            <a:r>
              <a:rPr lang="zh-CN" altLang="en-US" sz="3200" b="1" dirty="0">
                <a:solidFill>
                  <a:srgbClr val="0000CC"/>
                </a:solidFill>
                <a:latin typeface="黑体" panose="02010609060101010101" pitchFamily="2" charset="-122"/>
                <a:ea typeface="黑体" panose="02010609060101010101" pitchFamily="2" charset="-122"/>
              </a:rPr>
              <a:t>　　同样是20</a:t>
            </a:r>
            <a:r>
              <a:rPr lang="en-US" altLang="zh-CN" sz="3200" b="1" dirty="0">
                <a:solidFill>
                  <a:srgbClr val="0000CC"/>
                </a:solidFill>
                <a:latin typeface="黑体" panose="02010609060101010101" pitchFamily="2" charset="-122"/>
                <a:ea typeface="黑体" panose="02010609060101010101" pitchFamily="2" charset="-122"/>
              </a:rPr>
              <a:t>14</a:t>
            </a:r>
            <a:r>
              <a:rPr lang="zh-CN" altLang="en-US" sz="3200" b="1" dirty="0">
                <a:solidFill>
                  <a:srgbClr val="0000CC"/>
                </a:solidFill>
                <a:latin typeface="黑体" panose="02010609060101010101" pitchFamily="2" charset="-122"/>
                <a:ea typeface="黑体" panose="02010609060101010101" pitchFamily="2" charset="-122"/>
              </a:rPr>
              <a:t>年高考，有位考生拟题为《生命</a:t>
            </a:r>
            <a:r>
              <a:rPr lang="zh-CN" altLang="en-US" sz="3200" b="1" dirty="0">
                <a:solidFill>
                  <a:srgbClr val="0000CC"/>
                </a:solidFill>
                <a:latin typeface="Arial" panose="020B0604020202020204" pitchFamily="34" charset="0"/>
                <a:ea typeface="黑体" panose="02010609060101010101" pitchFamily="2" charset="-122"/>
              </a:rPr>
              <a:t>“</a:t>
            </a:r>
            <a:r>
              <a:rPr lang="zh-CN" altLang="en-US" sz="3200" b="1" dirty="0">
                <a:solidFill>
                  <a:srgbClr val="0000CC"/>
                </a:solidFill>
                <a:latin typeface="黑体" panose="02010609060101010101" pitchFamily="2" charset="-122"/>
                <a:ea typeface="黑体" panose="02010609060101010101" pitchFamily="2" charset="-122"/>
              </a:rPr>
              <a:t>诚</a:t>
            </a:r>
            <a:r>
              <a:rPr lang="zh-CN" altLang="en-US" sz="3200" b="1" dirty="0">
                <a:solidFill>
                  <a:srgbClr val="0000CC"/>
                </a:solidFill>
                <a:latin typeface="Arial" panose="020B0604020202020204" pitchFamily="34" charset="0"/>
                <a:ea typeface="黑体" panose="02010609060101010101" pitchFamily="2" charset="-122"/>
              </a:rPr>
              <a:t>”</a:t>
            </a:r>
            <a:r>
              <a:rPr lang="zh-CN" altLang="en-US" sz="3200" b="1" dirty="0">
                <a:solidFill>
                  <a:srgbClr val="0000CC"/>
                </a:solidFill>
                <a:latin typeface="黑体" panose="02010609060101010101" pitchFamily="2" charset="-122"/>
                <a:ea typeface="黑体" panose="02010609060101010101" pitchFamily="2" charset="-122"/>
              </a:rPr>
              <a:t>可贵》，标题这句话本是裴多菲的名句，但原来的</a:t>
            </a:r>
            <a:r>
              <a:rPr lang="zh-CN" altLang="en-US" sz="3200" b="1" dirty="0">
                <a:solidFill>
                  <a:srgbClr val="0000CC"/>
                </a:solidFill>
                <a:latin typeface="Arial" panose="020B0604020202020204" pitchFamily="34" charset="0"/>
                <a:ea typeface="黑体" panose="02010609060101010101" pitchFamily="2" charset="-122"/>
              </a:rPr>
              <a:t>“</a:t>
            </a:r>
            <a:r>
              <a:rPr lang="zh-CN" altLang="en-US" sz="3200" b="1" dirty="0">
                <a:solidFill>
                  <a:srgbClr val="0000CC"/>
                </a:solidFill>
                <a:latin typeface="黑体" panose="02010609060101010101" pitchFamily="2" charset="-122"/>
                <a:ea typeface="黑体" panose="02010609060101010101" pitchFamily="2" charset="-122"/>
              </a:rPr>
              <a:t>诚</a:t>
            </a:r>
            <a:r>
              <a:rPr lang="zh-CN" altLang="en-US" sz="3200" b="1" dirty="0">
                <a:solidFill>
                  <a:srgbClr val="0000CC"/>
                </a:solidFill>
                <a:latin typeface="Arial" panose="020B0604020202020204" pitchFamily="34" charset="0"/>
                <a:ea typeface="黑体" panose="02010609060101010101" pitchFamily="2" charset="-122"/>
              </a:rPr>
              <a:t>”</a:t>
            </a:r>
            <a:r>
              <a:rPr lang="zh-CN" altLang="en-US" sz="3200" b="1" dirty="0">
                <a:solidFill>
                  <a:srgbClr val="0000CC"/>
                </a:solidFill>
                <a:latin typeface="黑体" panose="02010609060101010101" pitchFamily="2" charset="-122"/>
                <a:ea typeface="黑体" panose="02010609060101010101" pitchFamily="2" charset="-122"/>
              </a:rPr>
              <a:t>是副词，有</a:t>
            </a:r>
            <a:r>
              <a:rPr lang="zh-CN" altLang="en-US" sz="3200" b="1" dirty="0">
                <a:solidFill>
                  <a:srgbClr val="0000CC"/>
                </a:solidFill>
                <a:latin typeface="Arial" panose="020B0604020202020204" pitchFamily="34" charset="0"/>
                <a:ea typeface="黑体" panose="02010609060101010101" pitchFamily="2" charset="-122"/>
              </a:rPr>
              <a:t>“</a:t>
            </a:r>
            <a:r>
              <a:rPr lang="zh-CN" altLang="en-US" sz="3200" b="1" dirty="0">
                <a:solidFill>
                  <a:srgbClr val="0000CC"/>
                </a:solidFill>
                <a:latin typeface="黑体" panose="02010609060101010101" pitchFamily="2" charset="-122"/>
                <a:ea typeface="黑体" panose="02010609060101010101" pitchFamily="2" charset="-122"/>
              </a:rPr>
              <a:t>诚然，确实</a:t>
            </a:r>
            <a:r>
              <a:rPr lang="zh-CN" altLang="en-US" sz="3200" b="1" dirty="0">
                <a:solidFill>
                  <a:srgbClr val="0000CC"/>
                </a:solidFill>
                <a:latin typeface="Arial" panose="020B0604020202020204" pitchFamily="34" charset="0"/>
                <a:ea typeface="黑体" panose="02010609060101010101" pitchFamily="2" charset="-122"/>
              </a:rPr>
              <a:t>”</a:t>
            </a:r>
            <a:r>
              <a:rPr lang="zh-CN" altLang="en-US" sz="3200" b="1" dirty="0">
                <a:solidFill>
                  <a:srgbClr val="0000CC"/>
                </a:solidFill>
                <a:latin typeface="黑体" panose="02010609060101010101" pitchFamily="2" charset="-122"/>
                <a:ea typeface="黑体" panose="02010609060101010101" pitchFamily="2" charset="-122"/>
              </a:rPr>
              <a:t>之意，作者运用双关修辞格将</a:t>
            </a:r>
            <a:r>
              <a:rPr lang="zh-CN" altLang="en-US" sz="3200" b="1" dirty="0">
                <a:solidFill>
                  <a:srgbClr val="0000CC"/>
                </a:solidFill>
                <a:latin typeface="Arial" panose="020B0604020202020204" pitchFamily="34" charset="0"/>
                <a:ea typeface="黑体" panose="02010609060101010101" pitchFamily="2" charset="-122"/>
              </a:rPr>
              <a:t>“</a:t>
            </a:r>
            <a:r>
              <a:rPr lang="zh-CN" altLang="en-US" sz="3200" b="1" dirty="0">
                <a:solidFill>
                  <a:srgbClr val="0000CC"/>
                </a:solidFill>
                <a:latin typeface="黑体" panose="02010609060101010101" pitchFamily="2" charset="-122"/>
                <a:ea typeface="黑体" panose="02010609060101010101" pitchFamily="2" charset="-122"/>
              </a:rPr>
              <a:t>诚</a:t>
            </a:r>
            <a:r>
              <a:rPr lang="zh-CN" altLang="en-US" sz="3200" b="1" dirty="0">
                <a:solidFill>
                  <a:srgbClr val="0000CC"/>
                </a:solidFill>
                <a:latin typeface="Arial" panose="020B0604020202020204" pitchFamily="34" charset="0"/>
                <a:ea typeface="黑体" panose="02010609060101010101" pitchFamily="2" charset="-122"/>
              </a:rPr>
              <a:t>”</a:t>
            </a:r>
            <a:r>
              <a:rPr lang="zh-CN" altLang="en-US" sz="3200" b="1" dirty="0">
                <a:solidFill>
                  <a:srgbClr val="0000CC"/>
                </a:solidFill>
                <a:latin typeface="黑体" panose="02010609060101010101" pitchFamily="2" charset="-122"/>
                <a:ea typeface="黑体" panose="02010609060101010101" pitchFamily="2" charset="-122"/>
              </a:rPr>
              <a:t>用引号标出，巧妙地赋予</a:t>
            </a:r>
            <a:r>
              <a:rPr lang="zh-CN" altLang="en-US" sz="3200" b="1" dirty="0">
                <a:solidFill>
                  <a:srgbClr val="0000CC"/>
                </a:solidFill>
                <a:latin typeface="Arial" panose="020B0604020202020204" pitchFamily="34" charset="0"/>
                <a:ea typeface="黑体" panose="02010609060101010101" pitchFamily="2" charset="-122"/>
              </a:rPr>
              <a:t>“</a:t>
            </a:r>
            <a:r>
              <a:rPr lang="zh-CN" altLang="en-US" sz="3200" b="1" dirty="0">
                <a:solidFill>
                  <a:srgbClr val="0000CC"/>
                </a:solidFill>
                <a:latin typeface="黑体" panose="02010609060101010101" pitchFamily="2" charset="-122"/>
                <a:ea typeface="黑体" panose="02010609060101010101" pitchFamily="2" charset="-122"/>
              </a:rPr>
              <a:t>诚信</a:t>
            </a:r>
            <a:r>
              <a:rPr lang="zh-CN" altLang="en-US" sz="3200" b="1" dirty="0">
                <a:solidFill>
                  <a:srgbClr val="0000CC"/>
                </a:solidFill>
                <a:latin typeface="Arial" panose="020B0604020202020204" pitchFamily="34" charset="0"/>
                <a:ea typeface="黑体" panose="02010609060101010101" pitchFamily="2" charset="-122"/>
              </a:rPr>
              <a:t>”</a:t>
            </a:r>
            <a:r>
              <a:rPr lang="zh-CN" altLang="en-US" sz="3200" b="1" dirty="0">
                <a:solidFill>
                  <a:srgbClr val="0000CC"/>
                </a:solidFill>
                <a:latin typeface="黑体" panose="02010609060101010101" pitchFamily="2" charset="-122"/>
                <a:ea typeface="黑体" panose="02010609060101010101" pitchFamily="2" charset="-122"/>
              </a:rPr>
              <a:t>之意，可谓机智，相信能让阅卷老师眼睛为之一亮。</a:t>
            </a:r>
            <a:endParaRPr lang="zh-CN" altLang="en-US" sz="3200" b="1" dirty="0">
              <a:solidFill>
                <a:srgbClr val="0000CC"/>
              </a:solidFill>
              <a:latin typeface="黑体" panose="02010609060101010101" pitchFamily="2" charset="-122"/>
              <a:ea typeface="黑体" panose="02010609060101010101" pitchFamily="2" charset="-122"/>
            </a:endParaRPr>
          </a:p>
        </p:txBody>
      </p:sp>
    </p:spTree>
  </p:cSld>
  <p:clrMapOvr>
    <a:masterClrMapping/>
  </p:clrMapOvr>
  <p:transition spd="slow">
    <p:random/>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81186" name="Text Box 2"/>
          <p:cNvSpPr txBox="1"/>
          <p:nvPr/>
        </p:nvSpPr>
        <p:spPr>
          <a:xfrm>
            <a:off x="395288" y="549275"/>
            <a:ext cx="8316912" cy="5934075"/>
          </a:xfrm>
          <a:prstGeom prst="rect">
            <a:avLst/>
          </a:prstGeom>
          <a:noFill/>
          <a:ln w="9525">
            <a:noFill/>
          </a:ln>
        </p:spPr>
        <p:txBody>
          <a:bodyPr>
            <a:spAutoFit/>
          </a:bodyPr>
          <a:p>
            <a:pPr>
              <a:buFont typeface="Arial" panose="020B0604020202020204" pitchFamily="34" charset="0"/>
            </a:pPr>
            <a:r>
              <a:rPr lang="zh-CN" altLang="en-US" sz="2400" b="1" dirty="0">
                <a:solidFill>
                  <a:srgbClr val="FF0000"/>
                </a:solidFill>
                <a:latin typeface="黑体" panose="02010609060101010101" pitchFamily="2" charset="-122"/>
                <a:ea typeface="黑体" panose="02010609060101010101" pitchFamily="2" charset="-122"/>
              </a:rPr>
              <a:t>10．仿拟法</a:t>
            </a:r>
            <a:r>
              <a:rPr lang="zh-CN" altLang="en-US" sz="2400" b="1" dirty="0">
                <a:solidFill>
                  <a:srgbClr val="FF0000"/>
                </a:solidFill>
                <a:latin typeface="Arial" panose="020B0604020202020204" pitchFamily="34" charset="0"/>
                <a:ea typeface="黑体" panose="02010609060101010101" pitchFamily="2" charset="-122"/>
              </a:rPr>
              <a:t>——</a:t>
            </a:r>
            <a:r>
              <a:rPr lang="zh-CN" altLang="en-US" sz="2400" b="1" dirty="0">
                <a:solidFill>
                  <a:srgbClr val="FF0000"/>
                </a:solidFill>
                <a:latin typeface="黑体" panose="02010609060101010101" pitchFamily="2" charset="-122"/>
                <a:ea typeface="黑体" panose="02010609060101010101" pitchFamily="2" charset="-122"/>
              </a:rPr>
              <a:t>富有情趣</a:t>
            </a:r>
            <a:endParaRPr lang="zh-CN" altLang="en-US" sz="2400" b="1" dirty="0">
              <a:solidFill>
                <a:srgbClr val="FF0000"/>
              </a:solidFill>
              <a:latin typeface="黑体" panose="02010609060101010101" pitchFamily="2" charset="-122"/>
              <a:ea typeface="黑体" panose="02010609060101010101" pitchFamily="2" charset="-122"/>
            </a:endParaRPr>
          </a:p>
          <a:p>
            <a:pPr>
              <a:buFont typeface="Arial" panose="020B0604020202020204" pitchFamily="34" charset="0"/>
            </a:pPr>
            <a:endParaRPr lang="zh-CN" altLang="en-US" sz="2400" b="1" dirty="0">
              <a:solidFill>
                <a:srgbClr val="FF0000"/>
              </a:solidFill>
              <a:latin typeface="黑体" panose="02010609060101010101" pitchFamily="2" charset="-122"/>
              <a:ea typeface="黑体" panose="02010609060101010101" pitchFamily="2" charset="-122"/>
            </a:endParaRPr>
          </a:p>
          <a:p>
            <a:pPr algn="just">
              <a:buFont typeface="Arial" panose="020B0604020202020204" pitchFamily="34" charset="0"/>
            </a:pPr>
            <a:r>
              <a:rPr lang="zh-CN" altLang="en-US" sz="2400" b="1" dirty="0">
                <a:solidFill>
                  <a:srgbClr val="FF0000"/>
                </a:solidFill>
                <a:latin typeface="黑体" panose="02010609060101010101" pitchFamily="2" charset="-122"/>
                <a:ea typeface="黑体" panose="02010609060101010101" pitchFamily="2" charset="-122"/>
              </a:rPr>
              <a:t>    </a:t>
            </a:r>
            <a:r>
              <a:rPr lang="zh-CN" altLang="en-US" sz="2400" b="1" dirty="0">
                <a:solidFill>
                  <a:srgbClr val="0000CC"/>
                </a:solidFill>
                <a:latin typeface="黑体" panose="02010609060101010101" pitchFamily="2" charset="-122"/>
                <a:ea typeface="黑体" panose="02010609060101010101" pitchFamily="2" charset="-122"/>
              </a:rPr>
              <a:t>根据交际需要，模仿现有的格式，临时新创一种说法的修辞手段叫</a:t>
            </a:r>
            <a:r>
              <a:rPr lang="zh-CN" altLang="en-US" sz="2400" b="1" dirty="0">
                <a:solidFill>
                  <a:srgbClr val="0000CC"/>
                </a:solidFill>
                <a:latin typeface="Arial" panose="020B0604020202020204" pitchFamily="34" charset="0"/>
                <a:ea typeface="黑体" panose="02010609060101010101" pitchFamily="2" charset="-122"/>
              </a:rPr>
              <a:t>“</a:t>
            </a:r>
            <a:r>
              <a:rPr lang="zh-CN" altLang="en-US" sz="2400" b="1" dirty="0">
                <a:solidFill>
                  <a:srgbClr val="0000CC"/>
                </a:solidFill>
                <a:latin typeface="黑体" panose="02010609060101010101" pitchFamily="2" charset="-122"/>
                <a:ea typeface="黑体" panose="02010609060101010101" pitchFamily="2" charset="-122"/>
              </a:rPr>
              <a:t>仿拟</a:t>
            </a:r>
            <a:r>
              <a:rPr lang="zh-CN" altLang="en-US" sz="2400" b="1" dirty="0">
                <a:solidFill>
                  <a:srgbClr val="0000CC"/>
                </a:solidFill>
                <a:latin typeface="Arial" panose="020B0604020202020204" pitchFamily="34" charset="0"/>
                <a:ea typeface="黑体" panose="02010609060101010101" pitchFamily="2" charset="-122"/>
              </a:rPr>
              <a:t>”</a:t>
            </a:r>
            <a:r>
              <a:rPr lang="zh-CN" altLang="en-US" sz="2400" b="1" dirty="0">
                <a:solidFill>
                  <a:srgbClr val="0000CC"/>
                </a:solidFill>
                <a:latin typeface="黑体" panose="02010609060101010101" pitchFamily="2" charset="-122"/>
                <a:ea typeface="黑体" panose="02010609060101010101" pitchFamily="2" charset="-122"/>
              </a:rPr>
              <a:t>。也称</a:t>
            </a:r>
            <a:r>
              <a:rPr lang="zh-CN" altLang="en-US" sz="2400" b="1" dirty="0">
                <a:solidFill>
                  <a:srgbClr val="0000CC"/>
                </a:solidFill>
                <a:latin typeface="Arial" panose="020B0604020202020204" pitchFamily="34" charset="0"/>
                <a:ea typeface="黑体" panose="02010609060101010101" pitchFamily="2" charset="-122"/>
              </a:rPr>
              <a:t>“</a:t>
            </a:r>
            <a:r>
              <a:rPr lang="zh-CN" altLang="en-US" sz="2400" b="1" dirty="0">
                <a:solidFill>
                  <a:srgbClr val="0000CC"/>
                </a:solidFill>
                <a:latin typeface="黑体" panose="02010609060101010101" pitchFamily="2" charset="-122"/>
                <a:ea typeface="黑体" panose="02010609060101010101" pitchFamily="2" charset="-122"/>
              </a:rPr>
              <a:t>仿用</a:t>
            </a:r>
            <a:r>
              <a:rPr lang="zh-CN" altLang="en-US" sz="2400" b="1" dirty="0">
                <a:solidFill>
                  <a:srgbClr val="0000CC"/>
                </a:solidFill>
                <a:latin typeface="Arial" panose="020B0604020202020204" pitchFamily="34" charset="0"/>
                <a:ea typeface="黑体" panose="02010609060101010101" pitchFamily="2" charset="-122"/>
              </a:rPr>
              <a:t>”</a:t>
            </a:r>
            <a:r>
              <a:rPr lang="zh-CN" altLang="en-US" sz="2400" b="1" dirty="0">
                <a:solidFill>
                  <a:srgbClr val="0000CC"/>
                </a:solidFill>
                <a:latin typeface="黑体" panose="02010609060101010101" pitchFamily="2" charset="-122"/>
                <a:ea typeface="黑体" panose="02010609060101010101" pitchFamily="2" charset="-122"/>
              </a:rPr>
              <a:t>。常见的有仿词、仿句等。仿拟采用现成的词语、句子加以变化，易于引起读者的想象，加深对读者的感染力，往往具有幽默、讽刺、诙谐的情趣。</a:t>
            </a:r>
            <a:endParaRPr lang="zh-CN" altLang="en-US" sz="2400" b="1" dirty="0">
              <a:solidFill>
                <a:srgbClr val="0000CC"/>
              </a:solidFill>
              <a:latin typeface="黑体" panose="02010609060101010101" pitchFamily="2" charset="-122"/>
              <a:ea typeface="黑体" panose="02010609060101010101" pitchFamily="2" charset="-122"/>
            </a:endParaRPr>
          </a:p>
          <a:p>
            <a:pPr algn="just">
              <a:buFont typeface="Arial" panose="020B0604020202020204" pitchFamily="34" charset="0"/>
            </a:pPr>
            <a:endParaRPr lang="zh-CN" altLang="en-US" sz="2400" b="1" dirty="0">
              <a:solidFill>
                <a:srgbClr val="0000CC"/>
              </a:solidFill>
              <a:latin typeface="黑体" panose="02010609060101010101" pitchFamily="2" charset="-122"/>
              <a:ea typeface="黑体" panose="02010609060101010101" pitchFamily="2" charset="-122"/>
            </a:endParaRPr>
          </a:p>
          <a:p>
            <a:pPr algn="just">
              <a:buFont typeface="Arial" panose="020B0604020202020204" pitchFamily="34" charset="0"/>
            </a:pPr>
            <a:r>
              <a:rPr lang="zh-CN" altLang="en-US" sz="2400" b="1" dirty="0">
                <a:solidFill>
                  <a:srgbClr val="0000CC"/>
                </a:solidFill>
                <a:latin typeface="黑体" panose="02010609060101010101" pitchFamily="2" charset="-122"/>
                <a:ea typeface="黑体" panose="02010609060101010101" pitchFamily="2" charset="-122"/>
              </a:rPr>
              <a:t>（1）《都是答案惹的祸》话题是</a:t>
            </a:r>
            <a:r>
              <a:rPr lang="zh-CN" altLang="en-US" sz="2400" b="1" dirty="0">
                <a:solidFill>
                  <a:srgbClr val="0000CC"/>
                </a:solidFill>
                <a:latin typeface="Arial" panose="020B0604020202020204" pitchFamily="34" charset="0"/>
                <a:ea typeface="黑体" panose="02010609060101010101" pitchFamily="2" charset="-122"/>
              </a:rPr>
              <a:t>“</a:t>
            </a:r>
            <a:r>
              <a:rPr lang="zh-CN" altLang="en-US" sz="2400" b="1" dirty="0">
                <a:solidFill>
                  <a:srgbClr val="0000CC"/>
                </a:solidFill>
                <a:latin typeface="黑体" panose="02010609060101010101" pitchFamily="2" charset="-122"/>
                <a:ea typeface="黑体" panose="02010609060101010101" pitchFamily="2" charset="-122"/>
              </a:rPr>
              <a:t>答案是丰富多采的</a:t>
            </a:r>
            <a:r>
              <a:rPr lang="zh-CN" altLang="en-US" sz="2400" b="1" dirty="0">
                <a:solidFill>
                  <a:srgbClr val="0000CC"/>
                </a:solidFill>
                <a:latin typeface="Arial" panose="020B0604020202020204" pitchFamily="34" charset="0"/>
                <a:ea typeface="黑体" panose="02010609060101010101" pitchFamily="2" charset="-122"/>
              </a:rPr>
              <a:t>”</a:t>
            </a:r>
            <a:endParaRPr lang="zh-CN" altLang="en-US" sz="2400" b="1" dirty="0">
              <a:solidFill>
                <a:srgbClr val="0000CC"/>
              </a:solidFill>
              <a:latin typeface="黑体" panose="02010609060101010101" pitchFamily="2" charset="-122"/>
              <a:ea typeface="黑体" panose="02010609060101010101" pitchFamily="2" charset="-122"/>
            </a:endParaRPr>
          </a:p>
          <a:p>
            <a:pPr algn="just">
              <a:buFont typeface="Arial" panose="020B0604020202020204" pitchFamily="34" charset="0"/>
            </a:pPr>
            <a:r>
              <a:rPr lang="zh-CN" altLang="en-US" sz="2400" b="1" dirty="0">
                <a:solidFill>
                  <a:srgbClr val="0000CC"/>
                </a:solidFill>
                <a:latin typeface="黑体" panose="02010609060101010101" pitchFamily="2" charset="-122"/>
                <a:ea typeface="黑体" panose="02010609060101010101" pitchFamily="2" charset="-122"/>
              </a:rPr>
              <a:t>      </a:t>
            </a:r>
            <a:r>
              <a:rPr lang="zh-CN" altLang="en-US" sz="2400" b="1" dirty="0">
                <a:solidFill>
                  <a:srgbClr val="0000CC"/>
                </a:solidFill>
                <a:latin typeface="楷体_GB2312" pitchFamily="49" charset="-122"/>
                <a:ea typeface="楷体_GB2312" pitchFamily="49" charset="-122"/>
              </a:rPr>
              <a:t>这个题目显然是仿一句歌词</a:t>
            </a:r>
            <a:r>
              <a:rPr lang="zh-CN" altLang="en-US" sz="2400" b="1" dirty="0">
                <a:solidFill>
                  <a:srgbClr val="0000CC"/>
                </a:solidFill>
                <a:latin typeface="Arial" panose="020B0604020202020204" pitchFamily="34" charset="0"/>
                <a:ea typeface="楷体_GB2312" pitchFamily="49" charset="-122"/>
              </a:rPr>
              <a:t>“</a:t>
            </a:r>
            <a:r>
              <a:rPr lang="zh-CN" altLang="en-US" sz="2400" b="1" dirty="0">
                <a:solidFill>
                  <a:srgbClr val="0000CC"/>
                </a:solidFill>
                <a:latin typeface="楷体_GB2312" pitchFamily="49" charset="-122"/>
                <a:ea typeface="楷体_GB2312" pitchFamily="49" charset="-122"/>
              </a:rPr>
              <a:t>都是月亮惹的祸</a:t>
            </a:r>
            <a:r>
              <a:rPr lang="zh-CN" altLang="en-US" sz="2400" b="1" dirty="0">
                <a:solidFill>
                  <a:srgbClr val="0000CC"/>
                </a:solidFill>
                <a:latin typeface="Arial" panose="020B0604020202020204" pitchFamily="34" charset="0"/>
                <a:ea typeface="楷体_GB2312" pitchFamily="49" charset="-122"/>
              </a:rPr>
              <a:t>”</a:t>
            </a:r>
            <a:r>
              <a:rPr lang="zh-CN" altLang="en-US" sz="2400" b="1" dirty="0">
                <a:solidFill>
                  <a:srgbClr val="0000CC"/>
                </a:solidFill>
                <a:latin typeface="楷体_GB2312" pitchFamily="49" charset="-122"/>
                <a:ea typeface="楷体_GB2312" pitchFamily="49" charset="-122"/>
              </a:rPr>
              <a:t>而拟。</a:t>
            </a:r>
            <a:endParaRPr lang="zh-CN" altLang="en-US" sz="2400" b="1" dirty="0">
              <a:solidFill>
                <a:srgbClr val="0000CC"/>
              </a:solidFill>
              <a:latin typeface="楷体_GB2312" pitchFamily="49" charset="-122"/>
              <a:ea typeface="楷体_GB2312" pitchFamily="49" charset="-122"/>
            </a:endParaRPr>
          </a:p>
          <a:p>
            <a:pPr algn="just">
              <a:buFont typeface="Arial" panose="020B0604020202020204" pitchFamily="34" charset="0"/>
            </a:pPr>
            <a:r>
              <a:rPr lang="zh-CN" altLang="en-US" sz="2400" b="1" dirty="0">
                <a:solidFill>
                  <a:srgbClr val="0000CC"/>
                </a:solidFill>
                <a:latin typeface="黑体" panose="02010609060101010101" pitchFamily="2" charset="-122"/>
                <a:ea typeface="黑体" panose="02010609060101010101" pitchFamily="2" charset="-122"/>
              </a:rPr>
              <a:t>（2）《为诚消得人憔悴》（</a:t>
            </a:r>
            <a:r>
              <a:rPr lang="zh-CN" altLang="en-US" sz="2400" b="1" dirty="0">
                <a:solidFill>
                  <a:srgbClr val="0000CC"/>
                </a:solidFill>
                <a:latin typeface="楷体_GB2312" pitchFamily="49" charset="-122"/>
                <a:ea typeface="楷体_GB2312" pitchFamily="49" charset="-122"/>
              </a:rPr>
              <a:t>话题是</a:t>
            </a:r>
            <a:r>
              <a:rPr lang="zh-CN" altLang="en-US" sz="2400" b="1" dirty="0">
                <a:solidFill>
                  <a:srgbClr val="0000CC"/>
                </a:solidFill>
                <a:latin typeface="Arial" panose="020B0604020202020204" pitchFamily="34" charset="0"/>
                <a:ea typeface="楷体_GB2312" pitchFamily="49" charset="-122"/>
              </a:rPr>
              <a:t>“</a:t>
            </a:r>
            <a:r>
              <a:rPr lang="zh-CN" altLang="en-US" sz="2400" b="1" dirty="0">
                <a:solidFill>
                  <a:srgbClr val="0000CC"/>
                </a:solidFill>
                <a:latin typeface="楷体_GB2312" pitchFamily="49" charset="-122"/>
                <a:ea typeface="楷体_GB2312" pitchFamily="49" charset="-122"/>
              </a:rPr>
              <a:t>诚信</a:t>
            </a:r>
            <a:r>
              <a:rPr lang="zh-CN" altLang="en-US" sz="2400" b="1" dirty="0">
                <a:solidFill>
                  <a:srgbClr val="0000CC"/>
                </a:solidFill>
                <a:latin typeface="Arial" panose="020B0604020202020204" pitchFamily="34" charset="0"/>
                <a:ea typeface="楷体_GB2312" pitchFamily="49" charset="-122"/>
              </a:rPr>
              <a:t>”</a:t>
            </a:r>
            <a:r>
              <a:rPr lang="zh-CN" altLang="en-US" sz="2400" b="1" dirty="0">
                <a:solidFill>
                  <a:srgbClr val="0000CC"/>
                </a:solidFill>
                <a:latin typeface="楷体_GB2312" pitchFamily="49" charset="-122"/>
                <a:ea typeface="楷体_GB2312" pitchFamily="49" charset="-122"/>
              </a:rPr>
              <a:t>）</a:t>
            </a:r>
            <a:endParaRPr lang="zh-CN" altLang="en-US" sz="2400" b="1" dirty="0">
              <a:solidFill>
                <a:srgbClr val="0000CC"/>
              </a:solidFill>
              <a:latin typeface="楷体_GB2312" pitchFamily="49" charset="-122"/>
              <a:ea typeface="楷体_GB2312" pitchFamily="49" charset="-122"/>
            </a:endParaRPr>
          </a:p>
          <a:p>
            <a:pPr algn="just">
              <a:buFont typeface="Arial" panose="020B0604020202020204" pitchFamily="34" charset="0"/>
            </a:pPr>
            <a:r>
              <a:rPr lang="zh-CN" altLang="en-US" sz="2400" b="1" dirty="0">
                <a:solidFill>
                  <a:srgbClr val="0000CC"/>
                </a:solidFill>
                <a:latin typeface="楷体_GB2312" pitchFamily="49" charset="-122"/>
                <a:ea typeface="楷体_GB2312" pitchFamily="49" charset="-122"/>
              </a:rPr>
              <a:t>      这是一考生仿宋代柳永的词《凤栖梧》中的一句</a:t>
            </a:r>
            <a:r>
              <a:rPr lang="zh-CN" altLang="en-US" sz="2400" b="1" dirty="0">
                <a:solidFill>
                  <a:srgbClr val="0000CC"/>
                </a:solidFill>
                <a:latin typeface="Arial" panose="020B0604020202020204" pitchFamily="34" charset="0"/>
                <a:ea typeface="楷体_GB2312" pitchFamily="49" charset="-122"/>
              </a:rPr>
              <a:t>“</a:t>
            </a:r>
            <a:r>
              <a:rPr lang="zh-CN" altLang="en-US" sz="2400" b="1" dirty="0">
                <a:solidFill>
                  <a:srgbClr val="0000CC"/>
                </a:solidFill>
                <a:latin typeface="楷体_GB2312" pitchFamily="49" charset="-122"/>
                <a:ea typeface="楷体_GB2312" pitchFamily="49" charset="-122"/>
              </a:rPr>
              <a:t>为伊消得人憔悴</a:t>
            </a:r>
            <a:r>
              <a:rPr lang="zh-CN" altLang="en-US" sz="2400" b="1" dirty="0">
                <a:solidFill>
                  <a:srgbClr val="0000CC"/>
                </a:solidFill>
                <a:latin typeface="Arial" panose="020B0604020202020204" pitchFamily="34" charset="0"/>
                <a:ea typeface="楷体_GB2312" pitchFamily="49" charset="-122"/>
              </a:rPr>
              <a:t>”</a:t>
            </a:r>
            <a:r>
              <a:rPr lang="zh-CN" altLang="en-US" sz="2400" b="1" dirty="0">
                <a:solidFill>
                  <a:srgbClr val="0000CC"/>
                </a:solidFill>
                <a:latin typeface="楷体_GB2312" pitchFamily="49" charset="-122"/>
                <a:ea typeface="楷体_GB2312" pitchFamily="49" charset="-122"/>
              </a:rPr>
              <a:t>而拟的标题。</a:t>
            </a:r>
            <a:endParaRPr lang="zh-CN" altLang="en-US" sz="2400" b="1" dirty="0">
              <a:solidFill>
                <a:srgbClr val="0000CC"/>
              </a:solidFill>
              <a:latin typeface="楷体_GB2312" pitchFamily="49" charset="-122"/>
              <a:ea typeface="楷体_GB2312" pitchFamily="49" charset="-122"/>
            </a:endParaRPr>
          </a:p>
          <a:p>
            <a:pPr algn="just">
              <a:buFont typeface="Arial" panose="020B0604020202020204" pitchFamily="34" charset="0"/>
            </a:pPr>
            <a:r>
              <a:rPr lang="zh-CN" altLang="en-US" sz="2400" b="1" dirty="0">
                <a:solidFill>
                  <a:srgbClr val="0000CC"/>
                </a:solidFill>
                <a:latin typeface="黑体" panose="02010609060101010101" pitchFamily="2" charset="-122"/>
                <a:ea typeface="黑体" panose="02010609060101010101" pitchFamily="2" charset="-122"/>
              </a:rPr>
              <a:t>（3）《怎一个</a:t>
            </a:r>
            <a:r>
              <a:rPr lang="zh-CN" altLang="en-US" sz="2400" b="1" dirty="0">
                <a:solidFill>
                  <a:srgbClr val="0000CC"/>
                </a:solidFill>
                <a:latin typeface="Arial" panose="020B0604020202020204" pitchFamily="34" charset="0"/>
                <a:ea typeface="黑体" panose="02010609060101010101" pitchFamily="2" charset="-122"/>
              </a:rPr>
              <a:t>“</a:t>
            </a:r>
            <a:r>
              <a:rPr lang="zh-CN" altLang="en-US" sz="2400" b="1" dirty="0">
                <a:solidFill>
                  <a:srgbClr val="0000CC"/>
                </a:solidFill>
                <a:latin typeface="黑体" panose="02010609060101010101" pitchFamily="2" charset="-122"/>
                <a:ea typeface="黑体" panose="02010609060101010101" pitchFamily="2" charset="-122"/>
              </a:rPr>
              <a:t>情</a:t>
            </a:r>
            <a:r>
              <a:rPr lang="zh-CN" altLang="en-US" sz="2400" b="1" dirty="0">
                <a:solidFill>
                  <a:srgbClr val="0000CC"/>
                </a:solidFill>
                <a:latin typeface="Arial" panose="020B0604020202020204" pitchFamily="34" charset="0"/>
                <a:ea typeface="黑体" panose="02010609060101010101" pitchFamily="2" charset="-122"/>
              </a:rPr>
              <a:t>”</a:t>
            </a:r>
            <a:r>
              <a:rPr lang="zh-CN" altLang="en-US" sz="2400" b="1" dirty="0">
                <a:solidFill>
                  <a:srgbClr val="0000CC"/>
                </a:solidFill>
                <a:latin typeface="黑体" panose="02010609060101010101" pitchFamily="2" charset="-122"/>
                <a:ea typeface="黑体" panose="02010609060101010101" pitchFamily="2" charset="-122"/>
              </a:rPr>
              <a:t>字了得》 </a:t>
            </a:r>
            <a:endParaRPr lang="zh-CN" altLang="en-US" sz="2400" b="1" dirty="0">
              <a:solidFill>
                <a:srgbClr val="0000CC"/>
              </a:solidFill>
              <a:latin typeface="黑体" panose="02010609060101010101" pitchFamily="2" charset="-122"/>
              <a:ea typeface="黑体" panose="02010609060101010101" pitchFamily="2" charset="-122"/>
            </a:endParaRPr>
          </a:p>
          <a:p>
            <a:pPr algn="just">
              <a:buFont typeface="Arial" panose="020B0604020202020204" pitchFamily="34" charset="0"/>
            </a:pPr>
            <a:r>
              <a:rPr lang="zh-CN" altLang="en-US" sz="2400" b="1" dirty="0">
                <a:solidFill>
                  <a:srgbClr val="0000CC"/>
                </a:solidFill>
                <a:latin typeface="楷体_GB2312" pitchFamily="49" charset="-122"/>
                <a:ea typeface="楷体_GB2312" pitchFamily="49" charset="-122"/>
              </a:rPr>
              <a:t>      （话题是</a:t>
            </a:r>
            <a:r>
              <a:rPr lang="zh-CN" altLang="en-US" sz="2400" b="1" dirty="0">
                <a:solidFill>
                  <a:srgbClr val="0000CC"/>
                </a:solidFill>
                <a:latin typeface="Arial" panose="020B0604020202020204" pitchFamily="34" charset="0"/>
                <a:ea typeface="楷体_GB2312" pitchFamily="49" charset="-122"/>
              </a:rPr>
              <a:t>“</a:t>
            </a:r>
            <a:r>
              <a:rPr lang="zh-CN" altLang="en-US" sz="2400" b="1" dirty="0">
                <a:solidFill>
                  <a:srgbClr val="0000CC"/>
                </a:solidFill>
                <a:latin typeface="楷体_GB2312" pitchFamily="49" charset="-122"/>
                <a:ea typeface="楷体_GB2312" pitchFamily="49" charset="-122"/>
              </a:rPr>
              <a:t>感情亲疏和对事物的认知</a:t>
            </a:r>
            <a:r>
              <a:rPr lang="zh-CN" altLang="en-US" sz="2400" b="1" dirty="0">
                <a:solidFill>
                  <a:srgbClr val="0000CC"/>
                </a:solidFill>
                <a:latin typeface="Arial" panose="020B0604020202020204" pitchFamily="34" charset="0"/>
                <a:ea typeface="楷体_GB2312" pitchFamily="49" charset="-122"/>
              </a:rPr>
              <a:t>”</a:t>
            </a:r>
            <a:r>
              <a:rPr lang="zh-CN" altLang="en-US" sz="2400" b="1" dirty="0">
                <a:solidFill>
                  <a:srgbClr val="0000CC"/>
                </a:solidFill>
                <a:latin typeface="楷体_GB2312" pitchFamily="49" charset="-122"/>
                <a:ea typeface="楷体_GB2312" pitchFamily="49" charset="-122"/>
              </a:rPr>
              <a:t>）这是一考生李清照的名句</a:t>
            </a:r>
            <a:r>
              <a:rPr lang="zh-CN" altLang="en-US" sz="2400" b="1" dirty="0">
                <a:solidFill>
                  <a:srgbClr val="0000CC"/>
                </a:solidFill>
                <a:latin typeface="Arial" panose="020B0604020202020204" pitchFamily="34" charset="0"/>
                <a:ea typeface="楷体_GB2312" pitchFamily="49" charset="-122"/>
              </a:rPr>
              <a:t>“</a:t>
            </a:r>
            <a:r>
              <a:rPr lang="zh-CN" altLang="en-US" sz="2400" b="1" dirty="0">
                <a:solidFill>
                  <a:srgbClr val="0000CC"/>
                </a:solidFill>
                <a:latin typeface="楷体_GB2312" pitchFamily="49" charset="-122"/>
                <a:ea typeface="楷体_GB2312" pitchFamily="49" charset="-122"/>
              </a:rPr>
              <a:t>怎一个愁字了得</a:t>
            </a:r>
            <a:r>
              <a:rPr lang="zh-CN" altLang="en-US" sz="2400" b="1" dirty="0">
                <a:solidFill>
                  <a:srgbClr val="0000CC"/>
                </a:solidFill>
                <a:latin typeface="Arial" panose="020B0604020202020204" pitchFamily="34" charset="0"/>
                <a:ea typeface="楷体_GB2312" pitchFamily="49" charset="-122"/>
              </a:rPr>
              <a:t>”</a:t>
            </a:r>
            <a:r>
              <a:rPr lang="zh-CN" altLang="en-US" sz="2400" b="1" dirty="0">
                <a:solidFill>
                  <a:srgbClr val="0000CC"/>
                </a:solidFill>
                <a:latin typeface="楷体_GB2312" pitchFamily="49" charset="-122"/>
                <a:ea typeface="楷体_GB2312" pitchFamily="49" charset="-122"/>
              </a:rPr>
              <a:t>而拟的标题。</a:t>
            </a:r>
            <a:endParaRPr lang="zh-CN" altLang="en-US" sz="2400" b="1" dirty="0">
              <a:solidFill>
                <a:srgbClr val="0000CC"/>
              </a:solidFill>
              <a:latin typeface="楷体_GB2312" pitchFamily="49" charset="-122"/>
              <a:ea typeface="楷体_GB2312" pitchFamily="49" charset="-122"/>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981186">
                                            <p:txEl>
                                              <p:charRg st="14" end="124"/>
                                            </p:txEl>
                                          </p:spTgt>
                                        </p:tgtEl>
                                        <p:attrNameLst>
                                          <p:attrName>style.visibility</p:attrName>
                                        </p:attrNameLst>
                                      </p:cBhvr>
                                      <p:to>
                                        <p:strVal val="visible"/>
                                      </p:to>
                                    </p:set>
                                    <p:animEffect transition="in" filter="blinds(horizontal)">
                                      <p:cBhvr>
                                        <p:cTn id="7" dur="500"/>
                                        <p:tgtEl>
                                          <p:spTgt spid="5981186">
                                            <p:txEl>
                                              <p:charRg st="14" end="124"/>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5981186">
                                            <p:txEl>
                                              <p:charRg st="125" end="151"/>
                                            </p:txEl>
                                          </p:spTgt>
                                        </p:tgtEl>
                                        <p:attrNameLst>
                                          <p:attrName>style.visibility</p:attrName>
                                        </p:attrNameLst>
                                      </p:cBhvr>
                                      <p:to>
                                        <p:strVal val="visible"/>
                                      </p:to>
                                    </p:set>
                                    <p:anim calcmode="lin" valueType="num">
                                      <p:cBhvr additive="base">
                                        <p:cTn id="12" dur="500" fill="hold"/>
                                        <p:tgtEl>
                                          <p:spTgt spid="5981186">
                                            <p:txEl>
                                              <p:charRg st="125" end="15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981186">
                                            <p:txEl>
                                              <p:charRg st="125" end="15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5981186">
                                            <p:txEl>
                                              <p:charRg st="151" end="182"/>
                                            </p:txEl>
                                          </p:spTgt>
                                        </p:tgtEl>
                                        <p:attrNameLst>
                                          <p:attrName>style.visibility</p:attrName>
                                        </p:attrNameLst>
                                      </p:cBhvr>
                                      <p:to>
                                        <p:strVal val="visible"/>
                                      </p:to>
                                    </p:set>
                                    <p:anim calcmode="lin" valueType="num">
                                      <p:cBhvr additive="base">
                                        <p:cTn id="18" dur="500" fill="hold"/>
                                        <p:tgtEl>
                                          <p:spTgt spid="5981186">
                                            <p:txEl>
                                              <p:charRg st="151" end="18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5981186">
                                            <p:txEl>
                                              <p:charRg st="151" end="18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5981186">
                                            <p:txEl>
                                              <p:charRg st="182" end="204"/>
                                            </p:txEl>
                                          </p:spTgt>
                                        </p:tgtEl>
                                        <p:attrNameLst>
                                          <p:attrName>style.visibility</p:attrName>
                                        </p:attrNameLst>
                                      </p:cBhvr>
                                      <p:to>
                                        <p:strVal val="visible"/>
                                      </p:to>
                                    </p:set>
                                    <p:anim calcmode="lin" valueType="num">
                                      <p:cBhvr additive="base">
                                        <p:cTn id="24" dur="500" fill="hold"/>
                                        <p:tgtEl>
                                          <p:spTgt spid="5981186">
                                            <p:txEl>
                                              <p:charRg st="182" end="204"/>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5981186">
                                            <p:txEl>
                                              <p:charRg st="182" end="204"/>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5981186">
                                            <p:txEl>
                                              <p:charRg st="204" end="247"/>
                                            </p:txEl>
                                          </p:spTgt>
                                        </p:tgtEl>
                                        <p:attrNameLst>
                                          <p:attrName>style.visibility</p:attrName>
                                        </p:attrNameLst>
                                      </p:cBhvr>
                                      <p:to>
                                        <p:strVal val="visible"/>
                                      </p:to>
                                    </p:set>
                                    <p:anim calcmode="lin" valueType="num">
                                      <p:cBhvr additive="base">
                                        <p:cTn id="30" dur="500" fill="hold"/>
                                        <p:tgtEl>
                                          <p:spTgt spid="5981186">
                                            <p:txEl>
                                              <p:charRg st="204" end="247"/>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5981186">
                                            <p:txEl>
                                              <p:charRg st="204" end="247"/>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5981186">
                                            <p:txEl>
                                              <p:charRg st="247" end="263"/>
                                            </p:txEl>
                                          </p:spTgt>
                                        </p:tgtEl>
                                        <p:attrNameLst>
                                          <p:attrName>style.visibility</p:attrName>
                                        </p:attrNameLst>
                                      </p:cBhvr>
                                      <p:to>
                                        <p:strVal val="visible"/>
                                      </p:to>
                                    </p:set>
                                    <p:anim calcmode="lin" valueType="num">
                                      <p:cBhvr additive="base">
                                        <p:cTn id="36" dur="500" fill="hold"/>
                                        <p:tgtEl>
                                          <p:spTgt spid="5981186">
                                            <p:txEl>
                                              <p:charRg st="247" end="263"/>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5981186">
                                            <p:txEl>
                                              <p:charRg st="247" end="263"/>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5981186">
                                            <p:txEl>
                                              <p:charRg st="263" end="314"/>
                                            </p:txEl>
                                          </p:spTgt>
                                        </p:tgtEl>
                                        <p:attrNameLst>
                                          <p:attrName>style.visibility</p:attrName>
                                        </p:attrNameLst>
                                      </p:cBhvr>
                                      <p:to>
                                        <p:strVal val="visible"/>
                                      </p:to>
                                    </p:set>
                                    <p:anim calcmode="lin" valueType="num">
                                      <p:cBhvr additive="base">
                                        <p:cTn id="42" dur="500" fill="hold"/>
                                        <p:tgtEl>
                                          <p:spTgt spid="5981186">
                                            <p:txEl>
                                              <p:charRg st="263" end="314"/>
                                            </p:txEl>
                                          </p:spTgt>
                                        </p:tgtEl>
                                        <p:attrNameLst>
                                          <p:attrName>ppt_x</p:attrName>
                                        </p:attrNameLst>
                                      </p:cBhvr>
                                      <p:tavLst>
                                        <p:tav tm="0">
                                          <p:val>
                                            <p:strVal val="#ppt_x"/>
                                          </p:val>
                                        </p:tav>
                                        <p:tav tm="100000">
                                          <p:val>
                                            <p:strVal val="#ppt_x"/>
                                          </p:val>
                                        </p:tav>
                                      </p:tavLst>
                                    </p:anim>
                                    <p:anim calcmode="lin" valueType="num">
                                      <p:cBhvr additive="base">
                                        <p:cTn id="43" dur="500" fill="hold"/>
                                        <p:tgtEl>
                                          <p:spTgt spid="5981186">
                                            <p:txEl>
                                              <p:charRg st="263" end="31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82210" name="Text Box 4"/>
          <p:cNvSpPr txBox="1"/>
          <p:nvPr/>
        </p:nvSpPr>
        <p:spPr>
          <a:xfrm>
            <a:off x="158750" y="31750"/>
            <a:ext cx="184150" cy="641350"/>
          </a:xfrm>
          <a:prstGeom prst="rect">
            <a:avLst/>
          </a:prstGeom>
          <a:noFill/>
          <a:ln w="9525">
            <a:noFill/>
          </a:ln>
        </p:spPr>
        <p:txBody>
          <a:bodyPr wrap="none">
            <a:spAutoFit/>
          </a:bodyPr>
          <a:p>
            <a:pPr algn="ctr">
              <a:buFont typeface="Arial" panose="020B0604020202020204" pitchFamily="34" charset="0"/>
            </a:pPr>
            <a:endParaRPr sz="3600" b="1" dirty="0">
              <a:solidFill>
                <a:srgbClr val="0000CC"/>
              </a:solidFill>
              <a:latin typeface="黑体" panose="02010609060101010101" pitchFamily="2" charset="-122"/>
              <a:ea typeface="黑体" panose="02010609060101010101" pitchFamily="2" charset="-122"/>
            </a:endParaRPr>
          </a:p>
        </p:txBody>
      </p:sp>
      <p:sp>
        <p:nvSpPr>
          <p:cNvPr id="5982211" name="WordArt 5"/>
          <p:cNvSpPr>
            <a:spLocks noTextEdit="1"/>
          </p:cNvSpPr>
          <p:nvPr/>
        </p:nvSpPr>
        <p:spPr>
          <a:xfrm>
            <a:off x="250825" y="333375"/>
            <a:ext cx="5329238" cy="673100"/>
          </a:xfrm>
          <a:prstGeom prst="rect">
            <a:avLst/>
          </a:prstGeom>
        </p:spPr>
        <p:txBody>
          <a:bodyPr wrap="none" fromWordArt="1">
            <a:prstTxWarp prst="textPlain">
              <a:avLst>
                <a:gd name="adj" fmla="val 50000"/>
              </a:avLst>
            </a:prstTxWarp>
            <a:normAutofit/>
          </a:bodyPr>
          <a:p>
            <a:pPr algn="ctr"/>
            <a:r>
              <a:rPr lang="zh-CN" altLang="en-US" sz="3600" b="1">
                <a:ln w="12700" cap="flat" cmpd="sng">
                  <a:solidFill>
                    <a:srgbClr val="008000"/>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8000"/>
                    </a:srgbClr>
                  </a:outerShdw>
                </a:effectLst>
                <a:latin typeface="隶书" charset="0"/>
                <a:ea typeface="隶书" charset="0"/>
              </a:rPr>
              <a:t>高考作文中出现的标题</a:t>
            </a:r>
            <a:endParaRPr lang="zh-CN" altLang="en-US" sz="3600" b="1">
              <a:ln w="12700" cap="flat" cmpd="sng">
                <a:solidFill>
                  <a:srgbClr val="008000"/>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8000"/>
                  </a:srgbClr>
                </a:outerShdw>
              </a:effectLst>
              <a:latin typeface="隶书" charset="0"/>
              <a:ea typeface="隶书" charset="0"/>
            </a:endParaRPr>
          </a:p>
        </p:txBody>
      </p:sp>
      <p:sp>
        <p:nvSpPr>
          <p:cNvPr id="5982212" name="Text Box 6"/>
          <p:cNvSpPr txBox="1"/>
          <p:nvPr/>
        </p:nvSpPr>
        <p:spPr>
          <a:xfrm>
            <a:off x="950913" y="1111250"/>
            <a:ext cx="184150" cy="641350"/>
          </a:xfrm>
          <a:prstGeom prst="rect">
            <a:avLst/>
          </a:prstGeom>
          <a:noFill/>
          <a:ln w="9525">
            <a:noFill/>
          </a:ln>
        </p:spPr>
        <p:txBody>
          <a:bodyPr wrap="none">
            <a:spAutoFit/>
          </a:bodyPr>
          <a:p>
            <a:pPr algn="ctr">
              <a:buFont typeface="Arial" panose="020B0604020202020204" pitchFamily="34" charset="0"/>
            </a:pPr>
            <a:endParaRPr sz="3600" b="1" dirty="0">
              <a:solidFill>
                <a:srgbClr val="0000CC"/>
              </a:solidFill>
              <a:latin typeface="黑体" panose="02010609060101010101" pitchFamily="2" charset="-122"/>
              <a:ea typeface="黑体" panose="02010609060101010101" pitchFamily="2" charset="-122"/>
            </a:endParaRPr>
          </a:p>
        </p:txBody>
      </p:sp>
      <p:sp>
        <p:nvSpPr>
          <p:cNvPr id="5982213" name="Text Box 7"/>
          <p:cNvSpPr txBox="1"/>
          <p:nvPr/>
        </p:nvSpPr>
        <p:spPr>
          <a:xfrm>
            <a:off x="0" y="1270000"/>
            <a:ext cx="9109075" cy="5257800"/>
          </a:xfrm>
          <a:prstGeom prst="rect">
            <a:avLst/>
          </a:prstGeom>
          <a:noFill/>
          <a:ln w="9525">
            <a:noFill/>
          </a:ln>
        </p:spPr>
        <p:txBody>
          <a:bodyPr/>
          <a:p>
            <a:pPr marL="342900" indent="-342900">
              <a:lnSpc>
                <a:spcPct val="80000"/>
              </a:lnSpc>
              <a:spcBef>
                <a:spcPct val="20000"/>
              </a:spcBef>
              <a:buClr>
                <a:schemeClr val="folHlink"/>
              </a:buClr>
              <a:buSzPct val="60000"/>
              <a:buFont typeface="Wingdings" panose="05000000000000000000" pitchFamily="2" charset="2"/>
            </a:pPr>
            <a:r>
              <a:rPr lang="zh-CN" altLang="en-US" sz="3200" b="1" dirty="0">
                <a:solidFill>
                  <a:srgbClr val="0000CC"/>
                </a:solidFill>
                <a:latin typeface="黑体" panose="02010609060101010101" pitchFamily="2" charset="-122"/>
                <a:ea typeface="黑体" panose="02010609060101010101" pitchFamily="2" charset="-122"/>
              </a:rPr>
              <a:t>《与诚信同行》</a:t>
            </a:r>
            <a:endParaRPr lang="zh-CN" altLang="en-US" sz="3200" b="1" dirty="0">
              <a:solidFill>
                <a:srgbClr val="0000CC"/>
              </a:solidFill>
              <a:latin typeface="黑体" panose="02010609060101010101" pitchFamily="2" charset="-122"/>
              <a:ea typeface="黑体" panose="02010609060101010101" pitchFamily="2" charset="-122"/>
            </a:endParaRPr>
          </a:p>
          <a:p>
            <a:pPr marL="342900" indent="-342900">
              <a:lnSpc>
                <a:spcPct val="80000"/>
              </a:lnSpc>
              <a:spcBef>
                <a:spcPct val="20000"/>
              </a:spcBef>
              <a:buClr>
                <a:schemeClr val="folHlink"/>
              </a:buClr>
              <a:buSzPct val="60000"/>
              <a:buFont typeface="Wingdings" panose="05000000000000000000" pitchFamily="2" charset="2"/>
            </a:pPr>
            <a:r>
              <a:rPr lang="zh-CN" altLang="en-US" sz="3200" b="1" dirty="0">
                <a:solidFill>
                  <a:srgbClr val="0000CC"/>
                </a:solidFill>
                <a:latin typeface="黑体" panose="02010609060101010101" pitchFamily="2" charset="-122"/>
                <a:ea typeface="黑体" panose="02010609060101010101" pitchFamily="2" charset="-122"/>
              </a:rPr>
              <a:t>《倾听心灵的钟声》《</a:t>
            </a:r>
            <a:r>
              <a:rPr lang="zh-CN" altLang="en-US" sz="3200" b="1" dirty="0">
                <a:solidFill>
                  <a:srgbClr val="0000CC"/>
                </a:solidFill>
                <a:latin typeface="黑体" panose="02010609060101010101" pitchFamily="2" charset="-122"/>
                <a:ea typeface="黑体" panose="02010609060101010101" pitchFamily="2" charset="-122"/>
                <a:hlinkClick r:id="rId1" action="ppaction://hlinksldjump"/>
              </a:rPr>
              <a:t>月若有情月长吟</a:t>
            </a:r>
            <a:r>
              <a:rPr lang="zh-CN" altLang="en-US" sz="3200" b="1" dirty="0">
                <a:solidFill>
                  <a:srgbClr val="0000CC"/>
                </a:solidFill>
                <a:latin typeface="黑体" panose="02010609060101010101" pitchFamily="2" charset="-122"/>
                <a:ea typeface="黑体" panose="02010609060101010101" pitchFamily="2" charset="-122"/>
              </a:rPr>
              <a:t>》 </a:t>
            </a:r>
            <a:endParaRPr lang="zh-CN" altLang="en-US" sz="3200" b="1" dirty="0">
              <a:solidFill>
                <a:srgbClr val="0000CC"/>
              </a:solidFill>
              <a:latin typeface="黑体" panose="02010609060101010101" pitchFamily="2" charset="-122"/>
              <a:ea typeface="黑体" panose="02010609060101010101" pitchFamily="2" charset="-122"/>
            </a:endParaRPr>
          </a:p>
          <a:p>
            <a:pPr marL="342900" indent="-342900">
              <a:lnSpc>
                <a:spcPct val="80000"/>
              </a:lnSpc>
              <a:spcBef>
                <a:spcPct val="20000"/>
              </a:spcBef>
              <a:buClr>
                <a:schemeClr val="folHlink"/>
              </a:buClr>
              <a:buSzPct val="60000"/>
              <a:buFont typeface="Wingdings" panose="05000000000000000000" pitchFamily="2" charset="2"/>
            </a:pPr>
            <a:r>
              <a:rPr lang="zh-CN" altLang="en-US" sz="3200" b="1" dirty="0">
                <a:solidFill>
                  <a:srgbClr val="0000CC"/>
                </a:solidFill>
                <a:latin typeface="黑体" panose="02010609060101010101" pitchFamily="2" charset="-122"/>
                <a:ea typeface="黑体" panose="02010609060101010101" pitchFamily="2" charset="-122"/>
              </a:rPr>
              <a:t>              　　</a:t>
            </a:r>
            <a:endParaRPr lang="zh-CN" altLang="en-US" sz="3200" b="1" dirty="0">
              <a:solidFill>
                <a:srgbClr val="0000CC"/>
              </a:solidFill>
              <a:latin typeface="楷体_GB2312" pitchFamily="49" charset="-122"/>
              <a:ea typeface="楷体_GB2312" pitchFamily="49" charset="-122"/>
            </a:endParaRPr>
          </a:p>
          <a:p>
            <a:pPr marL="342900" indent="-342900">
              <a:lnSpc>
                <a:spcPct val="80000"/>
              </a:lnSpc>
              <a:spcBef>
                <a:spcPct val="20000"/>
              </a:spcBef>
              <a:buClr>
                <a:schemeClr val="folHlink"/>
              </a:buClr>
              <a:buSzPct val="60000"/>
              <a:buFont typeface="Wingdings" panose="05000000000000000000" pitchFamily="2" charset="2"/>
            </a:pPr>
            <a:r>
              <a:rPr lang="zh-CN" altLang="en-US" sz="3200" b="1" dirty="0">
                <a:solidFill>
                  <a:srgbClr val="0000CC"/>
                </a:solidFill>
                <a:latin typeface="黑体" panose="02010609060101010101" pitchFamily="2" charset="-122"/>
                <a:ea typeface="黑体" panose="02010609060101010101" pitchFamily="2" charset="-122"/>
              </a:rPr>
              <a:t>《情要深深 理要昭昭》</a:t>
            </a:r>
            <a:endParaRPr lang="zh-CN" altLang="en-US" sz="3200" b="1" dirty="0">
              <a:solidFill>
                <a:srgbClr val="0000CC"/>
              </a:solidFill>
              <a:latin typeface="黑体" panose="02010609060101010101" pitchFamily="2" charset="-122"/>
              <a:ea typeface="黑体" panose="02010609060101010101" pitchFamily="2" charset="-122"/>
            </a:endParaRPr>
          </a:p>
          <a:p>
            <a:pPr marL="342900" indent="-342900">
              <a:lnSpc>
                <a:spcPct val="80000"/>
              </a:lnSpc>
              <a:spcBef>
                <a:spcPct val="20000"/>
              </a:spcBef>
              <a:buClr>
                <a:schemeClr val="folHlink"/>
              </a:buClr>
              <a:buSzPct val="60000"/>
              <a:buFont typeface="Wingdings" panose="05000000000000000000" pitchFamily="2" charset="2"/>
            </a:pPr>
            <a:r>
              <a:rPr lang="zh-CN" altLang="en-US" sz="3200" b="1" dirty="0">
                <a:solidFill>
                  <a:srgbClr val="0000CC"/>
                </a:solidFill>
                <a:latin typeface="黑体" panose="02010609060101010101" pitchFamily="2" charset="-122"/>
                <a:ea typeface="黑体" panose="02010609060101010101" pitchFamily="2" charset="-122"/>
              </a:rPr>
              <a:t>《我该怎么办》</a:t>
            </a:r>
            <a:endParaRPr lang="zh-CN" altLang="en-US" sz="3200" b="1" dirty="0">
              <a:solidFill>
                <a:srgbClr val="0000CC"/>
              </a:solidFill>
              <a:latin typeface="黑体" panose="02010609060101010101" pitchFamily="2" charset="-122"/>
              <a:ea typeface="黑体" panose="02010609060101010101" pitchFamily="2" charset="-122"/>
            </a:endParaRPr>
          </a:p>
          <a:p>
            <a:pPr marL="342900" indent="-342900">
              <a:lnSpc>
                <a:spcPct val="80000"/>
              </a:lnSpc>
              <a:spcBef>
                <a:spcPct val="20000"/>
              </a:spcBef>
              <a:buClr>
                <a:schemeClr val="folHlink"/>
              </a:buClr>
              <a:buSzPct val="60000"/>
              <a:buFont typeface="Wingdings" panose="05000000000000000000" pitchFamily="2" charset="2"/>
            </a:pPr>
            <a:r>
              <a:rPr lang="en-US" altLang="zh-CN" sz="3200" b="1" dirty="0">
                <a:solidFill>
                  <a:srgbClr val="0000CC"/>
                </a:solidFill>
                <a:latin typeface="黑体" panose="02010609060101010101" pitchFamily="2" charset="-122"/>
                <a:ea typeface="黑体" panose="02010609060101010101" pitchFamily="2" charset="-122"/>
              </a:rPr>
              <a:t>《雾里看花，行吗？》 </a:t>
            </a:r>
            <a:endParaRPr lang="zh-CN" altLang="en-US" sz="3200" b="1" dirty="0">
              <a:solidFill>
                <a:srgbClr val="0000CC"/>
              </a:solidFill>
              <a:latin typeface="黑体" panose="02010609060101010101" pitchFamily="2" charset="-122"/>
              <a:ea typeface="黑体" panose="02010609060101010101" pitchFamily="2" charset="-122"/>
            </a:endParaRPr>
          </a:p>
          <a:p>
            <a:pPr marL="342900" indent="-342900">
              <a:lnSpc>
                <a:spcPct val="80000"/>
              </a:lnSpc>
              <a:spcBef>
                <a:spcPct val="20000"/>
              </a:spcBef>
              <a:buClr>
                <a:schemeClr val="folHlink"/>
              </a:buClr>
              <a:buSzPct val="60000"/>
              <a:buFont typeface="Wingdings" panose="05000000000000000000" pitchFamily="2" charset="2"/>
            </a:pPr>
            <a:r>
              <a:rPr lang="zh-CN" altLang="en-US" sz="3200" b="1" dirty="0">
                <a:solidFill>
                  <a:srgbClr val="0000CC"/>
                </a:solidFill>
                <a:latin typeface="楷体_GB2312" pitchFamily="49" charset="-122"/>
                <a:ea typeface="楷体_GB2312" pitchFamily="49" charset="-122"/>
              </a:rPr>
              <a:t>　　　</a:t>
            </a:r>
            <a:endParaRPr lang="zh-CN" altLang="en-US" sz="3200" b="1" dirty="0">
              <a:solidFill>
                <a:srgbClr val="0000CC"/>
              </a:solidFill>
              <a:latin typeface="楷体_GB2312" pitchFamily="49" charset="-122"/>
              <a:ea typeface="楷体_GB2312" pitchFamily="49" charset="-122"/>
            </a:endParaRPr>
          </a:p>
          <a:p>
            <a:pPr marL="342900" indent="-342900">
              <a:lnSpc>
                <a:spcPct val="80000"/>
              </a:lnSpc>
              <a:spcBef>
                <a:spcPct val="20000"/>
              </a:spcBef>
              <a:buClr>
                <a:schemeClr val="folHlink"/>
              </a:buClr>
              <a:buSzPct val="60000"/>
              <a:buFont typeface="Wingdings" panose="05000000000000000000" pitchFamily="2" charset="2"/>
            </a:pPr>
            <a:r>
              <a:rPr lang="zh-CN" altLang="en-US" sz="3200" b="1" dirty="0">
                <a:solidFill>
                  <a:srgbClr val="0000CC"/>
                </a:solidFill>
                <a:latin typeface="黑体" panose="02010609060101010101" pitchFamily="2" charset="-122"/>
                <a:ea typeface="黑体" panose="02010609060101010101" pitchFamily="2" charset="-122"/>
              </a:rPr>
              <a:t>《镌刻心灵的石碑》</a:t>
            </a:r>
            <a:endParaRPr lang="zh-CN" altLang="en-US" sz="3200" b="1" dirty="0">
              <a:solidFill>
                <a:srgbClr val="0000CC"/>
              </a:solidFill>
              <a:latin typeface="黑体" panose="02010609060101010101" pitchFamily="2" charset="-122"/>
              <a:ea typeface="黑体" panose="02010609060101010101" pitchFamily="2" charset="-122"/>
            </a:endParaRPr>
          </a:p>
          <a:p>
            <a:pPr marL="342900" indent="-342900">
              <a:lnSpc>
                <a:spcPct val="80000"/>
              </a:lnSpc>
              <a:spcBef>
                <a:spcPct val="20000"/>
              </a:spcBef>
              <a:buClr>
                <a:schemeClr val="folHlink"/>
              </a:buClr>
              <a:buSzPct val="60000"/>
              <a:buFont typeface="Wingdings" panose="05000000000000000000" pitchFamily="2" charset="2"/>
            </a:pPr>
            <a:r>
              <a:rPr lang="zh-CN" altLang="en-US" sz="3200" b="1" dirty="0">
                <a:solidFill>
                  <a:srgbClr val="0000CC"/>
                </a:solidFill>
                <a:latin typeface="黑体" panose="02010609060101010101" pitchFamily="2" charset="-122"/>
                <a:ea typeface="黑体" panose="02010609060101010101" pitchFamily="2" charset="-122"/>
              </a:rPr>
              <a:t>            　　</a:t>
            </a:r>
            <a:endParaRPr lang="zh-CN" altLang="en-US" sz="3200" b="1" dirty="0">
              <a:solidFill>
                <a:srgbClr val="0000CC"/>
              </a:solidFill>
              <a:latin typeface="楷体_GB2312" pitchFamily="49" charset="-122"/>
              <a:ea typeface="楷体_GB2312" pitchFamily="49" charset="-122"/>
            </a:endParaRPr>
          </a:p>
        </p:txBody>
      </p:sp>
      <p:sp>
        <p:nvSpPr>
          <p:cNvPr id="5982214" name="Text Box 8"/>
          <p:cNvSpPr txBox="1"/>
          <p:nvPr/>
        </p:nvSpPr>
        <p:spPr>
          <a:xfrm>
            <a:off x="592138" y="5719763"/>
            <a:ext cx="184150" cy="641350"/>
          </a:xfrm>
          <a:prstGeom prst="rect">
            <a:avLst/>
          </a:prstGeom>
          <a:noFill/>
          <a:ln w="9525">
            <a:noFill/>
          </a:ln>
        </p:spPr>
        <p:txBody>
          <a:bodyPr wrap="none">
            <a:spAutoFit/>
          </a:bodyPr>
          <a:p>
            <a:pPr algn="ctr">
              <a:buFont typeface="Arial" panose="020B0604020202020204" pitchFamily="34" charset="0"/>
            </a:pPr>
            <a:endParaRPr sz="3600" b="1" dirty="0">
              <a:solidFill>
                <a:srgbClr val="0000CC"/>
              </a:solidFill>
              <a:latin typeface="黑体" panose="02010609060101010101" pitchFamily="2" charset="-122"/>
              <a:ea typeface="黑体" panose="02010609060101010101" pitchFamily="2" charset="-122"/>
            </a:endParaRPr>
          </a:p>
        </p:txBody>
      </p:sp>
      <p:sp>
        <p:nvSpPr>
          <p:cNvPr id="5982215" name="Rectangle 9"/>
          <p:cNvSpPr/>
          <p:nvPr/>
        </p:nvSpPr>
        <p:spPr>
          <a:xfrm>
            <a:off x="323850" y="5589588"/>
            <a:ext cx="5267325" cy="782637"/>
          </a:xfrm>
          <a:prstGeom prst="rect">
            <a:avLst/>
          </a:prstGeom>
          <a:noFill/>
          <a:ln w="9525">
            <a:noFill/>
          </a:ln>
        </p:spPr>
        <p:txBody>
          <a:bodyPr anchor="ctr"/>
          <a:p>
            <a:pPr>
              <a:buFont typeface="Arial" panose="020B0604020202020204" pitchFamily="34" charset="0"/>
            </a:pPr>
            <a:r>
              <a:rPr lang="zh-CN" altLang="en-US" sz="3600" b="1">
                <a:solidFill>
                  <a:srgbClr val="FF0000"/>
                </a:solidFill>
                <a:latin typeface="黑体" panose="02010609060101010101" pitchFamily="2" charset="-122"/>
                <a:ea typeface="黑体" panose="02010609060101010101" pitchFamily="2" charset="-122"/>
              </a:rPr>
              <a:t>比拟、对偶、设问</a:t>
            </a:r>
            <a:endParaRPr lang="zh-CN" altLang="en-US" sz="3600" b="1">
              <a:solidFill>
                <a:srgbClr val="FF0000"/>
              </a:solidFill>
              <a:latin typeface="黑体" panose="02010609060101010101" pitchFamily="2" charset="-122"/>
              <a:ea typeface="黑体" panose="02010609060101010101" pitchFamily="2" charset="-122"/>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982213">
                                            <p:txEl>
                                              <p:charRg st="0" end="8"/>
                                            </p:txEl>
                                          </p:spTgt>
                                        </p:tgtEl>
                                        <p:attrNameLst>
                                          <p:attrName>style.visibility</p:attrName>
                                        </p:attrNameLst>
                                      </p:cBhvr>
                                      <p:to>
                                        <p:strVal val="visible"/>
                                      </p:to>
                                    </p:set>
                                    <p:animEffect transition="in" filter="blinds(horizontal)">
                                      <p:cBhvr>
                                        <p:cTn id="7" dur="500"/>
                                        <p:tgtEl>
                                          <p:spTgt spid="5982213">
                                            <p:txEl>
                                              <p:charRg st="0" end="8"/>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5982213">
                                            <p:txEl>
                                              <p:charRg st="8" end="28"/>
                                            </p:txEl>
                                          </p:spTgt>
                                        </p:tgtEl>
                                        <p:attrNameLst>
                                          <p:attrName>style.visibility</p:attrName>
                                        </p:attrNameLst>
                                      </p:cBhvr>
                                      <p:to>
                                        <p:strVal val="visible"/>
                                      </p:to>
                                    </p:set>
                                    <p:anim calcmode="lin" valueType="num">
                                      <p:cBhvr additive="base">
                                        <p:cTn id="12" dur="500" fill="hold"/>
                                        <p:tgtEl>
                                          <p:spTgt spid="5982213">
                                            <p:txEl>
                                              <p:charRg st="8" end="28"/>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5982213">
                                            <p:txEl>
                                              <p:charRg st="8" end="28"/>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5982213">
                                            <p:txEl>
                                              <p:charRg st="28" end="45"/>
                                            </p:txEl>
                                          </p:spTgt>
                                        </p:tgtEl>
                                        <p:attrNameLst>
                                          <p:attrName>style.visibility</p:attrName>
                                        </p:attrNameLst>
                                      </p:cBhvr>
                                      <p:to>
                                        <p:strVal val="visible"/>
                                      </p:to>
                                    </p:set>
                                    <p:anim calcmode="lin" valueType="num">
                                      <p:cBhvr additive="base">
                                        <p:cTn id="16" dur="500" fill="hold"/>
                                        <p:tgtEl>
                                          <p:spTgt spid="5982213">
                                            <p:txEl>
                                              <p:charRg st="28" end="45"/>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5982213">
                                            <p:txEl>
                                              <p:charRg st="28" end="45"/>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5982213">
                                            <p:txEl>
                                              <p:charRg st="45" end="57"/>
                                            </p:txEl>
                                          </p:spTgt>
                                        </p:tgtEl>
                                        <p:attrNameLst>
                                          <p:attrName>style.visibility</p:attrName>
                                        </p:attrNameLst>
                                      </p:cBhvr>
                                      <p:to>
                                        <p:strVal val="visible"/>
                                      </p:to>
                                    </p:set>
                                    <p:anim calcmode="lin" valueType="num">
                                      <p:cBhvr additive="base">
                                        <p:cTn id="22" dur="500" fill="hold"/>
                                        <p:tgtEl>
                                          <p:spTgt spid="5982213">
                                            <p:txEl>
                                              <p:charRg st="45" end="57"/>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5982213">
                                            <p:txEl>
                                              <p:charRg st="45" end="57"/>
                                            </p:txEl>
                                          </p:spTgt>
                                        </p:tgtEl>
                                        <p:attrNameLst>
                                          <p:attrName>ppt_y</p:attrName>
                                        </p:attrNameLst>
                                      </p:cBhvr>
                                      <p:tavLst>
                                        <p:tav tm="0">
                                          <p:val>
                                            <p:strVal val="1+#ppt_h/2"/>
                                          </p:val>
                                        </p:tav>
                                        <p:tav tm="100000">
                                          <p:val>
                                            <p:strVal val="#ppt_y"/>
                                          </p:val>
                                        </p:tav>
                                      </p:tavLst>
                                    </p:anim>
                                  </p:childTnLst>
                                </p:cTn>
                              </p:par>
                              <p:par>
                                <p:cTn id="24" presetID="2" presetClass="entr" presetSubtype="4" fill="hold" nodeType="withEffect">
                                  <p:stCondLst>
                                    <p:cond delay="0"/>
                                  </p:stCondLst>
                                  <p:childTnLst>
                                    <p:set>
                                      <p:cBhvr>
                                        <p:cTn id="25" dur="1" fill="hold">
                                          <p:stCondLst>
                                            <p:cond delay="0"/>
                                          </p:stCondLst>
                                        </p:cTn>
                                        <p:tgtEl>
                                          <p:spTgt spid="5982213">
                                            <p:txEl>
                                              <p:charRg st="57" end="65"/>
                                            </p:txEl>
                                          </p:spTgt>
                                        </p:tgtEl>
                                        <p:attrNameLst>
                                          <p:attrName>style.visibility</p:attrName>
                                        </p:attrNameLst>
                                      </p:cBhvr>
                                      <p:to>
                                        <p:strVal val="visible"/>
                                      </p:to>
                                    </p:set>
                                    <p:anim calcmode="lin" valueType="num">
                                      <p:cBhvr additive="base">
                                        <p:cTn id="26" dur="500" fill="hold"/>
                                        <p:tgtEl>
                                          <p:spTgt spid="5982213">
                                            <p:txEl>
                                              <p:charRg st="57" end="65"/>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5982213">
                                            <p:txEl>
                                              <p:charRg st="57" end="65"/>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5982213">
                                            <p:txEl>
                                              <p:charRg st="65" end="77"/>
                                            </p:txEl>
                                          </p:spTgt>
                                        </p:tgtEl>
                                        <p:attrNameLst>
                                          <p:attrName>style.visibility</p:attrName>
                                        </p:attrNameLst>
                                      </p:cBhvr>
                                      <p:to>
                                        <p:strVal val="visible"/>
                                      </p:to>
                                    </p:set>
                                    <p:animEffect transition="in" filter="blinds(horizontal)">
                                      <p:cBhvr>
                                        <p:cTn id="32" dur="500"/>
                                        <p:tgtEl>
                                          <p:spTgt spid="5982213">
                                            <p:txEl>
                                              <p:charRg st="65" end="77"/>
                                            </p:txEl>
                                          </p:spTgt>
                                        </p:tgtEl>
                                      </p:cBhvr>
                                    </p:animEffect>
                                  </p:childTnLst>
                                </p:cTn>
                              </p:par>
                              <p:par>
                                <p:cTn id="33" presetID="3" presetClass="entr" presetSubtype="10" fill="hold" nodeType="withEffect">
                                  <p:stCondLst>
                                    <p:cond delay="0"/>
                                  </p:stCondLst>
                                  <p:childTnLst>
                                    <p:set>
                                      <p:cBhvr>
                                        <p:cTn id="34" dur="1" fill="hold">
                                          <p:stCondLst>
                                            <p:cond delay="0"/>
                                          </p:stCondLst>
                                        </p:cTn>
                                        <p:tgtEl>
                                          <p:spTgt spid="5982213">
                                            <p:txEl>
                                              <p:charRg st="77" end="81"/>
                                            </p:txEl>
                                          </p:spTgt>
                                        </p:tgtEl>
                                        <p:attrNameLst>
                                          <p:attrName>style.visibility</p:attrName>
                                        </p:attrNameLst>
                                      </p:cBhvr>
                                      <p:to>
                                        <p:strVal val="visible"/>
                                      </p:to>
                                    </p:set>
                                    <p:animEffect transition="in" filter="blinds(horizontal)">
                                      <p:cBhvr>
                                        <p:cTn id="35" dur="500"/>
                                        <p:tgtEl>
                                          <p:spTgt spid="5982213">
                                            <p:txEl>
                                              <p:charRg st="77" end="81"/>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nodeType="clickEffect">
                                  <p:stCondLst>
                                    <p:cond delay="0"/>
                                  </p:stCondLst>
                                  <p:childTnLst>
                                    <p:set>
                                      <p:cBhvr>
                                        <p:cTn id="39" dur="1" fill="hold">
                                          <p:stCondLst>
                                            <p:cond delay="0"/>
                                          </p:stCondLst>
                                        </p:cTn>
                                        <p:tgtEl>
                                          <p:spTgt spid="5982213">
                                            <p:txEl>
                                              <p:charRg st="81" end="91"/>
                                            </p:txEl>
                                          </p:spTgt>
                                        </p:tgtEl>
                                        <p:attrNameLst>
                                          <p:attrName>style.visibility</p:attrName>
                                        </p:attrNameLst>
                                      </p:cBhvr>
                                      <p:to>
                                        <p:strVal val="visible"/>
                                      </p:to>
                                    </p:set>
                                    <p:anim calcmode="lin" valueType="num">
                                      <p:cBhvr additive="base">
                                        <p:cTn id="40" dur="500" fill="hold"/>
                                        <p:tgtEl>
                                          <p:spTgt spid="5982213">
                                            <p:txEl>
                                              <p:charRg st="81" end="91"/>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5982213">
                                            <p:txEl>
                                              <p:charRg st="81" end="91"/>
                                            </p:txEl>
                                          </p:spTgt>
                                        </p:tgtEl>
                                        <p:attrNameLst>
                                          <p:attrName>ppt_y</p:attrName>
                                        </p:attrNameLst>
                                      </p:cBhvr>
                                      <p:tavLst>
                                        <p:tav tm="0">
                                          <p:val>
                                            <p:strVal val="1+#ppt_h/2"/>
                                          </p:val>
                                        </p:tav>
                                        <p:tav tm="100000">
                                          <p:val>
                                            <p:strVal val="#ppt_y"/>
                                          </p:val>
                                        </p:tav>
                                      </p:tavLst>
                                    </p:anim>
                                  </p:childTnLst>
                                </p:cTn>
                              </p:par>
                              <p:par>
                                <p:cTn id="42" presetID="2" presetClass="entr" presetSubtype="4" fill="hold" nodeType="withEffect">
                                  <p:stCondLst>
                                    <p:cond delay="0"/>
                                  </p:stCondLst>
                                  <p:childTnLst>
                                    <p:set>
                                      <p:cBhvr>
                                        <p:cTn id="43" dur="1" fill="hold">
                                          <p:stCondLst>
                                            <p:cond delay="0"/>
                                          </p:stCondLst>
                                        </p:cTn>
                                        <p:tgtEl>
                                          <p:spTgt spid="5982213">
                                            <p:txEl>
                                              <p:charRg st="91" end="106"/>
                                            </p:txEl>
                                          </p:spTgt>
                                        </p:tgtEl>
                                        <p:attrNameLst>
                                          <p:attrName>style.visibility</p:attrName>
                                        </p:attrNameLst>
                                      </p:cBhvr>
                                      <p:to>
                                        <p:strVal val="visible"/>
                                      </p:to>
                                    </p:set>
                                    <p:anim calcmode="lin" valueType="num">
                                      <p:cBhvr additive="base">
                                        <p:cTn id="44" dur="500" fill="hold"/>
                                        <p:tgtEl>
                                          <p:spTgt spid="5982213">
                                            <p:txEl>
                                              <p:charRg st="91" end="106"/>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5982213">
                                            <p:txEl>
                                              <p:charRg st="91" end="106"/>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nodeType="clickEffect">
                                  <p:stCondLst>
                                    <p:cond delay="0"/>
                                  </p:stCondLst>
                                  <p:childTnLst>
                                    <p:set>
                                      <p:cBhvr>
                                        <p:cTn id="49" dur="1" fill="hold">
                                          <p:stCondLst>
                                            <p:cond delay="0"/>
                                          </p:stCondLst>
                                        </p:cTn>
                                        <p:tgtEl>
                                          <p:spTgt spid="5982215">
                                            <p:txEl>
                                              <p:charRg st="0" end="9"/>
                                            </p:txEl>
                                          </p:spTgt>
                                        </p:tgtEl>
                                        <p:attrNameLst>
                                          <p:attrName>style.visibility</p:attrName>
                                        </p:attrNameLst>
                                      </p:cBhvr>
                                      <p:to>
                                        <p:strVal val="visible"/>
                                      </p:to>
                                    </p:set>
                                    <p:anim calcmode="lin" valueType="num">
                                      <p:cBhvr additive="base">
                                        <p:cTn id="50" dur="500" fill="hold"/>
                                        <p:tgtEl>
                                          <p:spTgt spid="5982215">
                                            <p:txEl>
                                              <p:charRg st="0" end="9"/>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5982215">
                                            <p:txEl>
                                              <p:charRg st="0"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83234" name="Text Box 4"/>
          <p:cNvSpPr txBox="1"/>
          <p:nvPr/>
        </p:nvSpPr>
        <p:spPr>
          <a:xfrm>
            <a:off x="231775" y="207963"/>
            <a:ext cx="184150" cy="519112"/>
          </a:xfrm>
          <a:prstGeom prst="rect">
            <a:avLst/>
          </a:prstGeom>
          <a:noFill/>
          <a:ln w="9525">
            <a:noFill/>
          </a:ln>
        </p:spPr>
        <p:txBody>
          <a:bodyPr wrap="none">
            <a:spAutoFit/>
          </a:bodyPr>
          <a:p>
            <a:pPr algn="ctr">
              <a:buFont typeface="Arial" panose="020B0604020202020204" pitchFamily="34" charset="0"/>
            </a:pPr>
            <a:endParaRPr sz="2800" b="1" dirty="0">
              <a:solidFill>
                <a:srgbClr val="FF0000"/>
              </a:solidFill>
              <a:latin typeface="Arial" panose="020B0604020202020204" pitchFamily="34" charset="0"/>
            </a:endParaRPr>
          </a:p>
        </p:txBody>
      </p:sp>
      <p:sp>
        <p:nvSpPr>
          <p:cNvPr id="5983235" name="Rectangle 5"/>
          <p:cNvSpPr>
            <a:spLocks noRot="1"/>
          </p:cNvSpPr>
          <p:nvPr/>
        </p:nvSpPr>
        <p:spPr>
          <a:xfrm>
            <a:off x="469900" y="765175"/>
            <a:ext cx="8280400" cy="5256213"/>
          </a:xfrm>
          <a:prstGeom prst="rect">
            <a:avLst/>
          </a:prstGeom>
          <a:noFill/>
          <a:ln w="9525">
            <a:noFill/>
          </a:ln>
        </p:spPr>
        <p:txBody>
          <a:bodyPr/>
          <a:p>
            <a:pPr marL="342900" indent="-342900" algn="just">
              <a:buClr>
                <a:schemeClr val="folHlink"/>
              </a:buClr>
              <a:buSzPct val="60000"/>
              <a:buFont typeface="Wingdings" panose="05000000000000000000" pitchFamily="2" charset="2"/>
            </a:pPr>
            <a:r>
              <a:rPr lang="zh-CN" altLang="en-US" sz="2400" b="1" dirty="0">
                <a:solidFill>
                  <a:srgbClr val="FF0000"/>
                </a:solidFill>
                <a:latin typeface="Tahoma" panose="020B0604030504040204" pitchFamily="34" charset="0"/>
                <a:ea typeface="黑体" panose="02010609060101010101" pitchFamily="2" charset="-122"/>
              </a:rPr>
              <a:t>练一练</a:t>
            </a:r>
            <a:r>
              <a:rPr lang="zh-CN" altLang="en-US" sz="2400" dirty="0">
                <a:latin typeface="Tahoma" panose="020B0604030504040204" pitchFamily="34" charset="0"/>
              </a:rPr>
              <a:t> </a:t>
            </a:r>
            <a:endParaRPr lang="zh-CN" altLang="en-US" sz="2400" dirty="0">
              <a:latin typeface="Tahoma" panose="020B0604030504040204" pitchFamily="34" charset="0"/>
            </a:endParaRPr>
          </a:p>
          <a:p>
            <a:pPr marL="342900" indent="-342900" algn="just">
              <a:buClr>
                <a:schemeClr val="folHlink"/>
              </a:buClr>
              <a:buSzPct val="60000"/>
              <a:buFont typeface="Wingdings" panose="05000000000000000000" pitchFamily="2" charset="2"/>
            </a:pPr>
            <a:endParaRPr lang="zh-CN" altLang="en-US" sz="2400" dirty="0">
              <a:latin typeface="Tahoma" panose="020B0604030504040204" pitchFamily="34" charset="0"/>
            </a:endParaRPr>
          </a:p>
          <a:p>
            <a:pPr marL="342900" indent="-342900" algn="just">
              <a:buClr>
                <a:schemeClr val="folHlink"/>
              </a:buClr>
              <a:buSzPct val="60000"/>
              <a:buFont typeface="Wingdings" panose="05000000000000000000" pitchFamily="2" charset="2"/>
            </a:pPr>
            <a:r>
              <a:rPr lang="zh-CN" altLang="en-US" sz="2400" dirty="0">
                <a:latin typeface="Tahoma" panose="020B0604030504040204" pitchFamily="34" charset="0"/>
              </a:rPr>
              <a:t>　　　</a:t>
            </a:r>
            <a:r>
              <a:rPr lang="zh-CN" altLang="en-US" sz="2400" b="1" dirty="0">
                <a:solidFill>
                  <a:srgbClr val="0000CC"/>
                </a:solidFill>
                <a:latin typeface="黑体" panose="02010609060101010101" pitchFamily="2" charset="-122"/>
                <a:ea typeface="黑体" panose="02010609060101010101" pitchFamily="2" charset="-122"/>
              </a:rPr>
              <a:t>社会的喧嚣，应试的压力，功利的追求，心态的浮躁，现今的中学生很难进入到大师们所营造的氛围，取而代之的是快餐式或短平快式的浏览。很难想像，这样的浏览能品出屈原的孤独、陶渊明的冲淡、李白的豪放、杜甫的沉痛、苏轼的旷达、辛弃疾的悲壮、曹雪芹的伤感。</a:t>
            </a:r>
            <a:endParaRPr lang="zh-CN" altLang="en-US" sz="2400" b="1" dirty="0">
              <a:solidFill>
                <a:srgbClr val="0000CC"/>
              </a:solidFill>
              <a:latin typeface="黑体" panose="02010609060101010101" pitchFamily="2" charset="-122"/>
              <a:ea typeface="黑体" panose="02010609060101010101" pitchFamily="2" charset="-122"/>
            </a:endParaRPr>
          </a:p>
          <a:p>
            <a:pPr marL="342900" indent="-342900" algn="just">
              <a:buClr>
                <a:schemeClr val="folHlink"/>
              </a:buClr>
              <a:buSzPct val="60000"/>
              <a:buFont typeface="Wingdings" panose="05000000000000000000" pitchFamily="2" charset="2"/>
            </a:pPr>
            <a:r>
              <a:rPr lang="zh-CN" altLang="en-US" sz="2400" b="1" dirty="0">
                <a:solidFill>
                  <a:srgbClr val="0000CC"/>
                </a:solidFill>
                <a:latin typeface="黑体" panose="02010609060101010101" pitchFamily="2" charset="-122"/>
                <a:ea typeface="黑体" panose="02010609060101010101" pitchFamily="2" charset="-122"/>
              </a:rPr>
              <a:t>　　　虽说现代社会信息高速化，资源多样化，人们要了解外面的世界，并不局限于阅读，但毫无疑问，在这精神家园逐渐沙漠化的时代，我们的中学生更需要荡涤灵魂污垢的黄钟大吕，用来为我们的终身发展铺上绚丽的底子。</a:t>
            </a:r>
            <a:endParaRPr lang="zh-CN" altLang="en-US" sz="2400" b="1" dirty="0">
              <a:solidFill>
                <a:srgbClr val="0000CC"/>
              </a:solidFill>
              <a:latin typeface="黑体" panose="02010609060101010101" pitchFamily="2" charset="-122"/>
              <a:ea typeface="黑体" panose="02010609060101010101" pitchFamily="2" charset="-122"/>
            </a:endParaRPr>
          </a:p>
          <a:p>
            <a:pPr marL="342900" indent="-342900" algn="just">
              <a:buClr>
                <a:schemeClr val="folHlink"/>
              </a:buClr>
              <a:buSzPct val="60000"/>
              <a:buFont typeface="Wingdings" panose="05000000000000000000" pitchFamily="2" charset="2"/>
            </a:pPr>
            <a:r>
              <a:rPr lang="zh-CN" altLang="en-US" sz="2400" b="1" dirty="0">
                <a:solidFill>
                  <a:srgbClr val="0000CC"/>
                </a:solidFill>
                <a:latin typeface="黑体" panose="02010609060101010101" pitchFamily="2" charset="-122"/>
                <a:ea typeface="黑体" panose="02010609060101010101" pitchFamily="2" charset="-122"/>
              </a:rPr>
              <a:t>　　　请以</a:t>
            </a:r>
            <a:r>
              <a:rPr lang="zh-CN" altLang="en-US" sz="2400" b="1" dirty="0">
                <a:solidFill>
                  <a:srgbClr val="FF0000"/>
                </a:solidFill>
                <a:latin typeface="宋体" panose="02010600030101010101" pitchFamily="2" charset="-122"/>
                <a:ea typeface="黑体" panose="02010609060101010101" pitchFamily="2" charset="-122"/>
              </a:rPr>
              <a:t>“</a:t>
            </a:r>
            <a:r>
              <a:rPr lang="zh-CN" altLang="en-US" sz="2400" b="1" dirty="0">
                <a:solidFill>
                  <a:srgbClr val="FF0000"/>
                </a:solidFill>
                <a:latin typeface="黑体" panose="02010609060101010101" pitchFamily="2" charset="-122"/>
                <a:ea typeface="黑体" panose="02010609060101010101" pitchFamily="2" charset="-122"/>
              </a:rPr>
              <a:t>阅读（读书）</a:t>
            </a:r>
            <a:r>
              <a:rPr lang="zh-CN" altLang="en-US" sz="2400" b="1" dirty="0">
                <a:solidFill>
                  <a:srgbClr val="FF0000"/>
                </a:solidFill>
                <a:latin typeface="宋体" panose="02010600030101010101" pitchFamily="2" charset="-122"/>
                <a:ea typeface="黑体" panose="02010609060101010101" pitchFamily="2" charset="-122"/>
              </a:rPr>
              <a:t>”</a:t>
            </a:r>
            <a:r>
              <a:rPr lang="zh-CN" altLang="en-US" sz="2400" b="1" dirty="0">
                <a:solidFill>
                  <a:srgbClr val="0000CC"/>
                </a:solidFill>
                <a:latin typeface="黑体" panose="02010609060101010101" pitchFamily="2" charset="-122"/>
                <a:ea typeface="黑体" panose="02010609060101010101" pitchFamily="2" charset="-122"/>
              </a:rPr>
              <a:t>为话题，拟一则标题，要求运用一定的修辞手法，避免一般化，拟出新意来。 </a:t>
            </a:r>
            <a:endParaRPr lang="zh-CN" altLang="en-US" sz="2400" b="1" dirty="0">
              <a:solidFill>
                <a:srgbClr val="0000CC"/>
              </a:solidFill>
              <a:latin typeface="黑体" panose="02010609060101010101" pitchFamily="2" charset="-122"/>
              <a:ea typeface="黑体" panose="02010609060101010101" pitchFamily="2" charset="-122"/>
            </a:endParaRPr>
          </a:p>
        </p:txBody>
      </p:sp>
    </p:spTree>
  </p:cSld>
  <p:clrMapOvr>
    <a:masterClrMapping/>
  </p:clrMapOvr>
  <p:transition spd="slow">
    <p:random/>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984258" name="Picture 2" descr="tov-17"/>
          <p:cNvPicPr>
            <a:picLocks noChangeAspect="1"/>
          </p:cNvPicPr>
          <p:nvPr/>
        </p:nvPicPr>
        <p:blipFill>
          <a:blip r:embed="rId1"/>
          <a:stretch>
            <a:fillRect/>
          </a:stretch>
        </p:blipFill>
        <p:spPr>
          <a:xfrm>
            <a:off x="7708900" y="4508500"/>
            <a:ext cx="1241425" cy="2044700"/>
          </a:xfrm>
          <a:prstGeom prst="rect">
            <a:avLst/>
          </a:prstGeom>
          <a:noFill/>
          <a:ln w="9525">
            <a:noFill/>
          </a:ln>
        </p:spPr>
      </p:pic>
      <p:sp>
        <p:nvSpPr>
          <p:cNvPr id="5984259" name="Text Box 3"/>
          <p:cNvSpPr txBox="1"/>
          <p:nvPr/>
        </p:nvSpPr>
        <p:spPr>
          <a:xfrm>
            <a:off x="611188" y="765175"/>
            <a:ext cx="6624637" cy="457200"/>
          </a:xfrm>
          <a:prstGeom prst="rect">
            <a:avLst/>
          </a:prstGeom>
          <a:noFill/>
          <a:ln w="9525">
            <a:noFill/>
          </a:ln>
        </p:spPr>
        <p:txBody>
          <a:bodyPr>
            <a:spAutoFit/>
          </a:bodyPr>
          <a:p>
            <a:pPr>
              <a:spcBef>
                <a:spcPct val="50000"/>
              </a:spcBef>
              <a:buFont typeface="Arial" panose="020B0604020202020204" pitchFamily="34" charset="0"/>
            </a:pPr>
            <a:endParaRPr sz="2400" dirty="0">
              <a:latin typeface="Times New Roman" panose="02020603050405020304" pitchFamily="18" charset="0"/>
            </a:endParaRPr>
          </a:p>
        </p:txBody>
      </p:sp>
      <p:sp>
        <p:nvSpPr>
          <p:cNvPr id="5984260" name="Text Box 4"/>
          <p:cNvSpPr txBox="1"/>
          <p:nvPr/>
        </p:nvSpPr>
        <p:spPr>
          <a:xfrm>
            <a:off x="755650" y="549275"/>
            <a:ext cx="7778750" cy="4968875"/>
          </a:xfrm>
          <a:prstGeom prst="rect">
            <a:avLst/>
          </a:prstGeom>
          <a:noFill/>
          <a:ln w="9525">
            <a:noFill/>
          </a:ln>
        </p:spPr>
        <p:txBody>
          <a:bodyPr>
            <a:spAutoFit/>
          </a:bodyPr>
          <a:p>
            <a:pPr>
              <a:buFont typeface="Arial" panose="020B0604020202020204" pitchFamily="34" charset="0"/>
            </a:pPr>
            <a:r>
              <a:rPr lang="en-US" altLang="zh-CN" sz="3200" b="1">
                <a:solidFill>
                  <a:srgbClr val="0000CC"/>
                </a:solidFill>
                <a:latin typeface="黑体" panose="02010609060101010101" pitchFamily="2" charset="-122"/>
                <a:ea typeface="黑体" panose="02010609060101010101" pitchFamily="2" charset="-122"/>
              </a:rPr>
              <a:t>《</a:t>
            </a:r>
            <a:r>
              <a:rPr lang="zh-CN" altLang="en-US" sz="3200" b="1">
                <a:solidFill>
                  <a:srgbClr val="0000CC"/>
                </a:solidFill>
                <a:latin typeface="黑体" panose="02010609060101010101" pitchFamily="2" charset="-122"/>
                <a:ea typeface="黑体" panose="02010609060101010101" pitchFamily="2" charset="-122"/>
              </a:rPr>
              <a:t>千树万</a:t>
            </a:r>
            <a:r>
              <a:rPr lang="zh-CN" altLang="en-US" sz="3200" b="1">
                <a:solidFill>
                  <a:srgbClr val="0000CC"/>
                </a:solidFill>
                <a:latin typeface="Times New Roman" panose="02020603050405020304" pitchFamily="18" charset="0"/>
                <a:ea typeface="黑体" panose="02010609060101010101" pitchFamily="2" charset="-122"/>
              </a:rPr>
              <a:t>“</a:t>
            </a:r>
            <a:r>
              <a:rPr lang="zh-CN" altLang="en-US" sz="3200" b="1">
                <a:solidFill>
                  <a:srgbClr val="0000CC"/>
                </a:solidFill>
                <a:latin typeface="黑体" panose="02010609060101010101" pitchFamily="2" charset="-122"/>
                <a:ea typeface="黑体" panose="02010609060101010101" pitchFamily="2" charset="-122"/>
              </a:rPr>
              <a:t>书</a:t>
            </a:r>
            <a:r>
              <a:rPr lang="zh-CN" altLang="en-US" sz="3200" b="1">
                <a:solidFill>
                  <a:srgbClr val="0000CC"/>
                </a:solidFill>
                <a:latin typeface="Times New Roman" panose="02020603050405020304" pitchFamily="18" charset="0"/>
                <a:ea typeface="黑体" panose="02010609060101010101" pitchFamily="2" charset="-122"/>
              </a:rPr>
              <a:t>”</a:t>
            </a:r>
            <a:r>
              <a:rPr lang="zh-CN" altLang="en-US" sz="3200" b="1">
                <a:solidFill>
                  <a:srgbClr val="0000CC"/>
                </a:solidFill>
                <a:latin typeface="黑体" panose="02010609060101010101" pitchFamily="2" charset="-122"/>
                <a:ea typeface="黑体" panose="02010609060101010101" pitchFamily="2" charset="-122"/>
              </a:rPr>
              <a:t>梨花开</a:t>
            </a:r>
            <a:r>
              <a:rPr lang="en-US" altLang="zh-CN" sz="3200" b="1">
                <a:solidFill>
                  <a:srgbClr val="0000CC"/>
                </a:solidFill>
                <a:latin typeface="黑体" panose="02010609060101010101" pitchFamily="2" charset="-122"/>
                <a:ea typeface="黑体" panose="02010609060101010101" pitchFamily="2" charset="-122"/>
              </a:rPr>
              <a:t>》</a:t>
            </a:r>
            <a:endParaRPr lang="en-US" altLang="zh-CN" sz="3200" b="1">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en-US" altLang="zh-CN" sz="3200" b="1">
                <a:solidFill>
                  <a:srgbClr val="0000CC"/>
                </a:solidFill>
                <a:latin typeface="黑体" panose="02010609060101010101" pitchFamily="2" charset="-122"/>
                <a:ea typeface="黑体" panose="02010609060101010101" pitchFamily="2" charset="-122"/>
              </a:rPr>
              <a:t>《</a:t>
            </a:r>
            <a:r>
              <a:rPr lang="zh-CN" altLang="en-US" sz="3200" b="1">
                <a:solidFill>
                  <a:srgbClr val="0000CC"/>
                </a:solidFill>
                <a:latin typeface="黑体" panose="02010609060101010101" pitchFamily="2" charset="-122"/>
                <a:ea typeface="黑体" panose="02010609060101010101" pitchFamily="2" charset="-122"/>
              </a:rPr>
              <a:t>爱你一万年</a:t>
            </a:r>
            <a:r>
              <a:rPr lang="en-US" altLang="zh-CN" sz="3200" b="1">
                <a:solidFill>
                  <a:srgbClr val="0000CC"/>
                </a:solidFill>
                <a:latin typeface="黑体" panose="02010609060101010101" pitchFamily="2" charset="-122"/>
                <a:ea typeface="黑体" panose="02010609060101010101" pitchFamily="2" charset="-122"/>
              </a:rPr>
              <a:t>》 </a:t>
            </a:r>
            <a:endParaRPr lang="en-US" altLang="zh-CN" sz="3200" b="1">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en-US" altLang="zh-CN" sz="3200" b="1">
                <a:solidFill>
                  <a:srgbClr val="0000CC"/>
                </a:solidFill>
                <a:latin typeface="黑体" panose="02010609060101010101" pitchFamily="2" charset="-122"/>
                <a:ea typeface="黑体" panose="02010609060101010101" pitchFamily="2" charset="-122"/>
              </a:rPr>
              <a:t>《</a:t>
            </a:r>
            <a:r>
              <a:rPr lang="zh-CN" altLang="en-US" sz="3200" b="1">
                <a:solidFill>
                  <a:srgbClr val="0000CC"/>
                </a:solidFill>
                <a:latin typeface="黑体" panose="02010609060101010101" pitchFamily="2" charset="-122"/>
                <a:ea typeface="黑体" panose="02010609060101010101" pitchFamily="2" charset="-122"/>
              </a:rPr>
              <a:t>身无彩凤双飞翼，心有灵犀在书中</a:t>
            </a:r>
            <a:r>
              <a:rPr lang="en-US" altLang="zh-CN" sz="3200" b="1">
                <a:solidFill>
                  <a:srgbClr val="0000CC"/>
                </a:solidFill>
                <a:latin typeface="黑体" panose="02010609060101010101" pitchFamily="2" charset="-122"/>
                <a:ea typeface="黑体" panose="02010609060101010101" pitchFamily="2" charset="-122"/>
              </a:rPr>
              <a:t>》</a:t>
            </a:r>
            <a:endParaRPr lang="en-US" altLang="zh-CN" sz="3200" b="1">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en-US" altLang="zh-CN" sz="3200" b="1">
                <a:solidFill>
                  <a:srgbClr val="0000CC"/>
                </a:solidFill>
                <a:latin typeface="黑体" panose="02010609060101010101" pitchFamily="2" charset="-122"/>
                <a:ea typeface="黑体" panose="02010609060101010101" pitchFamily="2" charset="-122"/>
              </a:rPr>
              <a:t>《</a:t>
            </a:r>
            <a:r>
              <a:rPr lang="zh-CN" altLang="en-US" sz="3200" b="1">
                <a:solidFill>
                  <a:srgbClr val="0000CC"/>
                </a:solidFill>
                <a:latin typeface="黑体" panose="02010609060101010101" pitchFamily="2" charset="-122"/>
                <a:ea typeface="黑体" panose="02010609060101010101" pitchFamily="2" charset="-122"/>
              </a:rPr>
              <a:t>问世间书为何物，直教人生死相许</a:t>
            </a:r>
            <a:r>
              <a:rPr lang="en-US" altLang="zh-CN" sz="3200" b="1">
                <a:solidFill>
                  <a:srgbClr val="0000CC"/>
                </a:solidFill>
                <a:latin typeface="黑体" panose="02010609060101010101" pitchFamily="2" charset="-122"/>
                <a:ea typeface="黑体" panose="02010609060101010101" pitchFamily="2" charset="-122"/>
              </a:rPr>
              <a:t>》</a:t>
            </a:r>
            <a:endParaRPr lang="en-US" altLang="zh-CN" sz="3200" b="1">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en-US" altLang="zh-CN" sz="3200" b="1">
                <a:solidFill>
                  <a:srgbClr val="0000CC"/>
                </a:solidFill>
                <a:latin typeface="黑体" panose="02010609060101010101" pitchFamily="2" charset="-122"/>
                <a:ea typeface="黑体" panose="02010609060101010101" pitchFamily="2" charset="-122"/>
              </a:rPr>
              <a:t>《</a:t>
            </a:r>
            <a:r>
              <a:rPr lang="zh-CN" altLang="en-US" sz="3200" b="1">
                <a:solidFill>
                  <a:srgbClr val="0000CC"/>
                </a:solidFill>
                <a:latin typeface="黑体" panose="02010609060101010101" pitchFamily="2" charset="-122"/>
                <a:ea typeface="黑体" panose="02010609060101010101" pitchFamily="2" charset="-122"/>
              </a:rPr>
              <a:t>爱书才会赢</a:t>
            </a:r>
            <a:r>
              <a:rPr lang="en-US" altLang="zh-CN" sz="3200" b="1">
                <a:solidFill>
                  <a:srgbClr val="0000CC"/>
                </a:solidFill>
                <a:latin typeface="黑体" panose="02010609060101010101" pitchFamily="2" charset="-122"/>
                <a:ea typeface="黑体" panose="02010609060101010101" pitchFamily="2" charset="-122"/>
              </a:rPr>
              <a:t>》</a:t>
            </a:r>
            <a:endParaRPr lang="en-US" altLang="zh-CN" sz="3200" b="1">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en-US" altLang="zh-CN" sz="3200" b="1">
                <a:solidFill>
                  <a:srgbClr val="0000CC"/>
                </a:solidFill>
                <a:latin typeface="黑体" panose="02010609060101010101" pitchFamily="2" charset="-122"/>
                <a:ea typeface="黑体" panose="02010609060101010101" pitchFamily="2" charset="-122"/>
              </a:rPr>
              <a:t>《</a:t>
            </a:r>
            <a:r>
              <a:rPr lang="zh-CN" altLang="en-US" sz="3200" b="1">
                <a:solidFill>
                  <a:srgbClr val="0000CC"/>
                </a:solidFill>
                <a:latin typeface="黑体" panose="02010609060101010101" pitchFamily="2" charset="-122"/>
                <a:ea typeface="黑体" panose="02010609060101010101" pitchFamily="2" charset="-122"/>
              </a:rPr>
              <a:t>阅读深深深几许</a:t>
            </a:r>
            <a:r>
              <a:rPr lang="en-US" altLang="zh-CN" sz="3200" b="1">
                <a:solidFill>
                  <a:srgbClr val="0000CC"/>
                </a:solidFill>
                <a:latin typeface="黑体" panose="02010609060101010101" pitchFamily="2" charset="-122"/>
                <a:ea typeface="黑体" panose="02010609060101010101" pitchFamily="2" charset="-122"/>
              </a:rPr>
              <a:t>》</a:t>
            </a:r>
            <a:endParaRPr lang="en-US" altLang="zh-CN" sz="3200" b="1">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en-US" altLang="zh-CN" sz="3200" b="1">
                <a:solidFill>
                  <a:srgbClr val="0000CC"/>
                </a:solidFill>
                <a:latin typeface="黑体" panose="02010609060101010101" pitchFamily="2" charset="-122"/>
                <a:ea typeface="黑体" panose="02010609060101010101" pitchFamily="2" charset="-122"/>
              </a:rPr>
              <a:t>《</a:t>
            </a:r>
            <a:r>
              <a:rPr lang="zh-CN" altLang="en-US" sz="3200" b="1">
                <a:solidFill>
                  <a:srgbClr val="0000CC"/>
                </a:solidFill>
                <a:latin typeface="黑体" panose="02010609060101010101" pitchFamily="2" charset="-122"/>
                <a:ea typeface="黑体" panose="02010609060101010101" pitchFamily="2" charset="-122"/>
              </a:rPr>
              <a:t>书声依旧</a:t>
            </a:r>
            <a:r>
              <a:rPr lang="en-US" altLang="zh-CN" sz="3200" b="1">
                <a:solidFill>
                  <a:srgbClr val="0000CC"/>
                </a:solidFill>
                <a:latin typeface="黑体" panose="02010609060101010101" pitchFamily="2" charset="-122"/>
                <a:ea typeface="黑体" panose="02010609060101010101" pitchFamily="2" charset="-122"/>
              </a:rPr>
              <a:t>》</a:t>
            </a:r>
            <a:endParaRPr lang="en-US" altLang="zh-CN" sz="3200" b="1">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en-US" altLang="zh-CN" sz="3200" b="1">
                <a:solidFill>
                  <a:srgbClr val="0000CC"/>
                </a:solidFill>
                <a:latin typeface="黑体" panose="02010609060101010101" pitchFamily="2" charset="-122"/>
                <a:ea typeface="黑体" panose="02010609060101010101" pitchFamily="2" charset="-122"/>
              </a:rPr>
              <a:t>《</a:t>
            </a:r>
            <a:r>
              <a:rPr lang="zh-CN" altLang="en-US" sz="3200" b="1">
                <a:solidFill>
                  <a:srgbClr val="0000CC"/>
                </a:solidFill>
                <a:latin typeface="黑体" panose="02010609060101010101" pitchFamily="2" charset="-122"/>
                <a:ea typeface="黑体" panose="02010609060101010101" pitchFamily="2" charset="-122"/>
              </a:rPr>
              <a:t>窗前流水枕边书</a:t>
            </a:r>
            <a:r>
              <a:rPr lang="en-US" altLang="zh-CN" sz="3200" b="1">
                <a:solidFill>
                  <a:srgbClr val="0000CC"/>
                </a:solidFill>
                <a:latin typeface="黑体" panose="02010609060101010101" pitchFamily="2" charset="-122"/>
                <a:ea typeface="黑体" panose="02010609060101010101" pitchFamily="2" charset="-122"/>
              </a:rPr>
              <a:t>》</a:t>
            </a:r>
            <a:endParaRPr lang="en-US" altLang="zh-CN" sz="3200" b="1">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en-US" altLang="zh-CN" sz="3200" b="1">
                <a:solidFill>
                  <a:srgbClr val="0000CC"/>
                </a:solidFill>
                <a:latin typeface="黑体" panose="02010609060101010101" pitchFamily="2" charset="-122"/>
                <a:ea typeface="黑体" panose="02010609060101010101" pitchFamily="2" charset="-122"/>
              </a:rPr>
              <a:t>《</a:t>
            </a:r>
            <a:r>
              <a:rPr lang="en-US" altLang="zh-CN" sz="3200" b="1">
                <a:solidFill>
                  <a:srgbClr val="0000CC"/>
                </a:solidFill>
                <a:latin typeface="Times New Roman" panose="02020603050405020304" pitchFamily="18" charset="0"/>
                <a:ea typeface="黑体" panose="02010609060101010101" pitchFamily="2" charset="-122"/>
              </a:rPr>
              <a:t>“</a:t>
            </a:r>
            <a:r>
              <a:rPr lang="zh-CN" altLang="en-US" sz="3200" b="1">
                <a:solidFill>
                  <a:srgbClr val="0000CC"/>
                </a:solidFill>
                <a:latin typeface="黑体" panose="02010609060101010101" pitchFamily="2" charset="-122"/>
                <a:ea typeface="黑体" panose="02010609060101010101" pitchFamily="2" charset="-122"/>
              </a:rPr>
              <a:t>家书</a:t>
            </a:r>
            <a:r>
              <a:rPr lang="zh-CN" altLang="en-US" sz="3200" b="1">
                <a:solidFill>
                  <a:srgbClr val="0000CC"/>
                </a:solidFill>
                <a:latin typeface="Times New Roman" panose="02020603050405020304" pitchFamily="18" charset="0"/>
                <a:ea typeface="黑体" panose="02010609060101010101" pitchFamily="2" charset="-122"/>
              </a:rPr>
              <a:t>”</a:t>
            </a:r>
            <a:r>
              <a:rPr lang="zh-CN" altLang="en-US" sz="3200" b="1">
                <a:solidFill>
                  <a:srgbClr val="0000CC"/>
                </a:solidFill>
                <a:latin typeface="黑体" panose="02010609060101010101" pitchFamily="2" charset="-122"/>
                <a:ea typeface="黑体" panose="02010609060101010101" pitchFamily="2" charset="-122"/>
              </a:rPr>
              <a:t>抵万金</a:t>
            </a:r>
            <a:r>
              <a:rPr lang="en-US" altLang="zh-CN" sz="3200" b="1">
                <a:solidFill>
                  <a:srgbClr val="0000CC"/>
                </a:solidFill>
                <a:latin typeface="黑体" panose="02010609060101010101" pitchFamily="2" charset="-122"/>
                <a:ea typeface="黑体" panose="02010609060101010101" pitchFamily="2" charset="-122"/>
              </a:rPr>
              <a:t>》</a:t>
            </a:r>
            <a:endParaRPr lang="en-US" altLang="zh-CN" sz="3200" b="1">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en-US" altLang="zh-CN" sz="3200" b="1">
                <a:solidFill>
                  <a:srgbClr val="0000CC"/>
                </a:solidFill>
                <a:latin typeface="黑体" panose="02010609060101010101" pitchFamily="2" charset="-122"/>
                <a:ea typeface="黑体" panose="02010609060101010101" pitchFamily="2" charset="-122"/>
              </a:rPr>
              <a:t>《</a:t>
            </a:r>
            <a:r>
              <a:rPr lang="zh-CN" altLang="en-US" sz="3200" b="1">
                <a:solidFill>
                  <a:srgbClr val="0000CC"/>
                </a:solidFill>
                <a:latin typeface="黑体" panose="02010609060101010101" pitchFamily="2" charset="-122"/>
                <a:ea typeface="黑体" panose="02010609060101010101" pitchFamily="2" charset="-122"/>
              </a:rPr>
              <a:t>寒门书香</a:t>
            </a:r>
            <a:r>
              <a:rPr lang="en-US" altLang="zh-CN" sz="3200" b="1">
                <a:solidFill>
                  <a:srgbClr val="0000CC"/>
                </a:solidFill>
                <a:latin typeface="黑体" panose="02010609060101010101" pitchFamily="2" charset="-122"/>
                <a:ea typeface="黑体" panose="02010609060101010101" pitchFamily="2" charset="-122"/>
              </a:rPr>
              <a:t>》</a:t>
            </a:r>
            <a:endParaRPr lang="en-US" altLang="zh-CN" sz="3200" b="1">
              <a:solidFill>
                <a:srgbClr val="0000CC"/>
              </a:solidFill>
              <a:latin typeface="黑体" panose="02010609060101010101" pitchFamily="2" charset="-122"/>
              <a:ea typeface="黑体" panose="02010609060101010101" pitchFamily="2" charset="-122"/>
            </a:endParaRPr>
          </a:p>
        </p:txBody>
      </p:sp>
    </p:spTree>
  </p:cSld>
  <p:clrMapOvr>
    <a:masterClrMapping/>
  </p:clrMapOvr>
  <p:transition spd="slow">
    <p:random/>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85282" name="Text Box 4"/>
          <p:cNvSpPr txBox="1"/>
          <p:nvPr/>
        </p:nvSpPr>
        <p:spPr>
          <a:xfrm>
            <a:off x="1258888" y="549275"/>
            <a:ext cx="5905500" cy="5456238"/>
          </a:xfrm>
          <a:prstGeom prst="rect">
            <a:avLst/>
          </a:prstGeom>
          <a:noFill/>
          <a:ln w="9525">
            <a:noFill/>
          </a:ln>
        </p:spPr>
        <p:txBody>
          <a:bodyPr>
            <a:spAutoFit/>
          </a:bodyPr>
          <a:p>
            <a:pPr>
              <a:buFont typeface="Arial" panose="020B0604020202020204" pitchFamily="34" charset="0"/>
            </a:pPr>
            <a:r>
              <a:rPr lang="en-US" altLang="zh-CN" sz="3200" b="1">
                <a:solidFill>
                  <a:srgbClr val="0000CC"/>
                </a:solidFill>
                <a:latin typeface="黑体" panose="02010609060101010101" pitchFamily="2" charset="-122"/>
                <a:ea typeface="黑体" panose="02010609060101010101" pitchFamily="2" charset="-122"/>
              </a:rPr>
              <a:t>《</a:t>
            </a:r>
            <a:r>
              <a:rPr lang="zh-CN" altLang="en-US" sz="3200" b="1">
                <a:solidFill>
                  <a:srgbClr val="0000CC"/>
                </a:solidFill>
                <a:latin typeface="黑体" panose="02010609060101010101" pitchFamily="2" charset="-122"/>
                <a:ea typeface="黑体" panose="02010609060101010101" pitchFamily="2" charset="-122"/>
              </a:rPr>
              <a:t>风中有朵书做的云</a:t>
            </a:r>
            <a:r>
              <a:rPr lang="en-US" altLang="zh-CN" sz="3200" b="1">
                <a:solidFill>
                  <a:srgbClr val="0000CC"/>
                </a:solidFill>
                <a:latin typeface="黑体" panose="02010609060101010101" pitchFamily="2" charset="-122"/>
                <a:ea typeface="黑体" panose="02010609060101010101" pitchFamily="2" charset="-122"/>
              </a:rPr>
              <a:t>》</a:t>
            </a:r>
            <a:endParaRPr lang="en-US" altLang="zh-CN" sz="3200" b="1">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en-US" altLang="zh-CN" sz="3200" b="1">
                <a:solidFill>
                  <a:srgbClr val="0000CC"/>
                </a:solidFill>
                <a:latin typeface="黑体" panose="02010609060101010101" pitchFamily="2" charset="-122"/>
                <a:ea typeface="黑体" panose="02010609060101010101" pitchFamily="2" charset="-122"/>
              </a:rPr>
              <a:t>《</a:t>
            </a:r>
            <a:r>
              <a:rPr lang="zh-CN" altLang="en-US" sz="3200" b="1">
                <a:solidFill>
                  <a:srgbClr val="0000CC"/>
                </a:solidFill>
                <a:latin typeface="黑体" panose="02010609060101010101" pitchFamily="2" charset="-122"/>
                <a:ea typeface="黑体" panose="02010609060101010101" pitchFamily="2" charset="-122"/>
              </a:rPr>
              <a:t>万紫千红总是书</a:t>
            </a:r>
            <a:r>
              <a:rPr lang="en-US" altLang="zh-CN" sz="3200" b="1">
                <a:solidFill>
                  <a:srgbClr val="0000CC"/>
                </a:solidFill>
                <a:latin typeface="黑体" panose="02010609060101010101" pitchFamily="2" charset="-122"/>
                <a:ea typeface="黑体" panose="02010609060101010101" pitchFamily="2" charset="-122"/>
              </a:rPr>
              <a:t>》 </a:t>
            </a:r>
            <a:endParaRPr lang="en-US" altLang="zh-CN" sz="3200" b="1">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en-US" altLang="zh-CN" sz="3200" b="1">
                <a:solidFill>
                  <a:srgbClr val="0000CC"/>
                </a:solidFill>
                <a:latin typeface="黑体" panose="02010609060101010101" pitchFamily="2" charset="-122"/>
                <a:ea typeface="黑体" panose="02010609060101010101" pitchFamily="2" charset="-122"/>
              </a:rPr>
              <a:t>《</a:t>
            </a:r>
            <a:r>
              <a:rPr lang="zh-CN" altLang="en-US" sz="3200" b="1">
                <a:solidFill>
                  <a:srgbClr val="0000CC"/>
                </a:solidFill>
                <a:latin typeface="黑体" panose="02010609060101010101" pitchFamily="2" charset="-122"/>
                <a:ea typeface="黑体" panose="02010609060101010101" pitchFamily="2" charset="-122"/>
              </a:rPr>
              <a:t>寻找心灵的一片净土</a:t>
            </a:r>
            <a:r>
              <a:rPr lang="en-US" altLang="zh-CN" sz="3200" b="1">
                <a:solidFill>
                  <a:srgbClr val="0000CC"/>
                </a:solidFill>
                <a:latin typeface="黑体" panose="02010609060101010101" pitchFamily="2" charset="-122"/>
                <a:ea typeface="黑体" panose="02010609060101010101" pitchFamily="2" charset="-122"/>
              </a:rPr>
              <a:t>》</a:t>
            </a:r>
            <a:endParaRPr lang="en-US" altLang="zh-CN" sz="3200" b="1">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en-US" altLang="zh-CN" sz="3200" b="1">
                <a:solidFill>
                  <a:srgbClr val="0000CC"/>
                </a:solidFill>
                <a:latin typeface="黑体" panose="02010609060101010101" pitchFamily="2" charset="-122"/>
                <a:ea typeface="黑体" panose="02010609060101010101" pitchFamily="2" charset="-122"/>
              </a:rPr>
              <a:t>《</a:t>
            </a:r>
            <a:r>
              <a:rPr lang="zh-CN" altLang="en-US" sz="3200" b="1">
                <a:solidFill>
                  <a:srgbClr val="0000CC"/>
                </a:solidFill>
                <a:latin typeface="黑体" panose="02010609060101010101" pitchFamily="2" charset="-122"/>
                <a:ea typeface="黑体" panose="02010609060101010101" pitchFamily="2" charset="-122"/>
              </a:rPr>
              <a:t>心灵之箫 </a:t>
            </a:r>
            <a:r>
              <a:rPr lang="en-US" altLang="zh-CN" sz="3200" b="1">
                <a:solidFill>
                  <a:srgbClr val="0000CC"/>
                </a:solidFill>
                <a:latin typeface="黑体" panose="02010609060101010101" pitchFamily="2" charset="-122"/>
                <a:ea typeface="黑体" panose="02010609060101010101" pitchFamily="2" charset="-122"/>
              </a:rPr>
              <a:t>》</a:t>
            </a:r>
            <a:endParaRPr lang="en-US" altLang="zh-CN" sz="3200" b="1">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en-US" altLang="zh-CN" sz="3200" b="1">
                <a:solidFill>
                  <a:srgbClr val="0000CC"/>
                </a:solidFill>
                <a:latin typeface="黑体" panose="02010609060101010101" pitchFamily="2" charset="-122"/>
                <a:ea typeface="黑体" panose="02010609060101010101" pitchFamily="2" charset="-122"/>
              </a:rPr>
              <a:t>《</a:t>
            </a:r>
            <a:r>
              <a:rPr lang="zh-CN" altLang="en-US" sz="3200" b="1">
                <a:solidFill>
                  <a:srgbClr val="0000CC"/>
                </a:solidFill>
                <a:latin typeface="黑体" panose="02010609060101010101" pitchFamily="2" charset="-122"/>
                <a:ea typeface="黑体" panose="02010609060101010101" pitchFamily="2" charset="-122"/>
              </a:rPr>
              <a:t>叩响天堂的大门</a:t>
            </a:r>
            <a:r>
              <a:rPr lang="en-US" altLang="zh-CN" sz="3200" b="1">
                <a:solidFill>
                  <a:srgbClr val="0000CC"/>
                </a:solidFill>
                <a:latin typeface="黑体" panose="02010609060101010101" pitchFamily="2" charset="-122"/>
                <a:ea typeface="黑体" panose="02010609060101010101" pitchFamily="2" charset="-122"/>
              </a:rPr>
              <a:t>》</a:t>
            </a:r>
            <a:endParaRPr lang="en-US" altLang="zh-CN" sz="3200" b="1">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en-US" altLang="zh-CN" sz="3200" b="1">
                <a:solidFill>
                  <a:srgbClr val="0000CC"/>
                </a:solidFill>
                <a:latin typeface="黑体" panose="02010609060101010101" pitchFamily="2" charset="-122"/>
                <a:ea typeface="黑体" panose="02010609060101010101" pitchFamily="2" charset="-122"/>
              </a:rPr>
              <a:t>《</a:t>
            </a:r>
            <a:r>
              <a:rPr lang="zh-CN" altLang="en-US" sz="3200" b="1">
                <a:solidFill>
                  <a:srgbClr val="0000CC"/>
                </a:solidFill>
                <a:latin typeface="黑体" panose="02010609060101010101" pitchFamily="2" charset="-122"/>
                <a:ea typeface="黑体" panose="02010609060101010101" pitchFamily="2" charset="-122"/>
              </a:rPr>
              <a:t>与圣人共舞的舞台</a:t>
            </a:r>
            <a:r>
              <a:rPr lang="en-US" altLang="zh-CN" sz="3200" b="1">
                <a:solidFill>
                  <a:srgbClr val="0000CC"/>
                </a:solidFill>
                <a:latin typeface="黑体" panose="02010609060101010101" pitchFamily="2" charset="-122"/>
                <a:ea typeface="黑体" panose="02010609060101010101" pitchFamily="2" charset="-122"/>
              </a:rPr>
              <a:t>》</a:t>
            </a:r>
            <a:endParaRPr lang="en-US" altLang="zh-CN" sz="3200" b="1">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en-US" altLang="zh-CN" sz="3200" b="1">
                <a:solidFill>
                  <a:srgbClr val="0000CC"/>
                </a:solidFill>
                <a:latin typeface="黑体" panose="02010609060101010101" pitchFamily="2" charset="-122"/>
                <a:ea typeface="黑体" panose="02010609060101010101" pitchFamily="2" charset="-122"/>
              </a:rPr>
              <a:t>《</a:t>
            </a:r>
            <a:r>
              <a:rPr lang="zh-CN" altLang="en-US" sz="3200" b="1">
                <a:solidFill>
                  <a:srgbClr val="0000CC"/>
                </a:solidFill>
                <a:latin typeface="黑体" panose="02010609060101010101" pitchFamily="2" charset="-122"/>
                <a:ea typeface="黑体" panose="02010609060101010101" pitchFamily="2" charset="-122"/>
              </a:rPr>
              <a:t>书香抚胃更胜食</a:t>
            </a:r>
            <a:r>
              <a:rPr lang="en-US" altLang="zh-CN" sz="3200" b="1">
                <a:solidFill>
                  <a:srgbClr val="0000CC"/>
                </a:solidFill>
                <a:latin typeface="黑体" panose="02010609060101010101" pitchFamily="2" charset="-122"/>
                <a:ea typeface="黑体" panose="02010609060101010101" pitchFamily="2" charset="-122"/>
              </a:rPr>
              <a:t>》</a:t>
            </a:r>
            <a:endParaRPr lang="en-US" altLang="zh-CN" sz="3200" b="1">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en-US" altLang="zh-CN" sz="3200" b="1">
                <a:solidFill>
                  <a:srgbClr val="0000CC"/>
                </a:solidFill>
                <a:latin typeface="黑体" panose="02010609060101010101" pitchFamily="2" charset="-122"/>
                <a:ea typeface="黑体" panose="02010609060101010101" pitchFamily="2" charset="-122"/>
              </a:rPr>
              <a:t>《</a:t>
            </a:r>
            <a:r>
              <a:rPr lang="zh-CN" altLang="en-US" sz="3200" b="1">
                <a:solidFill>
                  <a:srgbClr val="0000CC"/>
                </a:solidFill>
                <a:latin typeface="黑体" panose="02010609060101010101" pitchFamily="2" charset="-122"/>
                <a:ea typeface="黑体" panose="02010609060101010101" pitchFamily="2" charset="-122"/>
              </a:rPr>
              <a:t>多少蓬莱书中现</a:t>
            </a:r>
            <a:r>
              <a:rPr lang="en-US" altLang="zh-CN" sz="3200" b="1">
                <a:solidFill>
                  <a:srgbClr val="0000CC"/>
                </a:solidFill>
                <a:latin typeface="黑体" panose="02010609060101010101" pitchFamily="2" charset="-122"/>
                <a:ea typeface="黑体" panose="02010609060101010101" pitchFamily="2" charset="-122"/>
              </a:rPr>
              <a:t>》</a:t>
            </a:r>
            <a:endParaRPr lang="en-US" altLang="zh-CN" sz="3200" b="1">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en-US" altLang="zh-CN" sz="3200" b="1">
                <a:solidFill>
                  <a:srgbClr val="0000CC"/>
                </a:solidFill>
                <a:latin typeface="黑体" panose="02010609060101010101" pitchFamily="2" charset="-122"/>
                <a:ea typeface="黑体" panose="02010609060101010101" pitchFamily="2" charset="-122"/>
              </a:rPr>
              <a:t>《</a:t>
            </a:r>
            <a:r>
              <a:rPr lang="zh-CN" altLang="en-US" sz="3200" b="1">
                <a:solidFill>
                  <a:srgbClr val="0000CC"/>
                </a:solidFill>
                <a:latin typeface="黑体" panose="02010609060101010101" pitchFamily="2" charset="-122"/>
                <a:ea typeface="黑体" panose="02010609060101010101" pitchFamily="2" charset="-122"/>
              </a:rPr>
              <a:t>梦开始的地方</a:t>
            </a:r>
            <a:r>
              <a:rPr lang="en-US" altLang="zh-CN" sz="3200" b="1">
                <a:solidFill>
                  <a:srgbClr val="0000CC"/>
                </a:solidFill>
                <a:latin typeface="黑体" panose="02010609060101010101" pitchFamily="2" charset="-122"/>
                <a:ea typeface="黑体" panose="02010609060101010101" pitchFamily="2" charset="-122"/>
              </a:rPr>
              <a:t>》</a:t>
            </a:r>
            <a:endParaRPr lang="en-US" altLang="zh-CN" sz="3200" b="1">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en-US" altLang="zh-CN" sz="3200" b="1">
                <a:solidFill>
                  <a:srgbClr val="0000CC"/>
                </a:solidFill>
                <a:latin typeface="黑体" panose="02010609060101010101" pitchFamily="2" charset="-122"/>
                <a:ea typeface="黑体" panose="02010609060101010101" pitchFamily="2" charset="-122"/>
              </a:rPr>
              <a:t>《</a:t>
            </a:r>
            <a:r>
              <a:rPr lang="zh-CN" altLang="en-US" sz="3200" b="1">
                <a:solidFill>
                  <a:srgbClr val="0000CC"/>
                </a:solidFill>
                <a:latin typeface="黑体" panose="02010609060101010101" pitchFamily="2" charset="-122"/>
                <a:ea typeface="黑体" panose="02010609060101010101" pitchFamily="2" charset="-122"/>
              </a:rPr>
              <a:t>大宇宙，大世界</a:t>
            </a:r>
            <a:r>
              <a:rPr lang="en-US" altLang="zh-CN" sz="3200" b="1">
                <a:solidFill>
                  <a:srgbClr val="0000CC"/>
                </a:solidFill>
                <a:latin typeface="黑体" panose="02010609060101010101" pitchFamily="2" charset="-122"/>
                <a:ea typeface="黑体" panose="02010609060101010101" pitchFamily="2" charset="-122"/>
              </a:rPr>
              <a:t>》</a:t>
            </a:r>
            <a:endParaRPr lang="en-US" altLang="zh-CN" sz="3200" b="1">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en-US" altLang="zh-CN" sz="3200" b="1">
                <a:solidFill>
                  <a:srgbClr val="0000CC"/>
                </a:solidFill>
                <a:latin typeface="黑体" panose="02010609060101010101" pitchFamily="2" charset="-122"/>
                <a:ea typeface="黑体" panose="02010609060101010101" pitchFamily="2" charset="-122"/>
              </a:rPr>
              <a:t>《</a:t>
            </a:r>
            <a:r>
              <a:rPr lang="zh-CN" altLang="en-US" sz="3200" b="1">
                <a:solidFill>
                  <a:srgbClr val="0000CC"/>
                </a:solidFill>
                <a:latin typeface="黑体" panose="02010609060101010101" pitchFamily="2" charset="-122"/>
                <a:ea typeface="黑体" panose="02010609060101010101" pitchFamily="2" charset="-122"/>
              </a:rPr>
              <a:t>深潜于智慧的洋底</a:t>
            </a:r>
            <a:r>
              <a:rPr lang="en-US" altLang="zh-CN" sz="3200" b="1">
                <a:solidFill>
                  <a:srgbClr val="0000CC"/>
                </a:solidFill>
                <a:latin typeface="黑体" panose="02010609060101010101" pitchFamily="2" charset="-122"/>
                <a:ea typeface="黑体" panose="02010609060101010101" pitchFamily="2" charset="-122"/>
              </a:rPr>
              <a:t>》</a:t>
            </a:r>
            <a:endParaRPr lang="en-US" altLang="zh-CN" sz="3200" b="1">
              <a:solidFill>
                <a:srgbClr val="0000CC"/>
              </a:solidFill>
              <a:latin typeface="黑体" panose="02010609060101010101" pitchFamily="2" charset="-122"/>
              <a:ea typeface="黑体" panose="02010609060101010101" pitchFamily="2" charset="-122"/>
            </a:endParaRPr>
          </a:p>
        </p:txBody>
      </p:sp>
    </p:spTree>
  </p:cSld>
  <p:clrMapOvr>
    <a:masterClrMapping/>
  </p:clrMapOvr>
  <p:transition spd="slow">
    <p:random/>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86306" name="Text Box 4"/>
          <p:cNvSpPr txBox="1"/>
          <p:nvPr/>
        </p:nvSpPr>
        <p:spPr>
          <a:xfrm>
            <a:off x="231775" y="-4762"/>
            <a:ext cx="184150" cy="515937"/>
          </a:xfrm>
          <a:prstGeom prst="rect">
            <a:avLst/>
          </a:prstGeom>
          <a:noFill/>
          <a:ln w="9525">
            <a:noFill/>
          </a:ln>
        </p:spPr>
        <p:txBody>
          <a:bodyPr wrap="none">
            <a:spAutoFit/>
          </a:bodyPr>
          <a:p>
            <a:pPr algn="ctr">
              <a:buFont typeface="Arial" panose="020B0604020202020204" pitchFamily="34" charset="0"/>
            </a:pPr>
            <a:endParaRPr sz="2800" b="1" dirty="0">
              <a:solidFill>
                <a:srgbClr val="FF0000"/>
              </a:solidFill>
              <a:latin typeface="Arial" panose="020B0604020202020204" pitchFamily="34" charset="0"/>
            </a:endParaRPr>
          </a:p>
        </p:txBody>
      </p:sp>
      <p:sp>
        <p:nvSpPr>
          <p:cNvPr id="5986307" name="Rectangle 5"/>
          <p:cNvSpPr/>
          <p:nvPr/>
        </p:nvSpPr>
        <p:spPr>
          <a:xfrm>
            <a:off x="2051050" y="404813"/>
            <a:ext cx="5429250" cy="600075"/>
          </a:xfrm>
          <a:prstGeom prst="rect">
            <a:avLst/>
          </a:prstGeom>
          <a:solidFill>
            <a:schemeClr val="bg1"/>
          </a:solidFill>
          <a:ln w="9525">
            <a:noFill/>
          </a:ln>
        </p:spPr>
        <p:txBody>
          <a:bodyPr anchor="ctr"/>
          <a:p>
            <a:pPr>
              <a:buFont typeface="Arial" panose="020B0604020202020204" pitchFamily="34" charset="0"/>
            </a:pPr>
            <a:r>
              <a:rPr lang="zh-CN" altLang="en-US" sz="4000" b="1">
                <a:solidFill>
                  <a:srgbClr val="FF0000"/>
                </a:solidFill>
                <a:latin typeface="Tahoma" panose="020B0604030504040204" pitchFamily="34" charset="0"/>
                <a:ea typeface="黑体" panose="02010609060101010101" pitchFamily="2" charset="-122"/>
              </a:rPr>
              <a:t>四、巧点化，妙趣横生</a:t>
            </a:r>
            <a:endParaRPr lang="zh-CN" altLang="en-US" sz="4000" b="1">
              <a:solidFill>
                <a:srgbClr val="FF0000"/>
              </a:solidFill>
              <a:latin typeface="Tahoma" panose="020B0604030504040204" pitchFamily="34" charset="0"/>
              <a:ea typeface="黑体" panose="02010609060101010101" pitchFamily="2" charset="-122"/>
            </a:endParaRPr>
          </a:p>
        </p:txBody>
      </p:sp>
      <p:sp>
        <p:nvSpPr>
          <p:cNvPr id="5986308" name="Text Box 6"/>
          <p:cNvSpPr txBox="1"/>
          <p:nvPr/>
        </p:nvSpPr>
        <p:spPr>
          <a:xfrm>
            <a:off x="735013" y="1071563"/>
            <a:ext cx="184150" cy="519112"/>
          </a:xfrm>
          <a:prstGeom prst="rect">
            <a:avLst/>
          </a:prstGeom>
          <a:noFill/>
          <a:ln w="9525">
            <a:noFill/>
          </a:ln>
        </p:spPr>
        <p:txBody>
          <a:bodyPr wrap="none">
            <a:spAutoFit/>
          </a:bodyPr>
          <a:p>
            <a:pPr algn="ctr">
              <a:buFont typeface="Arial" panose="020B0604020202020204" pitchFamily="34" charset="0"/>
            </a:pPr>
            <a:endParaRPr sz="2800" b="1" dirty="0">
              <a:solidFill>
                <a:srgbClr val="FF0000"/>
              </a:solidFill>
              <a:latin typeface="Arial" panose="020B0604020202020204" pitchFamily="34" charset="0"/>
            </a:endParaRPr>
          </a:p>
        </p:txBody>
      </p:sp>
      <p:sp>
        <p:nvSpPr>
          <p:cNvPr id="5986309" name="Rectangle 7"/>
          <p:cNvSpPr/>
          <p:nvPr/>
        </p:nvSpPr>
        <p:spPr>
          <a:xfrm>
            <a:off x="468313" y="1268413"/>
            <a:ext cx="8243887" cy="5040312"/>
          </a:xfrm>
          <a:prstGeom prst="rect">
            <a:avLst/>
          </a:prstGeom>
          <a:noFill/>
          <a:ln w="9525">
            <a:noFill/>
          </a:ln>
        </p:spPr>
        <p:txBody>
          <a:bodyPr/>
          <a:p>
            <a:pPr marL="342900" indent="-342900" algn="just">
              <a:spcBef>
                <a:spcPct val="20000"/>
              </a:spcBef>
              <a:buClr>
                <a:schemeClr val="folHlink"/>
              </a:buClr>
              <a:buSzPct val="60000"/>
              <a:buFont typeface="Wingdings" panose="05000000000000000000" pitchFamily="2" charset="2"/>
            </a:pPr>
            <a:r>
              <a:rPr lang="zh-CN" altLang="en-US" sz="2800" b="1" dirty="0">
                <a:latin typeface="Tahoma" panose="020B0604030504040204" pitchFamily="34" charset="0"/>
                <a:ea typeface="楷体_GB2312" pitchFamily="49" charset="-122"/>
              </a:rPr>
              <a:t>        　</a:t>
            </a:r>
            <a:r>
              <a:rPr lang="zh-CN" altLang="en-US" sz="2800" b="1" dirty="0">
                <a:solidFill>
                  <a:srgbClr val="0000CC"/>
                </a:solidFill>
                <a:latin typeface="黑体" panose="02010609060101010101" pitchFamily="2" charset="-122"/>
                <a:ea typeface="黑体" panose="02010609060101010101" pitchFamily="2" charset="-122"/>
              </a:rPr>
              <a:t>对影片名、歌曲名、古诗句以及成语 俗语等适当点化，进行套装、借用、仿造之后作为文章的题目，常常显得典雅大方，亦庄亦谐，妙趣横生，是考场中快速拟题的高明之举。例如：</a:t>
            </a:r>
            <a:endParaRPr lang="zh-CN" altLang="en-US" sz="2800" b="1" dirty="0">
              <a:solidFill>
                <a:srgbClr val="0000CC"/>
              </a:solidFill>
              <a:latin typeface="黑体" panose="02010609060101010101" pitchFamily="2" charset="-122"/>
              <a:ea typeface="黑体" panose="02010609060101010101" pitchFamily="2" charset="-122"/>
            </a:endParaRPr>
          </a:p>
          <a:p>
            <a:pPr marL="342900" indent="-342900" algn="just">
              <a:spcBef>
                <a:spcPct val="20000"/>
              </a:spcBef>
              <a:buClr>
                <a:schemeClr val="folHlink"/>
              </a:buClr>
              <a:buSzPct val="60000"/>
              <a:buFont typeface="Wingdings" panose="05000000000000000000" pitchFamily="2" charset="2"/>
            </a:pPr>
            <a:r>
              <a:rPr lang="zh-CN" altLang="en-US" sz="2800" b="1" dirty="0">
                <a:solidFill>
                  <a:srgbClr val="0000CC"/>
                </a:solidFill>
                <a:latin typeface="黑体" panose="02010609060101010101" pitchFamily="2" charset="-122"/>
                <a:ea typeface="黑体" panose="02010609060101010101" pitchFamily="2" charset="-122"/>
              </a:rPr>
              <a:t>　①</a:t>
            </a:r>
            <a:r>
              <a:rPr lang="zh-CN" altLang="en-US" sz="2800" b="1" dirty="0">
                <a:solidFill>
                  <a:srgbClr val="FF0000"/>
                </a:solidFill>
                <a:latin typeface="黑体" panose="02010609060101010101" pitchFamily="2" charset="-122"/>
                <a:ea typeface="黑体" panose="02010609060101010101" pitchFamily="2" charset="-122"/>
              </a:rPr>
              <a:t>以</a:t>
            </a:r>
            <a:r>
              <a:rPr lang="zh-CN" altLang="en-US" sz="2800" b="1" dirty="0">
                <a:solidFill>
                  <a:srgbClr val="FF0000"/>
                </a:solidFill>
                <a:latin typeface="Arial" panose="020B0604020202020204" pitchFamily="34" charset="0"/>
                <a:ea typeface="黑体" panose="02010609060101010101" pitchFamily="2" charset="-122"/>
              </a:rPr>
              <a:t>“</a:t>
            </a:r>
            <a:r>
              <a:rPr lang="zh-CN" altLang="en-US" sz="2800" b="1" dirty="0">
                <a:solidFill>
                  <a:srgbClr val="FF0000"/>
                </a:solidFill>
                <a:latin typeface="黑体" panose="02010609060101010101" pitchFamily="2" charset="-122"/>
                <a:ea typeface="黑体" panose="02010609060101010101" pitchFamily="2" charset="-122"/>
              </a:rPr>
              <a:t>我</a:t>
            </a:r>
            <a:r>
              <a:rPr lang="zh-CN" altLang="en-US" sz="2800" b="1" dirty="0">
                <a:solidFill>
                  <a:srgbClr val="FF0000"/>
                </a:solidFill>
                <a:latin typeface="Arial" panose="020B0604020202020204" pitchFamily="34" charset="0"/>
                <a:ea typeface="黑体" panose="02010609060101010101" pitchFamily="2" charset="-122"/>
              </a:rPr>
              <a:t>”</a:t>
            </a:r>
            <a:r>
              <a:rPr lang="zh-CN" altLang="en-US" sz="2800" b="1" dirty="0">
                <a:solidFill>
                  <a:srgbClr val="FF0000"/>
                </a:solidFill>
                <a:latin typeface="黑体" panose="02010609060101010101" pitchFamily="2" charset="-122"/>
                <a:ea typeface="黑体" panose="02010609060101010101" pitchFamily="2" charset="-122"/>
              </a:rPr>
              <a:t>为话题，可活用歌词</a:t>
            </a:r>
            <a:endParaRPr lang="zh-CN" altLang="en-US" sz="2800" b="1" dirty="0">
              <a:solidFill>
                <a:srgbClr val="FF0000"/>
              </a:solidFill>
              <a:latin typeface="黑体" panose="02010609060101010101" pitchFamily="2" charset="-122"/>
              <a:ea typeface="黑体" panose="02010609060101010101" pitchFamily="2" charset="-122"/>
            </a:endParaRPr>
          </a:p>
          <a:p>
            <a:pPr marL="342900" indent="-342900" algn="just">
              <a:spcBef>
                <a:spcPct val="20000"/>
              </a:spcBef>
              <a:buClr>
                <a:schemeClr val="folHlink"/>
              </a:buClr>
              <a:buSzPct val="60000"/>
              <a:buFont typeface="Wingdings" panose="05000000000000000000" pitchFamily="2" charset="2"/>
            </a:pPr>
            <a:r>
              <a:rPr lang="zh-CN" altLang="en-US" sz="2800" b="1" dirty="0">
                <a:solidFill>
                  <a:srgbClr val="0000CC"/>
                </a:solidFill>
                <a:latin typeface="黑体" panose="02010609060101010101" pitchFamily="2" charset="-122"/>
                <a:ea typeface="黑体" panose="02010609060101010101" pitchFamily="2" charset="-122"/>
              </a:rPr>
              <a:t>　《真我的风采》《我想唱歌不敢唱》</a:t>
            </a:r>
            <a:endParaRPr lang="zh-CN" altLang="en-US" sz="2800" b="1" dirty="0">
              <a:solidFill>
                <a:srgbClr val="0000CC"/>
              </a:solidFill>
              <a:latin typeface="黑体" panose="02010609060101010101" pitchFamily="2" charset="-122"/>
              <a:ea typeface="黑体" panose="02010609060101010101" pitchFamily="2" charset="-122"/>
            </a:endParaRPr>
          </a:p>
          <a:p>
            <a:pPr marL="342900" indent="-342900" algn="just">
              <a:spcBef>
                <a:spcPct val="20000"/>
              </a:spcBef>
              <a:buClr>
                <a:schemeClr val="folHlink"/>
              </a:buClr>
              <a:buSzPct val="60000"/>
              <a:buFont typeface="Wingdings" panose="05000000000000000000" pitchFamily="2" charset="2"/>
            </a:pPr>
            <a:r>
              <a:rPr lang="zh-CN" altLang="en-US" sz="2800" b="1" dirty="0">
                <a:solidFill>
                  <a:srgbClr val="0000CC"/>
                </a:solidFill>
                <a:latin typeface="黑体" panose="02010609060101010101" pitchFamily="2" charset="-122"/>
                <a:ea typeface="黑体" panose="02010609060101010101" pitchFamily="2" charset="-122"/>
              </a:rPr>
              <a:t>　《最近比较烦，比较烦》</a:t>
            </a:r>
            <a:endParaRPr lang="zh-CN" altLang="en-US" sz="2800" b="1" dirty="0">
              <a:solidFill>
                <a:srgbClr val="0000CC"/>
              </a:solidFill>
              <a:latin typeface="黑体" panose="02010609060101010101" pitchFamily="2" charset="-122"/>
              <a:ea typeface="黑体" panose="02010609060101010101" pitchFamily="2" charset="-122"/>
            </a:endParaRPr>
          </a:p>
          <a:p>
            <a:pPr marL="342900" indent="-342900" algn="just">
              <a:spcBef>
                <a:spcPct val="20000"/>
              </a:spcBef>
              <a:buClr>
                <a:schemeClr val="folHlink"/>
              </a:buClr>
              <a:buSzPct val="60000"/>
              <a:buFont typeface="Wingdings" panose="05000000000000000000" pitchFamily="2" charset="2"/>
            </a:pPr>
            <a:r>
              <a:rPr lang="zh-CN" altLang="en-US" sz="2800" b="1" dirty="0">
                <a:solidFill>
                  <a:srgbClr val="0000CC"/>
                </a:solidFill>
                <a:latin typeface="黑体" panose="02010609060101010101" pitchFamily="2" charset="-122"/>
                <a:ea typeface="黑体" panose="02010609060101010101" pitchFamily="2" charset="-122"/>
              </a:rPr>
              <a:t>　②</a:t>
            </a:r>
            <a:r>
              <a:rPr lang="zh-CN" altLang="en-US" sz="2800" b="1" dirty="0">
                <a:solidFill>
                  <a:srgbClr val="FF0000"/>
                </a:solidFill>
                <a:latin typeface="黑体" panose="02010609060101010101" pitchFamily="2" charset="-122"/>
                <a:ea typeface="黑体" panose="02010609060101010101" pitchFamily="2" charset="-122"/>
              </a:rPr>
              <a:t>以</a:t>
            </a:r>
            <a:r>
              <a:rPr lang="zh-CN" altLang="en-US" sz="2800" b="1" dirty="0">
                <a:solidFill>
                  <a:srgbClr val="FF0000"/>
                </a:solidFill>
                <a:latin typeface="Arial" panose="020B0604020202020204" pitchFamily="34" charset="0"/>
                <a:ea typeface="黑体" panose="02010609060101010101" pitchFamily="2" charset="-122"/>
              </a:rPr>
              <a:t>“</a:t>
            </a:r>
            <a:r>
              <a:rPr lang="zh-CN" altLang="en-US" sz="2800" b="1" dirty="0">
                <a:solidFill>
                  <a:srgbClr val="FF0000"/>
                </a:solidFill>
                <a:latin typeface="黑体" panose="02010609060101010101" pitchFamily="2" charset="-122"/>
                <a:ea typeface="黑体" panose="02010609060101010101" pitchFamily="2" charset="-122"/>
              </a:rPr>
              <a:t>假日</a:t>
            </a:r>
            <a:r>
              <a:rPr lang="zh-CN" altLang="en-US" sz="2800" b="1" dirty="0">
                <a:solidFill>
                  <a:srgbClr val="FF0000"/>
                </a:solidFill>
                <a:latin typeface="Arial" panose="020B0604020202020204" pitchFamily="34" charset="0"/>
                <a:ea typeface="黑体" panose="02010609060101010101" pitchFamily="2" charset="-122"/>
              </a:rPr>
              <a:t>”</a:t>
            </a:r>
            <a:r>
              <a:rPr lang="zh-CN" altLang="en-US" sz="2800" b="1" dirty="0">
                <a:solidFill>
                  <a:srgbClr val="FF0000"/>
                </a:solidFill>
                <a:latin typeface="黑体" panose="02010609060101010101" pitchFamily="2" charset="-122"/>
                <a:ea typeface="黑体" panose="02010609060101010101" pitchFamily="2" charset="-122"/>
              </a:rPr>
              <a:t>为话题，可引用歌曲名</a:t>
            </a:r>
            <a:endParaRPr lang="zh-CN" altLang="en-US" sz="2800" b="1" dirty="0">
              <a:solidFill>
                <a:srgbClr val="FF0000"/>
              </a:solidFill>
              <a:latin typeface="黑体" panose="02010609060101010101" pitchFamily="2" charset="-122"/>
              <a:ea typeface="黑体" panose="02010609060101010101" pitchFamily="2" charset="-122"/>
            </a:endParaRPr>
          </a:p>
          <a:p>
            <a:pPr marL="342900" indent="-342900" algn="just">
              <a:spcBef>
                <a:spcPct val="20000"/>
              </a:spcBef>
              <a:buClr>
                <a:schemeClr val="folHlink"/>
              </a:buClr>
              <a:buSzPct val="60000"/>
              <a:buFont typeface="Wingdings" panose="05000000000000000000" pitchFamily="2" charset="2"/>
            </a:pPr>
            <a:r>
              <a:rPr lang="zh-CN" altLang="en-US" sz="2800" b="1" dirty="0">
                <a:solidFill>
                  <a:srgbClr val="0000CC"/>
                </a:solidFill>
                <a:latin typeface="黑体" panose="02010609060101010101" pitchFamily="2" charset="-122"/>
                <a:ea typeface="黑体" panose="02010609060101010101" pitchFamily="2" charset="-122"/>
              </a:rPr>
              <a:t>　《自从有了你》《世界变得好美丽》</a:t>
            </a:r>
            <a:endParaRPr lang="zh-CN" altLang="en-US" sz="2800" b="1" dirty="0">
              <a:solidFill>
                <a:srgbClr val="0000CC"/>
              </a:solidFill>
              <a:latin typeface="黑体" panose="02010609060101010101" pitchFamily="2" charset="-122"/>
              <a:ea typeface="黑体" panose="02010609060101010101" pitchFamily="2" charset="-122"/>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5986307"/>
                                        </p:tgtEl>
                                        <p:attrNameLst>
                                          <p:attrName>style.visibility</p:attrName>
                                        </p:attrNameLst>
                                      </p:cBhvr>
                                      <p:to>
                                        <p:strVal val="visible"/>
                                      </p:to>
                                    </p:set>
                                    <p:anim calcmode="lin" valueType="num">
                                      <p:cBhvr additive="base">
                                        <p:cTn id="7" dur="500" fill="hold"/>
                                        <p:tgtEl>
                                          <p:spTgt spid="5986307"/>
                                        </p:tgtEl>
                                        <p:attrNameLst>
                                          <p:attrName>ppt_x</p:attrName>
                                        </p:attrNameLst>
                                      </p:cBhvr>
                                      <p:tavLst>
                                        <p:tav tm="0">
                                          <p:val>
                                            <p:strVal val="0-#ppt_w/2"/>
                                          </p:val>
                                        </p:tav>
                                        <p:tav tm="100000">
                                          <p:val>
                                            <p:strVal val="#ppt_x"/>
                                          </p:val>
                                        </p:tav>
                                      </p:tavLst>
                                    </p:anim>
                                    <p:anim calcmode="lin" valueType="num">
                                      <p:cBhvr additive="base">
                                        <p:cTn id="8" dur="500" fill="hold"/>
                                        <p:tgtEl>
                                          <p:spTgt spid="598630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5986309">
                                            <p:txEl>
                                              <p:charRg st="0" end="91"/>
                                            </p:txEl>
                                          </p:spTgt>
                                        </p:tgtEl>
                                        <p:attrNameLst>
                                          <p:attrName>style.visibility</p:attrName>
                                        </p:attrNameLst>
                                      </p:cBhvr>
                                      <p:to>
                                        <p:strVal val="visible"/>
                                      </p:to>
                                    </p:set>
                                    <p:animEffect transition="in" filter="dissolve">
                                      <p:cBhvr>
                                        <p:cTn id="13" dur="500"/>
                                        <p:tgtEl>
                                          <p:spTgt spid="5986309">
                                            <p:txEl>
                                              <p:charRg st="0" end="9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5986309">
                                            <p:txEl>
                                              <p:charRg st="91" end="107"/>
                                            </p:txEl>
                                          </p:spTgt>
                                        </p:tgtEl>
                                        <p:attrNameLst>
                                          <p:attrName>style.visibility</p:attrName>
                                        </p:attrNameLst>
                                      </p:cBhvr>
                                      <p:to>
                                        <p:strVal val="visible"/>
                                      </p:to>
                                    </p:set>
                                    <p:animEffect transition="in" filter="dissolve">
                                      <p:cBhvr>
                                        <p:cTn id="18" dur="500"/>
                                        <p:tgtEl>
                                          <p:spTgt spid="5986309">
                                            <p:txEl>
                                              <p:charRg st="91" end="107"/>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5986309">
                                            <p:txEl>
                                              <p:charRg st="107" end="125"/>
                                            </p:txEl>
                                          </p:spTgt>
                                        </p:tgtEl>
                                        <p:attrNameLst>
                                          <p:attrName>style.visibility</p:attrName>
                                        </p:attrNameLst>
                                      </p:cBhvr>
                                      <p:to>
                                        <p:strVal val="visible"/>
                                      </p:to>
                                    </p:set>
                                    <p:animEffect transition="in" filter="dissolve">
                                      <p:cBhvr>
                                        <p:cTn id="23" dur="500"/>
                                        <p:tgtEl>
                                          <p:spTgt spid="5986309">
                                            <p:txEl>
                                              <p:charRg st="107" end="12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5986309">
                                            <p:txEl>
                                              <p:charRg st="125" end="138"/>
                                            </p:txEl>
                                          </p:spTgt>
                                        </p:tgtEl>
                                        <p:attrNameLst>
                                          <p:attrName>style.visibility</p:attrName>
                                        </p:attrNameLst>
                                      </p:cBhvr>
                                      <p:to>
                                        <p:strVal val="visible"/>
                                      </p:to>
                                    </p:set>
                                    <p:animEffect transition="in" filter="dissolve">
                                      <p:cBhvr>
                                        <p:cTn id="28" dur="500"/>
                                        <p:tgtEl>
                                          <p:spTgt spid="5986309">
                                            <p:txEl>
                                              <p:charRg st="125" end="138"/>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5986309">
                                            <p:txEl>
                                              <p:charRg st="138" end="156"/>
                                            </p:txEl>
                                          </p:spTgt>
                                        </p:tgtEl>
                                        <p:attrNameLst>
                                          <p:attrName>style.visibility</p:attrName>
                                        </p:attrNameLst>
                                      </p:cBhvr>
                                      <p:to>
                                        <p:strVal val="visible"/>
                                      </p:to>
                                    </p:set>
                                    <p:animEffect transition="in" filter="dissolve">
                                      <p:cBhvr>
                                        <p:cTn id="33" dur="500"/>
                                        <p:tgtEl>
                                          <p:spTgt spid="5986309">
                                            <p:txEl>
                                              <p:charRg st="138" end="15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5986309">
                                            <p:txEl>
                                              <p:charRg st="156" end="174"/>
                                            </p:txEl>
                                          </p:spTgt>
                                        </p:tgtEl>
                                        <p:attrNameLst>
                                          <p:attrName>style.visibility</p:attrName>
                                        </p:attrNameLst>
                                      </p:cBhvr>
                                      <p:to>
                                        <p:strVal val="visible"/>
                                      </p:to>
                                    </p:set>
                                    <p:animEffect transition="in" filter="dissolve">
                                      <p:cBhvr>
                                        <p:cTn id="38" dur="500"/>
                                        <p:tgtEl>
                                          <p:spTgt spid="5986309">
                                            <p:txEl>
                                              <p:charRg st="156" end="17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86307" grpId="0" animBg="1"/>
      <p:bldP spid="5986309"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87330" name="Text Box 4"/>
          <p:cNvSpPr txBox="1"/>
          <p:nvPr/>
        </p:nvSpPr>
        <p:spPr>
          <a:xfrm>
            <a:off x="447675" y="352425"/>
            <a:ext cx="184150" cy="519113"/>
          </a:xfrm>
          <a:prstGeom prst="rect">
            <a:avLst/>
          </a:prstGeom>
          <a:noFill/>
          <a:ln w="9525">
            <a:noFill/>
          </a:ln>
        </p:spPr>
        <p:txBody>
          <a:bodyPr wrap="none">
            <a:spAutoFit/>
          </a:bodyPr>
          <a:p>
            <a:pPr algn="ctr">
              <a:buFont typeface="Arial" panose="020B0604020202020204" pitchFamily="34" charset="0"/>
            </a:pPr>
            <a:endParaRPr sz="2800" b="1" dirty="0">
              <a:solidFill>
                <a:srgbClr val="FF0000"/>
              </a:solidFill>
              <a:latin typeface="Arial" panose="020B0604020202020204" pitchFamily="34" charset="0"/>
            </a:endParaRPr>
          </a:p>
        </p:txBody>
      </p:sp>
      <p:sp>
        <p:nvSpPr>
          <p:cNvPr id="5987331" name="Rectangle 5"/>
          <p:cNvSpPr/>
          <p:nvPr/>
        </p:nvSpPr>
        <p:spPr>
          <a:xfrm>
            <a:off x="285750" y="928688"/>
            <a:ext cx="8640763" cy="5526087"/>
          </a:xfrm>
          <a:prstGeom prst="rect">
            <a:avLst/>
          </a:prstGeom>
          <a:noFill/>
          <a:ln w="9525">
            <a:noFill/>
          </a:ln>
        </p:spPr>
        <p:txBody>
          <a:bodyPr/>
          <a:p>
            <a:pPr marL="342900" indent="-342900">
              <a:spcBef>
                <a:spcPct val="20000"/>
              </a:spcBef>
              <a:buClr>
                <a:schemeClr val="folHlink"/>
              </a:buClr>
              <a:buSzPct val="60000"/>
              <a:buFont typeface="Wingdings" panose="05000000000000000000" pitchFamily="2" charset="2"/>
            </a:pPr>
            <a:r>
              <a:rPr lang="en-US" altLang="zh-CN" sz="2800" b="1">
                <a:solidFill>
                  <a:srgbClr val="0000CC"/>
                </a:solidFill>
                <a:latin typeface="黑体" panose="02010609060101010101" pitchFamily="2" charset="-122"/>
                <a:ea typeface="黑体" panose="02010609060101010101" pitchFamily="2" charset="-122"/>
              </a:rPr>
              <a:t>③</a:t>
            </a:r>
            <a:r>
              <a:rPr lang="zh-CN" altLang="en-US" sz="2800" b="1">
                <a:solidFill>
                  <a:srgbClr val="FF0000"/>
                </a:solidFill>
                <a:latin typeface="黑体" panose="02010609060101010101" pitchFamily="2" charset="-122"/>
                <a:ea typeface="黑体" panose="02010609060101010101" pitchFamily="2" charset="-122"/>
              </a:rPr>
              <a:t>以</a:t>
            </a:r>
            <a:r>
              <a:rPr lang="zh-CN" altLang="en-US" sz="2800" b="1">
                <a:solidFill>
                  <a:srgbClr val="FF0000"/>
                </a:solidFill>
                <a:latin typeface="Arial" panose="020B0604020202020204" pitchFamily="34" charset="0"/>
                <a:ea typeface="黑体" panose="02010609060101010101" pitchFamily="2" charset="-122"/>
              </a:rPr>
              <a:t>“</a:t>
            </a:r>
            <a:r>
              <a:rPr lang="zh-CN" altLang="en-US" sz="2800" b="1">
                <a:solidFill>
                  <a:srgbClr val="FF0000"/>
                </a:solidFill>
                <a:latin typeface="黑体" panose="02010609060101010101" pitchFamily="2" charset="-122"/>
                <a:ea typeface="黑体" panose="02010609060101010101" pitchFamily="2" charset="-122"/>
              </a:rPr>
              <a:t>同学</a:t>
            </a:r>
            <a:r>
              <a:rPr lang="zh-CN" altLang="en-US" sz="2800" b="1">
                <a:solidFill>
                  <a:srgbClr val="FF0000"/>
                </a:solidFill>
                <a:latin typeface="Arial" panose="020B0604020202020204" pitchFamily="34" charset="0"/>
                <a:ea typeface="黑体" panose="02010609060101010101" pitchFamily="2" charset="-122"/>
              </a:rPr>
              <a:t>”</a:t>
            </a:r>
            <a:r>
              <a:rPr lang="zh-CN" altLang="en-US" sz="2800" b="1">
                <a:solidFill>
                  <a:srgbClr val="FF0000"/>
                </a:solidFill>
                <a:latin typeface="黑体" panose="02010609060101010101" pitchFamily="2" charset="-122"/>
                <a:ea typeface="黑体" panose="02010609060101010101" pitchFamily="2" charset="-122"/>
              </a:rPr>
              <a:t>为话题，可拟题目</a:t>
            </a:r>
            <a:endParaRPr lang="zh-CN" altLang="en-US" sz="2800" b="1">
              <a:solidFill>
                <a:srgbClr val="FF0000"/>
              </a:solidFill>
              <a:latin typeface="黑体" panose="02010609060101010101" pitchFamily="2" charset="-122"/>
              <a:ea typeface="黑体" panose="02010609060101010101" pitchFamily="2" charset="-122"/>
            </a:endParaRPr>
          </a:p>
          <a:p>
            <a:pPr marL="342900" indent="-342900">
              <a:spcBef>
                <a:spcPct val="20000"/>
              </a:spcBef>
              <a:buClr>
                <a:schemeClr val="folHlink"/>
              </a:buClr>
              <a:buSzPct val="60000"/>
              <a:buFont typeface="Wingdings" panose="05000000000000000000" pitchFamily="2" charset="2"/>
            </a:pP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长相忆</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别时容易见时难</a:t>
            </a:r>
            <a:r>
              <a:rPr lang="en-US" altLang="zh-CN" sz="2800" b="1">
                <a:solidFill>
                  <a:srgbClr val="0000CC"/>
                </a:solidFill>
                <a:latin typeface="黑体" panose="02010609060101010101" pitchFamily="2" charset="-122"/>
                <a:ea typeface="黑体" panose="02010609060101010101" pitchFamily="2" charset="-122"/>
              </a:rPr>
              <a:t>》</a:t>
            </a:r>
            <a:endParaRPr lang="en-US" altLang="zh-CN" sz="2800" b="1">
              <a:solidFill>
                <a:srgbClr val="0000CC"/>
              </a:solidFill>
              <a:latin typeface="黑体" panose="02010609060101010101" pitchFamily="2" charset="-122"/>
              <a:ea typeface="黑体" panose="02010609060101010101" pitchFamily="2" charset="-122"/>
            </a:endParaRPr>
          </a:p>
          <a:p>
            <a:pPr marL="342900" indent="-342900">
              <a:spcBef>
                <a:spcPct val="20000"/>
              </a:spcBef>
              <a:buClr>
                <a:schemeClr val="folHlink"/>
              </a:buClr>
              <a:buSzPct val="60000"/>
              <a:buFont typeface="Wingdings" panose="05000000000000000000" pitchFamily="2" charset="2"/>
            </a:pPr>
            <a:r>
              <a:rPr lang="en-US" altLang="zh-CN" sz="2800" b="1">
                <a:solidFill>
                  <a:srgbClr val="0000CC"/>
                </a:solidFill>
                <a:latin typeface="黑体" panose="02010609060101010101" pitchFamily="2" charset="-122"/>
                <a:ea typeface="黑体" panose="02010609060101010101" pitchFamily="2" charset="-122"/>
              </a:rPr>
              <a:t>④</a:t>
            </a:r>
            <a:r>
              <a:rPr lang="zh-CN" altLang="en-US" sz="2800" b="1">
                <a:solidFill>
                  <a:srgbClr val="FF0000"/>
                </a:solidFill>
                <a:latin typeface="黑体" panose="02010609060101010101" pitchFamily="2" charset="-122"/>
                <a:ea typeface="黑体" panose="02010609060101010101" pitchFamily="2" charset="-122"/>
              </a:rPr>
              <a:t>写老师晚年坚守教坛的文章，可引用诗句</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夕阳无限好</a:t>
            </a:r>
            <a:r>
              <a:rPr lang="en-US" altLang="zh-CN" sz="2800" b="1">
                <a:solidFill>
                  <a:srgbClr val="0000CC"/>
                </a:solidFill>
                <a:latin typeface="黑体" panose="02010609060101010101" pitchFamily="2" charset="-122"/>
                <a:ea typeface="黑体" panose="02010609060101010101" pitchFamily="2" charset="-122"/>
              </a:rPr>
              <a:t>》</a:t>
            </a:r>
            <a:endParaRPr lang="en-US" altLang="zh-CN" sz="2800" b="1">
              <a:solidFill>
                <a:srgbClr val="0000CC"/>
              </a:solidFill>
              <a:latin typeface="黑体" panose="02010609060101010101" pitchFamily="2" charset="-122"/>
              <a:ea typeface="黑体" panose="02010609060101010101" pitchFamily="2" charset="-122"/>
            </a:endParaRPr>
          </a:p>
          <a:p>
            <a:pPr marL="342900" indent="-342900">
              <a:spcBef>
                <a:spcPct val="20000"/>
              </a:spcBef>
              <a:buClr>
                <a:schemeClr val="folHlink"/>
              </a:buClr>
              <a:buSzPct val="60000"/>
              <a:buFont typeface="Wingdings" panose="05000000000000000000" pitchFamily="2" charset="2"/>
            </a:pPr>
            <a:r>
              <a:rPr lang="en-US" altLang="zh-CN" sz="2800" b="1">
                <a:solidFill>
                  <a:srgbClr val="0000CC"/>
                </a:solidFill>
                <a:latin typeface="黑体" panose="02010609060101010101" pitchFamily="2" charset="-122"/>
                <a:ea typeface="黑体" panose="02010609060101010101" pitchFamily="2" charset="-122"/>
              </a:rPr>
              <a:t>⑤</a:t>
            </a:r>
            <a:r>
              <a:rPr lang="zh-CN" altLang="en-US" sz="2800" b="1">
                <a:solidFill>
                  <a:srgbClr val="FF0000"/>
                </a:solidFill>
                <a:latin typeface="黑体" panose="02010609060101010101" pitchFamily="2" charset="-122"/>
                <a:ea typeface="黑体" panose="02010609060101010101" pitchFamily="2" charset="-122"/>
              </a:rPr>
              <a:t>写有关透视中小学生道德观念的文章</a:t>
            </a:r>
            <a:r>
              <a:rPr lang="zh-CN" altLang="en-US" sz="2800" b="1">
                <a:solidFill>
                  <a:srgbClr val="0000CC"/>
                </a:solidFill>
                <a:latin typeface="黑体" panose="02010609060101010101" pitchFamily="2" charset="-122"/>
                <a:ea typeface="黑体" panose="02010609060101010101" pitchFamily="2" charset="-122"/>
              </a:rPr>
              <a:t>，可沿用鲁迅的话作题： </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救救孩子</a:t>
            </a:r>
            <a:r>
              <a:rPr lang="en-US" altLang="zh-CN" sz="2800" b="1">
                <a:solidFill>
                  <a:srgbClr val="0000CC"/>
                </a:solidFill>
                <a:latin typeface="黑体" panose="02010609060101010101" pitchFamily="2" charset="-122"/>
                <a:ea typeface="黑体" panose="02010609060101010101" pitchFamily="2" charset="-122"/>
              </a:rPr>
              <a:t>》</a:t>
            </a:r>
            <a:endParaRPr lang="en-US" altLang="zh-CN" sz="2800" b="1">
              <a:solidFill>
                <a:srgbClr val="0000CC"/>
              </a:solidFill>
              <a:latin typeface="黑体" panose="02010609060101010101" pitchFamily="2" charset="-122"/>
              <a:ea typeface="黑体" panose="02010609060101010101" pitchFamily="2" charset="-122"/>
            </a:endParaRPr>
          </a:p>
          <a:p>
            <a:pPr marL="342900" indent="-342900">
              <a:spcBef>
                <a:spcPct val="20000"/>
              </a:spcBef>
              <a:buClr>
                <a:schemeClr val="folHlink"/>
              </a:buClr>
              <a:buSzPct val="60000"/>
              <a:buFont typeface="Wingdings" panose="05000000000000000000" pitchFamily="2" charset="2"/>
            </a:pPr>
            <a:r>
              <a:rPr lang="en-US" altLang="zh-CN" sz="2800" b="1">
                <a:solidFill>
                  <a:srgbClr val="0000CC"/>
                </a:solidFill>
                <a:latin typeface="黑体" panose="02010609060101010101" pitchFamily="2" charset="-122"/>
                <a:ea typeface="黑体" panose="02010609060101010101" pitchFamily="2" charset="-122"/>
              </a:rPr>
              <a:t>⑥</a:t>
            </a:r>
            <a:r>
              <a:rPr lang="zh-CN" altLang="en-US" sz="2800" b="1">
                <a:solidFill>
                  <a:srgbClr val="FF0000"/>
                </a:solidFill>
                <a:latin typeface="黑体" panose="02010609060101010101" pitchFamily="2" charset="-122"/>
                <a:ea typeface="黑体" panose="02010609060101010101" pitchFamily="2" charset="-122"/>
              </a:rPr>
              <a:t>以</a:t>
            </a:r>
            <a:r>
              <a:rPr lang="zh-CN" altLang="en-US" sz="2800" b="1">
                <a:solidFill>
                  <a:srgbClr val="FF0000"/>
                </a:solidFill>
                <a:latin typeface="Arial" panose="020B0604020202020204" pitchFamily="34" charset="0"/>
                <a:ea typeface="黑体" panose="02010609060101010101" pitchFamily="2" charset="-122"/>
              </a:rPr>
              <a:t>“</a:t>
            </a:r>
            <a:r>
              <a:rPr lang="zh-CN" altLang="en-US" sz="2800" b="1">
                <a:solidFill>
                  <a:srgbClr val="FF0000"/>
                </a:solidFill>
                <a:latin typeface="黑体" panose="02010609060101010101" pitchFamily="2" charset="-122"/>
                <a:ea typeface="黑体" panose="02010609060101010101" pitchFamily="2" charset="-122"/>
              </a:rPr>
              <a:t>年轻</a:t>
            </a:r>
            <a:r>
              <a:rPr lang="zh-CN" altLang="en-US" sz="2800" b="1">
                <a:solidFill>
                  <a:srgbClr val="FF0000"/>
                </a:solidFill>
                <a:latin typeface="Arial" panose="020B0604020202020204" pitchFamily="34" charset="0"/>
                <a:ea typeface="黑体" panose="02010609060101010101" pitchFamily="2" charset="-122"/>
              </a:rPr>
              <a:t>”</a:t>
            </a:r>
            <a:r>
              <a:rPr lang="zh-CN" altLang="en-US" sz="2800" b="1">
                <a:solidFill>
                  <a:srgbClr val="FF0000"/>
                </a:solidFill>
                <a:latin typeface="黑体" panose="02010609060101010101" pitchFamily="2" charset="-122"/>
                <a:ea typeface="黑体" panose="02010609060101010101" pitchFamily="2" charset="-122"/>
              </a:rPr>
              <a:t>的话题</a:t>
            </a:r>
            <a:r>
              <a:rPr lang="zh-CN" altLang="en-US" sz="2800" b="1">
                <a:solidFill>
                  <a:srgbClr val="0000CC"/>
                </a:solidFill>
                <a:latin typeface="黑体" panose="02010609060101010101" pitchFamily="2" charset="-122"/>
                <a:ea typeface="黑体" panose="02010609060101010101" pitchFamily="2" charset="-122"/>
              </a:rPr>
              <a:t> ：</a:t>
            </a:r>
            <a:endParaRPr lang="zh-CN" altLang="en-US" sz="2800" b="1">
              <a:solidFill>
                <a:srgbClr val="0000CC"/>
              </a:solidFill>
              <a:latin typeface="黑体" panose="02010609060101010101" pitchFamily="2" charset="-122"/>
              <a:ea typeface="黑体" panose="02010609060101010101" pitchFamily="2" charset="-122"/>
            </a:endParaRPr>
          </a:p>
          <a:p>
            <a:pPr marL="342900" indent="-342900">
              <a:spcBef>
                <a:spcPct val="20000"/>
              </a:spcBef>
              <a:buClr>
                <a:schemeClr val="folHlink"/>
              </a:buClr>
              <a:buSzPct val="60000"/>
              <a:buFont typeface="Wingdings" panose="05000000000000000000" pitchFamily="2" charset="2"/>
            </a:pP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风景这边独好</a:t>
            </a:r>
            <a:r>
              <a:rPr lang="en-US" altLang="zh-CN" sz="2800" b="1">
                <a:solidFill>
                  <a:srgbClr val="0000CC"/>
                </a:solidFill>
                <a:latin typeface="黑体" panose="02010609060101010101" pitchFamily="2" charset="-122"/>
                <a:ea typeface="黑体" panose="02010609060101010101" pitchFamily="2" charset="-122"/>
              </a:rPr>
              <a:t>》 《</a:t>
            </a:r>
            <a:r>
              <a:rPr lang="zh-CN" altLang="en-US" sz="2800" b="1">
                <a:solidFill>
                  <a:srgbClr val="0000CC"/>
                </a:solidFill>
                <a:latin typeface="黑体" panose="02010609060101010101" pitchFamily="2" charset="-122"/>
                <a:ea typeface="黑体" panose="02010609060101010101" pitchFamily="2" charset="-122"/>
              </a:rPr>
              <a:t>激情燃烧的岁月 </a:t>
            </a:r>
            <a:r>
              <a:rPr lang="en-US" altLang="zh-CN" sz="2800" b="1">
                <a:solidFill>
                  <a:srgbClr val="0000CC"/>
                </a:solidFill>
                <a:latin typeface="黑体" panose="02010609060101010101" pitchFamily="2" charset="-122"/>
                <a:ea typeface="黑体" panose="02010609060101010101" pitchFamily="2" charset="-122"/>
              </a:rPr>
              <a:t>》</a:t>
            </a:r>
            <a:endParaRPr lang="en-US" altLang="zh-CN" sz="2800" b="1">
              <a:solidFill>
                <a:srgbClr val="0000CC"/>
              </a:solidFill>
              <a:latin typeface="黑体" panose="02010609060101010101" pitchFamily="2" charset="-122"/>
              <a:ea typeface="黑体" panose="02010609060101010101" pitchFamily="2" charset="-122"/>
            </a:endParaRPr>
          </a:p>
          <a:p>
            <a:pPr marL="342900" indent="-342900">
              <a:spcBef>
                <a:spcPct val="20000"/>
              </a:spcBef>
              <a:buClr>
                <a:schemeClr val="folHlink"/>
              </a:buClr>
              <a:buSzPct val="60000"/>
              <a:buFont typeface="Wingdings" panose="05000000000000000000" pitchFamily="2" charset="2"/>
            </a:pP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我们的未来不是梦</a:t>
            </a:r>
            <a:r>
              <a:rPr lang="en-US" altLang="zh-CN" sz="2800" b="1">
                <a:solidFill>
                  <a:srgbClr val="0000CC"/>
                </a:solidFill>
                <a:latin typeface="黑体" panose="02010609060101010101" pitchFamily="2" charset="-122"/>
                <a:ea typeface="黑体" panose="02010609060101010101" pitchFamily="2" charset="-122"/>
              </a:rPr>
              <a:t>》</a:t>
            </a:r>
            <a:endParaRPr lang="en-US" altLang="zh-CN" sz="2800" b="1">
              <a:solidFill>
                <a:srgbClr val="0000CC"/>
              </a:solidFill>
              <a:latin typeface="黑体" panose="02010609060101010101" pitchFamily="2" charset="-122"/>
              <a:ea typeface="黑体" panose="02010609060101010101" pitchFamily="2" charset="-122"/>
            </a:endParaRPr>
          </a:p>
          <a:p>
            <a:pPr marL="342900" indent="-342900">
              <a:spcBef>
                <a:spcPct val="20000"/>
              </a:spcBef>
              <a:buClr>
                <a:schemeClr val="folHlink"/>
              </a:buClr>
              <a:buSzPct val="60000"/>
              <a:buFont typeface="Wingdings" panose="05000000000000000000" pitchFamily="2" charset="2"/>
            </a:pP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年轻，没有什么不可以</a:t>
            </a:r>
            <a:r>
              <a:rPr lang="en-US" altLang="zh-CN" sz="2800" b="1">
                <a:solidFill>
                  <a:srgbClr val="0000CC"/>
                </a:solidFill>
                <a:latin typeface="黑体" panose="02010609060101010101" pitchFamily="2" charset="-122"/>
                <a:ea typeface="黑体" panose="02010609060101010101" pitchFamily="2" charset="-122"/>
              </a:rPr>
              <a:t>》 </a:t>
            </a:r>
            <a:endParaRPr lang="en-US" altLang="zh-CN" sz="2800" b="1">
              <a:solidFill>
                <a:srgbClr val="0000CC"/>
              </a:solidFill>
              <a:latin typeface="黑体" panose="02010609060101010101" pitchFamily="2" charset="-122"/>
              <a:ea typeface="黑体" panose="02010609060101010101" pitchFamily="2" charset="-122"/>
            </a:endParaRPr>
          </a:p>
          <a:p>
            <a:pPr marL="342900" indent="-342900">
              <a:spcBef>
                <a:spcPct val="20000"/>
              </a:spcBef>
              <a:buClr>
                <a:schemeClr val="folHlink"/>
              </a:buClr>
              <a:buSzPct val="60000"/>
              <a:buFont typeface="Wingdings" panose="05000000000000000000" pitchFamily="2" charset="2"/>
            </a:pP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生命诚可贵，年轻价更高</a:t>
            </a:r>
            <a:r>
              <a:rPr lang="en-US" altLang="zh-CN" sz="2800" b="1">
                <a:solidFill>
                  <a:srgbClr val="0000CC"/>
                </a:solidFill>
                <a:latin typeface="黑体" panose="02010609060101010101" pitchFamily="2" charset="-122"/>
                <a:ea typeface="黑体" panose="02010609060101010101" pitchFamily="2" charset="-122"/>
              </a:rPr>
              <a:t>》</a:t>
            </a:r>
            <a:r>
              <a:rPr lang="en-US" altLang="zh-CN" sz="2800" b="1">
                <a:latin typeface="华文新魏" pitchFamily="2" charset="-122"/>
                <a:ea typeface="华文新魏" pitchFamily="2" charset="-122"/>
              </a:rPr>
              <a:t> </a:t>
            </a:r>
            <a:endParaRPr lang="en-US" altLang="zh-CN" sz="2800" b="1">
              <a:latin typeface="华文新魏" pitchFamily="2" charset="-122"/>
              <a:ea typeface="华文新魏" pitchFamily="2" charset="-122"/>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5" fill="hold" grpId="0" nodeType="clickEffect">
                                  <p:stCondLst>
                                    <p:cond delay="0"/>
                                  </p:stCondLst>
                                  <p:childTnLst>
                                    <p:set>
                                      <p:cBhvr>
                                        <p:cTn id="6" dur="1" fill="hold">
                                          <p:stCondLst>
                                            <p:cond delay="0"/>
                                          </p:stCondLst>
                                        </p:cTn>
                                        <p:tgtEl>
                                          <p:spTgt spid="5987331">
                                            <p:txEl>
                                              <p:charRg st="0" end="15"/>
                                            </p:txEl>
                                          </p:spTgt>
                                        </p:tgtEl>
                                        <p:attrNameLst>
                                          <p:attrName>style.visibility</p:attrName>
                                        </p:attrNameLst>
                                      </p:cBhvr>
                                      <p:to>
                                        <p:strVal val="visible"/>
                                      </p:to>
                                    </p:set>
                                    <p:animEffect transition="in" filter="blinds(vertical)">
                                      <p:cBhvr>
                                        <p:cTn id="7" dur="500"/>
                                        <p:tgtEl>
                                          <p:spTgt spid="5987331">
                                            <p:txEl>
                                              <p:charRg st="0" end="15"/>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5" fill="hold" grpId="0" nodeType="clickEffect">
                                  <p:stCondLst>
                                    <p:cond delay="0"/>
                                  </p:stCondLst>
                                  <p:childTnLst>
                                    <p:set>
                                      <p:cBhvr>
                                        <p:cTn id="11" dur="1" fill="hold">
                                          <p:stCondLst>
                                            <p:cond delay="0"/>
                                          </p:stCondLst>
                                        </p:cTn>
                                        <p:tgtEl>
                                          <p:spTgt spid="5987331">
                                            <p:txEl>
                                              <p:charRg st="15" end="30"/>
                                            </p:txEl>
                                          </p:spTgt>
                                        </p:tgtEl>
                                        <p:attrNameLst>
                                          <p:attrName>style.visibility</p:attrName>
                                        </p:attrNameLst>
                                      </p:cBhvr>
                                      <p:to>
                                        <p:strVal val="visible"/>
                                      </p:to>
                                    </p:set>
                                    <p:animEffect transition="in" filter="blinds(vertical)">
                                      <p:cBhvr>
                                        <p:cTn id="12" dur="500"/>
                                        <p:tgtEl>
                                          <p:spTgt spid="5987331">
                                            <p:txEl>
                                              <p:charRg st="15" end="3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5" fill="hold" grpId="0" nodeType="clickEffect">
                                  <p:stCondLst>
                                    <p:cond delay="0"/>
                                  </p:stCondLst>
                                  <p:childTnLst>
                                    <p:set>
                                      <p:cBhvr>
                                        <p:cTn id="16" dur="1" fill="hold">
                                          <p:stCondLst>
                                            <p:cond delay="0"/>
                                          </p:stCondLst>
                                        </p:cTn>
                                        <p:tgtEl>
                                          <p:spTgt spid="5987331">
                                            <p:txEl>
                                              <p:charRg st="30" end="57"/>
                                            </p:txEl>
                                          </p:spTgt>
                                        </p:tgtEl>
                                        <p:attrNameLst>
                                          <p:attrName>style.visibility</p:attrName>
                                        </p:attrNameLst>
                                      </p:cBhvr>
                                      <p:to>
                                        <p:strVal val="visible"/>
                                      </p:to>
                                    </p:set>
                                    <p:animEffect transition="in" filter="blinds(vertical)">
                                      <p:cBhvr>
                                        <p:cTn id="17" dur="500"/>
                                        <p:tgtEl>
                                          <p:spTgt spid="5987331">
                                            <p:txEl>
                                              <p:charRg st="30" end="5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5" fill="hold" grpId="0" nodeType="clickEffect">
                                  <p:stCondLst>
                                    <p:cond delay="0"/>
                                  </p:stCondLst>
                                  <p:childTnLst>
                                    <p:set>
                                      <p:cBhvr>
                                        <p:cTn id="21" dur="1" fill="hold">
                                          <p:stCondLst>
                                            <p:cond delay="0"/>
                                          </p:stCondLst>
                                        </p:cTn>
                                        <p:tgtEl>
                                          <p:spTgt spid="5987331">
                                            <p:txEl>
                                              <p:charRg st="57" end="93"/>
                                            </p:txEl>
                                          </p:spTgt>
                                        </p:tgtEl>
                                        <p:attrNameLst>
                                          <p:attrName>style.visibility</p:attrName>
                                        </p:attrNameLst>
                                      </p:cBhvr>
                                      <p:to>
                                        <p:strVal val="visible"/>
                                      </p:to>
                                    </p:set>
                                    <p:animEffect transition="in" filter="blinds(vertical)">
                                      <p:cBhvr>
                                        <p:cTn id="22" dur="500"/>
                                        <p:tgtEl>
                                          <p:spTgt spid="5987331">
                                            <p:txEl>
                                              <p:charRg st="57" end="9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5" fill="hold" grpId="0" nodeType="clickEffect">
                                  <p:stCondLst>
                                    <p:cond delay="0"/>
                                  </p:stCondLst>
                                  <p:childTnLst>
                                    <p:set>
                                      <p:cBhvr>
                                        <p:cTn id="26" dur="1" fill="hold">
                                          <p:stCondLst>
                                            <p:cond delay="0"/>
                                          </p:stCondLst>
                                        </p:cTn>
                                        <p:tgtEl>
                                          <p:spTgt spid="5987331">
                                            <p:txEl>
                                              <p:charRg st="93" end="105"/>
                                            </p:txEl>
                                          </p:spTgt>
                                        </p:tgtEl>
                                        <p:attrNameLst>
                                          <p:attrName>style.visibility</p:attrName>
                                        </p:attrNameLst>
                                      </p:cBhvr>
                                      <p:to>
                                        <p:strVal val="visible"/>
                                      </p:to>
                                    </p:set>
                                    <p:animEffect transition="in" filter="blinds(vertical)">
                                      <p:cBhvr>
                                        <p:cTn id="27" dur="500"/>
                                        <p:tgtEl>
                                          <p:spTgt spid="5987331">
                                            <p:txEl>
                                              <p:charRg st="93" end="10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5" fill="hold" grpId="0" nodeType="clickEffect">
                                  <p:stCondLst>
                                    <p:cond delay="0"/>
                                  </p:stCondLst>
                                  <p:childTnLst>
                                    <p:set>
                                      <p:cBhvr>
                                        <p:cTn id="31" dur="1" fill="hold">
                                          <p:stCondLst>
                                            <p:cond delay="0"/>
                                          </p:stCondLst>
                                        </p:cTn>
                                        <p:tgtEl>
                                          <p:spTgt spid="5987331">
                                            <p:txEl>
                                              <p:charRg st="105" end="125"/>
                                            </p:txEl>
                                          </p:spTgt>
                                        </p:tgtEl>
                                        <p:attrNameLst>
                                          <p:attrName>style.visibility</p:attrName>
                                        </p:attrNameLst>
                                      </p:cBhvr>
                                      <p:to>
                                        <p:strVal val="visible"/>
                                      </p:to>
                                    </p:set>
                                    <p:animEffect transition="in" filter="blinds(vertical)">
                                      <p:cBhvr>
                                        <p:cTn id="32" dur="500"/>
                                        <p:tgtEl>
                                          <p:spTgt spid="5987331">
                                            <p:txEl>
                                              <p:charRg st="105" end="12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5" fill="hold" grpId="0" nodeType="clickEffect">
                                  <p:stCondLst>
                                    <p:cond delay="0"/>
                                  </p:stCondLst>
                                  <p:childTnLst>
                                    <p:set>
                                      <p:cBhvr>
                                        <p:cTn id="36" dur="1" fill="hold">
                                          <p:stCondLst>
                                            <p:cond delay="0"/>
                                          </p:stCondLst>
                                        </p:cTn>
                                        <p:tgtEl>
                                          <p:spTgt spid="5987331">
                                            <p:txEl>
                                              <p:charRg st="125" end="136"/>
                                            </p:txEl>
                                          </p:spTgt>
                                        </p:tgtEl>
                                        <p:attrNameLst>
                                          <p:attrName>style.visibility</p:attrName>
                                        </p:attrNameLst>
                                      </p:cBhvr>
                                      <p:to>
                                        <p:strVal val="visible"/>
                                      </p:to>
                                    </p:set>
                                    <p:animEffect transition="in" filter="blinds(vertical)">
                                      <p:cBhvr>
                                        <p:cTn id="37" dur="500"/>
                                        <p:tgtEl>
                                          <p:spTgt spid="5987331">
                                            <p:txEl>
                                              <p:charRg st="125" end="13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5" fill="hold" grpId="0" nodeType="clickEffect">
                                  <p:stCondLst>
                                    <p:cond delay="0"/>
                                  </p:stCondLst>
                                  <p:childTnLst>
                                    <p:set>
                                      <p:cBhvr>
                                        <p:cTn id="41" dur="1" fill="hold">
                                          <p:stCondLst>
                                            <p:cond delay="0"/>
                                          </p:stCondLst>
                                        </p:cTn>
                                        <p:tgtEl>
                                          <p:spTgt spid="5987331">
                                            <p:txEl>
                                              <p:charRg st="136" end="150"/>
                                            </p:txEl>
                                          </p:spTgt>
                                        </p:tgtEl>
                                        <p:attrNameLst>
                                          <p:attrName>style.visibility</p:attrName>
                                        </p:attrNameLst>
                                      </p:cBhvr>
                                      <p:to>
                                        <p:strVal val="visible"/>
                                      </p:to>
                                    </p:set>
                                    <p:animEffect transition="in" filter="blinds(vertical)">
                                      <p:cBhvr>
                                        <p:cTn id="42" dur="500"/>
                                        <p:tgtEl>
                                          <p:spTgt spid="5987331">
                                            <p:txEl>
                                              <p:charRg st="136" end="15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5" fill="hold" grpId="0" nodeType="clickEffect">
                                  <p:stCondLst>
                                    <p:cond delay="0"/>
                                  </p:stCondLst>
                                  <p:childTnLst>
                                    <p:set>
                                      <p:cBhvr>
                                        <p:cTn id="46" dur="1" fill="hold">
                                          <p:stCondLst>
                                            <p:cond delay="0"/>
                                          </p:stCondLst>
                                        </p:cTn>
                                        <p:tgtEl>
                                          <p:spTgt spid="5987331">
                                            <p:txEl>
                                              <p:charRg st="150" end="165"/>
                                            </p:txEl>
                                          </p:spTgt>
                                        </p:tgtEl>
                                        <p:attrNameLst>
                                          <p:attrName>style.visibility</p:attrName>
                                        </p:attrNameLst>
                                      </p:cBhvr>
                                      <p:to>
                                        <p:strVal val="visible"/>
                                      </p:to>
                                    </p:set>
                                    <p:animEffect transition="in" filter="blinds(vertical)">
                                      <p:cBhvr>
                                        <p:cTn id="47" dur="500"/>
                                        <p:tgtEl>
                                          <p:spTgt spid="5987331">
                                            <p:txEl>
                                              <p:charRg st="150" end="16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87331"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942274" name="图片 5942273" descr="233">
            <a:hlinkClick r:id="" action="ppaction://noaction"/>
          </p:cNvPr>
          <p:cNvPicPr>
            <a:picLocks noChangeAspect="1"/>
          </p:cNvPicPr>
          <p:nvPr/>
        </p:nvPicPr>
        <p:blipFill>
          <a:blip r:embed="rId1">
            <a:lum contrast="42000"/>
          </a:blip>
          <a:stretch>
            <a:fillRect/>
          </a:stretch>
        </p:blipFill>
        <p:spPr>
          <a:xfrm>
            <a:off x="250825" y="3995738"/>
            <a:ext cx="2536825" cy="2862262"/>
          </a:xfrm>
          <a:prstGeom prst="rect">
            <a:avLst/>
          </a:prstGeom>
          <a:noFill/>
          <a:ln w="9525">
            <a:noFill/>
          </a:ln>
        </p:spPr>
      </p:pic>
      <p:sp>
        <p:nvSpPr>
          <p:cNvPr id="5942275" name="文本框 5942274"/>
          <p:cNvSpPr txBox="1"/>
          <p:nvPr/>
        </p:nvSpPr>
        <p:spPr>
          <a:xfrm>
            <a:off x="179388" y="1916113"/>
            <a:ext cx="2808287" cy="579437"/>
          </a:xfrm>
          <a:prstGeom prst="rect">
            <a:avLst/>
          </a:prstGeom>
          <a:solidFill>
            <a:schemeClr val="bg1"/>
          </a:solidFill>
          <a:ln w="9525">
            <a:noFill/>
          </a:ln>
        </p:spPr>
        <p:txBody>
          <a:bodyPr>
            <a:spAutoFit/>
          </a:bodyPr>
          <a:p>
            <a:pPr>
              <a:spcBef>
                <a:spcPct val="50000"/>
              </a:spcBef>
              <a:buFont typeface="Arial" panose="020B0604020202020204" pitchFamily="34" charset="0"/>
            </a:pPr>
            <a:r>
              <a:rPr lang="zh-CN" altLang="en-US" sz="3200" b="1">
                <a:solidFill>
                  <a:srgbClr val="FF3300"/>
                </a:solidFill>
                <a:effectLst>
                  <a:outerShdw blurRad="38100" dist="38100" dir="2700000">
                    <a:srgbClr val="C0C0C0"/>
                  </a:outerShdw>
                </a:effectLst>
                <a:latin typeface="Times New Roman" panose="02020603050405020304" pitchFamily="18" charset="0"/>
                <a:ea typeface="隶书" pitchFamily="49" charset="-122"/>
              </a:rPr>
              <a:t>什么是审题？</a:t>
            </a:r>
            <a:endParaRPr lang="zh-CN" altLang="en-US" sz="3200" b="1">
              <a:solidFill>
                <a:srgbClr val="FF3300"/>
              </a:solidFill>
              <a:effectLst>
                <a:outerShdw blurRad="38100" dist="38100" dir="2700000">
                  <a:srgbClr val="C0C0C0"/>
                </a:outerShdw>
              </a:effectLst>
              <a:latin typeface="Times New Roman" panose="02020603050405020304" pitchFamily="18" charset="0"/>
              <a:ea typeface="隶书" pitchFamily="49" charset="-122"/>
            </a:endParaRPr>
          </a:p>
        </p:txBody>
      </p:sp>
      <p:sp>
        <p:nvSpPr>
          <p:cNvPr id="5942276" name="文本框 5942275"/>
          <p:cNvSpPr txBox="1"/>
          <p:nvPr/>
        </p:nvSpPr>
        <p:spPr>
          <a:xfrm>
            <a:off x="3203575" y="549275"/>
            <a:ext cx="5624513" cy="2282825"/>
          </a:xfrm>
          <a:prstGeom prst="rect">
            <a:avLst/>
          </a:prstGeom>
          <a:solidFill>
            <a:schemeClr val="bg1"/>
          </a:solidFill>
          <a:ln w="9525">
            <a:noFill/>
          </a:ln>
          <a:effectLst>
            <a:outerShdw dist="28398" dir="1593903" algn="ctr" rotWithShape="0">
              <a:srgbClr val="990000"/>
            </a:outerShdw>
          </a:effectLst>
        </p:spPr>
        <p:txBody>
          <a:bodyPr>
            <a:spAutoFit/>
          </a:bodyPr>
          <a:p>
            <a:pPr>
              <a:spcBef>
                <a:spcPct val="50000"/>
              </a:spcBef>
              <a:buFont typeface="Arial" panose="020B0604020202020204" pitchFamily="34" charset="0"/>
            </a:pPr>
            <a:r>
              <a:rPr lang="en-US" altLang="zh-CN" sz="2400" b="1">
                <a:solidFill>
                  <a:srgbClr val="FFFF00"/>
                </a:solidFill>
                <a:latin typeface="宋体" panose="02010600030101010101" pitchFamily="2" charset="-122"/>
              </a:rPr>
              <a:t>    </a:t>
            </a:r>
            <a:r>
              <a:rPr lang="zh-CN" altLang="en-US" sz="2400" b="1">
                <a:latin typeface="宋体" panose="02010600030101010101" pitchFamily="2" charset="-122"/>
              </a:rPr>
              <a:t>审题就是领悟题旨，是一种思维取向过程，也是写好作文的第一步。如果是写话题作文，那么必须要正确全面地理解话题的意思；如果是写提供文字材料的作文，那么必须要正确全面地把握文字材料的意思。</a:t>
            </a:r>
            <a:endParaRPr lang="zh-CN" altLang="en-US" sz="2400" b="1">
              <a:latin typeface="宋体" panose="02010600030101010101" pitchFamily="2" charset="-122"/>
            </a:endParaRPr>
          </a:p>
        </p:txBody>
      </p:sp>
      <p:sp>
        <p:nvSpPr>
          <p:cNvPr id="5942277" name="文本框 5942276"/>
          <p:cNvSpPr txBox="1"/>
          <p:nvPr/>
        </p:nvSpPr>
        <p:spPr>
          <a:xfrm>
            <a:off x="179388" y="3213100"/>
            <a:ext cx="2771775" cy="579438"/>
          </a:xfrm>
          <a:prstGeom prst="rect">
            <a:avLst/>
          </a:prstGeom>
          <a:solidFill>
            <a:schemeClr val="bg1"/>
          </a:solidFill>
          <a:ln w="9525">
            <a:noFill/>
          </a:ln>
        </p:spPr>
        <p:txBody>
          <a:bodyPr>
            <a:spAutoFit/>
          </a:bodyPr>
          <a:p>
            <a:pPr>
              <a:spcBef>
                <a:spcPct val="50000"/>
              </a:spcBef>
              <a:buFont typeface="Arial" panose="020B0604020202020204" pitchFamily="34" charset="0"/>
            </a:pPr>
            <a:r>
              <a:rPr lang="zh-CN" altLang="en-US" sz="3200" b="1">
                <a:solidFill>
                  <a:srgbClr val="FF3300"/>
                </a:solidFill>
                <a:effectLst>
                  <a:outerShdw blurRad="38100" dist="38100" dir="2700000">
                    <a:srgbClr val="C0C0C0"/>
                  </a:outerShdw>
                </a:effectLst>
                <a:latin typeface="Times New Roman" panose="02020603050405020304" pitchFamily="18" charset="0"/>
                <a:ea typeface="隶书" pitchFamily="49" charset="-122"/>
              </a:rPr>
              <a:t>怎么样审题？</a:t>
            </a:r>
            <a:endParaRPr lang="zh-CN" altLang="en-US" sz="3200" b="1">
              <a:solidFill>
                <a:srgbClr val="FF3300"/>
              </a:solidFill>
              <a:effectLst>
                <a:outerShdw blurRad="38100" dist="38100" dir="2700000">
                  <a:srgbClr val="C0C0C0"/>
                </a:outerShdw>
              </a:effectLst>
              <a:latin typeface="Times New Roman" panose="02020603050405020304" pitchFamily="18" charset="0"/>
              <a:ea typeface="隶书" pitchFamily="49" charset="-122"/>
            </a:endParaRPr>
          </a:p>
        </p:txBody>
      </p:sp>
      <p:sp>
        <p:nvSpPr>
          <p:cNvPr id="5942278" name="文本框 5942277"/>
          <p:cNvSpPr txBox="1"/>
          <p:nvPr/>
        </p:nvSpPr>
        <p:spPr>
          <a:xfrm>
            <a:off x="3203575" y="3068638"/>
            <a:ext cx="5715000" cy="3508375"/>
          </a:xfrm>
          <a:prstGeom prst="rect">
            <a:avLst/>
          </a:prstGeom>
          <a:solidFill>
            <a:schemeClr val="bg1"/>
          </a:solidFill>
          <a:ln w="9525">
            <a:noFill/>
          </a:ln>
          <a:effectLst>
            <a:outerShdw dist="28398" dir="1593903" algn="ctr" rotWithShape="0">
              <a:srgbClr val="990000"/>
            </a:outerShdw>
          </a:effectLst>
        </p:spPr>
        <p:txBody>
          <a:bodyPr>
            <a:spAutoFit/>
          </a:bodyPr>
          <a:p>
            <a:pPr>
              <a:spcBef>
                <a:spcPct val="50000"/>
              </a:spcBef>
              <a:buFont typeface="Arial" panose="020B0604020202020204" pitchFamily="34" charset="0"/>
            </a:pPr>
            <a:r>
              <a:rPr lang="en-US" altLang="zh-CN" sz="2400">
                <a:latin typeface="Times New Roman" panose="02020603050405020304" pitchFamily="18" charset="0"/>
              </a:rPr>
              <a:t>        </a:t>
            </a:r>
            <a:r>
              <a:rPr lang="zh-CN" altLang="en-US" sz="2800" b="1">
                <a:solidFill>
                  <a:srgbClr val="990000"/>
                </a:solidFill>
                <a:latin typeface="Times New Roman" panose="02020603050405020304" pitchFamily="18" charset="0"/>
                <a:ea typeface="楷体_GB2312" pitchFamily="49" charset="-122"/>
              </a:rPr>
              <a:t>首先要透视文题的字面意义，即显性要求；然后再深入把握其内在的关系，即隐性要求。对显性要求要全面、完整地理解话题、文字材料的内容，对隐性要求要明了话题、文字材料的情感意向，即话题、材料所指的人或事、现象或问题所表现出来的肯定或否定的态度。</a:t>
            </a:r>
            <a:endParaRPr lang="zh-CN" altLang="en-US" sz="2800" b="1">
              <a:solidFill>
                <a:srgbClr val="990000"/>
              </a:solidFill>
              <a:latin typeface="Times New Roman" panose="02020603050405020304" pitchFamily="18" charset="0"/>
              <a:ea typeface="楷体_GB2312" pitchFamily="49" charset="-122"/>
            </a:endParaRPr>
          </a:p>
        </p:txBody>
      </p:sp>
      <p:sp>
        <p:nvSpPr>
          <p:cNvPr id="5942279" name="文本框 5942278"/>
          <p:cNvSpPr txBox="1"/>
          <p:nvPr/>
        </p:nvSpPr>
        <p:spPr>
          <a:xfrm>
            <a:off x="250825" y="260350"/>
            <a:ext cx="2700338" cy="946150"/>
          </a:xfrm>
          <a:prstGeom prst="rect">
            <a:avLst/>
          </a:prstGeom>
          <a:solidFill>
            <a:schemeClr val="bg1"/>
          </a:solidFill>
          <a:ln w="9525">
            <a:noFill/>
          </a:ln>
        </p:spPr>
        <p:txBody>
          <a:bodyPr>
            <a:spAutoFit/>
          </a:bodyPr>
          <a:p>
            <a:pPr>
              <a:spcBef>
                <a:spcPct val="50000"/>
              </a:spcBef>
              <a:buFont typeface="Arial" panose="020B0604020202020204" pitchFamily="34" charset="0"/>
            </a:pPr>
            <a:r>
              <a:rPr lang="zh-CN" altLang="en-US" sz="2800" b="1">
                <a:solidFill>
                  <a:srgbClr val="FF3300"/>
                </a:solidFill>
                <a:effectLst>
                  <a:outerShdw blurRad="38100" dist="38100" dir="2700000">
                    <a:srgbClr val="C0C0C0"/>
                  </a:outerShdw>
                </a:effectLst>
                <a:latin typeface="Times New Roman" panose="02020603050405020304" pitchFamily="18" charset="0"/>
                <a:ea typeface="隶书" pitchFamily="49" charset="-122"/>
              </a:rPr>
              <a:t>要拟好题目，必先过好</a:t>
            </a:r>
            <a:r>
              <a:rPr lang="zh-CN" altLang="en-US" sz="2800" b="1">
                <a:solidFill>
                  <a:srgbClr val="FF3300"/>
                </a:solidFill>
                <a:effectLst>
                  <a:outerShdw blurRad="38100" dist="38100" dir="2700000">
                    <a:srgbClr val="C0C0C0"/>
                  </a:outerShdw>
                </a:effectLst>
                <a:latin typeface="Times New Roman" panose="02020603050405020304" pitchFamily="18" charset="0"/>
              </a:rPr>
              <a:t>审题关！</a:t>
            </a:r>
            <a:endParaRPr lang="zh-CN" altLang="en-US" sz="2800" b="1">
              <a:solidFill>
                <a:srgbClr val="FF3300"/>
              </a:solidFill>
              <a:effectLst>
                <a:outerShdw blurRad="38100" dist="38100" dir="2700000">
                  <a:srgbClr val="C0C0C0"/>
                </a:outerShdw>
              </a:effectLst>
              <a:latin typeface="Times New Roman" panose="02020603050405020304" pitchFamily="18" charset="0"/>
            </a:endParaRPr>
          </a:p>
        </p:txBody>
      </p:sp>
      <p:sp>
        <p:nvSpPr>
          <p:cNvPr id="5942280" name="直接连接符 5942279"/>
          <p:cNvSpPr/>
          <p:nvPr/>
        </p:nvSpPr>
        <p:spPr>
          <a:xfrm>
            <a:off x="1547813" y="1268413"/>
            <a:ext cx="0" cy="576262"/>
          </a:xfrm>
          <a:prstGeom prst="line">
            <a:avLst/>
          </a:prstGeom>
          <a:ln w="76200" cap="flat" cmpd="sng">
            <a:solidFill>
              <a:srgbClr val="FF0000"/>
            </a:solidFill>
            <a:prstDash val="solid"/>
            <a:headEnd type="none" w="med" len="med"/>
            <a:tailEnd type="triangle" w="med" len="med"/>
          </a:ln>
        </p:spPr>
      </p:sp>
      <p:sp>
        <p:nvSpPr>
          <p:cNvPr id="5942281" name="直接连接符 5942280"/>
          <p:cNvSpPr/>
          <p:nvPr/>
        </p:nvSpPr>
        <p:spPr>
          <a:xfrm>
            <a:off x="1547813" y="2565400"/>
            <a:ext cx="0" cy="576263"/>
          </a:xfrm>
          <a:prstGeom prst="line">
            <a:avLst/>
          </a:prstGeom>
          <a:ln w="76200" cap="flat" cmpd="sng">
            <a:solidFill>
              <a:srgbClr val="FF0000"/>
            </a:solidFill>
            <a:prstDash val="solid"/>
            <a:headEnd type="none" w="med" len="med"/>
            <a:tailEnd type="triangle" w="med" len="med"/>
          </a:ln>
        </p:spPr>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942279"/>
                                        </p:tgtEl>
                                        <p:attrNameLst>
                                          <p:attrName>style.visibility</p:attrName>
                                        </p:attrNameLst>
                                      </p:cBhvr>
                                      <p:to>
                                        <p:strVal val="visible"/>
                                      </p:to>
                                    </p:set>
                                    <p:anim calcmode="lin" valueType="num">
                                      <p:cBhvr additive="base">
                                        <p:cTn id="7" dur="500" fill="hold"/>
                                        <p:tgtEl>
                                          <p:spTgt spid="5942279"/>
                                        </p:tgtEl>
                                        <p:attrNameLst>
                                          <p:attrName>ppt_x</p:attrName>
                                        </p:attrNameLst>
                                      </p:cBhvr>
                                      <p:tavLst>
                                        <p:tav tm="0">
                                          <p:val>
                                            <p:strVal val="0-#ppt_w/2"/>
                                          </p:val>
                                        </p:tav>
                                        <p:tav tm="100000">
                                          <p:val>
                                            <p:strVal val="#ppt_x"/>
                                          </p:val>
                                        </p:tav>
                                      </p:tavLst>
                                    </p:anim>
                                    <p:anim calcmode="lin" valueType="num">
                                      <p:cBhvr additive="base">
                                        <p:cTn id="8" dur="500" fill="hold"/>
                                        <p:tgtEl>
                                          <p:spTgt spid="5942279"/>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type.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942280"/>
                                        </p:tgtEl>
                                        <p:attrNameLst>
                                          <p:attrName>style.visibility</p:attrName>
                                        </p:attrNameLst>
                                      </p:cBhvr>
                                      <p:to>
                                        <p:strVal val="visible"/>
                                      </p:to>
                                    </p:set>
                                    <p:anim calcmode="lin" valueType="num">
                                      <p:cBhvr additive="base">
                                        <p:cTn id="13" dur="500" fill="hold"/>
                                        <p:tgtEl>
                                          <p:spTgt spid="5942280"/>
                                        </p:tgtEl>
                                        <p:attrNameLst>
                                          <p:attrName>ppt_x</p:attrName>
                                        </p:attrNameLst>
                                      </p:cBhvr>
                                      <p:tavLst>
                                        <p:tav tm="0">
                                          <p:val>
                                            <p:strVal val="#ppt_x"/>
                                          </p:val>
                                        </p:tav>
                                        <p:tav tm="100000">
                                          <p:val>
                                            <p:strVal val="#ppt_x"/>
                                          </p:val>
                                        </p:tav>
                                      </p:tavLst>
                                    </p:anim>
                                    <p:anim calcmode="lin" valueType="num">
                                      <p:cBhvr additive="base">
                                        <p:cTn id="14" dur="500" fill="hold"/>
                                        <p:tgtEl>
                                          <p:spTgt spid="5942280"/>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942275"/>
                                        </p:tgtEl>
                                        <p:attrNameLst>
                                          <p:attrName>style.visibility</p:attrName>
                                        </p:attrNameLst>
                                      </p:cBhvr>
                                      <p:to>
                                        <p:strVal val="visible"/>
                                      </p:to>
                                    </p:set>
                                    <p:anim calcmode="lin" valueType="num">
                                      <p:cBhvr additive="base">
                                        <p:cTn id="19" dur="500" fill="hold"/>
                                        <p:tgtEl>
                                          <p:spTgt spid="5942275"/>
                                        </p:tgtEl>
                                        <p:attrNameLst>
                                          <p:attrName>ppt_x</p:attrName>
                                        </p:attrNameLst>
                                      </p:cBhvr>
                                      <p:tavLst>
                                        <p:tav tm="0">
                                          <p:val>
                                            <p:strVal val="0-#ppt_w/2"/>
                                          </p:val>
                                        </p:tav>
                                        <p:tav tm="100000">
                                          <p:val>
                                            <p:strVal val="#ppt_x"/>
                                          </p:val>
                                        </p:tav>
                                      </p:tavLst>
                                    </p:anim>
                                    <p:anim calcmode="lin" valueType="num">
                                      <p:cBhvr additive="base">
                                        <p:cTn id="20" dur="500" fill="hold"/>
                                        <p:tgtEl>
                                          <p:spTgt spid="5942275"/>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2" name="type.wav"/>
                                        </p:tgtEl>
                                      </p:cMediaNode>
                                    </p:audio>
                                  </p:subTnLst>
                                </p:cTn>
                              </p:par>
                            </p:childTnLst>
                          </p:cTn>
                        </p:par>
                      </p:childTnLst>
                    </p:cTn>
                  </p:par>
                  <p:par>
                    <p:cTn id="21" fill="hold">
                      <p:stCondLst>
                        <p:cond delay="indefinite"/>
                      </p:stCondLst>
                      <p:childTnLst>
                        <p:par>
                          <p:cTn id="22" fill="hold">
                            <p:stCondLst>
                              <p:cond delay="0"/>
                            </p:stCondLst>
                            <p:childTnLst>
                              <p:par>
                                <p:cTn id="23" presetID="2" presetClass="entr" presetSubtype="1" fill="hold" grpId="0" nodeType="clickEffect">
                                  <p:stCondLst>
                                    <p:cond delay="0"/>
                                  </p:stCondLst>
                                  <p:childTnLst>
                                    <p:set>
                                      <p:cBhvr>
                                        <p:cTn id="24" dur="1" fill="hold">
                                          <p:stCondLst>
                                            <p:cond delay="0"/>
                                          </p:stCondLst>
                                        </p:cTn>
                                        <p:tgtEl>
                                          <p:spTgt spid="5942276"/>
                                        </p:tgtEl>
                                        <p:attrNameLst>
                                          <p:attrName>style.visibility</p:attrName>
                                        </p:attrNameLst>
                                      </p:cBhvr>
                                      <p:to>
                                        <p:strVal val="visible"/>
                                      </p:to>
                                    </p:set>
                                    <p:anim calcmode="lin" valueType="num">
                                      <p:cBhvr additive="base">
                                        <p:cTn id="25" dur="500" fill="hold"/>
                                        <p:tgtEl>
                                          <p:spTgt spid="5942276"/>
                                        </p:tgtEl>
                                        <p:attrNameLst>
                                          <p:attrName>ppt_x</p:attrName>
                                        </p:attrNameLst>
                                      </p:cBhvr>
                                      <p:tavLst>
                                        <p:tav tm="0">
                                          <p:val>
                                            <p:strVal val="#ppt_x"/>
                                          </p:val>
                                        </p:tav>
                                        <p:tav tm="100000">
                                          <p:val>
                                            <p:strVal val="#ppt_x"/>
                                          </p:val>
                                        </p:tav>
                                      </p:tavLst>
                                    </p:anim>
                                    <p:anim calcmode="lin" valueType="num">
                                      <p:cBhvr additive="base">
                                        <p:cTn id="26" dur="500" fill="hold"/>
                                        <p:tgtEl>
                                          <p:spTgt spid="5942276"/>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2" name="type.wav"/>
                                        </p:tgtEl>
                                      </p:cMediaNode>
                                    </p:audio>
                                  </p:subTnLst>
                                </p:cTn>
                              </p:par>
                            </p:childTnLst>
                          </p:cTn>
                        </p:par>
                      </p:childTnLst>
                    </p:cTn>
                  </p:par>
                  <p:par>
                    <p:cTn id="27" fill="hold">
                      <p:stCondLst>
                        <p:cond delay="indefinite"/>
                      </p:stCondLst>
                      <p:childTnLst>
                        <p:par>
                          <p:cTn id="28" fill="hold">
                            <p:stCondLst>
                              <p:cond delay="0"/>
                            </p:stCondLst>
                            <p:childTnLst>
                              <p:par>
                                <p:cTn id="29" presetID="2" presetClass="entr" presetSubtype="9" fill="hold" nodeType="clickEffect">
                                  <p:stCondLst>
                                    <p:cond delay="0"/>
                                  </p:stCondLst>
                                  <p:childTnLst>
                                    <p:set>
                                      <p:cBhvr>
                                        <p:cTn id="30" dur="1" fill="hold">
                                          <p:stCondLst>
                                            <p:cond delay="0"/>
                                          </p:stCondLst>
                                        </p:cTn>
                                        <p:tgtEl>
                                          <p:spTgt spid="5942281"/>
                                        </p:tgtEl>
                                        <p:attrNameLst>
                                          <p:attrName>style.visibility</p:attrName>
                                        </p:attrNameLst>
                                      </p:cBhvr>
                                      <p:to>
                                        <p:strVal val="visible"/>
                                      </p:to>
                                    </p:set>
                                    <p:anim calcmode="lin" valueType="num">
                                      <p:cBhvr additive="base">
                                        <p:cTn id="31" dur="500" fill="hold"/>
                                        <p:tgtEl>
                                          <p:spTgt spid="5942281"/>
                                        </p:tgtEl>
                                        <p:attrNameLst>
                                          <p:attrName>ppt_x</p:attrName>
                                        </p:attrNameLst>
                                      </p:cBhvr>
                                      <p:tavLst>
                                        <p:tav tm="0">
                                          <p:val>
                                            <p:strVal val="0-#ppt_w/2"/>
                                          </p:val>
                                        </p:tav>
                                        <p:tav tm="100000">
                                          <p:val>
                                            <p:strVal val="#ppt_x"/>
                                          </p:val>
                                        </p:tav>
                                      </p:tavLst>
                                    </p:anim>
                                    <p:anim calcmode="lin" valueType="num">
                                      <p:cBhvr additive="base">
                                        <p:cTn id="32" dur="500" fill="hold"/>
                                        <p:tgtEl>
                                          <p:spTgt spid="5942281"/>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5942277"/>
                                        </p:tgtEl>
                                        <p:attrNameLst>
                                          <p:attrName>style.visibility</p:attrName>
                                        </p:attrNameLst>
                                      </p:cBhvr>
                                      <p:to>
                                        <p:strVal val="visible"/>
                                      </p:to>
                                    </p:set>
                                    <p:anim calcmode="lin" valueType="num">
                                      <p:cBhvr additive="base">
                                        <p:cTn id="37" dur="500" fill="hold"/>
                                        <p:tgtEl>
                                          <p:spTgt spid="5942277"/>
                                        </p:tgtEl>
                                        <p:attrNameLst>
                                          <p:attrName>ppt_x</p:attrName>
                                        </p:attrNameLst>
                                      </p:cBhvr>
                                      <p:tavLst>
                                        <p:tav tm="0">
                                          <p:val>
                                            <p:strVal val="0-#ppt_w/2"/>
                                          </p:val>
                                        </p:tav>
                                        <p:tav tm="100000">
                                          <p:val>
                                            <p:strVal val="#ppt_x"/>
                                          </p:val>
                                        </p:tav>
                                      </p:tavLst>
                                    </p:anim>
                                    <p:anim calcmode="lin" valueType="num">
                                      <p:cBhvr additive="base">
                                        <p:cTn id="38" dur="500" fill="hold"/>
                                        <p:tgtEl>
                                          <p:spTgt spid="5942277"/>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35"/>
                                            </p:cond>
                                          </p:stCondLst>
                                          <p:endCondLst>
                                            <p:cond evt="onStopAudio" delay="0">
                                              <p:tgtEl>
                                                <p:sldTgt/>
                                              </p:tgtEl>
                                            </p:cond>
                                          </p:endCondLst>
                                        </p:cTn>
                                        <p:tgtEl>
                                          <p:sndTgt r:embed="rId2" name="type.wav"/>
                                        </p:tgtEl>
                                      </p:cMediaNode>
                                    </p:audio>
                                  </p:sub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942278"/>
                                        </p:tgtEl>
                                        <p:attrNameLst>
                                          <p:attrName>style.visibility</p:attrName>
                                        </p:attrNameLst>
                                      </p:cBhvr>
                                      <p:to>
                                        <p:strVal val="visible"/>
                                      </p:to>
                                    </p:set>
                                    <p:anim calcmode="lin" valueType="num">
                                      <p:cBhvr additive="base">
                                        <p:cTn id="43" dur="500" fill="hold"/>
                                        <p:tgtEl>
                                          <p:spTgt spid="5942278"/>
                                        </p:tgtEl>
                                        <p:attrNameLst>
                                          <p:attrName>ppt_x</p:attrName>
                                        </p:attrNameLst>
                                      </p:cBhvr>
                                      <p:tavLst>
                                        <p:tav tm="0">
                                          <p:val>
                                            <p:strVal val="#ppt_x"/>
                                          </p:val>
                                        </p:tav>
                                        <p:tav tm="100000">
                                          <p:val>
                                            <p:strVal val="#ppt_x"/>
                                          </p:val>
                                        </p:tav>
                                      </p:tavLst>
                                    </p:anim>
                                    <p:anim calcmode="lin" valueType="num">
                                      <p:cBhvr additive="base">
                                        <p:cTn id="44" dur="500" fill="hold"/>
                                        <p:tgtEl>
                                          <p:spTgt spid="5942278"/>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41"/>
                                            </p:cond>
                                          </p:stCondLst>
                                          <p:endCondLst>
                                            <p:cond evt="onStopAudio" delay="0">
                                              <p:tgtEl>
                                                <p:sldTgt/>
                                              </p:tgtEl>
                                            </p:cond>
                                          </p:endCondLst>
                                        </p:cTn>
                                        <p:tgtEl>
                                          <p:sndTgt r:embed="rId2" name="typ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42275" grpId="0" animBg="1"/>
      <p:bldP spid="5942276" grpId="0" animBg="1"/>
      <p:bldP spid="5942277" grpId="0" animBg="1"/>
      <p:bldP spid="5942278" grpId="0" animBg="1"/>
      <p:bldP spid="5942279"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88354" name="Text Box 2"/>
          <p:cNvSpPr txBox="1"/>
          <p:nvPr/>
        </p:nvSpPr>
        <p:spPr>
          <a:xfrm>
            <a:off x="3298825" y="981075"/>
            <a:ext cx="184150" cy="519113"/>
          </a:xfrm>
          <a:prstGeom prst="rect">
            <a:avLst/>
          </a:prstGeom>
          <a:noFill/>
          <a:ln w="9525">
            <a:noFill/>
          </a:ln>
        </p:spPr>
        <p:txBody>
          <a:bodyPr wrap="none">
            <a:spAutoFit/>
          </a:bodyPr>
          <a:p>
            <a:pPr algn="ctr">
              <a:buFont typeface="Arial" panose="020B0604020202020204" pitchFamily="34" charset="0"/>
            </a:pPr>
            <a:endParaRPr sz="2800" b="1" dirty="0">
              <a:solidFill>
                <a:srgbClr val="0000CC"/>
              </a:solidFill>
              <a:latin typeface="Arial" panose="020B0604020202020204" pitchFamily="34" charset="0"/>
            </a:endParaRPr>
          </a:p>
        </p:txBody>
      </p:sp>
      <p:sp>
        <p:nvSpPr>
          <p:cNvPr id="5988355" name="Text Box 3"/>
          <p:cNvSpPr txBox="1"/>
          <p:nvPr/>
        </p:nvSpPr>
        <p:spPr>
          <a:xfrm>
            <a:off x="231775" y="-4762"/>
            <a:ext cx="184150" cy="515937"/>
          </a:xfrm>
          <a:prstGeom prst="rect">
            <a:avLst/>
          </a:prstGeom>
          <a:noFill/>
          <a:ln w="9525">
            <a:noFill/>
          </a:ln>
        </p:spPr>
        <p:txBody>
          <a:bodyPr wrap="none">
            <a:spAutoFit/>
          </a:bodyPr>
          <a:p>
            <a:pPr algn="ctr">
              <a:buFont typeface="Arial" panose="020B0604020202020204" pitchFamily="34" charset="0"/>
            </a:pPr>
            <a:endParaRPr sz="2800" b="1" dirty="0">
              <a:solidFill>
                <a:srgbClr val="FF0000"/>
              </a:solidFill>
              <a:latin typeface="Arial" panose="020B0604020202020204" pitchFamily="34" charset="0"/>
            </a:endParaRPr>
          </a:p>
        </p:txBody>
      </p:sp>
      <p:sp>
        <p:nvSpPr>
          <p:cNvPr id="5988356" name="WordArt 4"/>
          <p:cNvSpPr>
            <a:spLocks noTextEdit="1"/>
          </p:cNvSpPr>
          <p:nvPr/>
        </p:nvSpPr>
        <p:spPr>
          <a:xfrm>
            <a:off x="2428875" y="357188"/>
            <a:ext cx="5329238" cy="503237"/>
          </a:xfrm>
          <a:prstGeom prst="rect">
            <a:avLst/>
          </a:prstGeom>
        </p:spPr>
        <p:txBody>
          <a:bodyPr wrap="none" fromWordArt="1">
            <a:prstTxWarp prst="textPlain">
              <a:avLst>
                <a:gd name="adj" fmla="val 50000"/>
              </a:avLst>
            </a:prstTxWarp>
            <a:normAutofit/>
          </a:bodyPr>
          <a:p>
            <a:pPr algn="ctr"/>
            <a:r>
              <a:rPr lang="zh-CN" altLang="en-US" sz="3600" b="1">
                <a:ln w="12700" cap="flat" cmpd="sng">
                  <a:solidFill>
                    <a:srgbClr val="008000"/>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8000"/>
                    </a:srgbClr>
                  </a:outerShdw>
                </a:effectLst>
                <a:latin typeface="隶书" charset="0"/>
                <a:ea typeface="隶书" charset="0"/>
              </a:rPr>
              <a:t>高考作文中出现的标题</a:t>
            </a:r>
            <a:endParaRPr lang="zh-CN" altLang="en-US" sz="3600" b="1">
              <a:ln w="12700" cap="flat" cmpd="sng">
                <a:solidFill>
                  <a:srgbClr val="008000"/>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8000"/>
                  </a:srgbClr>
                </a:outerShdw>
              </a:effectLst>
              <a:latin typeface="隶书" charset="0"/>
              <a:ea typeface="隶书" charset="0"/>
            </a:endParaRPr>
          </a:p>
        </p:txBody>
      </p:sp>
      <p:sp>
        <p:nvSpPr>
          <p:cNvPr id="5988357" name="Text Box 5"/>
          <p:cNvSpPr txBox="1"/>
          <p:nvPr/>
        </p:nvSpPr>
        <p:spPr>
          <a:xfrm>
            <a:off x="950913" y="1144588"/>
            <a:ext cx="184150" cy="519112"/>
          </a:xfrm>
          <a:prstGeom prst="rect">
            <a:avLst/>
          </a:prstGeom>
          <a:noFill/>
          <a:ln w="9525">
            <a:noFill/>
          </a:ln>
        </p:spPr>
        <p:txBody>
          <a:bodyPr wrap="none">
            <a:spAutoFit/>
          </a:bodyPr>
          <a:p>
            <a:pPr algn="ctr">
              <a:buFont typeface="Arial" panose="020B0604020202020204" pitchFamily="34" charset="0"/>
            </a:pPr>
            <a:endParaRPr sz="2800" b="1" dirty="0">
              <a:solidFill>
                <a:srgbClr val="FF0000"/>
              </a:solidFill>
              <a:latin typeface="Arial" panose="020B0604020202020204" pitchFamily="34" charset="0"/>
            </a:endParaRPr>
          </a:p>
        </p:txBody>
      </p:sp>
      <p:sp>
        <p:nvSpPr>
          <p:cNvPr id="5988358" name="Rectangle 6"/>
          <p:cNvSpPr/>
          <p:nvPr/>
        </p:nvSpPr>
        <p:spPr>
          <a:xfrm>
            <a:off x="179388" y="1196975"/>
            <a:ext cx="8964612" cy="5661025"/>
          </a:xfrm>
          <a:prstGeom prst="rect">
            <a:avLst/>
          </a:prstGeom>
          <a:noFill/>
          <a:ln w="9525">
            <a:noFill/>
          </a:ln>
        </p:spPr>
        <p:txBody>
          <a:bodyPr/>
          <a:p>
            <a:pPr marL="342900" indent="-342900">
              <a:spcBef>
                <a:spcPct val="20000"/>
              </a:spcBef>
              <a:buClr>
                <a:schemeClr val="folHlink"/>
              </a:buClr>
              <a:buSzPct val="60000"/>
              <a:buFont typeface="Wingdings" panose="05000000000000000000" pitchFamily="2" charset="2"/>
            </a:pPr>
            <a:r>
              <a:rPr lang="en-US" altLang="zh-CN" sz="3200" b="1">
                <a:solidFill>
                  <a:srgbClr val="0000CC"/>
                </a:solidFill>
                <a:latin typeface="黑体" panose="02010609060101010101" pitchFamily="2" charset="-122"/>
                <a:ea typeface="黑体" panose="02010609060101010101" pitchFamily="2" charset="-122"/>
              </a:rPr>
              <a:t>《</a:t>
            </a:r>
            <a:r>
              <a:rPr lang="zh-CN" altLang="en-US" sz="3200" b="1">
                <a:solidFill>
                  <a:srgbClr val="0000CC"/>
                </a:solidFill>
                <a:latin typeface="黑体" panose="02010609060101010101" pitchFamily="2" charset="-122"/>
                <a:ea typeface="黑体" panose="02010609060101010101" pitchFamily="2" charset="-122"/>
              </a:rPr>
              <a:t>一个都不能少</a:t>
            </a:r>
            <a:r>
              <a:rPr lang="en-US" altLang="zh-CN" sz="3200" b="1">
                <a:solidFill>
                  <a:srgbClr val="0000CC"/>
                </a:solidFill>
                <a:latin typeface="黑体" panose="02010609060101010101" pitchFamily="2" charset="-122"/>
                <a:ea typeface="黑体" panose="02010609060101010101" pitchFamily="2" charset="-122"/>
              </a:rPr>
              <a:t>》《</a:t>
            </a:r>
            <a:r>
              <a:rPr lang="zh-CN" altLang="en-US" sz="3200" b="1">
                <a:solidFill>
                  <a:srgbClr val="0000CC"/>
                </a:solidFill>
                <a:latin typeface="黑体" panose="02010609060101010101" pitchFamily="2" charset="-122"/>
                <a:ea typeface="黑体" panose="02010609060101010101" pitchFamily="2" charset="-122"/>
              </a:rPr>
              <a:t>我心中，你最重</a:t>
            </a:r>
            <a:r>
              <a:rPr lang="en-US" altLang="zh-CN" sz="3200" b="1">
                <a:solidFill>
                  <a:srgbClr val="0000CC"/>
                </a:solidFill>
                <a:latin typeface="黑体" panose="02010609060101010101" pitchFamily="2" charset="-122"/>
                <a:ea typeface="黑体" panose="02010609060101010101" pitchFamily="2" charset="-122"/>
              </a:rPr>
              <a:t>》</a:t>
            </a:r>
            <a:endParaRPr lang="en-US" altLang="zh-CN" sz="3200" b="1">
              <a:solidFill>
                <a:srgbClr val="0000CC"/>
              </a:solidFill>
              <a:latin typeface="黑体" panose="02010609060101010101" pitchFamily="2" charset="-122"/>
              <a:ea typeface="黑体" panose="02010609060101010101" pitchFamily="2" charset="-122"/>
            </a:endParaRPr>
          </a:p>
          <a:p>
            <a:pPr marL="342900" indent="-342900">
              <a:spcBef>
                <a:spcPct val="20000"/>
              </a:spcBef>
              <a:buClr>
                <a:schemeClr val="folHlink"/>
              </a:buClr>
              <a:buSzPct val="60000"/>
              <a:buFont typeface="Wingdings" panose="05000000000000000000" pitchFamily="2" charset="2"/>
            </a:pPr>
            <a:r>
              <a:rPr lang="en-US" altLang="zh-CN" sz="3200" b="1">
                <a:solidFill>
                  <a:srgbClr val="0000CC"/>
                </a:solidFill>
                <a:latin typeface="黑体" panose="02010609060101010101" pitchFamily="2" charset="-122"/>
                <a:ea typeface="黑体" panose="02010609060101010101" pitchFamily="2" charset="-122"/>
              </a:rPr>
              <a:t>《</a:t>
            </a:r>
            <a:r>
              <a:rPr lang="zh-CN" altLang="en-US" sz="3200" b="1">
                <a:solidFill>
                  <a:srgbClr val="0000CC"/>
                </a:solidFill>
                <a:latin typeface="黑体" panose="02010609060101010101" pitchFamily="2" charset="-122"/>
                <a:ea typeface="黑体" panose="02010609060101010101" pitchFamily="2" charset="-122"/>
              </a:rPr>
              <a:t>一句话，一辈子</a:t>
            </a:r>
            <a:r>
              <a:rPr lang="en-US" altLang="zh-CN" sz="3200" b="1">
                <a:solidFill>
                  <a:srgbClr val="0000CC"/>
                </a:solidFill>
                <a:latin typeface="黑体" panose="02010609060101010101" pitchFamily="2" charset="-122"/>
                <a:ea typeface="黑体" panose="02010609060101010101" pitchFamily="2" charset="-122"/>
              </a:rPr>
              <a:t>》</a:t>
            </a:r>
            <a:r>
              <a:rPr lang="zh-CN" altLang="en-US" sz="3200" b="1">
                <a:solidFill>
                  <a:srgbClr val="0000CC"/>
                </a:solidFill>
                <a:latin typeface="黑体" panose="02010609060101010101" pitchFamily="2" charset="-122"/>
                <a:ea typeface="黑体" panose="02010609060101010101" pitchFamily="2" charset="-122"/>
              </a:rPr>
              <a:t>　　　</a:t>
            </a:r>
            <a:r>
              <a:rPr lang="zh-CN" altLang="en-US" sz="3200" b="1">
                <a:solidFill>
                  <a:srgbClr val="0000CC"/>
                </a:solidFill>
                <a:latin typeface="楷体_GB2312" pitchFamily="49" charset="-122"/>
                <a:ea typeface="楷体_GB2312" pitchFamily="49" charset="-122"/>
              </a:rPr>
              <a:t>（ </a:t>
            </a:r>
            <a:r>
              <a:rPr lang="zh-CN" altLang="en-US" sz="3200" b="1" dirty="0">
                <a:solidFill>
                  <a:srgbClr val="0000CC"/>
                </a:solidFill>
                <a:latin typeface="Arial" panose="020B0604020202020204" pitchFamily="34" charset="0"/>
                <a:ea typeface="楷体_GB2312" pitchFamily="49" charset="-122"/>
              </a:rPr>
              <a:t>“</a:t>
            </a:r>
            <a:r>
              <a:rPr lang="zh-CN" altLang="en-US" sz="3200" b="1" dirty="0">
                <a:solidFill>
                  <a:srgbClr val="0000CC"/>
                </a:solidFill>
                <a:latin typeface="楷体_GB2312" pitchFamily="49" charset="-122"/>
                <a:ea typeface="楷体_GB2312" pitchFamily="49" charset="-122"/>
              </a:rPr>
              <a:t>诚信</a:t>
            </a:r>
            <a:r>
              <a:rPr lang="zh-CN" altLang="en-US" sz="3200" b="1" dirty="0">
                <a:solidFill>
                  <a:srgbClr val="0000CC"/>
                </a:solidFill>
                <a:latin typeface="Arial" panose="020B0604020202020204" pitchFamily="34" charset="0"/>
                <a:ea typeface="楷体_GB2312" pitchFamily="49" charset="-122"/>
              </a:rPr>
              <a:t>”</a:t>
            </a:r>
            <a:r>
              <a:rPr lang="zh-CN" altLang="en-US" sz="3200" b="1">
                <a:solidFill>
                  <a:srgbClr val="0000CC"/>
                </a:solidFill>
                <a:latin typeface="楷体_GB2312" pitchFamily="49" charset="-122"/>
                <a:ea typeface="楷体_GB2312" pitchFamily="49" charset="-122"/>
              </a:rPr>
              <a:t>）</a:t>
            </a:r>
            <a:endParaRPr lang="zh-CN" altLang="en-US" sz="3200" b="1">
              <a:solidFill>
                <a:srgbClr val="0000CC"/>
              </a:solidFill>
              <a:latin typeface="楷体_GB2312" pitchFamily="49" charset="-122"/>
              <a:ea typeface="楷体_GB2312" pitchFamily="49" charset="-122"/>
            </a:endParaRPr>
          </a:p>
          <a:p>
            <a:pPr marL="342900" indent="-342900">
              <a:spcBef>
                <a:spcPct val="20000"/>
              </a:spcBef>
              <a:buClr>
                <a:schemeClr val="folHlink"/>
              </a:buClr>
              <a:buSzPct val="60000"/>
              <a:buFont typeface="Wingdings" panose="05000000000000000000" pitchFamily="2" charset="2"/>
            </a:pPr>
            <a:r>
              <a:rPr lang="en-US" altLang="zh-CN" sz="3200" b="1">
                <a:solidFill>
                  <a:srgbClr val="0000CC"/>
                </a:solidFill>
                <a:latin typeface="黑体" panose="02010609060101010101" pitchFamily="2" charset="-122"/>
                <a:ea typeface="黑体" panose="02010609060101010101" pitchFamily="2" charset="-122"/>
              </a:rPr>
              <a:t>《</a:t>
            </a:r>
            <a:r>
              <a:rPr lang="zh-CN" altLang="en-US" sz="3200" b="1">
                <a:solidFill>
                  <a:srgbClr val="0000CC"/>
                </a:solidFill>
                <a:latin typeface="黑体" panose="02010609060101010101" pitchFamily="2" charset="-122"/>
                <a:ea typeface="黑体" panose="02010609060101010101" pitchFamily="2" charset="-122"/>
              </a:rPr>
              <a:t>我选择，我喜欢</a:t>
            </a:r>
            <a:r>
              <a:rPr lang="en-US" altLang="zh-CN" sz="3200" b="1">
                <a:solidFill>
                  <a:srgbClr val="0000CC"/>
                </a:solidFill>
                <a:latin typeface="黑体" panose="02010609060101010101" pitchFamily="2" charset="-122"/>
                <a:ea typeface="黑体" panose="02010609060101010101" pitchFamily="2" charset="-122"/>
              </a:rPr>
              <a:t>》 </a:t>
            </a:r>
            <a:r>
              <a:rPr lang="en-US" altLang="zh-CN" sz="3200" b="1">
                <a:solidFill>
                  <a:srgbClr val="0000CC"/>
                </a:solidFill>
                <a:latin typeface="楷体_GB2312" pitchFamily="49" charset="-122"/>
                <a:ea typeface="楷体_GB2312" pitchFamily="49" charset="-122"/>
              </a:rPr>
              <a:t>( </a:t>
            </a:r>
            <a:r>
              <a:rPr lang="en-US" altLang="zh-CN" sz="3200" b="1" dirty="0">
                <a:solidFill>
                  <a:srgbClr val="0000CC"/>
                </a:solidFill>
                <a:latin typeface="Arial" panose="020B0604020202020204" pitchFamily="34" charset="0"/>
                <a:ea typeface="楷体_GB2312" pitchFamily="49" charset="-122"/>
              </a:rPr>
              <a:t>“</a:t>
            </a:r>
            <a:r>
              <a:rPr lang="zh-CN" altLang="en-US" sz="3200" b="1" dirty="0">
                <a:solidFill>
                  <a:srgbClr val="0000CC"/>
                </a:solidFill>
                <a:latin typeface="楷体_GB2312" pitchFamily="49" charset="-122"/>
                <a:ea typeface="楷体_GB2312" pitchFamily="49" charset="-122"/>
              </a:rPr>
              <a:t>心灵的选择</a:t>
            </a:r>
            <a:r>
              <a:rPr lang="zh-CN" altLang="en-US" sz="3200" b="1" dirty="0">
                <a:solidFill>
                  <a:srgbClr val="0000CC"/>
                </a:solidFill>
                <a:latin typeface="Arial" panose="020B0604020202020204" pitchFamily="34" charset="0"/>
                <a:ea typeface="楷体_GB2312" pitchFamily="49" charset="-122"/>
              </a:rPr>
              <a:t>”</a:t>
            </a:r>
            <a:r>
              <a:rPr lang="en-US" altLang="zh-CN" sz="3200" b="1">
                <a:solidFill>
                  <a:srgbClr val="0000CC"/>
                </a:solidFill>
                <a:latin typeface="楷体_GB2312" pitchFamily="49" charset="-122"/>
                <a:ea typeface="楷体_GB2312" pitchFamily="49" charset="-122"/>
              </a:rPr>
              <a:t>)</a:t>
            </a:r>
            <a:endParaRPr lang="en-US" altLang="zh-CN" sz="3200" b="1">
              <a:solidFill>
                <a:srgbClr val="0000CC"/>
              </a:solidFill>
              <a:latin typeface="楷体_GB2312" pitchFamily="49" charset="-122"/>
              <a:ea typeface="楷体_GB2312" pitchFamily="49" charset="-122"/>
            </a:endParaRPr>
          </a:p>
          <a:p>
            <a:pPr marL="342900" indent="-342900">
              <a:spcBef>
                <a:spcPct val="20000"/>
              </a:spcBef>
              <a:buClr>
                <a:schemeClr val="folHlink"/>
              </a:buClr>
              <a:buSzPct val="60000"/>
              <a:buFont typeface="Wingdings" panose="05000000000000000000" pitchFamily="2" charset="2"/>
            </a:pPr>
            <a:r>
              <a:rPr lang="en-US" altLang="zh-CN" sz="3200" b="1">
                <a:solidFill>
                  <a:srgbClr val="0000CC"/>
                </a:solidFill>
                <a:latin typeface="黑体" panose="02010609060101010101" pitchFamily="2" charset="-122"/>
                <a:ea typeface="黑体" panose="02010609060101010101" pitchFamily="2" charset="-122"/>
              </a:rPr>
              <a:t>《</a:t>
            </a:r>
            <a:r>
              <a:rPr lang="zh-CN" altLang="en-US" sz="3200" b="1">
                <a:solidFill>
                  <a:srgbClr val="0000CC"/>
                </a:solidFill>
                <a:latin typeface="黑体" panose="02010609060101010101" pitchFamily="2" charset="-122"/>
                <a:ea typeface="黑体" panose="02010609060101010101" pitchFamily="2" charset="-122"/>
              </a:rPr>
              <a:t>感时花溅泪</a:t>
            </a:r>
            <a:r>
              <a:rPr lang="en-US" altLang="zh-CN" sz="3200" b="1">
                <a:solidFill>
                  <a:srgbClr val="0000CC"/>
                </a:solidFill>
                <a:latin typeface="黑体" panose="02010609060101010101" pitchFamily="2" charset="-122"/>
                <a:ea typeface="黑体" panose="02010609060101010101" pitchFamily="2" charset="-122"/>
              </a:rPr>
              <a:t>》《</a:t>
            </a:r>
            <a:r>
              <a:rPr lang="zh-CN" altLang="en-US" sz="3200" b="1">
                <a:solidFill>
                  <a:srgbClr val="0000CC"/>
                </a:solidFill>
                <a:latin typeface="黑体" panose="02010609060101010101" pitchFamily="2" charset="-122"/>
                <a:ea typeface="黑体" panose="02010609060101010101" pitchFamily="2" charset="-122"/>
              </a:rPr>
              <a:t>问世间情为何物</a:t>
            </a:r>
            <a:r>
              <a:rPr lang="en-US" altLang="zh-CN" sz="3200" b="1">
                <a:solidFill>
                  <a:srgbClr val="0000CC"/>
                </a:solidFill>
                <a:latin typeface="黑体" panose="02010609060101010101" pitchFamily="2" charset="-122"/>
                <a:ea typeface="黑体" panose="02010609060101010101" pitchFamily="2" charset="-122"/>
              </a:rPr>
              <a:t>》</a:t>
            </a:r>
            <a:endParaRPr lang="en-US" altLang="zh-CN" sz="3200" b="1">
              <a:solidFill>
                <a:srgbClr val="0000CC"/>
              </a:solidFill>
              <a:latin typeface="黑体" panose="02010609060101010101" pitchFamily="2" charset="-122"/>
              <a:ea typeface="黑体" panose="02010609060101010101" pitchFamily="2" charset="-122"/>
            </a:endParaRPr>
          </a:p>
          <a:p>
            <a:pPr marL="342900" indent="-342900">
              <a:spcBef>
                <a:spcPct val="20000"/>
              </a:spcBef>
              <a:buClr>
                <a:schemeClr val="folHlink"/>
              </a:buClr>
              <a:buSzPct val="60000"/>
              <a:buFont typeface="Wingdings" panose="05000000000000000000" pitchFamily="2" charset="2"/>
            </a:pPr>
            <a:r>
              <a:rPr lang="en-US" altLang="zh-CN" sz="3200" b="1">
                <a:solidFill>
                  <a:srgbClr val="0000CC"/>
                </a:solidFill>
                <a:latin typeface="黑体" panose="02010609060101010101" pitchFamily="2" charset="-122"/>
                <a:ea typeface="黑体" panose="02010609060101010101" pitchFamily="2" charset="-122"/>
              </a:rPr>
              <a:t>《</a:t>
            </a:r>
            <a:r>
              <a:rPr lang="zh-CN" altLang="en-US" sz="3200" b="1">
                <a:solidFill>
                  <a:srgbClr val="0000CC"/>
                </a:solidFill>
                <a:latin typeface="黑体" panose="02010609060101010101" pitchFamily="2" charset="-122"/>
                <a:ea typeface="黑体" panose="02010609060101010101" pitchFamily="2" charset="-122"/>
              </a:rPr>
              <a:t>我悄悄地蒙上你的眼睛</a:t>
            </a:r>
            <a:r>
              <a:rPr lang="en-US" altLang="zh-CN" sz="3200" b="1">
                <a:solidFill>
                  <a:srgbClr val="0000CC"/>
                </a:solidFill>
                <a:latin typeface="黑体" panose="02010609060101010101" pitchFamily="2" charset="-122"/>
                <a:ea typeface="黑体" panose="02010609060101010101" pitchFamily="2" charset="-122"/>
              </a:rPr>
              <a:t>》《</a:t>
            </a:r>
            <a:r>
              <a:rPr lang="zh-CN" altLang="en-US" sz="3200" b="1">
                <a:solidFill>
                  <a:srgbClr val="0000CC"/>
                </a:solidFill>
                <a:latin typeface="黑体" panose="02010609060101010101" pitchFamily="2" charset="-122"/>
                <a:ea typeface="黑体" panose="02010609060101010101" pitchFamily="2" charset="-122"/>
              </a:rPr>
              <a:t>借我一双慧眼</a:t>
            </a:r>
            <a:r>
              <a:rPr lang="en-US" altLang="zh-CN" sz="3200" b="1">
                <a:solidFill>
                  <a:srgbClr val="0000CC"/>
                </a:solidFill>
                <a:latin typeface="黑体" panose="02010609060101010101" pitchFamily="2" charset="-122"/>
                <a:ea typeface="黑体" panose="02010609060101010101" pitchFamily="2" charset="-122"/>
              </a:rPr>
              <a:t>》</a:t>
            </a:r>
            <a:endParaRPr lang="en-US" altLang="zh-CN" sz="3200" b="1">
              <a:solidFill>
                <a:srgbClr val="0000CC"/>
              </a:solidFill>
              <a:latin typeface="黑体" panose="02010609060101010101" pitchFamily="2" charset="-122"/>
              <a:ea typeface="黑体" panose="02010609060101010101" pitchFamily="2" charset="-122"/>
            </a:endParaRPr>
          </a:p>
          <a:p>
            <a:pPr marL="342900" indent="-342900">
              <a:spcBef>
                <a:spcPct val="20000"/>
              </a:spcBef>
              <a:buClr>
                <a:schemeClr val="folHlink"/>
              </a:buClr>
              <a:buSzPct val="60000"/>
              <a:buFont typeface="Wingdings" panose="05000000000000000000" pitchFamily="2" charset="2"/>
            </a:pPr>
            <a:r>
              <a:rPr lang="en-US" altLang="zh-CN" sz="3200" b="1">
                <a:solidFill>
                  <a:srgbClr val="0000CC"/>
                </a:solidFill>
                <a:latin typeface="黑体" panose="02010609060101010101" pitchFamily="2" charset="-122"/>
                <a:ea typeface="黑体" panose="02010609060101010101" pitchFamily="2" charset="-122"/>
              </a:rPr>
              <a:t>         </a:t>
            </a:r>
            <a:r>
              <a:rPr lang="zh-CN" altLang="en-US" sz="3200" b="1">
                <a:solidFill>
                  <a:srgbClr val="0000CC"/>
                </a:solidFill>
                <a:latin typeface="楷体_GB2312" pitchFamily="49" charset="-122"/>
                <a:ea typeface="楷体_GB2312" pitchFamily="49" charset="-122"/>
              </a:rPr>
              <a:t>（ </a:t>
            </a:r>
            <a:r>
              <a:rPr lang="zh-CN" altLang="en-US" sz="3200" b="1" dirty="0">
                <a:solidFill>
                  <a:srgbClr val="0000CC"/>
                </a:solidFill>
                <a:latin typeface="Arial" panose="020B0604020202020204" pitchFamily="34" charset="0"/>
                <a:ea typeface="楷体_GB2312" pitchFamily="49" charset="-122"/>
              </a:rPr>
              <a:t>“</a:t>
            </a:r>
            <a:r>
              <a:rPr lang="zh-CN" altLang="en-US" sz="3200" b="1">
                <a:solidFill>
                  <a:srgbClr val="0000CC"/>
                </a:solidFill>
                <a:latin typeface="楷体_GB2312" pitchFamily="49" charset="-122"/>
                <a:ea typeface="楷体_GB2312" pitchFamily="49" charset="-122"/>
              </a:rPr>
              <a:t>感情亲疏和对事物的认知</a:t>
            </a:r>
            <a:r>
              <a:rPr lang="zh-CN" altLang="en-US" sz="3200" b="1">
                <a:solidFill>
                  <a:srgbClr val="0000CC"/>
                </a:solidFill>
                <a:latin typeface="Arial" panose="020B0604020202020204" pitchFamily="34" charset="0"/>
                <a:ea typeface="楷体_GB2312" pitchFamily="49" charset="-122"/>
              </a:rPr>
              <a:t>”</a:t>
            </a:r>
            <a:r>
              <a:rPr lang="zh-CN" altLang="en-US" sz="3200" b="1">
                <a:solidFill>
                  <a:srgbClr val="0000CC"/>
                </a:solidFill>
                <a:latin typeface="楷体_GB2312" pitchFamily="49" charset="-122"/>
                <a:ea typeface="楷体_GB2312" pitchFamily="49" charset="-122"/>
              </a:rPr>
              <a:t>）</a:t>
            </a:r>
            <a:endParaRPr lang="zh-CN" altLang="en-US" sz="3200" b="1">
              <a:solidFill>
                <a:srgbClr val="0000CC"/>
              </a:solidFill>
              <a:latin typeface="楷体_GB2312" pitchFamily="49" charset="-122"/>
              <a:ea typeface="楷体_GB2312" pitchFamily="49" charset="-122"/>
            </a:endParaRPr>
          </a:p>
          <a:p>
            <a:pPr marL="342900" indent="-342900">
              <a:spcBef>
                <a:spcPct val="20000"/>
              </a:spcBef>
              <a:buClr>
                <a:schemeClr val="folHlink"/>
              </a:buClr>
              <a:buSzPct val="60000"/>
              <a:buFont typeface="Wingdings" panose="05000000000000000000" pitchFamily="2" charset="2"/>
            </a:pPr>
            <a:r>
              <a:rPr lang="en-US" altLang="zh-CN" sz="3200" b="1">
                <a:solidFill>
                  <a:srgbClr val="0000CC"/>
                </a:solidFill>
                <a:latin typeface="黑体" panose="02010609060101010101" pitchFamily="2" charset="-122"/>
                <a:ea typeface="黑体" panose="02010609060101010101" pitchFamily="2" charset="-122"/>
              </a:rPr>
              <a:t>《</a:t>
            </a:r>
            <a:r>
              <a:rPr lang="zh-CN" altLang="en-US" sz="3200" b="1">
                <a:solidFill>
                  <a:srgbClr val="0000CC"/>
                </a:solidFill>
                <a:latin typeface="黑体" panose="02010609060101010101" pitchFamily="2" charset="-122"/>
                <a:ea typeface="黑体" panose="02010609060101010101" pitchFamily="2" charset="-122"/>
              </a:rPr>
              <a:t>追忆似水流年</a:t>
            </a:r>
            <a:r>
              <a:rPr lang="en-US" altLang="zh-CN" sz="3200" b="1">
                <a:solidFill>
                  <a:srgbClr val="0000CC"/>
                </a:solidFill>
                <a:latin typeface="黑体" panose="02010609060101010101" pitchFamily="2" charset="-122"/>
                <a:ea typeface="黑体" panose="02010609060101010101" pitchFamily="2" charset="-122"/>
              </a:rPr>
              <a:t>》</a:t>
            </a:r>
            <a:r>
              <a:rPr lang="zh-CN" altLang="en-US" sz="3200" b="1">
                <a:solidFill>
                  <a:srgbClr val="0000CC"/>
                </a:solidFill>
                <a:latin typeface="楷体_GB2312" pitchFamily="49" charset="-122"/>
                <a:ea typeface="楷体_GB2312" pitchFamily="49" charset="-122"/>
              </a:rPr>
              <a:t>（ </a:t>
            </a:r>
            <a:r>
              <a:rPr lang="zh-CN" altLang="en-US" sz="3200" b="1" dirty="0">
                <a:solidFill>
                  <a:srgbClr val="0000CC"/>
                </a:solidFill>
                <a:latin typeface="Arial" panose="020B0604020202020204" pitchFamily="34" charset="0"/>
                <a:ea typeface="楷体_GB2312" pitchFamily="49" charset="-122"/>
              </a:rPr>
              <a:t>“</a:t>
            </a:r>
            <a:r>
              <a:rPr lang="zh-CN" altLang="en-US" sz="3200" b="1" dirty="0">
                <a:solidFill>
                  <a:srgbClr val="0000CC"/>
                </a:solidFill>
                <a:latin typeface="楷体_GB2312" pitchFamily="49" charset="-122"/>
                <a:ea typeface="楷体_GB2312" pitchFamily="49" charset="-122"/>
              </a:rPr>
              <a:t>跑的体验</a:t>
            </a:r>
            <a:r>
              <a:rPr lang="zh-CN" altLang="en-US" sz="3200" b="1" dirty="0">
                <a:solidFill>
                  <a:srgbClr val="0000CC"/>
                </a:solidFill>
                <a:latin typeface="Arial" panose="020B0604020202020204" pitchFamily="34" charset="0"/>
                <a:ea typeface="楷体_GB2312" pitchFamily="49" charset="-122"/>
              </a:rPr>
              <a:t>”</a:t>
            </a:r>
            <a:r>
              <a:rPr lang="zh-CN" altLang="en-US" sz="3200" b="1">
                <a:solidFill>
                  <a:srgbClr val="0000CC"/>
                </a:solidFill>
                <a:latin typeface="楷体_GB2312" pitchFamily="49" charset="-122"/>
                <a:ea typeface="楷体_GB2312" pitchFamily="49" charset="-122"/>
              </a:rPr>
              <a:t> ）</a:t>
            </a:r>
            <a:endParaRPr lang="zh-CN" altLang="en-US" sz="3200" b="1">
              <a:solidFill>
                <a:srgbClr val="0000CC"/>
              </a:solidFill>
              <a:latin typeface="楷体_GB2312" pitchFamily="49" charset="-122"/>
              <a:ea typeface="楷体_GB2312" pitchFamily="49" charset="-122"/>
            </a:endParaRPr>
          </a:p>
          <a:p>
            <a:pPr marL="342900" indent="-342900">
              <a:spcBef>
                <a:spcPct val="20000"/>
              </a:spcBef>
              <a:buClr>
                <a:schemeClr val="folHlink"/>
              </a:buClr>
              <a:buSzPct val="60000"/>
              <a:buFont typeface="Wingdings" panose="05000000000000000000" pitchFamily="2" charset="2"/>
            </a:pPr>
            <a:r>
              <a:rPr lang="en-US" altLang="zh-CN" sz="3200" b="1">
                <a:solidFill>
                  <a:srgbClr val="0000CC"/>
                </a:solidFill>
                <a:latin typeface="黑体" panose="02010609060101010101" pitchFamily="2" charset="-122"/>
                <a:ea typeface="黑体" panose="02010609060101010101" pitchFamily="2" charset="-122"/>
              </a:rPr>
              <a:t>《</a:t>
            </a:r>
            <a:r>
              <a:rPr lang="zh-CN" altLang="en-US" sz="3200" b="1">
                <a:solidFill>
                  <a:srgbClr val="0000CC"/>
                </a:solidFill>
                <a:latin typeface="黑体" panose="02010609060101010101" pitchFamily="2" charset="-122"/>
                <a:ea typeface="黑体" panose="02010609060101010101" pitchFamily="2" charset="-122"/>
              </a:rPr>
              <a:t>掀起你的盖头来</a:t>
            </a:r>
            <a:r>
              <a:rPr lang="en-US" altLang="zh-CN" sz="3200" b="1">
                <a:solidFill>
                  <a:srgbClr val="0000CC"/>
                </a:solidFill>
                <a:latin typeface="黑体" panose="02010609060101010101" pitchFamily="2" charset="-122"/>
                <a:ea typeface="黑体" panose="02010609060101010101" pitchFamily="2" charset="-122"/>
              </a:rPr>
              <a:t>》</a:t>
            </a:r>
            <a:endParaRPr lang="en-US" altLang="zh-CN" sz="3200" b="1">
              <a:solidFill>
                <a:srgbClr val="0000CC"/>
              </a:solidFill>
              <a:latin typeface="黑体" panose="02010609060101010101" pitchFamily="2" charset="-122"/>
              <a:ea typeface="黑体" panose="02010609060101010101" pitchFamily="2" charset="-122"/>
            </a:endParaRPr>
          </a:p>
          <a:p>
            <a:pPr marL="342900" indent="-342900">
              <a:spcBef>
                <a:spcPct val="20000"/>
              </a:spcBef>
              <a:buClr>
                <a:schemeClr val="folHlink"/>
              </a:buClr>
              <a:buSzPct val="60000"/>
              <a:buFont typeface="Wingdings" panose="05000000000000000000" pitchFamily="2" charset="2"/>
            </a:pPr>
            <a:r>
              <a:rPr lang="en-US" altLang="zh-CN" sz="3200" b="1">
                <a:solidFill>
                  <a:srgbClr val="0000CC"/>
                </a:solidFill>
                <a:latin typeface="黑体" panose="02010609060101010101" pitchFamily="2" charset="-122"/>
                <a:ea typeface="黑体" panose="02010609060101010101" pitchFamily="2" charset="-122"/>
              </a:rPr>
              <a:t>         </a:t>
            </a:r>
            <a:r>
              <a:rPr lang="zh-CN" altLang="en-US" sz="3200" b="1">
                <a:solidFill>
                  <a:srgbClr val="0000CC"/>
                </a:solidFill>
                <a:latin typeface="楷体_GB2312" pitchFamily="49" charset="-122"/>
                <a:ea typeface="楷体_GB2312" pitchFamily="49" charset="-122"/>
              </a:rPr>
              <a:t>（ </a:t>
            </a:r>
            <a:r>
              <a:rPr lang="zh-CN" altLang="en-US" sz="3200" b="1" dirty="0">
                <a:solidFill>
                  <a:srgbClr val="0000CC"/>
                </a:solidFill>
                <a:latin typeface="Arial" panose="020B0604020202020204" pitchFamily="34" charset="0"/>
                <a:ea typeface="楷体_GB2312" pitchFamily="49" charset="-122"/>
              </a:rPr>
              <a:t>“</a:t>
            </a:r>
            <a:r>
              <a:rPr lang="zh-CN" altLang="en-US" sz="3200" b="1">
                <a:solidFill>
                  <a:srgbClr val="0000CC"/>
                </a:solidFill>
                <a:latin typeface="楷体_GB2312" pitchFamily="49" charset="-122"/>
                <a:ea typeface="楷体_GB2312" pitchFamily="49" charset="-122"/>
              </a:rPr>
              <a:t>凤头、猪肚、豹尾</a:t>
            </a:r>
            <a:r>
              <a:rPr lang="zh-CN" altLang="en-US" sz="3200" b="1">
                <a:solidFill>
                  <a:srgbClr val="0000CC"/>
                </a:solidFill>
                <a:latin typeface="Arial" panose="020B0604020202020204" pitchFamily="34" charset="0"/>
                <a:ea typeface="楷体_GB2312" pitchFamily="49" charset="-122"/>
              </a:rPr>
              <a:t>”</a:t>
            </a:r>
            <a:r>
              <a:rPr lang="zh-CN" altLang="en-US" sz="3200" b="1">
                <a:solidFill>
                  <a:srgbClr val="0000CC"/>
                </a:solidFill>
                <a:latin typeface="楷体_GB2312" pitchFamily="49" charset="-122"/>
                <a:ea typeface="楷体_GB2312" pitchFamily="49" charset="-122"/>
              </a:rPr>
              <a:t> ）</a:t>
            </a:r>
            <a:endParaRPr lang="zh-CN" altLang="en-US" sz="3200" b="1">
              <a:solidFill>
                <a:srgbClr val="0000CC"/>
              </a:solidFill>
              <a:latin typeface="楷体_GB2312" pitchFamily="49" charset="-122"/>
              <a:ea typeface="楷体_GB2312" pitchFamily="49" charset="-122"/>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5988358">
                                            <p:txEl>
                                              <p:charRg st="0" end="18"/>
                                            </p:txEl>
                                          </p:spTgt>
                                        </p:tgtEl>
                                        <p:attrNameLst>
                                          <p:attrName>style.visibility</p:attrName>
                                        </p:attrNameLst>
                                      </p:cBhvr>
                                      <p:to>
                                        <p:strVal val="visible"/>
                                      </p:to>
                                    </p:set>
                                    <p:animEffect transition="in" filter="barn(outVertical)">
                                      <p:cBhvr>
                                        <p:cTn id="7" dur="500"/>
                                        <p:tgtEl>
                                          <p:spTgt spid="5988358">
                                            <p:txEl>
                                              <p:charRg st="0" end="18"/>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37" fill="hold" grpId="0" nodeType="clickEffect">
                                  <p:stCondLst>
                                    <p:cond delay="0"/>
                                  </p:stCondLst>
                                  <p:childTnLst>
                                    <p:set>
                                      <p:cBhvr>
                                        <p:cTn id="11" dur="1" fill="hold">
                                          <p:stCondLst>
                                            <p:cond delay="0"/>
                                          </p:stCondLst>
                                        </p:cTn>
                                        <p:tgtEl>
                                          <p:spTgt spid="5988358">
                                            <p:txEl>
                                              <p:charRg st="18" end="38"/>
                                            </p:txEl>
                                          </p:spTgt>
                                        </p:tgtEl>
                                        <p:attrNameLst>
                                          <p:attrName>style.visibility</p:attrName>
                                        </p:attrNameLst>
                                      </p:cBhvr>
                                      <p:to>
                                        <p:strVal val="visible"/>
                                      </p:to>
                                    </p:set>
                                    <p:animEffect transition="in" filter="barn(outVertical)">
                                      <p:cBhvr>
                                        <p:cTn id="12" dur="500"/>
                                        <p:tgtEl>
                                          <p:spTgt spid="5988358">
                                            <p:txEl>
                                              <p:charRg st="18" end="38"/>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37" fill="hold" grpId="0" nodeType="clickEffect">
                                  <p:stCondLst>
                                    <p:cond delay="0"/>
                                  </p:stCondLst>
                                  <p:childTnLst>
                                    <p:set>
                                      <p:cBhvr>
                                        <p:cTn id="16" dur="1" fill="hold">
                                          <p:stCondLst>
                                            <p:cond delay="0"/>
                                          </p:stCondLst>
                                        </p:cTn>
                                        <p:tgtEl>
                                          <p:spTgt spid="5988358">
                                            <p:txEl>
                                              <p:charRg st="38" end="59"/>
                                            </p:txEl>
                                          </p:spTgt>
                                        </p:tgtEl>
                                        <p:attrNameLst>
                                          <p:attrName>style.visibility</p:attrName>
                                        </p:attrNameLst>
                                      </p:cBhvr>
                                      <p:to>
                                        <p:strVal val="visible"/>
                                      </p:to>
                                    </p:set>
                                    <p:animEffect transition="in" filter="barn(outVertical)">
                                      <p:cBhvr>
                                        <p:cTn id="17" dur="500"/>
                                        <p:tgtEl>
                                          <p:spTgt spid="5988358">
                                            <p:txEl>
                                              <p:charRg st="38" end="59"/>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37" fill="hold" grpId="0" nodeType="clickEffect">
                                  <p:stCondLst>
                                    <p:cond delay="0"/>
                                  </p:stCondLst>
                                  <p:childTnLst>
                                    <p:set>
                                      <p:cBhvr>
                                        <p:cTn id="21" dur="1" fill="hold">
                                          <p:stCondLst>
                                            <p:cond delay="0"/>
                                          </p:stCondLst>
                                        </p:cTn>
                                        <p:tgtEl>
                                          <p:spTgt spid="5988358">
                                            <p:txEl>
                                              <p:charRg st="59" end="76"/>
                                            </p:txEl>
                                          </p:spTgt>
                                        </p:tgtEl>
                                        <p:attrNameLst>
                                          <p:attrName>style.visibility</p:attrName>
                                        </p:attrNameLst>
                                      </p:cBhvr>
                                      <p:to>
                                        <p:strVal val="visible"/>
                                      </p:to>
                                    </p:set>
                                    <p:animEffect transition="in" filter="barn(outVertical)">
                                      <p:cBhvr>
                                        <p:cTn id="22" dur="500"/>
                                        <p:tgtEl>
                                          <p:spTgt spid="5988358">
                                            <p:txEl>
                                              <p:charRg st="59" end="7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37" fill="hold" grpId="0" nodeType="clickEffect">
                                  <p:stCondLst>
                                    <p:cond delay="0"/>
                                  </p:stCondLst>
                                  <p:childTnLst>
                                    <p:set>
                                      <p:cBhvr>
                                        <p:cTn id="26" dur="1" fill="hold">
                                          <p:stCondLst>
                                            <p:cond delay="0"/>
                                          </p:stCondLst>
                                        </p:cTn>
                                        <p:tgtEl>
                                          <p:spTgt spid="5988358">
                                            <p:txEl>
                                              <p:charRg st="76" end="97"/>
                                            </p:txEl>
                                          </p:spTgt>
                                        </p:tgtEl>
                                        <p:attrNameLst>
                                          <p:attrName>style.visibility</p:attrName>
                                        </p:attrNameLst>
                                      </p:cBhvr>
                                      <p:to>
                                        <p:strVal val="visible"/>
                                      </p:to>
                                    </p:set>
                                    <p:animEffect transition="in" filter="barn(outVertical)">
                                      <p:cBhvr>
                                        <p:cTn id="27" dur="500"/>
                                        <p:tgtEl>
                                          <p:spTgt spid="5988358">
                                            <p:txEl>
                                              <p:charRg st="76" end="9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37" fill="hold" grpId="0" nodeType="clickEffect">
                                  <p:stCondLst>
                                    <p:cond delay="0"/>
                                  </p:stCondLst>
                                  <p:childTnLst>
                                    <p:set>
                                      <p:cBhvr>
                                        <p:cTn id="31" dur="1" fill="hold">
                                          <p:stCondLst>
                                            <p:cond delay="0"/>
                                          </p:stCondLst>
                                        </p:cTn>
                                        <p:tgtEl>
                                          <p:spTgt spid="5988358">
                                            <p:txEl>
                                              <p:charRg st="97" end="123"/>
                                            </p:txEl>
                                          </p:spTgt>
                                        </p:tgtEl>
                                        <p:attrNameLst>
                                          <p:attrName>style.visibility</p:attrName>
                                        </p:attrNameLst>
                                      </p:cBhvr>
                                      <p:to>
                                        <p:strVal val="visible"/>
                                      </p:to>
                                    </p:set>
                                    <p:animEffect transition="in" filter="barn(outVertical)">
                                      <p:cBhvr>
                                        <p:cTn id="32" dur="500"/>
                                        <p:tgtEl>
                                          <p:spTgt spid="5988358">
                                            <p:txEl>
                                              <p:charRg st="97" end="12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37" fill="hold" grpId="0" nodeType="clickEffect">
                                  <p:stCondLst>
                                    <p:cond delay="0"/>
                                  </p:stCondLst>
                                  <p:childTnLst>
                                    <p:set>
                                      <p:cBhvr>
                                        <p:cTn id="36" dur="1" fill="hold">
                                          <p:stCondLst>
                                            <p:cond delay="0"/>
                                          </p:stCondLst>
                                        </p:cTn>
                                        <p:tgtEl>
                                          <p:spTgt spid="5988358">
                                            <p:txEl>
                                              <p:charRg st="123" end="142"/>
                                            </p:txEl>
                                          </p:spTgt>
                                        </p:tgtEl>
                                        <p:attrNameLst>
                                          <p:attrName>style.visibility</p:attrName>
                                        </p:attrNameLst>
                                      </p:cBhvr>
                                      <p:to>
                                        <p:strVal val="visible"/>
                                      </p:to>
                                    </p:set>
                                    <p:animEffect transition="in" filter="barn(outVertical)">
                                      <p:cBhvr>
                                        <p:cTn id="37" dur="500"/>
                                        <p:tgtEl>
                                          <p:spTgt spid="5988358">
                                            <p:txEl>
                                              <p:charRg st="123" end="14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37" fill="hold" grpId="0" nodeType="clickEffect">
                                  <p:stCondLst>
                                    <p:cond delay="0"/>
                                  </p:stCondLst>
                                  <p:childTnLst>
                                    <p:set>
                                      <p:cBhvr>
                                        <p:cTn id="41" dur="1" fill="hold">
                                          <p:stCondLst>
                                            <p:cond delay="0"/>
                                          </p:stCondLst>
                                        </p:cTn>
                                        <p:tgtEl>
                                          <p:spTgt spid="5988358">
                                            <p:txEl>
                                              <p:charRg st="142" end="152"/>
                                            </p:txEl>
                                          </p:spTgt>
                                        </p:tgtEl>
                                        <p:attrNameLst>
                                          <p:attrName>style.visibility</p:attrName>
                                        </p:attrNameLst>
                                      </p:cBhvr>
                                      <p:to>
                                        <p:strVal val="visible"/>
                                      </p:to>
                                    </p:set>
                                    <p:animEffect transition="in" filter="barn(outVertical)">
                                      <p:cBhvr>
                                        <p:cTn id="42" dur="500"/>
                                        <p:tgtEl>
                                          <p:spTgt spid="5988358">
                                            <p:txEl>
                                              <p:charRg st="142" end="15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37" fill="hold" grpId="0" nodeType="clickEffect">
                                  <p:stCondLst>
                                    <p:cond delay="0"/>
                                  </p:stCondLst>
                                  <p:childTnLst>
                                    <p:set>
                                      <p:cBhvr>
                                        <p:cTn id="46" dur="1" fill="hold">
                                          <p:stCondLst>
                                            <p:cond delay="0"/>
                                          </p:stCondLst>
                                        </p:cTn>
                                        <p:tgtEl>
                                          <p:spTgt spid="5988358">
                                            <p:txEl>
                                              <p:charRg st="152" end="176"/>
                                            </p:txEl>
                                          </p:spTgt>
                                        </p:tgtEl>
                                        <p:attrNameLst>
                                          <p:attrName>style.visibility</p:attrName>
                                        </p:attrNameLst>
                                      </p:cBhvr>
                                      <p:to>
                                        <p:strVal val="visible"/>
                                      </p:to>
                                    </p:set>
                                    <p:animEffect transition="in" filter="barn(outVertical)">
                                      <p:cBhvr>
                                        <p:cTn id="47" dur="500"/>
                                        <p:tgtEl>
                                          <p:spTgt spid="5988358">
                                            <p:txEl>
                                              <p:charRg st="152" end="17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88358"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89378" name="Text Box 2"/>
          <p:cNvSpPr txBox="1"/>
          <p:nvPr/>
        </p:nvSpPr>
        <p:spPr>
          <a:xfrm>
            <a:off x="158750" y="136525"/>
            <a:ext cx="184150" cy="519113"/>
          </a:xfrm>
          <a:prstGeom prst="rect">
            <a:avLst/>
          </a:prstGeom>
          <a:noFill/>
          <a:ln w="9525">
            <a:noFill/>
          </a:ln>
        </p:spPr>
        <p:txBody>
          <a:bodyPr wrap="none">
            <a:spAutoFit/>
          </a:bodyPr>
          <a:p>
            <a:pPr algn="ctr">
              <a:buFont typeface="Arial" panose="020B0604020202020204" pitchFamily="34" charset="0"/>
            </a:pPr>
            <a:endParaRPr sz="2800" b="1" dirty="0">
              <a:solidFill>
                <a:srgbClr val="FF0000"/>
              </a:solidFill>
              <a:latin typeface="Arial" panose="020B0604020202020204" pitchFamily="34" charset="0"/>
            </a:endParaRPr>
          </a:p>
        </p:txBody>
      </p:sp>
      <p:sp>
        <p:nvSpPr>
          <p:cNvPr id="5989379" name="Text Box 3"/>
          <p:cNvSpPr txBox="1"/>
          <p:nvPr/>
        </p:nvSpPr>
        <p:spPr>
          <a:xfrm>
            <a:off x="395288" y="692150"/>
            <a:ext cx="8388350" cy="5478463"/>
          </a:xfrm>
          <a:prstGeom prst="rect">
            <a:avLst/>
          </a:prstGeom>
          <a:noFill/>
          <a:ln w="9525">
            <a:noFill/>
          </a:ln>
        </p:spPr>
        <p:txBody>
          <a:bodyPr>
            <a:spAutoFit/>
          </a:bodyPr>
          <a:p>
            <a:pPr algn="just">
              <a:lnSpc>
                <a:spcPct val="140000"/>
              </a:lnSpc>
              <a:buFont typeface="Arial" panose="020B0604020202020204" pitchFamily="34" charset="0"/>
            </a:pP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爱是怎样炼成的</a:t>
            </a:r>
            <a:r>
              <a:rPr lang="en-US" altLang="zh-CN" sz="2800" b="1">
                <a:solidFill>
                  <a:srgbClr val="0000CC"/>
                </a:solidFill>
                <a:latin typeface="黑体" panose="02010609060101010101" pitchFamily="2" charset="-122"/>
                <a:ea typeface="黑体" panose="02010609060101010101" pitchFamily="2" charset="-122"/>
              </a:rPr>
              <a:t>》</a:t>
            </a:r>
            <a:r>
              <a:rPr lang="en-US" altLang="zh-CN" sz="2800" b="1">
                <a:solidFill>
                  <a:srgbClr val="0000CC"/>
                </a:solidFill>
                <a:latin typeface="楷体_GB2312" pitchFamily="49" charset="-122"/>
                <a:ea typeface="楷体_GB2312" pitchFamily="49" charset="-122"/>
              </a:rPr>
              <a:t> </a:t>
            </a:r>
            <a:r>
              <a:rPr lang="en-US" altLang="zh-CN" sz="2800" b="1" dirty="0">
                <a:solidFill>
                  <a:srgbClr val="0000CC"/>
                </a:solidFill>
                <a:latin typeface="Arial" panose="020B0604020202020204" pitchFamily="34" charset="0"/>
                <a:ea typeface="楷体_GB2312" pitchFamily="49" charset="-122"/>
              </a:rPr>
              <a:t>“</a:t>
            </a:r>
            <a:r>
              <a:rPr lang="zh-CN" altLang="en-US" sz="2800" b="1">
                <a:solidFill>
                  <a:srgbClr val="0000CC"/>
                </a:solidFill>
                <a:latin typeface="楷体_GB2312" pitchFamily="49" charset="-122"/>
                <a:ea typeface="楷体_GB2312" pitchFamily="49" charset="-122"/>
              </a:rPr>
              <a:t>答案是丰富多彩的</a:t>
            </a:r>
            <a:r>
              <a:rPr lang="zh-CN" altLang="en-US" sz="2800" b="1">
                <a:solidFill>
                  <a:srgbClr val="0000CC"/>
                </a:solidFill>
                <a:latin typeface="Arial" panose="020B0604020202020204" pitchFamily="34" charset="0"/>
                <a:ea typeface="楷体_GB2312" pitchFamily="49" charset="-122"/>
              </a:rPr>
              <a:t>”</a:t>
            </a:r>
            <a:endParaRPr lang="zh-CN" altLang="en-US" sz="2800" b="1">
              <a:solidFill>
                <a:srgbClr val="0000CC"/>
              </a:solidFill>
              <a:latin typeface="楷体_GB2312" pitchFamily="49" charset="-122"/>
              <a:ea typeface="楷体_GB2312" pitchFamily="49" charset="-122"/>
            </a:endParaRPr>
          </a:p>
          <a:p>
            <a:pPr algn="just">
              <a:lnSpc>
                <a:spcPct val="140000"/>
              </a:lnSpc>
              <a:buFont typeface="Arial" panose="020B0604020202020204" pitchFamily="34" charset="0"/>
            </a:pP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都是诚信惹的祸</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诚信，爱你没商量</a:t>
            </a:r>
            <a:r>
              <a:rPr lang="en-US" altLang="zh-CN" sz="2800" b="1">
                <a:solidFill>
                  <a:srgbClr val="0000CC"/>
                </a:solidFill>
                <a:latin typeface="黑体" panose="02010609060101010101" pitchFamily="2" charset="-122"/>
                <a:ea typeface="黑体" panose="02010609060101010101" pitchFamily="2" charset="-122"/>
              </a:rPr>
              <a:t>》</a:t>
            </a:r>
            <a:endParaRPr lang="en-US" altLang="zh-CN" sz="2800" b="1">
              <a:solidFill>
                <a:srgbClr val="0000CC"/>
              </a:solidFill>
              <a:latin typeface="黑体" panose="02010609060101010101" pitchFamily="2" charset="-122"/>
              <a:ea typeface="黑体" panose="02010609060101010101" pitchFamily="2" charset="-122"/>
            </a:endParaRPr>
          </a:p>
          <a:p>
            <a:pPr algn="just">
              <a:lnSpc>
                <a:spcPct val="140000"/>
              </a:lnSpc>
              <a:buFont typeface="Arial" panose="020B0604020202020204" pitchFamily="34" charset="0"/>
            </a:pP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若为人生故 诚信不可抛</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楷体_GB2312" pitchFamily="49" charset="-122"/>
                <a:ea typeface="楷体_GB2312" pitchFamily="49" charset="-122"/>
              </a:rPr>
              <a:t>（ </a:t>
            </a:r>
            <a:r>
              <a:rPr lang="zh-CN" altLang="en-US" sz="2800" b="1" dirty="0">
                <a:solidFill>
                  <a:srgbClr val="0000CC"/>
                </a:solidFill>
                <a:latin typeface="Arial" panose="020B0604020202020204" pitchFamily="34" charset="0"/>
                <a:ea typeface="楷体_GB2312" pitchFamily="49" charset="-122"/>
              </a:rPr>
              <a:t>“</a:t>
            </a:r>
            <a:r>
              <a:rPr lang="zh-CN" altLang="en-US" sz="2800" b="1" dirty="0">
                <a:solidFill>
                  <a:srgbClr val="0000CC"/>
                </a:solidFill>
                <a:latin typeface="楷体_GB2312" pitchFamily="49" charset="-122"/>
                <a:ea typeface="楷体_GB2312" pitchFamily="49" charset="-122"/>
              </a:rPr>
              <a:t>诚信 </a:t>
            </a:r>
            <a:r>
              <a:rPr lang="zh-CN" altLang="en-US" sz="2800" b="1" dirty="0">
                <a:solidFill>
                  <a:srgbClr val="0000CC"/>
                </a:solidFill>
                <a:latin typeface="Arial" panose="020B0604020202020204" pitchFamily="34" charset="0"/>
                <a:ea typeface="楷体_GB2312" pitchFamily="49" charset="-122"/>
              </a:rPr>
              <a:t>”</a:t>
            </a:r>
            <a:r>
              <a:rPr lang="zh-CN" altLang="en-US" sz="2800" b="1">
                <a:solidFill>
                  <a:srgbClr val="0000CC"/>
                </a:solidFill>
                <a:latin typeface="楷体_GB2312" pitchFamily="49" charset="-122"/>
                <a:ea typeface="楷体_GB2312" pitchFamily="49" charset="-122"/>
              </a:rPr>
              <a:t> ）</a:t>
            </a:r>
            <a:endParaRPr lang="zh-CN" altLang="en-US" sz="2800" b="1">
              <a:solidFill>
                <a:srgbClr val="0000CC"/>
              </a:solidFill>
              <a:latin typeface="楷体_GB2312" pitchFamily="49" charset="-122"/>
              <a:ea typeface="楷体_GB2312" pitchFamily="49" charset="-122"/>
            </a:endParaRPr>
          </a:p>
          <a:p>
            <a:pPr algn="just">
              <a:lnSpc>
                <a:spcPct val="140000"/>
              </a:lnSpc>
              <a:buFont typeface="Arial" panose="020B0604020202020204" pitchFamily="34" charset="0"/>
            </a:pP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选择，并快乐着</a:t>
            </a:r>
            <a:r>
              <a:rPr lang="en-US" altLang="zh-CN" sz="2800" b="1">
                <a:solidFill>
                  <a:srgbClr val="0000CC"/>
                </a:solidFill>
                <a:latin typeface="黑体" panose="02010609060101010101" pitchFamily="2" charset="-122"/>
                <a:ea typeface="黑体" panose="02010609060101010101" pitchFamily="2" charset="-122"/>
              </a:rPr>
              <a:t>》 《</a:t>
            </a:r>
            <a:r>
              <a:rPr lang="zh-CN" altLang="en-US" sz="2800" b="1">
                <a:solidFill>
                  <a:srgbClr val="0000CC"/>
                </a:solidFill>
                <a:latin typeface="黑体" panose="02010609060101010101" pitchFamily="2" charset="-122"/>
                <a:ea typeface="黑体" panose="02010609060101010101" pitchFamily="2" charset="-122"/>
              </a:rPr>
              <a:t>心星点灯</a:t>
            </a:r>
            <a:r>
              <a:rPr lang="en-US" altLang="zh-CN" sz="2800" b="1">
                <a:solidFill>
                  <a:srgbClr val="0000CC"/>
                </a:solidFill>
                <a:latin typeface="黑体" panose="02010609060101010101" pitchFamily="2" charset="-122"/>
                <a:ea typeface="黑体" panose="02010609060101010101" pitchFamily="2" charset="-122"/>
              </a:rPr>
              <a:t>》 </a:t>
            </a:r>
            <a:endParaRPr lang="en-US" altLang="zh-CN" sz="2800" b="1">
              <a:solidFill>
                <a:srgbClr val="0000CC"/>
              </a:solidFill>
              <a:latin typeface="黑体" panose="02010609060101010101" pitchFamily="2" charset="-122"/>
              <a:ea typeface="黑体" panose="02010609060101010101" pitchFamily="2" charset="-122"/>
            </a:endParaRPr>
          </a:p>
          <a:p>
            <a:pPr algn="just">
              <a:lnSpc>
                <a:spcPct val="140000"/>
              </a:lnSpc>
              <a:buFont typeface="Arial" panose="020B0604020202020204" pitchFamily="34" charset="0"/>
            </a:pPr>
            <a:r>
              <a:rPr lang="en-US" altLang="zh-CN" sz="2800" b="1">
                <a:solidFill>
                  <a:srgbClr val="0000CC"/>
                </a:solidFill>
                <a:latin typeface="黑体" panose="02010609060101010101" pitchFamily="2" charset="-122"/>
                <a:ea typeface="黑体" panose="02010609060101010101" pitchFamily="2" charset="-122"/>
              </a:rPr>
              <a:t>              </a:t>
            </a:r>
            <a:r>
              <a:rPr lang="zh-CN" altLang="en-US" sz="2800" b="1">
                <a:solidFill>
                  <a:srgbClr val="0000CC"/>
                </a:solidFill>
                <a:latin typeface="黑体" panose="02010609060101010101" pitchFamily="2" charset="-122"/>
                <a:ea typeface="黑体" panose="02010609060101010101" pitchFamily="2" charset="-122"/>
              </a:rPr>
              <a:t>　　　　</a:t>
            </a:r>
            <a:r>
              <a:rPr lang="en-US" altLang="zh-CN" sz="2800" b="1">
                <a:solidFill>
                  <a:srgbClr val="0000CC"/>
                </a:solidFill>
                <a:latin typeface="楷体_GB2312" pitchFamily="49" charset="-122"/>
                <a:ea typeface="楷体_GB2312" pitchFamily="49" charset="-122"/>
              </a:rPr>
              <a:t>( </a:t>
            </a:r>
            <a:r>
              <a:rPr lang="en-US" altLang="zh-CN" sz="2800" b="1" dirty="0">
                <a:solidFill>
                  <a:srgbClr val="0000CC"/>
                </a:solidFill>
                <a:latin typeface="Arial" panose="020B0604020202020204" pitchFamily="34" charset="0"/>
                <a:ea typeface="楷体_GB2312" pitchFamily="49" charset="-122"/>
              </a:rPr>
              <a:t>“</a:t>
            </a:r>
            <a:r>
              <a:rPr lang="zh-CN" altLang="en-US" sz="2800" b="1">
                <a:solidFill>
                  <a:srgbClr val="0000CC"/>
                </a:solidFill>
                <a:latin typeface="楷体_GB2312" pitchFamily="49" charset="-122"/>
                <a:ea typeface="楷体_GB2312" pitchFamily="49" charset="-122"/>
              </a:rPr>
              <a:t>心灵的选择 </a:t>
            </a:r>
            <a:r>
              <a:rPr lang="zh-CN" altLang="en-US" sz="2800" b="1">
                <a:solidFill>
                  <a:srgbClr val="0000CC"/>
                </a:solidFill>
                <a:latin typeface="Arial" panose="020B0604020202020204" pitchFamily="34" charset="0"/>
                <a:ea typeface="楷体_GB2312" pitchFamily="49" charset="-122"/>
              </a:rPr>
              <a:t>”</a:t>
            </a:r>
            <a:r>
              <a:rPr lang="en-US" altLang="zh-CN" sz="2800" b="1">
                <a:solidFill>
                  <a:srgbClr val="0000CC"/>
                </a:solidFill>
                <a:latin typeface="楷体_GB2312" pitchFamily="49" charset="-122"/>
                <a:ea typeface="楷体_GB2312" pitchFamily="49" charset="-122"/>
              </a:rPr>
              <a:t>)</a:t>
            </a:r>
            <a:endParaRPr lang="en-US" altLang="zh-CN" sz="2800" b="1">
              <a:solidFill>
                <a:srgbClr val="0000CC"/>
              </a:solidFill>
              <a:latin typeface="楷体_GB2312" pitchFamily="49" charset="-122"/>
              <a:ea typeface="楷体_GB2312" pitchFamily="49" charset="-122"/>
            </a:endParaRPr>
          </a:p>
          <a:p>
            <a:pPr algn="just">
              <a:lnSpc>
                <a:spcPct val="140000"/>
              </a:lnSpc>
              <a:buFont typeface="Arial" panose="020B0604020202020204" pitchFamily="34" charset="0"/>
            </a:pP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都云老汉痴，谁解其中味</a:t>
            </a:r>
            <a:r>
              <a:rPr lang="en-US" altLang="zh-CN" sz="2800" b="1">
                <a:solidFill>
                  <a:srgbClr val="0000CC"/>
                </a:solidFill>
                <a:latin typeface="黑体" panose="02010609060101010101" pitchFamily="2" charset="-122"/>
                <a:ea typeface="黑体" panose="02010609060101010101" pitchFamily="2" charset="-122"/>
              </a:rPr>
              <a:t>》 </a:t>
            </a:r>
            <a:endParaRPr lang="en-US" altLang="zh-CN" sz="2800" b="1">
              <a:solidFill>
                <a:srgbClr val="0000CC"/>
              </a:solidFill>
              <a:latin typeface="黑体" panose="02010609060101010101" pitchFamily="2" charset="-122"/>
              <a:ea typeface="黑体" panose="02010609060101010101" pitchFamily="2" charset="-122"/>
            </a:endParaRPr>
          </a:p>
          <a:p>
            <a:pPr algn="just">
              <a:lnSpc>
                <a:spcPct val="140000"/>
              </a:lnSpc>
              <a:buFont typeface="Arial" panose="020B0604020202020204" pitchFamily="34" charset="0"/>
            </a:pP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怎一个</a:t>
            </a:r>
            <a:r>
              <a:rPr lang="zh-CN" altLang="en-US"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情</a:t>
            </a:r>
            <a:r>
              <a:rPr lang="zh-CN" altLang="en-US"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字了得</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同样的爱给同样的你</a:t>
            </a:r>
            <a:r>
              <a:rPr lang="en-US" altLang="zh-CN" sz="2800" b="1">
                <a:solidFill>
                  <a:srgbClr val="0000CC"/>
                </a:solidFill>
                <a:latin typeface="黑体" panose="02010609060101010101" pitchFamily="2" charset="-122"/>
                <a:ea typeface="黑体" panose="02010609060101010101" pitchFamily="2" charset="-122"/>
              </a:rPr>
              <a:t>》</a:t>
            </a:r>
            <a:endParaRPr lang="en-US" altLang="zh-CN" sz="2800" b="1">
              <a:solidFill>
                <a:srgbClr val="0000CC"/>
              </a:solidFill>
              <a:latin typeface="黑体" panose="02010609060101010101" pitchFamily="2" charset="-122"/>
              <a:ea typeface="黑体" panose="02010609060101010101" pitchFamily="2" charset="-122"/>
            </a:endParaRPr>
          </a:p>
          <a:p>
            <a:pPr algn="just">
              <a:lnSpc>
                <a:spcPct val="140000"/>
              </a:lnSpc>
              <a:buFont typeface="Arial" panose="020B0604020202020204" pitchFamily="34" charset="0"/>
            </a:pPr>
            <a:r>
              <a:rPr lang="en-US" altLang="zh-CN" sz="2800" b="1">
                <a:solidFill>
                  <a:srgbClr val="0000CC"/>
                </a:solidFill>
                <a:latin typeface="黑体" panose="02010609060101010101" pitchFamily="2" charset="-122"/>
                <a:ea typeface="黑体" panose="02010609060101010101" pitchFamily="2" charset="-122"/>
              </a:rPr>
              <a:t>        </a:t>
            </a:r>
            <a:r>
              <a:rPr lang="zh-CN" altLang="en-US" sz="2800" b="1">
                <a:solidFill>
                  <a:srgbClr val="0000CC"/>
                </a:solidFill>
                <a:latin typeface="黑体" panose="02010609060101010101" pitchFamily="2" charset="-122"/>
                <a:ea typeface="黑体" panose="02010609060101010101" pitchFamily="2" charset="-122"/>
              </a:rPr>
              <a:t>　</a:t>
            </a:r>
            <a:r>
              <a:rPr lang="zh-CN" altLang="en-US" sz="2800" b="1" dirty="0">
                <a:solidFill>
                  <a:srgbClr val="0000CC"/>
                </a:solidFill>
                <a:latin typeface="楷体_GB2312" pitchFamily="49" charset="-122"/>
                <a:ea typeface="楷体_GB2312" pitchFamily="49" charset="-122"/>
              </a:rPr>
              <a:t>（感情</a:t>
            </a:r>
            <a:r>
              <a:rPr lang="zh-CN" altLang="en-US" sz="2800" b="1">
                <a:solidFill>
                  <a:srgbClr val="0000CC"/>
                </a:solidFill>
                <a:latin typeface="楷体_GB2312" pitchFamily="49" charset="-122"/>
                <a:ea typeface="楷体_GB2312" pitchFamily="49" charset="-122"/>
              </a:rPr>
              <a:t>亲疏和对事物的认知）</a:t>
            </a:r>
            <a:endParaRPr lang="zh-CN" altLang="en-US" sz="2800" b="1">
              <a:solidFill>
                <a:srgbClr val="0000CC"/>
              </a:solidFill>
              <a:latin typeface="楷体_GB2312" pitchFamily="49" charset="-122"/>
              <a:ea typeface="楷体_GB2312" pitchFamily="49" charset="-122"/>
            </a:endParaRPr>
          </a:p>
          <a:p>
            <a:pPr algn="just">
              <a:lnSpc>
                <a:spcPct val="140000"/>
              </a:lnSpc>
              <a:buFont typeface="Arial" panose="020B0604020202020204" pitchFamily="34" charset="0"/>
            </a:pPr>
            <a:r>
              <a:rPr lang="en-US" altLang="zh-CN" sz="2800" b="1">
                <a:solidFill>
                  <a:srgbClr val="0000CC"/>
                </a:solidFill>
                <a:latin typeface="黑体" panose="02010609060101010101" pitchFamily="2" charset="-122"/>
                <a:ea typeface="黑体" panose="02010609060101010101" pitchFamily="2" charset="-122"/>
              </a:rPr>
              <a:t>《</a:t>
            </a:r>
            <a:r>
              <a:rPr lang="en-US" altLang="zh-CN"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爱</a:t>
            </a:r>
            <a:r>
              <a:rPr lang="zh-CN" altLang="en-US"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在心口难开</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　　　　</a:t>
            </a:r>
            <a:endParaRPr lang="zh-CN" altLang="en-US" sz="2800" b="1">
              <a:solidFill>
                <a:srgbClr val="0000CC"/>
              </a:solidFill>
              <a:latin typeface="黑体" panose="02010609060101010101" pitchFamily="2" charset="-122"/>
              <a:ea typeface="黑体" panose="02010609060101010101" pitchFamily="2" charset="-122"/>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989379">
                                            <p:txEl>
                                              <p:charRg st="0" end="21"/>
                                            </p:txEl>
                                          </p:spTgt>
                                        </p:tgtEl>
                                        <p:attrNameLst>
                                          <p:attrName>style.visibility</p:attrName>
                                        </p:attrNameLst>
                                      </p:cBhvr>
                                      <p:to>
                                        <p:strVal val="visible"/>
                                      </p:to>
                                    </p:set>
                                    <p:animEffect transition="in" filter="blinds(horizontal)">
                                      <p:cBhvr>
                                        <p:cTn id="7" dur="500"/>
                                        <p:tgtEl>
                                          <p:spTgt spid="5989379">
                                            <p:txEl>
                                              <p:charRg st="0" end="2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989379">
                                            <p:txEl>
                                              <p:charRg st="21" end="41"/>
                                            </p:txEl>
                                          </p:spTgt>
                                        </p:tgtEl>
                                        <p:attrNameLst>
                                          <p:attrName>style.visibility</p:attrName>
                                        </p:attrNameLst>
                                      </p:cBhvr>
                                      <p:to>
                                        <p:strVal val="visible"/>
                                      </p:to>
                                    </p:set>
                                    <p:animEffect transition="in" filter="blinds(horizontal)">
                                      <p:cBhvr>
                                        <p:cTn id="12" dur="500"/>
                                        <p:tgtEl>
                                          <p:spTgt spid="5989379">
                                            <p:txEl>
                                              <p:charRg st="21" end="4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989379">
                                            <p:txEl>
                                              <p:charRg st="41" end="64"/>
                                            </p:txEl>
                                          </p:spTgt>
                                        </p:tgtEl>
                                        <p:attrNameLst>
                                          <p:attrName>style.visibility</p:attrName>
                                        </p:attrNameLst>
                                      </p:cBhvr>
                                      <p:to>
                                        <p:strVal val="visible"/>
                                      </p:to>
                                    </p:set>
                                    <p:animEffect transition="in" filter="blinds(horizontal)">
                                      <p:cBhvr>
                                        <p:cTn id="17" dur="500"/>
                                        <p:tgtEl>
                                          <p:spTgt spid="5989379">
                                            <p:txEl>
                                              <p:charRg st="41" end="6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989379">
                                            <p:txEl>
                                              <p:charRg st="64" end="82"/>
                                            </p:txEl>
                                          </p:spTgt>
                                        </p:tgtEl>
                                        <p:attrNameLst>
                                          <p:attrName>style.visibility</p:attrName>
                                        </p:attrNameLst>
                                      </p:cBhvr>
                                      <p:to>
                                        <p:strVal val="visible"/>
                                      </p:to>
                                    </p:set>
                                    <p:animEffect transition="in" filter="blinds(horizontal)">
                                      <p:cBhvr>
                                        <p:cTn id="22" dur="500"/>
                                        <p:tgtEl>
                                          <p:spTgt spid="5989379">
                                            <p:txEl>
                                              <p:charRg st="64" end="82"/>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5989379">
                                            <p:txEl>
                                              <p:charRg st="82" end="112"/>
                                            </p:txEl>
                                          </p:spTgt>
                                        </p:tgtEl>
                                        <p:attrNameLst>
                                          <p:attrName>style.visibility</p:attrName>
                                        </p:attrNameLst>
                                      </p:cBhvr>
                                      <p:to>
                                        <p:strVal val="visible"/>
                                      </p:to>
                                    </p:set>
                                    <p:animEffect transition="in" filter="blinds(horizontal)">
                                      <p:cBhvr>
                                        <p:cTn id="25" dur="500"/>
                                        <p:tgtEl>
                                          <p:spTgt spid="5989379">
                                            <p:txEl>
                                              <p:charRg st="82" end="11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5989379">
                                            <p:txEl>
                                              <p:charRg st="112" end="127"/>
                                            </p:txEl>
                                          </p:spTgt>
                                        </p:tgtEl>
                                        <p:attrNameLst>
                                          <p:attrName>style.visibility</p:attrName>
                                        </p:attrNameLst>
                                      </p:cBhvr>
                                      <p:to>
                                        <p:strVal val="visible"/>
                                      </p:to>
                                    </p:set>
                                    <p:anim calcmode="lin" valueType="num">
                                      <p:cBhvr additive="base">
                                        <p:cTn id="30" dur="500" fill="hold"/>
                                        <p:tgtEl>
                                          <p:spTgt spid="5989379">
                                            <p:txEl>
                                              <p:charRg st="112" end="127"/>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5989379">
                                            <p:txEl>
                                              <p:charRg st="112" end="127"/>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nodeType="clickEffect">
                                  <p:stCondLst>
                                    <p:cond delay="0"/>
                                  </p:stCondLst>
                                  <p:childTnLst>
                                    <p:set>
                                      <p:cBhvr>
                                        <p:cTn id="35" dur="1" fill="hold">
                                          <p:stCondLst>
                                            <p:cond delay="0"/>
                                          </p:stCondLst>
                                        </p:cTn>
                                        <p:tgtEl>
                                          <p:spTgt spid="5989379">
                                            <p:txEl>
                                              <p:charRg st="127" end="150"/>
                                            </p:txEl>
                                          </p:spTgt>
                                        </p:tgtEl>
                                        <p:attrNameLst>
                                          <p:attrName>style.visibility</p:attrName>
                                        </p:attrNameLst>
                                      </p:cBhvr>
                                      <p:to>
                                        <p:strVal val="visible"/>
                                      </p:to>
                                    </p:set>
                                    <p:animEffect transition="in" filter="blinds(horizontal)">
                                      <p:cBhvr>
                                        <p:cTn id="36" dur="500"/>
                                        <p:tgtEl>
                                          <p:spTgt spid="5989379">
                                            <p:txEl>
                                              <p:charRg st="127" end="150"/>
                                            </p:txEl>
                                          </p:spTgt>
                                        </p:tgtEl>
                                      </p:cBhvr>
                                    </p:animEffect>
                                  </p:childTnLst>
                                </p:cTn>
                              </p:par>
                              <p:par>
                                <p:cTn id="37" presetID="3" presetClass="entr" presetSubtype="10" fill="hold" nodeType="withEffect">
                                  <p:stCondLst>
                                    <p:cond delay="0"/>
                                  </p:stCondLst>
                                  <p:childTnLst>
                                    <p:set>
                                      <p:cBhvr>
                                        <p:cTn id="38" dur="1" fill="hold">
                                          <p:stCondLst>
                                            <p:cond delay="0"/>
                                          </p:stCondLst>
                                        </p:cTn>
                                        <p:tgtEl>
                                          <p:spTgt spid="5989379">
                                            <p:txEl>
                                              <p:charRg st="150" end="173"/>
                                            </p:txEl>
                                          </p:spTgt>
                                        </p:tgtEl>
                                        <p:attrNameLst>
                                          <p:attrName>style.visibility</p:attrName>
                                        </p:attrNameLst>
                                      </p:cBhvr>
                                      <p:to>
                                        <p:strVal val="visible"/>
                                      </p:to>
                                    </p:set>
                                    <p:animEffect transition="in" filter="blinds(horizontal)">
                                      <p:cBhvr>
                                        <p:cTn id="39" dur="500"/>
                                        <p:tgtEl>
                                          <p:spTgt spid="5989379">
                                            <p:txEl>
                                              <p:charRg st="150" end="173"/>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5989379">
                                            <p:txEl>
                                              <p:charRg st="173" end="188"/>
                                            </p:txEl>
                                          </p:spTgt>
                                        </p:tgtEl>
                                        <p:attrNameLst>
                                          <p:attrName>style.visibility</p:attrName>
                                        </p:attrNameLst>
                                      </p:cBhvr>
                                      <p:to>
                                        <p:strVal val="visible"/>
                                      </p:to>
                                    </p:set>
                                    <p:anim calcmode="lin" valueType="num">
                                      <p:cBhvr additive="base">
                                        <p:cTn id="44" dur="500" fill="hold"/>
                                        <p:tgtEl>
                                          <p:spTgt spid="5989379">
                                            <p:txEl>
                                              <p:charRg st="173" end="188"/>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5989379">
                                            <p:txEl>
                                              <p:charRg st="173" end="18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90402" name="Rectangle 2"/>
          <p:cNvSpPr>
            <a:spLocks noGrp="1"/>
          </p:cNvSpPr>
          <p:nvPr>
            <p:ph type="body" idx="4294967295"/>
          </p:nvPr>
        </p:nvSpPr>
        <p:spPr>
          <a:xfrm>
            <a:off x="755650" y="1052513"/>
            <a:ext cx="8064500" cy="4498975"/>
          </a:xfrm>
        </p:spPr>
        <p:txBody>
          <a:bodyPr vert="horz" wrap="square" anchor="t"/>
          <a:p>
            <a:pPr>
              <a:buNone/>
            </a:pPr>
            <a:r>
              <a:rPr lang="zh-CN" altLang="en-US" sz="3600" b="1" dirty="0">
                <a:solidFill>
                  <a:srgbClr val="000000"/>
                </a:solidFill>
                <a:ea typeface="楷体_GB2312" pitchFamily="49" charset="-122"/>
              </a:rPr>
              <a:t>       　</a:t>
            </a:r>
            <a:r>
              <a:rPr lang="zh-CN" altLang="en-US" sz="3600" b="1" dirty="0">
                <a:solidFill>
                  <a:srgbClr val="0000CC"/>
                </a:solidFill>
                <a:ea typeface="黑体" panose="02010609060101010101" pitchFamily="2" charset="-122"/>
              </a:rPr>
              <a:t>用这种方法拟题，通俗明了，妥贴自然，并为大家所喜闻乐见。</a:t>
            </a:r>
            <a:endParaRPr lang="zh-CN" altLang="en-US" sz="3600" b="1" dirty="0">
              <a:solidFill>
                <a:srgbClr val="0000CC"/>
              </a:solidFill>
              <a:ea typeface="黑体" panose="02010609060101010101" pitchFamily="2" charset="-122"/>
            </a:endParaRPr>
          </a:p>
          <a:p>
            <a:pPr>
              <a:buNone/>
            </a:pPr>
            <a:r>
              <a:rPr lang="zh-CN" altLang="en-US" sz="3600" b="1" dirty="0">
                <a:solidFill>
                  <a:srgbClr val="0000CC"/>
                </a:solidFill>
                <a:ea typeface="黑体" panose="02010609060101010101" pitchFamily="2" charset="-122"/>
              </a:rPr>
              <a:t>　　　看来，平时多背点古诗词名句，平时多留意歌曲、俗语、歇后语等知识，不但可以丰富我们的素养，对作文拟题的好处也是非常明显的。</a:t>
            </a:r>
            <a:endParaRPr lang="zh-CN" altLang="en-US" sz="3600" b="1" dirty="0">
              <a:solidFill>
                <a:srgbClr val="0000CC"/>
              </a:solidFill>
              <a:ea typeface="黑体" panose="02010609060101010101" pitchFamily="2" charset="-122"/>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990402">
                                            <p:txEl>
                                              <p:charRg st="0" end="37"/>
                                            </p:txEl>
                                          </p:spTgt>
                                        </p:tgtEl>
                                        <p:attrNameLst>
                                          <p:attrName>style.visibility</p:attrName>
                                        </p:attrNameLst>
                                      </p:cBhvr>
                                      <p:to>
                                        <p:strVal val="visible"/>
                                      </p:to>
                                    </p:set>
                                    <p:animEffect transition="in" filter="blinds(horizontal)">
                                      <p:cBhvr>
                                        <p:cTn id="7" dur="500"/>
                                        <p:tgtEl>
                                          <p:spTgt spid="5990402">
                                            <p:txEl>
                                              <p:charRg st="0" end="37"/>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990402">
                                            <p:txEl>
                                              <p:charRg st="37" end="101"/>
                                            </p:txEl>
                                          </p:spTgt>
                                        </p:tgtEl>
                                        <p:attrNameLst>
                                          <p:attrName>style.visibility</p:attrName>
                                        </p:attrNameLst>
                                      </p:cBhvr>
                                      <p:to>
                                        <p:strVal val="visible"/>
                                      </p:to>
                                    </p:set>
                                    <p:animEffect transition="in" filter="blinds(horizontal)">
                                      <p:cBhvr>
                                        <p:cTn id="12" dur="500"/>
                                        <p:tgtEl>
                                          <p:spTgt spid="5990402">
                                            <p:txEl>
                                              <p:charRg st="37" end="10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91426" name="Text Box 4"/>
          <p:cNvSpPr txBox="1"/>
          <p:nvPr/>
        </p:nvSpPr>
        <p:spPr>
          <a:xfrm>
            <a:off x="852488" y="333375"/>
            <a:ext cx="4772025" cy="641350"/>
          </a:xfrm>
          <a:prstGeom prst="rect">
            <a:avLst/>
          </a:prstGeom>
          <a:noFill/>
          <a:ln w="9525">
            <a:noFill/>
          </a:ln>
        </p:spPr>
        <p:txBody>
          <a:bodyPr wrap="none">
            <a:spAutoFit/>
          </a:bodyPr>
          <a:p>
            <a:pPr algn="ctr">
              <a:buFont typeface="Arial" panose="020B0604020202020204" pitchFamily="34" charset="0"/>
            </a:pPr>
            <a:r>
              <a:rPr lang="zh-CN" altLang="en-US" sz="3600" b="1">
                <a:solidFill>
                  <a:srgbClr val="FF0000"/>
                </a:solidFill>
                <a:latin typeface="Arial" panose="020B0604020202020204" pitchFamily="34" charset="0"/>
                <a:ea typeface="黑体" panose="02010609060101010101" pitchFamily="2" charset="-122"/>
              </a:rPr>
              <a:t>五、新视角，别开生面</a:t>
            </a:r>
            <a:endParaRPr lang="zh-CN" altLang="en-US" sz="3600" b="1">
              <a:solidFill>
                <a:srgbClr val="FF0000"/>
              </a:solidFill>
              <a:latin typeface="Arial" panose="020B0604020202020204" pitchFamily="34" charset="0"/>
              <a:ea typeface="黑体" panose="02010609060101010101" pitchFamily="2" charset="-122"/>
            </a:endParaRPr>
          </a:p>
        </p:txBody>
      </p:sp>
      <p:sp>
        <p:nvSpPr>
          <p:cNvPr id="5991427" name="Text Box 5"/>
          <p:cNvSpPr txBox="1"/>
          <p:nvPr/>
        </p:nvSpPr>
        <p:spPr>
          <a:xfrm>
            <a:off x="879475" y="928688"/>
            <a:ext cx="184150" cy="519112"/>
          </a:xfrm>
          <a:prstGeom prst="rect">
            <a:avLst/>
          </a:prstGeom>
          <a:noFill/>
          <a:ln w="9525">
            <a:noFill/>
          </a:ln>
        </p:spPr>
        <p:txBody>
          <a:bodyPr wrap="none">
            <a:spAutoFit/>
          </a:bodyPr>
          <a:p>
            <a:pPr algn="ctr">
              <a:buFont typeface="Arial" panose="020B0604020202020204" pitchFamily="34" charset="0"/>
            </a:pPr>
            <a:endParaRPr sz="2800" b="1" dirty="0">
              <a:solidFill>
                <a:srgbClr val="FF0000"/>
              </a:solidFill>
              <a:latin typeface="Arial" panose="020B0604020202020204" pitchFamily="34" charset="0"/>
            </a:endParaRPr>
          </a:p>
        </p:txBody>
      </p:sp>
      <p:sp>
        <p:nvSpPr>
          <p:cNvPr id="5991428" name="Rectangle 6"/>
          <p:cNvSpPr/>
          <p:nvPr/>
        </p:nvSpPr>
        <p:spPr>
          <a:xfrm>
            <a:off x="0" y="1052513"/>
            <a:ext cx="8675688" cy="5545137"/>
          </a:xfrm>
          <a:prstGeom prst="rect">
            <a:avLst/>
          </a:prstGeom>
          <a:noFill/>
          <a:ln w="9525">
            <a:noFill/>
          </a:ln>
        </p:spPr>
        <p:txBody>
          <a:bodyPr/>
          <a:p>
            <a:pPr marL="342900" indent="-342900" algn="just">
              <a:spcBef>
                <a:spcPct val="20000"/>
              </a:spcBef>
              <a:buClr>
                <a:schemeClr val="folHlink"/>
              </a:buClr>
              <a:buSzPct val="60000"/>
              <a:buFont typeface="Wingdings" panose="05000000000000000000" pitchFamily="2" charset="2"/>
            </a:pPr>
            <a:r>
              <a:rPr lang="zh-CN" altLang="en-US" sz="3200" b="1" dirty="0">
                <a:latin typeface="Tahoma" panose="020B0604030504040204" pitchFamily="34" charset="0"/>
              </a:rPr>
              <a:t>        </a:t>
            </a:r>
            <a:r>
              <a:rPr lang="zh-CN" altLang="en-US" sz="3200" b="1" dirty="0">
                <a:solidFill>
                  <a:srgbClr val="0000CC"/>
                </a:solidFill>
                <a:latin typeface="黑体" panose="02010609060101010101" pitchFamily="2" charset="-122"/>
                <a:ea typeface="黑体" panose="02010609060101010101" pitchFamily="2" charset="-122"/>
              </a:rPr>
              <a:t>拟题不仅要快，更要求新求趣，给人耳目一新的感觉。这就要求我们克服思维定势，逆向思考，追求陌生效果，拟出让阅卷老师一见钟情，怦然心动的好标题。方法有：</a:t>
            </a:r>
            <a:endParaRPr lang="zh-CN" altLang="en-US" sz="3200" b="1" dirty="0">
              <a:solidFill>
                <a:srgbClr val="0000CC"/>
              </a:solidFill>
              <a:latin typeface="黑体" panose="02010609060101010101" pitchFamily="2" charset="-122"/>
              <a:ea typeface="黑体" panose="02010609060101010101" pitchFamily="2" charset="-122"/>
            </a:endParaRPr>
          </a:p>
          <a:p>
            <a:pPr marL="342900" indent="-342900" algn="just">
              <a:spcBef>
                <a:spcPct val="20000"/>
              </a:spcBef>
              <a:buClr>
                <a:schemeClr val="folHlink"/>
              </a:buClr>
              <a:buSzPct val="60000"/>
              <a:buFont typeface="Wingdings" panose="05000000000000000000" pitchFamily="2" charset="2"/>
            </a:pPr>
            <a:r>
              <a:rPr lang="zh-CN" altLang="en-US" sz="3600" b="1" dirty="0">
                <a:solidFill>
                  <a:srgbClr val="FF0000"/>
                </a:solidFill>
                <a:latin typeface="黑体" panose="02010609060101010101" pitchFamily="2" charset="-122"/>
                <a:ea typeface="黑体" panose="02010609060101010101" pitchFamily="2" charset="-122"/>
              </a:rPr>
              <a:t>　①违反常情式</a:t>
            </a:r>
            <a:endParaRPr lang="zh-CN" altLang="en-US" sz="3600" b="1" dirty="0">
              <a:solidFill>
                <a:srgbClr val="FF0000"/>
              </a:solidFill>
              <a:latin typeface="黑体" panose="02010609060101010101" pitchFamily="2" charset="-122"/>
              <a:ea typeface="黑体" panose="02010609060101010101" pitchFamily="2" charset="-122"/>
            </a:endParaRPr>
          </a:p>
          <a:p>
            <a:pPr marL="342900" indent="-342900" algn="just">
              <a:spcBef>
                <a:spcPct val="20000"/>
              </a:spcBef>
              <a:buClr>
                <a:schemeClr val="folHlink"/>
              </a:buClr>
              <a:buSzPct val="60000"/>
              <a:buFont typeface="Wingdings" panose="05000000000000000000" pitchFamily="2" charset="2"/>
            </a:pPr>
            <a:r>
              <a:rPr lang="zh-CN" altLang="en-US" sz="3600" b="1" dirty="0">
                <a:solidFill>
                  <a:srgbClr val="0000CC"/>
                </a:solidFill>
                <a:latin typeface="黑体" panose="02010609060101010101" pitchFamily="2" charset="-122"/>
                <a:ea typeface="黑体" panose="02010609060101010101" pitchFamily="2" charset="-122"/>
              </a:rPr>
              <a:t>　《美丽的谎言》　《陌生的朋友》</a:t>
            </a:r>
            <a:endParaRPr lang="zh-CN" altLang="en-US" sz="3600" b="1" dirty="0">
              <a:solidFill>
                <a:srgbClr val="0000CC"/>
              </a:solidFill>
              <a:latin typeface="黑体" panose="02010609060101010101" pitchFamily="2" charset="-122"/>
              <a:ea typeface="黑体" panose="02010609060101010101" pitchFamily="2" charset="-122"/>
            </a:endParaRPr>
          </a:p>
          <a:p>
            <a:pPr marL="342900" indent="-342900" algn="just">
              <a:spcBef>
                <a:spcPct val="20000"/>
              </a:spcBef>
              <a:buClr>
                <a:schemeClr val="folHlink"/>
              </a:buClr>
              <a:buSzPct val="60000"/>
              <a:buFont typeface="Wingdings" panose="05000000000000000000" pitchFamily="2" charset="2"/>
            </a:pPr>
            <a:r>
              <a:rPr lang="zh-CN" altLang="en-US" sz="3600" b="1" dirty="0">
                <a:solidFill>
                  <a:srgbClr val="0000CC"/>
                </a:solidFill>
                <a:latin typeface="黑体" panose="02010609060101010101" pitchFamily="2" charset="-122"/>
                <a:ea typeface="黑体" panose="02010609060101010101" pitchFamily="2" charset="-122"/>
              </a:rPr>
              <a:t>　《感谢你的敌人》《珍惜你的痛苦》</a:t>
            </a:r>
            <a:endParaRPr lang="zh-CN" altLang="en-US" sz="3600" b="1" dirty="0">
              <a:solidFill>
                <a:srgbClr val="0000CC"/>
              </a:solidFill>
              <a:latin typeface="黑体" panose="02010609060101010101" pitchFamily="2" charset="-122"/>
              <a:ea typeface="黑体" panose="02010609060101010101" pitchFamily="2" charset="-122"/>
            </a:endParaRPr>
          </a:p>
          <a:p>
            <a:pPr marL="342900" indent="-342900" algn="just">
              <a:spcBef>
                <a:spcPct val="20000"/>
              </a:spcBef>
              <a:buClr>
                <a:schemeClr val="folHlink"/>
              </a:buClr>
              <a:buSzPct val="60000"/>
              <a:buFont typeface="Wingdings" panose="05000000000000000000" pitchFamily="2" charset="2"/>
            </a:pPr>
            <a:r>
              <a:rPr lang="zh-CN" altLang="en-US" sz="3600" b="1" dirty="0">
                <a:solidFill>
                  <a:srgbClr val="0000CC"/>
                </a:solidFill>
                <a:latin typeface="黑体" panose="02010609060101010101" pitchFamily="2" charset="-122"/>
                <a:ea typeface="黑体" panose="02010609060101010101" pitchFamily="2" charset="-122"/>
              </a:rPr>
              <a:t>　《败了，多好》（以</a:t>
            </a:r>
            <a:r>
              <a:rPr lang="zh-CN" altLang="en-US" sz="3600" b="1" dirty="0">
                <a:solidFill>
                  <a:srgbClr val="0000CC"/>
                </a:solidFill>
                <a:latin typeface="华文楷体" pitchFamily="2" charset="-122"/>
                <a:ea typeface="黑体" panose="02010609060101010101" pitchFamily="2" charset="-122"/>
              </a:rPr>
              <a:t>“</a:t>
            </a:r>
            <a:r>
              <a:rPr lang="zh-CN" altLang="en-US" sz="3600" b="1" dirty="0">
                <a:solidFill>
                  <a:srgbClr val="0000CC"/>
                </a:solidFill>
                <a:latin typeface="黑体" panose="02010609060101010101" pitchFamily="2" charset="-122"/>
                <a:ea typeface="黑体" panose="02010609060101010101" pitchFamily="2" charset="-122"/>
              </a:rPr>
              <a:t>竞争</a:t>
            </a:r>
            <a:r>
              <a:rPr lang="zh-CN" altLang="en-US" sz="3600" b="1" dirty="0">
                <a:solidFill>
                  <a:srgbClr val="0000CC"/>
                </a:solidFill>
                <a:latin typeface="华文楷体" pitchFamily="2" charset="-122"/>
                <a:ea typeface="黑体" panose="02010609060101010101" pitchFamily="2" charset="-122"/>
              </a:rPr>
              <a:t>”</a:t>
            </a:r>
            <a:r>
              <a:rPr lang="zh-CN" altLang="en-US" sz="3600" b="1" dirty="0">
                <a:solidFill>
                  <a:srgbClr val="0000CC"/>
                </a:solidFill>
                <a:latin typeface="黑体" panose="02010609060101010101" pitchFamily="2" charset="-122"/>
                <a:ea typeface="黑体" panose="02010609060101010101" pitchFamily="2" charset="-122"/>
              </a:rPr>
              <a:t>为话题 ） </a:t>
            </a:r>
            <a:endParaRPr lang="zh-CN" altLang="en-US" sz="3600" b="1" dirty="0">
              <a:solidFill>
                <a:srgbClr val="0000CC"/>
              </a:solidFill>
              <a:latin typeface="黑体" panose="02010609060101010101" pitchFamily="2" charset="-122"/>
              <a:ea typeface="黑体" panose="02010609060101010101" pitchFamily="2" charset="-122"/>
            </a:endParaRPr>
          </a:p>
          <a:p>
            <a:pPr marL="342900" indent="-342900" algn="just">
              <a:spcBef>
                <a:spcPct val="20000"/>
              </a:spcBef>
              <a:buClr>
                <a:schemeClr val="folHlink"/>
              </a:buClr>
              <a:buSzPct val="60000"/>
              <a:buFont typeface="Wingdings" panose="05000000000000000000" pitchFamily="2" charset="2"/>
            </a:pPr>
            <a:r>
              <a:rPr lang="zh-CN" altLang="en-US" sz="3600" b="1" dirty="0">
                <a:solidFill>
                  <a:srgbClr val="0000CC"/>
                </a:solidFill>
                <a:latin typeface="黑体" panose="02010609060101010101" pitchFamily="2" charset="-122"/>
                <a:ea typeface="黑体" panose="02010609060101010101" pitchFamily="2" charset="-122"/>
              </a:rPr>
              <a:t>　《真想做个差生》《渴望停电》</a:t>
            </a:r>
            <a:endParaRPr lang="zh-CN" altLang="en-US" sz="3600" b="1" dirty="0">
              <a:solidFill>
                <a:srgbClr val="0000CC"/>
              </a:solidFill>
              <a:latin typeface="黑体" panose="02010609060101010101" pitchFamily="2" charset="-122"/>
              <a:ea typeface="黑体" panose="02010609060101010101" pitchFamily="2" charset="-122"/>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5991428">
                                            <p:txEl>
                                              <p:charRg st="0" end="83"/>
                                            </p:txEl>
                                          </p:spTgt>
                                        </p:tgtEl>
                                        <p:attrNameLst>
                                          <p:attrName>style.visibility</p:attrName>
                                        </p:attrNameLst>
                                      </p:cBhvr>
                                      <p:to>
                                        <p:strVal val="visible"/>
                                      </p:to>
                                    </p:set>
                                    <p:animEffect transition="in" filter="strips(downLeft)">
                                      <p:cBhvr>
                                        <p:cTn id="7" dur="500"/>
                                        <p:tgtEl>
                                          <p:spTgt spid="5991428">
                                            <p:txEl>
                                              <p:charRg st="0" end="8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5991428">
                                            <p:txEl>
                                              <p:charRg st="83" end="91"/>
                                            </p:txEl>
                                          </p:spTgt>
                                        </p:tgtEl>
                                        <p:attrNameLst>
                                          <p:attrName>style.visibility</p:attrName>
                                        </p:attrNameLst>
                                      </p:cBhvr>
                                      <p:to>
                                        <p:strVal val="visible"/>
                                      </p:to>
                                    </p:set>
                                    <p:animEffect transition="in" filter="strips(downLeft)">
                                      <p:cBhvr>
                                        <p:cTn id="12" dur="500"/>
                                        <p:tgtEl>
                                          <p:spTgt spid="5991428">
                                            <p:txEl>
                                              <p:charRg st="83" end="9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5991428">
                                            <p:txEl>
                                              <p:charRg st="91" end="108"/>
                                            </p:txEl>
                                          </p:spTgt>
                                        </p:tgtEl>
                                        <p:attrNameLst>
                                          <p:attrName>style.visibility</p:attrName>
                                        </p:attrNameLst>
                                      </p:cBhvr>
                                      <p:to>
                                        <p:strVal val="visible"/>
                                      </p:to>
                                    </p:set>
                                    <p:animEffect transition="in" filter="strips(downLeft)">
                                      <p:cBhvr>
                                        <p:cTn id="17" dur="500"/>
                                        <p:tgtEl>
                                          <p:spTgt spid="5991428">
                                            <p:txEl>
                                              <p:charRg st="91" end="108"/>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5991428">
                                            <p:txEl>
                                              <p:charRg st="108" end="126"/>
                                            </p:txEl>
                                          </p:spTgt>
                                        </p:tgtEl>
                                        <p:attrNameLst>
                                          <p:attrName>style.visibility</p:attrName>
                                        </p:attrNameLst>
                                      </p:cBhvr>
                                      <p:to>
                                        <p:strVal val="visible"/>
                                      </p:to>
                                    </p:set>
                                    <p:animEffect transition="in" filter="strips(downLeft)">
                                      <p:cBhvr>
                                        <p:cTn id="22" dur="500"/>
                                        <p:tgtEl>
                                          <p:spTgt spid="5991428">
                                            <p:txEl>
                                              <p:charRg st="108" end="12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5991428">
                                            <p:txEl>
                                              <p:charRg st="126" end="147"/>
                                            </p:txEl>
                                          </p:spTgt>
                                        </p:tgtEl>
                                        <p:attrNameLst>
                                          <p:attrName>style.visibility</p:attrName>
                                        </p:attrNameLst>
                                      </p:cBhvr>
                                      <p:to>
                                        <p:strVal val="visible"/>
                                      </p:to>
                                    </p:set>
                                    <p:animEffect transition="in" filter="strips(downLeft)">
                                      <p:cBhvr>
                                        <p:cTn id="27" dur="500"/>
                                        <p:tgtEl>
                                          <p:spTgt spid="5991428">
                                            <p:txEl>
                                              <p:charRg st="126" end="14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grpId="0" nodeType="clickEffect">
                                  <p:stCondLst>
                                    <p:cond delay="0"/>
                                  </p:stCondLst>
                                  <p:childTnLst>
                                    <p:set>
                                      <p:cBhvr>
                                        <p:cTn id="31" dur="1" fill="hold">
                                          <p:stCondLst>
                                            <p:cond delay="0"/>
                                          </p:stCondLst>
                                        </p:cTn>
                                        <p:tgtEl>
                                          <p:spTgt spid="5991428">
                                            <p:txEl>
                                              <p:charRg st="147" end="163"/>
                                            </p:txEl>
                                          </p:spTgt>
                                        </p:tgtEl>
                                        <p:attrNameLst>
                                          <p:attrName>style.visibility</p:attrName>
                                        </p:attrNameLst>
                                      </p:cBhvr>
                                      <p:to>
                                        <p:strVal val="visible"/>
                                      </p:to>
                                    </p:set>
                                    <p:animEffect transition="in" filter="strips(downLeft)">
                                      <p:cBhvr>
                                        <p:cTn id="32" dur="500"/>
                                        <p:tgtEl>
                                          <p:spTgt spid="5991428">
                                            <p:txEl>
                                              <p:charRg st="147" end="16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5991428">
                                            <p:txEl>
                                              <p:charRg st="0" end="83"/>
                                            </p:txEl>
                                          </p:spTgt>
                                        </p:tgtEl>
                                        <p:attrNameLst>
                                          <p:attrName>style.visibility</p:attrName>
                                        </p:attrNameLst>
                                      </p:cBhvr>
                                      <p:to>
                                        <p:strVal val="visible"/>
                                      </p:to>
                                    </p:set>
                                    <p:animEffect transition="in" filter="blinds(horizontal)">
                                      <p:cBhvr>
                                        <p:cTn id="37" dur="500"/>
                                        <p:tgtEl>
                                          <p:spTgt spid="5991428">
                                            <p:txEl>
                                              <p:charRg st="0" end="8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91428"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92450" name="Text Box 4"/>
          <p:cNvSpPr txBox="1"/>
          <p:nvPr/>
        </p:nvSpPr>
        <p:spPr>
          <a:xfrm>
            <a:off x="231775" y="207963"/>
            <a:ext cx="184150" cy="519112"/>
          </a:xfrm>
          <a:prstGeom prst="rect">
            <a:avLst/>
          </a:prstGeom>
          <a:noFill/>
          <a:ln w="9525">
            <a:noFill/>
          </a:ln>
        </p:spPr>
        <p:txBody>
          <a:bodyPr wrap="none">
            <a:spAutoFit/>
          </a:bodyPr>
          <a:p>
            <a:pPr algn="ctr">
              <a:buFont typeface="Arial" panose="020B0604020202020204" pitchFamily="34" charset="0"/>
            </a:pPr>
            <a:endParaRPr sz="2800" b="1" dirty="0">
              <a:solidFill>
                <a:srgbClr val="FF0000"/>
              </a:solidFill>
              <a:latin typeface="Arial" panose="020B0604020202020204" pitchFamily="34" charset="0"/>
            </a:endParaRPr>
          </a:p>
        </p:txBody>
      </p:sp>
      <p:sp>
        <p:nvSpPr>
          <p:cNvPr id="5992451" name="Rectangle 5"/>
          <p:cNvSpPr/>
          <p:nvPr/>
        </p:nvSpPr>
        <p:spPr>
          <a:xfrm>
            <a:off x="395288" y="836613"/>
            <a:ext cx="8208962" cy="5589587"/>
          </a:xfrm>
          <a:prstGeom prst="rect">
            <a:avLst/>
          </a:prstGeom>
          <a:noFill/>
          <a:ln w="9525">
            <a:noFill/>
          </a:ln>
        </p:spPr>
        <p:txBody>
          <a:bodyPr/>
          <a:p>
            <a:pPr marL="342900" indent="-342900">
              <a:spcBef>
                <a:spcPct val="20000"/>
              </a:spcBef>
              <a:buClr>
                <a:schemeClr val="folHlink"/>
              </a:buClr>
              <a:buSzPct val="60000"/>
              <a:buFont typeface="Wingdings" panose="05000000000000000000" pitchFamily="2" charset="2"/>
            </a:pPr>
            <a:r>
              <a:rPr lang="en-US" altLang="zh-CN" sz="2800" b="1">
                <a:solidFill>
                  <a:srgbClr val="FF0000"/>
                </a:solidFill>
                <a:latin typeface="黑体" panose="02010609060101010101" pitchFamily="2" charset="-122"/>
                <a:ea typeface="黑体" panose="02010609060101010101" pitchFamily="2" charset="-122"/>
              </a:rPr>
              <a:t>②</a:t>
            </a:r>
            <a:r>
              <a:rPr lang="zh-CN" altLang="en-US" sz="2800" b="1">
                <a:solidFill>
                  <a:srgbClr val="FF0000"/>
                </a:solidFill>
                <a:latin typeface="黑体" panose="02010609060101010101" pitchFamily="2" charset="-122"/>
                <a:ea typeface="黑体" panose="02010609060101010101" pitchFamily="2" charset="-122"/>
              </a:rPr>
              <a:t>借用数字式</a:t>
            </a:r>
            <a:r>
              <a:rPr lang="zh-CN" altLang="en-US" sz="2800" b="1">
                <a:solidFill>
                  <a:srgbClr val="0000CC"/>
                </a:solidFill>
                <a:latin typeface="黑体" panose="02010609060101010101" pitchFamily="2" charset="-122"/>
                <a:ea typeface="黑体" panose="02010609060101010101" pitchFamily="2" charset="-122"/>
              </a:rPr>
              <a:t> </a:t>
            </a:r>
            <a:endParaRPr lang="zh-CN" altLang="en-US" sz="2800" b="1">
              <a:solidFill>
                <a:srgbClr val="0000CC"/>
              </a:solidFill>
              <a:latin typeface="黑体" panose="02010609060101010101" pitchFamily="2" charset="-122"/>
              <a:ea typeface="黑体" panose="02010609060101010101" pitchFamily="2" charset="-122"/>
            </a:endParaRPr>
          </a:p>
          <a:p>
            <a:pPr marL="342900" indent="-342900">
              <a:spcBef>
                <a:spcPct val="20000"/>
              </a:spcBef>
              <a:buClr>
                <a:schemeClr val="folHlink"/>
              </a:buClr>
              <a:buSzPct val="60000"/>
              <a:buFont typeface="Wingdings" panose="05000000000000000000" pitchFamily="2" charset="2"/>
            </a:pPr>
            <a:r>
              <a:rPr lang="zh-CN" altLang="en-US" sz="2800" b="1">
                <a:solidFill>
                  <a:srgbClr val="0000CC"/>
                </a:solidFill>
                <a:latin typeface="黑体" panose="02010609060101010101" pitchFamily="2" charset="-122"/>
                <a:ea typeface="黑体" panose="02010609060101010101" pitchFamily="2" charset="-122"/>
              </a:rPr>
              <a:t>   </a:t>
            </a:r>
            <a:r>
              <a:rPr lang="en-US" altLang="zh-CN" sz="2800" b="1">
                <a:solidFill>
                  <a:srgbClr val="0000CC"/>
                </a:solidFill>
                <a:latin typeface="黑体" panose="02010609060101010101" pitchFamily="2" charset="-122"/>
                <a:ea typeface="黑体" panose="02010609060101010101" pitchFamily="2" charset="-122"/>
              </a:rPr>
              <a:t>《1234567 i》</a:t>
            </a:r>
            <a:r>
              <a:rPr lang="en-US" altLang="zh-CN"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抒写音乐情怀</a:t>
            </a:r>
            <a:endParaRPr lang="zh-CN" altLang="en-US" sz="2800" b="1">
              <a:solidFill>
                <a:srgbClr val="0000CC"/>
              </a:solidFill>
              <a:latin typeface="黑体" panose="02010609060101010101" pitchFamily="2" charset="-122"/>
              <a:ea typeface="黑体" panose="02010609060101010101" pitchFamily="2" charset="-122"/>
            </a:endParaRPr>
          </a:p>
          <a:p>
            <a:pPr marL="342900" indent="-342900">
              <a:spcBef>
                <a:spcPct val="20000"/>
              </a:spcBef>
              <a:buClr>
                <a:schemeClr val="folHlink"/>
              </a:buClr>
              <a:buSzPct val="60000"/>
              <a:buFont typeface="Wingdings" panose="05000000000000000000" pitchFamily="2" charset="2"/>
            </a:pPr>
            <a:r>
              <a:rPr lang="zh-CN" altLang="en-US" sz="2800" b="1">
                <a:solidFill>
                  <a:srgbClr val="0000CC"/>
                </a:solidFill>
                <a:latin typeface="黑体" panose="02010609060101010101" pitchFamily="2" charset="-122"/>
                <a:ea typeface="黑体" panose="02010609060101010101" pitchFamily="2" charset="-122"/>
              </a:rPr>
              <a:t>   </a:t>
            </a:r>
            <a:r>
              <a:rPr lang="en-US" altLang="zh-CN" sz="2800" b="1">
                <a:solidFill>
                  <a:srgbClr val="0000CC"/>
                </a:solidFill>
                <a:latin typeface="黑体" panose="02010609060101010101" pitchFamily="2" charset="-122"/>
                <a:ea typeface="黑体" panose="02010609060101010101" pitchFamily="2" charset="-122"/>
              </a:rPr>
              <a:t>《7+1</a:t>
            </a:r>
            <a:r>
              <a:rPr lang="zh-CN" altLang="en-US" sz="2800" b="1">
                <a:solidFill>
                  <a:srgbClr val="0000CC"/>
                </a:solidFill>
                <a:latin typeface="黑体" panose="02010609060101010101" pitchFamily="2" charset="-122"/>
                <a:ea typeface="黑体" panose="02010609060101010101" pitchFamily="2" charset="-122"/>
              </a:rPr>
              <a:t>＞</a:t>
            </a:r>
            <a:r>
              <a:rPr lang="en-US" altLang="zh-CN" sz="2800" b="1">
                <a:solidFill>
                  <a:srgbClr val="0000CC"/>
                </a:solidFill>
                <a:latin typeface="黑体" panose="02010609060101010101" pitchFamily="2" charset="-122"/>
                <a:ea typeface="黑体" panose="02010609060101010101" pitchFamily="2" charset="-122"/>
              </a:rPr>
              <a:t>8》</a:t>
            </a:r>
            <a:r>
              <a:rPr lang="en-US" altLang="zh-CN"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论述学习与休息的关系</a:t>
            </a:r>
            <a:endParaRPr lang="zh-CN" altLang="en-US" sz="2800" b="1">
              <a:solidFill>
                <a:srgbClr val="0000CC"/>
              </a:solidFill>
              <a:latin typeface="黑体" panose="02010609060101010101" pitchFamily="2" charset="-122"/>
              <a:ea typeface="黑体" panose="02010609060101010101" pitchFamily="2" charset="-122"/>
            </a:endParaRPr>
          </a:p>
          <a:p>
            <a:pPr marL="342900" indent="-342900">
              <a:spcBef>
                <a:spcPct val="20000"/>
              </a:spcBef>
              <a:buClr>
                <a:schemeClr val="folHlink"/>
              </a:buClr>
              <a:buSzPct val="60000"/>
              <a:buFont typeface="Wingdings" panose="05000000000000000000" pitchFamily="2" charset="2"/>
            </a:pPr>
            <a:r>
              <a:rPr lang="zh-CN" altLang="en-US" sz="2800" b="1">
                <a:solidFill>
                  <a:srgbClr val="0000CC"/>
                </a:solidFill>
                <a:latin typeface="黑体" panose="02010609060101010101" pitchFamily="2" charset="-122"/>
                <a:ea typeface="黑体" panose="02010609060101010101" pitchFamily="2" charset="-122"/>
              </a:rPr>
              <a:t>   </a:t>
            </a:r>
            <a:r>
              <a:rPr lang="en-US" altLang="zh-CN" sz="2800" b="1">
                <a:solidFill>
                  <a:srgbClr val="0000CC"/>
                </a:solidFill>
                <a:latin typeface="黑体" panose="02010609060101010101" pitchFamily="2" charset="-122"/>
                <a:ea typeface="黑体" panose="02010609060101010101" pitchFamily="2" charset="-122"/>
              </a:rPr>
              <a:t>《7-1=0 》</a:t>
            </a:r>
            <a:r>
              <a:rPr lang="zh-CN" altLang="en-US" sz="2800" b="1">
                <a:solidFill>
                  <a:srgbClr val="0000CC"/>
                </a:solidFill>
                <a:latin typeface="黑体" panose="02010609060101010101" pitchFamily="2" charset="-122"/>
                <a:ea typeface="黑体" panose="02010609060101010101" pitchFamily="2" charset="-122"/>
              </a:rPr>
              <a:t>（ </a:t>
            </a:r>
            <a:r>
              <a:rPr lang="zh-CN" altLang="en-US" sz="2800" b="1" dirty="0">
                <a:solidFill>
                  <a:srgbClr val="0000CC"/>
                </a:solidFill>
                <a:latin typeface="Arial" panose="020B0604020202020204" pitchFamily="34" charset="0"/>
                <a:ea typeface="黑体" panose="02010609060101010101" pitchFamily="2" charset="-122"/>
              </a:rPr>
              <a:t>“</a:t>
            </a:r>
            <a:r>
              <a:rPr lang="zh-CN" altLang="en-US" sz="2800" b="1" dirty="0">
                <a:solidFill>
                  <a:srgbClr val="0000CC"/>
                </a:solidFill>
                <a:latin typeface="黑体" panose="02010609060101010101" pitchFamily="2" charset="-122"/>
                <a:ea typeface="黑体" panose="02010609060101010101" pitchFamily="2" charset="-122"/>
              </a:rPr>
              <a:t>诚信</a:t>
            </a:r>
            <a:r>
              <a:rPr lang="zh-CN" altLang="en-US" sz="2800" b="1" dirty="0">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a:t>
            </a:r>
            <a:endParaRPr lang="zh-CN" altLang="en-US" sz="2800" b="1">
              <a:solidFill>
                <a:srgbClr val="0000CC"/>
              </a:solidFill>
              <a:latin typeface="黑体" panose="02010609060101010101" pitchFamily="2" charset="-122"/>
              <a:ea typeface="黑体" panose="02010609060101010101" pitchFamily="2" charset="-122"/>
            </a:endParaRPr>
          </a:p>
          <a:p>
            <a:pPr marL="342900" indent="-342900">
              <a:spcBef>
                <a:spcPct val="20000"/>
              </a:spcBef>
              <a:buClr>
                <a:schemeClr val="folHlink"/>
              </a:buClr>
              <a:buSzPct val="60000"/>
              <a:buFont typeface="Wingdings" panose="05000000000000000000" pitchFamily="2" charset="2"/>
            </a:pPr>
            <a:r>
              <a:rPr lang="en-US" altLang="zh-CN" sz="2800" b="1">
                <a:solidFill>
                  <a:srgbClr val="FF0000"/>
                </a:solidFill>
                <a:latin typeface="黑体" panose="02010609060101010101" pitchFamily="2" charset="-122"/>
                <a:ea typeface="黑体" panose="02010609060101010101" pitchFamily="2" charset="-122"/>
              </a:rPr>
              <a:t>③</a:t>
            </a:r>
            <a:r>
              <a:rPr lang="zh-CN" altLang="en-US" sz="2800" b="1">
                <a:solidFill>
                  <a:srgbClr val="FF0000"/>
                </a:solidFill>
                <a:latin typeface="黑体" panose="02010609060101010101" pitchFamily="2" charset="-122"/>
                <a:ea typeface="黑体" panose="02010609060101010101" pitchFamily="2" charset="-122"/>
              </a:rPr>
              <a:t>展开想像式</a:t>
            </a:r>
            <a:endParaRPr lang="zh-CN" altLang="en-US" sz="2800" b="1">
              <a:solidFill>
                <a:srgbClr val="FF0000"/>
              </a:solidFill>
              <a:latin typeface="黑体" panose="02010609060101010101" pitchFamily="2" charset="-122"/>
              <a:ea typeface="黑体" panose="02010609060101010101" pitchFamily="2" charset="-122"/>
            </a:endParaRPr>
          </a:p>
          <a:p>
            <a:pPr marL="342900" indent="-342900">
              <a:spcBef>
                <a:spcPct val="20000"/>
              </a:spcBef>
              <a:buClr>
                <a:schemeClr val="folHlink"/>
              </a:buClr>
              <a:buSzPct val="60000"/>
              <a:buFont typeface="Wingdings" panose="05000000000000000000" pitchFamily="2" charset="2"/>
            </a:pPr>
            <a:r>
              <a:rPr lang="zh-CN" altLang="en-US" sz="2800" b="1">
                <a:solidFill>
                  <a:srgbClr val="0000CC"/>
                </a:solidFill>
                <a:latin typeface="黑体" panose="02010609060101010101" pitchFamily="2" charset="-122"/>
                <a:ea typeface="黑体" panose="02010609060101010101" pitchFamily="2" charset="-122"/>
              </a:rPr>
              <a:t>   </a:t>
            </a:r>
            <a:r>
              <a:rPr lang="en-US" altLang="zh-CN" sz="2800" b="1">
                <a:solidFill>
                  <a:srgbClr val="0000CC"/>
                </a:solidFill>
                <a:latin typeface="黑体" panose="02010609060101010101" pitchFamily="2" charset="-122"/>
                <a:ea typeface="黑体" panose="02010609060101010101" pitchFamily="2" charset="-122"/>
              </a:rPr>
              <a:t>《 8 </a:t>
            </a:r>
            <a:r>
              <a:rPr lang="zh-CN" altLang="en-US" sz="2800" b="1">
                <a:solidFill>
                  <a:srgbClr val="0000CC"/>
                </a:solidFill>
                <a:latin typeface="黑体" panose="02010609060101010101" pitchFamily="2" charset="-122"/>
                <a:ea typeface="黑体" panose="02010609060101010101" pitchFamily="2" charset="-122"/>
              </a:rPr>
              <a:t>与 发 </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雷锋</a:t>
            </a:r>
            <a:r>
              <a:rPr lang="zh-CN" altLang="en-US"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出国</a:t>
            </a:r>
            <a:r>
              <a:rPr lang="zh-CN" altLang="en-US"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了</a:t>
            </a:r>
            <a:r>
              <a:rPr lang="en-US" altLang="zh-CN" sz="2800" b="1">
                <a:solidFill>
                  <a:srgbClr val="0000CC"/>
                </a:solidFill>
                <a:latin typeface="黑体" panose="02010609060101010101" pitchFamily="2" charset="-122"/>
                <a:ea typeface="黑体" panose="02010609060101010101" pitchFamily="2" charset="-122"/>
              </a:rPr>
              <a:t>》</a:t>
            </a:r>
            <a:endParaRPr lang="en-US" altLang="zh-CN" sz="2800" b="1">
              <a:solidFill>
                <a:srgbClr val="0000CC"/>
              </a:solidFill>
              <a:latin typeface="黑体" panose="02010609060101010101" pitchFamily="2" charset="-122"/>
              <a:ea typeface="黑体" panose="02010609060101010101" pitchFamily="2" charset="-122"/>
            </a:endParaRPr>
          </a:p>
          <a:p>
            <a:pPr marL="342900" indent="-342900">
              <a:spcBef>
                <a:spcPct val="20000"/>
              </a:spcBef>
              <a:buClr>
                <a:schemeClr val="folHlink"/>
              </a:buClr>
              <a:buSzPct val="60000"/>
              <a:buFont typeface="Wingdings" panose="05000000000000000000" pitchFamily="2" charset="2"/>
            </a:pPr>
            <a:r>
              <a:rPr lang="en-US" altLang="zh-CN" sz="2800" b="1">
                <a:solidFill>
                  <a:srgbClr val="0000CC"/>
                </a:solidFill>
                <a:latin typeface="黑体" panose="02010609060101010101" pitchFamily="2" charset="-122"/>
                <a:ea typeface="黑体" panose="02010609060101010101" pitchFamily="2" charset="-122"/>
              </a:rPr>
              <a:t>   《</a:t>
            </a:r>
            <a:r>
              <a:rPr lang="zh-CN" altLang="en-US" sz="2800" b="1">
                <a:solidFill>
                  <a:srgbClr val="0000CC"/>
                </a:solidFill>
                <a:latin typeface="黑体" panose="02010609060101010101" pitchFamily="2" charset="-122"/>
                <a:ea typeface="黑体" panose="02010609060101010101" pitchFamily="2" charset="-122"/>
              </a:rPr>
              <a:t>电脑与人脑的世纪之辩</a:t>
            </a:r>
            <a:r>
              <a:rPr lang="en-US" altLang="zh-CN" sz="2800" b="1">
                <a:solidFill>
                  <a:srgbClr val="0000CC"/>
                </a:solidFill>
                <a:latin typeface="黑体" panose="02010609060101010101" pitchFamily="2" charset="-122"/>
                <a:ea typeface="黑体" panose="02010609060101010101" pitchFamily="2" charset="-122"/>
              </a:rPr>
              <a:t>》</a:t>
            </a:r>
            <a:endParaRPr lang="en-US" altLang="zh-CN" sz="2800" b="1">
              <a:solidFill>
                <a:srgbClr val="0000CC"/>
              </a:solidFill>
              <a:latin typeface="黑体" panose="02010609060101010101" pitchFamily="2" charset="-122"/>
              <a:ea typeface="黑体" panose="02010609060101010101" pitchFamily="2" charset="-122"/>
            </a:endParaRPr>
          </a:p>
          <a:p>
            <a:pPr marL="342900" indent="-342900">
              <a:spcBef>
                <a:spcPct val="20000"/>
              </a:spcBef>
              <a:buClr>
                <a:schemeClr val="folHlink"/>
              </a:buClr>
              <a:buSzPct val="60000"/>
              <a:buFont typeface="Wingdings" panose="05000000000000000000" pitchFamily="2" charset="2"/>
            </a:pPr>
            <a:r>
              <a:rPr lang="zh-CN" altLang="en-US" sz="2800" b="1">
                <a:solidFill>
                  <a:srgbClr val="0000CC"/>
                </a:solidFill>
                <a:latin typeface="黑体" panose="02010609060101010101" pitchFamily="2" charset="-122"/>
                <a:ea typeface="黑体" panose="02010609060101010101" pitchFamily="2" charset="-122"/>
              </a:rPr>
              <a:t>　　　这些文题不落俗套，新视角，新思路，新感悟，新体验，易吸引读者的注意力，当然也很容易迷住阅卷老师，使他心甘情愿给你高分。</a:t>
            </a:r>
            <a:endParaRPr lang="zh-CN" altLang="en-US" sz="2800" b="1">
              <a:solidFill>
                <a:srgbClr val="0000CC"/>
              </a:solidFill>
              <a:latin typeface="黑体" panose="02010609060101010101" pitchFamily="2" charset="-122"/>
              <a:ea typeface="黑体" panose="02010609060101010101" pitchFamily="2" charset="-122"/>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992451">
                                            <p:txEl>
                                              <p:charRg st="0" end="8"/>
                                            </p:txEl>
                                          </p:spTgt>
                                        </p:tgtEl>
                                        <p:attrNameLst>
                                          <p:attrName>style.visibility</p:attrName>
                                        </p:attrNameLst>
                                      </p:cBhvr>
                                      <p:to>
                                        <p:strVal val="visible"/>
                                      </p:to>
                                    </p:set>
                                    <p:animEffect transition="in" filter="strips(downRight)">
                                      <p:cBhvr>
                                        <p:cTn id="7" dur="500"/>
                                        <p:tgtEl>
                                          <p:spTgt spid="5992451">
                                            <p:txEl>
                                              <p:charRg st="0" end="8"/>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5992451">
                                            <p:txEl>
                                              <p:charRg st="8" end="31"/>
                                            </p:txEl>
                                          </p:spTgt>
                                        </p:tgtEl>
                                        <p:attrNameLst>
                                          <p:attrName>style.visibility</p:attrName>
                                        </p:attrNameLst>
                                      </p:cBhvr>
                                      <p:to>
                                        <p:strVal val="visible"/>
                                      </p:to>
                                    </p:set>
                                    <p:animEffect transition="in" filter="strips(downRight)">
                                      <p:cBhvr>
                                        <p:cTn id="12" dur="500"/>
                                        <p:tgtEl>
                                          <p:spTgt spid="5992451">
                                            <p:txEl>
                                              <p:charRg st="8" end="3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5992451">
                                            <p:txEl>
                                              <p:charRg st="31" end="54"/>
                                            </p:txEl>
                                          </p:spTgt>
                                        </p:tgtEl>
                                        <p:attrNameLst>
                                          <p:attrName>style.visibility</p:attrName>
                                        </p:attrNameLst>
                                      </p:cBhvr>
                                      <p:to>
                                        <p:strVal val="visible"/>
                                      </p:to>
                                    </p:set>
                                    <p:animEffect transition="in" filter="strips(downRight)">
                                      <p:cBhvr>
                                        <p:cTn id="17" dur="500"/>
                                        <p:tgtEl>
                                          <p:spTgt spid="5992451">
                                            <p:txEl>
                                              <p:charRg st="31" end="5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5992451">
                                            <p:txEl>
                                              <p:charRg st="54" end="73"/>
                                            </p:txEl>
                                          </p:spTgt>
                                        </p:tgtEl>
                                        <p:attrNameLst>
                                          <p:attrName>style.visibility</p:attrName>
                                        </p:attrNameLst>
                                      </p:cBhvr>
                                      <p:to>
                                        <p:strVal val="visible"/>
                                      </p:to>
                                    </p:set>
                                    <p:animEffect transition="in" filter="strips(downRight)">
                                      <p:cBhvr>
                                        <p:cTn id="22" dur="500"/>
                                        <p:tgtEl>
                                          <p:spTgt spid="5992451">
                                            <p:txEl>
                                              <p:charRg st="54" end="7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5992451">
                                            <p:txEl>
                                              <p:charRg st="73" end="80"/>
                                            </p:txEl>
                                          </p:spTgt>
                                        </p:tgtEl>
                                        <p:attrNameLst>
                                          <p:attrName>style.visibility</p:attrName>
                                        </p:attrNameLst>
                                      </p:cBhvr>
                                      <p:to>
                                        <p:strVal val="visible"/>
                                      </p:to>
                                    </p:set>
                                    <p:animEffect transition="in" filter="strips(downRight)">
                                      <p:cBhvr>
                                        <p:cTn id="27" dur="500"/>
                                        <p:tgtEl>
                                          <p:spTgt spid="5992451">
                                            <p:txEl>
                                              <p:charRg st="73" end="8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5992451">
                                            <p:txEl>
                                              <p:charRg st="80" end="102"/>
                                            </p:txEl>
                                          </p:spTgt>
                                        </p:tgtEl>
                                        <p:attrNameLst>
                                          <p:attrName>style.visibility</p:attrName>
                                        </p:attrNameLst>
                                      </p:cBhvr>
                                      <p:to>
                                        <p:strVal val="visible"/>
                                      </p:to>
                                    </p:set>
                                    <p:animEffect transition="in" filter="strips(downRight)">
                                      <p:cBhvr>
                                        <p:cTn id="32" dur="500"/>
                                        <p:tgtEl>
                                          <p:spTgt spid="5992451">
                                            <p:txEl>
                                              <p:charRg st="80" end="102"/>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6" fill="hold" grpId="0" nodeType="clickEffect">
                                  <p:stCondLst>
                                    <p:cond delay="0"/>
                                  </p:stCondLst>
                                  <p:childTnLst>
                                    <p:set>
                                      <p:cBhvr>
                                        <p:cTn id="36" dur="1" fill="hold">
                                          <p:stCondLst>
                                            <p:cond delay="0"/>
                                          </p:stCondLst>
                                        </p:cTn>
                                        <p:tgtEl>
                                          <p:spTgt spid="5992451">
                                            <p:txEl>
                                              <p:charRg st="102" end="118"/>
                                            </p:txEl>
                                          </p:spTgt>
                                        </p:tgtEl>
                                        <p:attrNameLst>
                                          <p:attrName>style.visibility</p:attrName>
                                        </p:attrNameLst>
                                      </p:cBhvr>
                                      <p:to>
                                        <p:strVal val="visible"/>
                                      </p:to>
                                    </p:set>
                                    <p:animEffect transition="in" filter="strips(downRight)">
                                      <p:cBhvr>
                                        <p:cTn id="37" dur="500"/>
                                        <p:tgtEl>
                                          <p:spTgt spid="5992451">
                                            <p:txEl>
                                              <p:charRg st="102" end="118"/>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8" presetClass="entr" presetSubtype="6" fill="hold" grpId="0" nodeType="clickEffect">
                                  <p:stCondLst>
                                    <p:cond delay="0"/>
                                  </p:stCondLst>
                                  <p:childTnLst>
                                    <p:set>
                                      <p:cBhvr>
                                        <p:cTn id="41" dur="1" fill="hold">
                                          <p:stCondLst>
                                            <p:cond delay="0"/>
                                          </p:stCondLst>
                                        </p:cTn>
                                        <p:tgtEl>
                                          <p:spTgt spid="5992451">
                                            <p:txEl>
                                              <p:charRg st="118" end="181"/>
                                            </p:txEl>
                                          </p:spTgt>
                                        </p:tgtEl>
                                        <p:attrNameLst>
                                          <p:attrName>style.visibility</p:attrName>
                                        </p:attrNameLst>
                                      </p:cBhvr>
                                      <p:to>
                                        <p:strVal val="visible"/>
                                      </p:to>
                                    </p:set>
                                    <p:animEffect transition="in" filter="strips(downRight)">
                                      <p:cBhvr>
                                        <p:cTn id="42" dur="500"/>
                                        <p:tgtEl>
                                          <p:spTgt spid="5992451">
                                            <p:txEl>
                                              <p:charRg st="118" end="18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5992451">
                                            <p:txEl>
                                              <p:charRg st="73" end="80"/>
                                            </p:txEl>
                                          </p:spTgt>
                                        </p:tgtEl>
                                        <p:attrNameLst>
                                          <p:attrName>style.visibility</p:attrName>
                                        </p:attrNameLst>
                                      </p:cBhvr>
                                      <p:to>
                                        <p:strVal val="visible"/>
                                      </p:to>
                                    </p:set>
                                    <p:animEffect transition="in" filter="blinds(horizontal)">
                                      <p:cBhvr>
                                        <p:cTn id="47" dur="500"/>
                                        <p:tgtEl>
                                          <p:spTgt spid="5992451">
                                            <p:txEl>
                                              <p:charRg st="73" end="8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92451"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93474" name="Text Box 4"/>
          <p:cNvSpPr txBox="1"/>
          <p:nvPr/>
        </p:nvSpPr>
        <p:spPr>
          <a:xfrm>
            <a:off x="231775" y="136525"/>
            <a:ext cx="184150" cy="519113"/>
          </a:xfrm>
          <a:prstGeom prst="rect">
            <a:avLst/>
          </a:prstGeom>
          <a:noFill/>
          <a:ln w="9525">
            <a:noFill/>
          </a:ln>
        </p:spPr>
        <p:txBody>
          <a:bodyPr wrap="none">
            <a:spAutoFit/>
          </a:bodyPr>
          <a:p>
            <a:pPr algn="ctr">
              <a:buFont typeface="Arial" panose="020B0604020202020204" pitchFamily="34" charset="0"/>
            </a:pPr>
            <a:endParaRPr sz="2800" b="1" dirty="0">
              <a:solidFill>
                <a:srgbClr val="FF0000"/>
              </a:solidFill>
              <a:latin typeface="Arial" panose="020B0604020202020204" pitchFamily="34" charset="0"/>
            </a:endParaRPr>
          </a:p>
        </p:txBody>
      </p:sp>
      <p:sp>
        <p:nvSpPr>
          <p:cNvPr id="5993475" name="Text Box 5"/>
          <p:cNvSpPr txBox="1"/>
          <p:nvPr/>
        </p:nvSpPr>
        <p:spPr>
          <a:xfrm>
            <a:off x="914400" y="609600"/>
            <a:ext cx="5313363" cy="641350"/>
          </a:xfrm>
          <a:prstGeom prst="rect">
            <a:avLst/>
          </a:prstGeom>
          <a:noFill/>
          <a:ln w="9525">
            <a:noFill/>
          </a:ln>
        </p:spPr>
        <p:txBody>
          <a:bodyPr>
            <a:spAutoFit/>
          </a:bodyPr>
          <a:p>
            <a:pPr>
              <a:spcBef>
                <a:spcPct val="50000"/>
              </a:spcBef>
              <a:buFont typeface="Arial" panose="020B0604020202020204" pitchFamily="34" charset="0"/>
            </a:pPr>
            <a:r>
              <a:rPr lang="en-US" altLang="zh-CN" sz="3600" b="1">
                <a:solidFill>
                  <a:srgbClr val="FF0000"/>
                </a:solidFill>
                <a:latin typeface="Arial" panose="020B0604020202020204" pitchFamily="34" charset="0"/>
                <a:ea typeface="黑体" panose="02010609060101010101" pitchFamily="2" charset="-122"/>
              </a:rPr>
              <a:t>④</a:t>
            </a:r>
            <a:r>
              <a:rPr lang="zh-CN" altLang="en-US" sz="3600" b="1">
                <a:solidFill>
                  <a:srgbClr val="FF0000"/>
                </a:solidFill>
                <a:latin typeface="Arial" panose="020B0604020202020204" pitchFamily="34" charset="0"/>
                <a:ea typeface="黑体" panose="02010609060101010101" pitchFamily="2" charset="-122"/>
              </a:rPr>
              <a:t>巧用标点式</a:t>
            </a:r>
            <a:endParaRPr lang="zh-CN" altLang="en-US" sz="3600" b="1">
              <a:solidFill>
                <a:srgbClr val="FF0000"/>
              </a:solidFill>
              <a:latin typeface="Arial" panose="020B0604020202020204" pitchFamily="34" charset="0"/>
              <a:ea typeface="黑体" panose="02010609060101010101" pitchFamily="2" charset="-122"/>
            </a:endParaRPr>
          </a:p>
        </p:txBody>
      </p:sp>
      <p:sp>
        <p:nvSpPr>
          <p:cNvPr id="5993476" name="Text Box 6"/>
          <p:cNvSpPr txBox="1"/>
          <p:nvPr/>
        </p:nvSpPr>
        <p:spPr>
          <a:xfrm>
            <a:off x="950913" y="1576388"/>
            <a:ext cx="184150" cy="519112"/>
          </a:xfrm>
          <a:prstGeom prst="rect">
            <a:avLst/>
          </a:prstGeom>
          <a:noFill/>
          <a:ln w="9525">
            <a:noFill/>
          </a:ln>
        </p:spPr>
        <p:txBody>
          <a:bodyPr wrap="none">
            <a:spAutoFit/>
          </a:bodyPr>
          <a:p>
            <a:pPr algn="ctr">
              <a:buFont typeface="Arial" panose="020B0604020202020204" pitchFamily="34" charset="0"/>
            </a:pPr>
            <a:endParaRPr sz="2800" b="1" dirty="0">
              <a:solidFill>
                <a:srgbClr val="FF0000"/>
              </a:solidFill>
              <a:latin typeface="Arial" panose="020B0604020202020204" pitchFamily="34" charset="0"/>
            </a:endParaRPr>
          </a:p>
        </p:txBody>
      </p:sp>
      <p:sp>
        <p:nvSpPr>
          <p:cNvPr id="5993477" name="Rectangle 7"/>
          <p:cNvSpPr/>
          <p:nvPr/>
        </p:nvSpPr>
        <p:spPr>
          <a:xfrm>
            <a:off x="755650" y="2205038"/>
            <a:ext cx="8208963" cy="3006725"/>
          </a:xfrm>
          <a:prstGeom prst="rect">
            <a:avLst/>
          </a:prstGeom>
          <a:noFill/>
          <a:ln w="9525">
            <a:noFill/>
          </a:ln>
        </p:spPr>
        <p:txBody>
          <a:bodyPr/>
          <a:p>
            <a:pPr marL="342900" indent="-342900">
              <a:spcBef>
                <a:spcPct val="20000"/>
              </a:spcBef>
              <a:buClr>
                <a:schemeClr val="folHlink"/>
              </a:buClr>
              <a:buSzPct val="60000"/>
              <a:buFont typeface="Wingdings" panose="05000000000000000000" pitchFamily="2" charset="2"/>
            </a:pPr>
            <a:r>
              <a:rPr lang="en-US" altLang="zh-CN" sz="3600" b="1">
                <a:solidFill>
                  <a:srgbClr val="0000CC"/>
                </a:solidFill>
                <a:latin typeface="黑体" panose="02010609060101010101" pitchFamily="2" charset="-122"/>
                <a:ea typeface="黑体" panose="02010609060101010101" pitchFamily="2" charset="-122"/>
              </a:rPr>
              <a:t>《</a:t>
            </a:r>
            <a:r>
              <a:rPr lang="zh-CN" altLang="en-US" sz="3600" b="1">
                <a:solidFill>
                  <a:srgbClr val="0000CC"/>
                </a:solidFill>
                <a:latin typeface="黑体" panose="02010609060101010101" pitchFamily="2" charset="-122"/>
                <a:ea typeface="黑体" panose="02010609060101010101" pitchFamily="2" charset="-122"/>
              </a:rPr>
              <a:t>意料之外？情理之中！</a:t>
            </a:r>
            <a:r>
              <a:rPr lang="en-US" altLang="zh-CN" sz="3600" b="1">
                <a:solidFill>
                  <a:srgbClr val="0000CC"/>
                </a:solidFill>
                <a:latin typeface="黑体" panose="02010609060101010101" pitchFamily="2" charset="-122"/>
                <a:ea typeface="黑体" panose="02010609060101010101" pitchFamily="2" charset="-122"/>
              </a:rPr>
              <a:t>》</a:t>
            </a:r>
            <a:endParaRPr lang="en-US" altLang="zh-CN" sz="3600" b="1">
              <a:solidFill>
                <a:srgbClr val="0000CC"/>
              </a:solidFill>
              <a:latin typeface="黑体" panose="02010609060101010101" pitchFamily="2" charset="-122"/>
              <a:ea typeface="黑体" panose="02010609060101010101" pitchFamily="2" charset="-122"/>
            </a:endParaRPr>
          </a:p>
          <a:p>
            <a:pPr marL="342900" indent="-342900">
              <a:spcBef>
                <a:spcPct val="20000"/>
              </a:spcBef>
              <a:buClr>
                <a:schemeClr val="folHlink"/>
              </a:buClr>
              <a:buSzPct val="60000"/>
              <a:buFont typeface="Wingdings" panose="05000000000000000000" pitchFamily="2" charset="2"/>
            </a:pPr>
            <a:r>
              <a:rPr lang="en-US" altLang="zh-CN" sz="3600" b="1">
                <a:solidFill>
                  <a:srgbClr val="0000CC"/>
                </a:solidFill>
                <a:latin typeface="黑体" panose="02010609060101010101" pitchFamily="2" charset="-122"/>
                <a:ea typeface="黑体" panose="02010609060101010101" pitchFamily="2" charset="-122"/>
              </a:rPr>
              <a:t>《</a:t>
            </a:r>
            <a:r>
              <a:rPr lang="zh-CN" altLang="en-US" sz="3600" b="1">
                <a:solidFill>
                  <a:srgbClr val="0000CC"/>
                </a:solidFill>
                <a:latin typeface="黑体" panose="02010609060101010101" pitchFamily="2" charset="-122"/>
                <a:ea typeface="黑体" panose="02010609060101010101" pitchFamily="2" charset="-122"/>
              </a:rPr>
              <a:t>不要等</a:t>
            </a:r>
            <a:r>
              <a:rPr lang="zh-CN" altLang="en-US" sz="3600" b="1">
                <a:solidFill>
                  <a:srgbClr val="0000CC"/>
                </a:solidFill>
                <a:latin typeface="Arial" panose="020B0604020202020204" pitchFamily="34" charset="0"/>
                <a:ea typeface="黑体" panose="02010609060101010101" pitchFamily="2" charset="-122"/>
              </a:rPr>
              <a:t>“</a:t>
            </a:r>
            <a:r>
              <a:rPr lang="zh-CN" altLang="en-US" sz="3600" b="1">
                <a:solidFill>
                  <a:srgbClr val="0000CC"/>
                </a:solidFill>
                <a:latin typeface="黑体" panose="02010609060101010101" pitchFamily="2" charset="-122"/>
                <a:ea typeface="黑体" panose="02010609060101010101" pitchFamily="2" charset="-122"/>
              </a:rPr>
              <a:t>刘备</a:t>
            </a:r>
            <a:r>
              <a:rPr lang="zh-CN" altLang="en-US" sz="3600" b="1">
                <a:solidFill>
                  <a:srgbClr val="0000CC"/>
                </a:solidFill>
                <a:latin typeface="Arial" panose="020B0604020202020204" pitchFamily="34" charset="0"/>
                <a:ea typeface="黑体" panose="02010609060101010101" pitchFamily="2" charset="-122"/>
              </a:rPr>
              <a:t>”</a:t>
            </a:r>
            <a:r>
              <a:rPr lang="en-US" altLang="zh-CN" sz="3600" b="1">
                <a:solidFill>
                  <a:srgbClr val="0000CC"/>
                </a:solidFill>
                <a:latin typeface="黑体" panose="02010609060101010101" pitchFamily="2" charset="-122"/>
                <a:ea typeface="黑体" panose="02010609060101010101" pitchFamily="2" charset="-122"/>
              </a:rPr>
              <a:t>》</a:t>
            </a:r>
            <a:endParaRPr lang="en-US" altLang="zh-CN" sz="3600" b="1">
              <a:solidFill>
                <a:srgbClr val="0000CC"/>
              </a:solidFill>
              <a:latin typeface="黑体" panose="02010609060101010101" pitchFamily="2" charset="-122"/>
              <a:ea typeface="黑体" panose="02010609060101010101" pitchFamily="2" charset="-122"/>
            </a:endParaRPr>
          </a:p>
          <a:p>
            <a:pPr marL="342900" indent="-342900">
              <a:spcBef>
                <a:spcPct val="20000"/>
              </a:spcBef>
              <a:buClr>
                <a:schemeClr val="folHlink"/>
              </a:buClr>
              <a:buSzPct val="60000"/>
              <a:buFont typeface="Wingdings" panose="05000000000000000000" pitchFamily="2" charset="2"/>
            </a:pPr>
            <a:r>
              <a:rPr lang="en-US" altLang="zh-CN" sz="3600" b="1">
                <a:solidFill>
                  <a:srgbClr val="0000CC"/>
                </a:solidFill>
                <a:latin typeface="黑体" panose="02010609060101010101" pitchFamily="2" charset="-122"/>
                <a:ea typeface="黑体" panose="02010609060101010101" pitchFamily="2" charset="-122"/>
              </a:rPr>
              <a:t>《</a:t>
            </a:r>
            <a:r>
              <a:rPr lang="zh-CN" altLang="en-US" sz="3600" b="1">
                <a:solidFill>
                  <a:srgbClr val="0000CC"/>
                </a:solidFill>
                <a:latin typeface="黑体" panose="02010609060101010101" pitchFamily="2" charset="-122"/>
                <a:ea typeface="黑体" panose="02010609060101010101" pitchFamily="2" charset="-122"/>
              </a:rPr>
              <a:t>尊重他人</a:t>
            </a:r>
            <a:r>
              <a:rPr lang="en-US" altLang="zh-CN" sz="3600" b="1">
                <a:solidFill>
                  <a:srgbClr val="0000CC"/>
                </a:solidFill>
                <a:latin typeface="黑体" panose="02010609060101010101" pitchFamily="2" charset="-122"/>
                <a:ea typeface="黑体" panose="02010609060101010101" pitchFamily="2" charset="-122"/>
              </a:rPr>
              <a:t>=</a:t>
            </a:r>
            <a:r>
              <a:rPr lang="zh-CN" altLang="en-US" sz="3600" b="1">
                <a:solidFill>
                  <a:srgbClr val="0000CC"/>
                </a:solidFill>
                <a:latin typeface="黑体" panose="02010609060101010101" pitchFamily="2" charset="-122"/>
                <a:ea typeface="黑体" panose="02010609060101010101" pitchFamily="2" charset="-122"/>
              </a:rPr>
              <a:t>尊重自己</a:t>
            </a:r>
            <a:r>
              <a:rPr lang="en-US" altLang="zh-CN" sz="3600" b="1">
                <a:solidFill>
                  <a:srgbClr val="0000CC"/>
                </a:solidFill>
                <a:latin typeface="黑体" panose="02010609060101010101" pitchFamily="2" charset="-122"/>
                <a:ea typeface="黑体" panose="02010609060101010101" pitchFamily="2" charset="-122"/>
              </a:rPr>
              <a:t>》</a:t>
            </a:r>
            <a:endParaRPr lang="en-US" altLang="zh-CN" sz="3600" b="1">
              <a:solidFill>
                <a:srgbClr val="0000CC"/>
              </a:solidFill>
              <a:latin typeface="黑体" panose="02010609060101010101" pitchFamily="2" charset="-122"/>
              <a:ea typeface="黑体" panose="02010609060101010101" pitchFamily="2" charset="-122"/>
            </a:endParaRPr>
          </a:p>
          <a:p>
            <a:pPr marL="342900" indent="-342900">
              <a:spcBef>
                <a:spcPct val="20000"/>
              </a:spcBef>
              <a:buClr>
                <a:schemeClr val="folHlink"/>
              </a:buClr>
              <a:buSzPct val="60000"/>
              <a:buFont typeface="Wingdings" panose="05000000000000000000" pitchFamily="2" charset="2"/>
            </a:pPr>
            <a:r>
              <a:rPr lang="en-US" altLang="zh-CN" sz="3600" b="1">
                <a:solidFill>
                  <a:srgbClr val="0000CC"/>
                </a:solidFill>
                <a:latin typeface="黑体" panose="02010609060101010101" pitchFamily="2" charset="-122"/>
                <a:ea typeface="黑体" panose="02010609060101010101" pitchFamily="2" charset="-122"/>
              </a:rPr>
              <a:t>《</a:t>
            </a:r>
            <a:r>
              <a:rPr lang="zh-CN" altLang="en-US" sz="3600" b="1">
                <a:solidFill>
                  <a:srgbClr val="0000CC"/>
                </a:solidFill>
                <a:latin typeface="黑体" panose="02010609060101010101" pitchFamily="2" charset="-122"/>
                <a:ea typeface="黑体" panose="02010609060101010101" pitchFamily="2" charset="-122"/>
              </a:rPr>
              <a:t>自尊？自辱？</a:t>
            </a:r>
            <a:r>
              <a:rPr lang="en-US" altLang="zh-CN" sz="3600" b="1">
                <a:solidFill>
                  <a:srgbClr val="0000CC"/>
                </a:solidFill>
                <a:latin typeface="黑体" panose="02010609060101010101" pitchFamily="2" charset="-122"/>
                <a:ea typeface="黑体" panose="02010609060101010101" pitchFamily="2" charset="-122"/>
              </a:rPr>
              <a:t>》</a:t>
            </a:r>
            <a:endParaRPr lang="en-US" altLang="zh-CN" sz="4600" b="1" i="1">
              <a:solidFill>
                <a:srgbClr val="0000CC"/>
              </a:solidFill>
              <a:latin typeface="黑体" panose="02010609060101010101" pitchFamily="2" charset="-122"/>
              <a:ea typeface="黑体" panose="02010609060101010101" pitchFamily="2" charset="-122"/>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5993475">
                                            <p:txEl>
                                              <p:charRg st="0" end="7"/>
                                            </p:txEl>
                                          </p:spTgt>
                                        </p:tgtEl>
                                        <p:attrNameLst>
                                          <p:attrName>style.visibility</p:attrName>
                                        </p:attrNameLst>
                                      </p:cBhvr>
                                      <p:to>
                                        <p:strVal val="visible"/>
                                      </p:to>
                                    </p:set>
                                    <p:animEffect transition="in" filter="diamond(in)">
                                      <p:cBhvr>
                                        <p:cTn id="7" dur="2000"/>
                                        <p:tgtEl>
                                          <p:spTgt spid="5993475">
                                            <p:txEl>
                                              <p:charRg st="0" end="7"/>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mph" presetSubtype="0" fill="hold" nodeType="clickEffect">
                                  <p:stCondLst>
                                    <p:cond delay="0"/>
                                  </p:stCondLst>
                                  <p:childTnLst>
                                    <p:anim calcmode="discrete" valueType="str">
                                      <p:cBhvr override="childStyle">
                                        <p:cTn id="11" dur="2000" fill="hold"/>
                                        <p:tgtEl>
                                          <p:spTgt spid="5993477">
                                            <p:txEl>
                                              <p:pRg st="12" end="12"/>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par>
                                <p:cTn id="12" presetID="10" presetClass="emph" presetSubtype="0" fill="hold" nodeType="withEffect">
                                  <p:stCondLst>
                                    <p:cond delay="0"/>
                                  </p:stCondLst>
                                  <p:childTnLst>
                                    <p:anim calcmode="discrete" valueType="str">
                                      <p:cBhvr override="childStyle">
                                        <p:cTn id="13" dur="2000" fill="hold"/>
                                        <p:tgtEl>
                                          <p:spTgt spid="5993477">
                                            <p:txEl>
                                              <p:pRg st="12" end="12"/>
                                            </p:txEl>
                                          </p:spTgt>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par>
                    <p:cTn id="14" fill="hold">
                      <p:stCondLst>
                        <p:cond delay="indefinite"/>
                      </p:stCondLst>
                      <p:childTnLst>
                        <p:par>
                          <p:cTn id="15" fill="hold">
                            <p:stCondLst>
                              <p:cond delay="0"/>
                            </p:stCondLst>
                            <p:childTnLst>
                              <p:par>
                                <p:cTn id="16" presetID="24" presetClass="entr" presetSubtype="0" fill="hold" nodeType="clickEffect">
                                  <p:stCondLst>
                                    <p:cond delay="0"/>
                                  </p:stCondLst>
                                  <p:childTnLst>
                                    <p:set>
                                      <p:cBhvr>
                                        <p:cTn id="17" dur="1" fill="hold">
                                          <p:stCondLst>
                                            <p:cond delay="0"/>
                                          </p:stCondLst>
                                        </p:cTn>
                                        <p:tgtEl>
                                          <p:spTgt spid="5993477">
                                            <p:txEl>
                                              <p:charRg st="0" end="13"/>
                                            </p:txEl>
                                          </p:spTgt>
                                        </p:tgtEl>
                                        <p:attrNameLst>
                                          <p:attrName>style.visibility</p:attrName>
                                        </p:attrNameLst>
                                      </p:cBhvr>
                                      <p:to>
                                        <p:strVal val="visible"/>
                                      </p:to>
                                    </p:set>
                                    <p:anim calcmode="lin" valueType="num">
                                      <p:cBhvr>
                                        <p:cTn id="18" dur="1" fill="hold"/>
                                        <p:tgtEl>
                                          <p:spTgt spid="5993477">
                                            <p:txEl>
                                              <p:charRg st="0" end="13"/>
                                            </p:txEl>
                                          </p:spTgt>
                                        </p:tgtEl>
                                      </p:cBhvr>
                                    </p:anim>
                                  </p:childTnLst>
                                </p:cTn>
                              </p:par>
                            </p:childTnLst>
                          </p:cTn>
                        </p:par>
                      </p:childTnLst>
                    </p:cTn>
                  </p:par>
                  <p:par>
                    <p:cTn id="19" fill="hold">
                      <p:stCondLst>
                        <p:cond delay="indefinite"/>
                      </p:stCondLst>
                      <p:childTnLst>
                        <p:par>
                          <p:cTn id="20" fill="hold">
                            <p:stCondLst>
                              <p:cond delay="0"/>
                            </p:stCondLst>
                            <p:childTnLst>
                              <p:par>
                                <p:cTn id="21" presetID="24" presetClass="entr" presetSubtype="0" fill="hold" nodeType="clickEffect">
                                  <p:stCondLst>
                                    <p:cond delay="0"/>
                                  </p:stCondLst>
                                  <p:childTnLst>
                                    <p:set>
                                      <p:cBhvr>
                                        <p:cTn id="22" dur="1" fill="hold">
                                          <p:stCondLst>
                                            <p:cond delay="0"/>
                                          </p:stCondLst>
                                        </p:cTn>
                                        <p:tgtEl>
                                          <p:spTgt spid="5993477">
                                            <p:txEl>
                                              <p:charRg st="13" end="23"/>
                                            </p:txEl>
                                          </p:spTgt>
                                        </p:tgtEl>
                                        <p:attrNameLst>
                                          <p:attrName>style.visibility</p:attrName>
                                        </p:attrNameLst>
                                      </p:cBhvr>
                                      <p:to>
                                        <p:strVal val="visible"/>
                                      </p:to>
                                    </p:set>
                                    <p:anim calcmode="lin" valueType="num">
                                      <p:cBhvr>
                                        <p:cTn id="23" dur="1" fill="hold"/>
                                        <p:tgtEl>
                                          <p:spTgt spid="5993477">
                                            <p:txEl>
                                              <p:charRg st="13" end="23"/>
                                            </p:txEl>
                                          </p:spTgt>
                                        </p:tgtEl>
                                      </p:cBhvr>
                                    </p:anim>
                                  </p:childTnLst>
                                </p:cTn>
                              </p:par>
                            </p:childTnLst>
                          </p:cTn>
                        </p:par>
                      </p:childTnLst>
                    </p:cTn>
                  </p:par>
                  <p:par>
                    <p:cTn id="24" fill="hold">
                      <p:stCondLst>
                        <p:cond delay="indefinite"/>
                      </p:stCondLst>
                      <p:childTnLst>
                        <p:par>
                          <p:cTn id="25" fill="hold">
                            <p:stCondLst>
                              <p:cond delay="0"/>
                            </p:stCondLst>
                            <p:childTnLst>
                              <p:par>
                                <p:cTn id="26" presetID="24" presetClass="entr" presetSubtype="0" fill="hold" nodeType="clickEffect">
                                  <p:stCondLst>
                                    <p:cond delay="0"/>
                                  </p:stCondLst>
                                  <p:childTnLst>
                                    <p:set>
                                      <p:cBhvr>
                                        <p:cTn id="27" dur="1" fill="hold">
                                          <p:stCondLst>
                                            <p:cond delay="0"/>
                                          </p:stCondLst>
                                        </p:cTn>
                                        <p:tgtEl>
                                          <p:spTgt spid="5993477">
                                            <p:txEl>
                                              <p:charRg st="23" end="35"/>
                                            </p:txEl>
                                          </p:spTgt>
                                        </p:tgtEl>
                                        <p:attrNameLst>
                                          <p:attrName>style.visibility</p:attrName>
                                        </p:attrNameLst>
                                      </p:cBhvr>
                                      <p:to>
                                        <p:strVal val="visible"/>
                                      </p:to>
                                    </p:set>
                                    <p:anim calcmode="lin" valueType="num">
                                      <p:cBhvr>
                                        <p:cTn id="28" dur="1" fill="hold"/>
                                        <p:tgtEl>
                                          <p:spTgt spid="5993477">
                                            <p:txEl>
                                              <p:charRg st="23" end="35"/>
                                            </p:txEl>
                                          </p:spTgt>
                                        </p:tgtEl>
                                      </p:cBhvr>
                                    </p:anim>
                                  </p:childTnLst>
                                </p:cTn>
                              </p:par>
                              <p:par>
                                <p:cTn id="29" presetID="24" presetClass="entr" presetSubtype="0" fill="hold" nodeType="withEffect">
                                  <p:stCondLst>
                                    <p:cond delay="0"/>
                                  </p:stCondLst>
                                  <p:childTnLst>
                                    <p:set>
                                      <p:cBhvr>
                                        <p:cTn id="30" dur="1" fill="hold">
                                          <p:stCondLst>
                                            <p:cond delay="0"/>
                                          </p:stCondLst>
                                        </p:cTn>
                                        <p:tgtEl>
                                          <p:spTgt spid="5993477">
                                            <p:txEl>
                                              <p:charRg st="35" end="44"/>
                                            </p:txEl>
                                          </p:spTgt>
                                        </p:tgtEl>
                                        <p:attrNameLst>
                                          <p:attrName>style.visibility</p:attrName>
                                        </p:attrNameLst>
                                      </p:cBhvr>
                                      <p:to>
                                        <p:strVal val="visible"/>
                                      </p:to>
                                    </p:set>
                                    <p:anim calcmode="lin" valueType="num">
                                      <p:cBhvr>
                                        <p:cTn id="31" dur="1" fill="hold"/>
                                        <p:tgtEl>
                                          <p:spTgt spid="5993477">
                                            <p:txEl>
                                              <p:charRg st="35" end="44"/>
                                            </p:txEl>
                                          </p:spTgt>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94498" name="Text Box 4"/>
          <p:cNvSpPr txBox="1"/>
          <p:nvPr/>
        </p:nvSpPr>
        <p:spPr>
          <a:xfrm>
            <a:off x="611188" y="692150"/>
            <a:ext cx="7885112" cy="5203825"/>
          </a:xfrm>
          <a:prstGeom prst="rect">
            <a:avLst/>
          </a:prstGeom>
          <a:noFill/>
          <a:ln w="9525">
            <a:noFill/>
          </a:ln>
        </p:spPr>
        <p:txBody>
          <a:bodyPr>
            <a:spAutoFit/>
          </a:bodyPr>
          <a:p>
            <a:pPr>
              <a:buFont typeface="Arial" panose="020B0604020202020204" pitchFamily="34" charset="0"/>
            </a:pPr>
            <a:r>
              <a:rPr lang="zh-CN" altLang="en-US" sz="2400" b="1" dirty="0">
                <a:solidFill>
                  <a:srgbClr val="FF0000"/>
                </a:solidFill>
                <a:latin typeface="黑体" panose="02010609060101010101" pitchFamily="2" charset="-122"/>
                <a:ea typeface="黑体" panose="02010609060101010101" pitchFamily="2" charset="-122"/>
              </a:rPr>
              <a:t>六、文章立意入题法</a:t>
            </a:r>
            <a:endParaRPr lang="zh-CN" altLang="en-US" sz="2400" b="1" dirty="0">
              <a:solidFill>
                <a:srgbClr val="FF0000"/>
              </a:solidFill>
              <a:latin typeface="黑体" panose="02010609060101010101" pitchFamily="2" charset="-122"/>
              <a:ea typeface="黑体" panose="02010609060101010101" pitchFamily="2" charset="-122"/>
            </a:endParaRPr>
          </a:p>
          <a:p>
            <a:pPr>
              <a:buFont typeface="Arial" panose="020B0604020202020204" pitchFamily="34" charset="0"/>
            </a:pPr>
            <a:r>
              <a:rPr lang="zh-CN" altLang="en-US" sz="2400" b="1" dirty="0">
                <a:solidFill>
                  <a:srgbClr val="0000CC"/>
                </a:solidFill>
                <a:latin typeface="黑体" panose="02010609060101010101" pitchFamily="2" charset="-122"/>
                <a:ea typeface="黑体" panose="02010609060101010101" pitchFamily="2" charset="-122"/>
              </a:rPr>
              <a:t>   就是用能表明文章主旨或观点的词句作标题的方法。这样的题目，能让读者直接看出文章的主旨或观点是什么，是否切合话题。</a:t>
            </a:r>
            <a:endParaRPr lang="zh-CN" altLang="en-US" sz="2400" b="1" dirty="0">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en-US" altLang="zh-CN" sz="2400" b="1" dirty="0">
                <a:solidFill>
                  <a:srgbClr val="0000CC"/>
                </a:solidFill>
                <a:latin typeface="黑体" panose="02010609060101010101" pitchFamily="2" charset="-122"/>
                <a:ea typeface="黑体" panose="02010609060101010101" pitchFamily="2" charset="-122"/>
              </a:rPr>
              <a:t>   </a:t>
            </a:r>
            <a:r>
              <a:rPr lang="zh-CN" altLang="en-US" sz="2400" b="1" dirty="0">
                <a:solidFill>
                  <a:srgbClr val="0000CC"/>
                </a:solidFill>
                <a:latin typeface="黑体" panose="02010609060101010101" pitchFamily="2" charset="-122"/>
                <a:ea typeface="黑体" panose="02010609060101010101" pitchFamily="2" charset="-122"/>
              </a:rPr>
              <a:t>一考生针对话题</a:t>
            </a:r>
            <a:r>
              <a:rPr lang="zh-CN" altLang="en-US" sz="2400" b="1" dirty="0">
                <a:solidFill>
                  <a:srgbClr val="0000CC"/>
                </a:solidFill>
                <a:latin typeface="Arial" panose="020B0604020202020204" pitchFamily="34" charset="0"/>
                <a:ea typeface="黑体" panose="02010609060101010101" pitchFamily="2" charset="-122"/>
              </a:rPr>
              <a:t>“</a:t>
            </a:r>
            <a:r>
              <a:rPr lang="zh-CN" altLang="en-US" sz="2400" b="1" dirty="0">
                <a:solidFill>
                  <a:srgbClr val="0000CC"/>
                </a:solidFill>
                <a:latin typeface="黑体" panose="02010609060101010101" pitchFamily="2" charset="-122"/>
                <a:ea typeface="黑体" panose="02010609060101010101" pitchFamily="2" charset="-122"/>
              </a:rPr>
              <a:t>假如记忆可以移植</a:t>
            </a:r>
            <a:r>
              <a:rPr lang="zh-CN" altLang="en-US" sz="2400" b="1" dirty="0">
                <a:solidFill>
                  <a:srgbClr val="0000CC"/>
                </a:solidFill>
                <a:latin typeface="Arial" panose="020B0604020202020204" pitchFamily="34" charset="0"/>
                <a:ea typeface="黑体" panose="02010609060101010101" pitchFamily="2" charset="-122"/>
              </a:rPr>
              <a:t>”</a:t>
            </a:r>
            <a:r>
              <a:rPr lang="zh-CN" altLang="en-US" sz="2400" b="1" dirty="0">
                <a:solidFill>
                  <a:srgbClr val="0000CC"/>
                </a:solidFill>
                <a:latin typeface="黑体" panose="02010609060101010101" pitchFamily="2" charset="-122"/>
                <a:ea typeface="黑体" panose="02010609060101010101" pitchFamily="2" charset="-122"/>
              </a:rPr>
              <a:t>拟题为《我，不要别人的记忆》，直接在标题里表明自己对移植记忆的否定态度，既切合话题，又显得新颖有创意。</a:t>
            </a:r>
            <a:endParaRPr lang="zh-CN" altLang="en-US" sz="2400" b="1" dirty="0">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zh-CN" altLang="en-US" sz="2400" b="1" dirty="0">
                <a:solidFill>
                  <a:srgbClr val="0000CC"/>
                </a:solidFill>
                <a:latin typeface="黑体" panose="02010609060101010101" pitchFamily="2" charset="-122"/>
                <a:ea typeface="黑体" panose="02010609060101010101" pitchFamily="2" charset="-122"/>
              </a:rPr>
              <a:t>像下面两个标题也是用文章立意法拟制的：</a:t>
            </a:r>
            <a:endParaRPr lang="zh-CN" altLang="en-US" sz="2400" b="1" dirty="0">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zh-CN" altLang="en-US" sz="2400" b="1" dirty="0">
                <a:solidFill>
                  <a:srgbClr val="0000CC"/>
                </a:solidFill>
                <a:latin typeface="黑体" panose="02010609060101010101" pitchFamily="2" charset="-122"/>
                <a:ea typeface="黑体" panose="02010609060101010101" pitchFamily="2" charset="-122"/>
              </a:rPr>
              <a:t> 1．《感谢你的敌人》（</a:t>
            </a:r>
            <a:r>
              <a:rPr lang="zh-CN" altLang="en-US" sz="2400" b="1" dirty="0">
                <a:solidFill>
                  <a:srgbClr val="0000CC"/>
                </a:solidFill>
                <a:latin typeface="楷体_GB2312" pitchFamily="49" charset="-122"/>
                <a:ea typeface="楷体_GB2312" pitchFamily="49" charset="-122"/>
              </a:rPr>
              <a:t>话题是</a:t>
            </a:r>
            <a:r>
              <a:rPr lang="zh-CN" altLang="en-US" sz="2400" b="1" dirty="0">
                <a:solidFill>
                  <a:srgbClr val="0000CC"/>
                </a:solidFill>
                <a:latin typeface="Arial" panose="020B0604020202020204" pitchFamily="34" charset="0"/>
                <a:ea typeface="楷体_GB2312" pitchFamily="49" charset="-122"/>
              </a:rPr>
              <a:t>“</a:t>
            </a:r>
            <a:r>
              <a:rPr lang="zh-CN" altLang="en-US" sz="2400" b="1" dirty="0">
                <a:solidFill>
                  <a:srgbClr val="0000CC"/>
                </a:solidFill>
                <a:latin typeface="楷体_GB2312" pitchFamily="49" charset="-122"/>
                <a:ea typeface="楷体_GB2312" pitchFamily="49" charset="-122"/>
              </a:rPr>
              <a:t>竞争</a:t>
            </a:r>
            <a:r>
              <a:rPr lang="zh-CN" altLang="en-US" sz="2400" b="1" dirty="0">
                <a:solidFill>
                  <a:srgbClr val="0000CC"/>
                </a:solidFill>
                <a:latin typeface="Arial" panose="020B0604020202020204" pitchFamily="34" charset="0"/>
                <a:ea typeface="楷体_GB2312" pitchFamily="49" charset="-122"/>
              </a:rPr>
              <a:t>”</a:t>
            </a:r>
            <a:r>
              <a:rPr lang="zh-CN" altLang="en-US" sz="2400" b="1" dirty="0">
                <a:solidFill>
                  <a:srgbClr val="0000CC"/>
                </a:solidFill>
                <a:latin typeface="楷体_GB2312" pitchFamily="49" charset="-122"/>
                <a:ea typeface="楷体_GB2312" pitchFamily="49" charset="-122"/>
              </a:rPr>
              <a:t>）</a:t>
            </a:r>
            <a:endParaRPr lang="zh-CN" altLang="en-US" sz="2400" b="1" dirty="0">
              <a:solidFill>
                <a:srgbClr val="0000CC"/>
              </a:solidFill>
              <a:latin typeface="楷体_GB2312" pitchFamily="49" charset="-122"/>
              <a:ea typeface="楷体_GB2312" pitchFamily="49" charset="-122"/>
            </a:endParaRPr>
          </a:p>
          <a:p>
            <a:pPr>
              <a:buFont typeface="Arial" panose="020B0604020202020204" pitchFamily="34" charset="0"/>
            </a:pPr>
            <a:r>
              <a:rPr lang="zh-CN" altLang="en-US" sz="2400" b="1" dirty="0">
                <a:solidFill>
                  <a:srgbClr val="0000CC"/>
                </a:solidFill>
                <a:latin typeface="黑体" panose="02010609060101010101" pitchFamily="2" charset="-122"/>
                <a:ea typeface="黑体" panose="02010609060101010101" pitchFamily="2" charset="-122"/>
              </a:rPr>
              <a:t>　　作者运用逆向思维，反弹琵琶，在标题中表明自己的观点。</a:t>
            </a:r>
            <a:endParaRPr lang="zh-CN" altLang="en-US" sz="2400" b="1" dirty="0">
              <a:solidFill>
                <a:srgbClr val="0000CC"/>
              </a:solidFill>
              <a:latin typeface="黑体" panose="02010609060101010101" pitchFamily="2" charset="-122"/>
              <a:ea typeface="黑体" panose="02010609060101010101" pitchFamily="2" charset="-122"/>
            </a:endParaRPr>
          </a:p>
          <a:p>
            <a:pPr>
              <a:buFont typeface="Arial" panose="020B0604020202020204" pitchFamily="34" charset="0"/>
            </a:pPr>
            <a:r>
              <a:rPr lang="zh-CN" altLang="en-US" sz="2400" b="1" dirty="0">
                <a:solidFill>
                  <a:srgbClr val="0000CC"/>
                </a:solidFill>
                <a:latin typeface="黑体" panose="02010609060101010101" pitchFamily="2" charset="-122"/>
                <a:ea typeface="黑体" panose="02010609060101010101" pitchFamily="2" charset="-122"/>
              </a:rPr>
              <a:t> 2．《苦难是人生的一笔财富》</a:t>
            </a:r>
            <a:r>
              <a:rPr lang="zh-CN" altLang="en-US" sz="2400" b="1" dirty="0">
                <a:solidFill>
                  <a:srgbClr val="0000CC"/>
                </a:solidFill>
                <a:latin typeface="楷体_GB2312" pitchFamily="49" charset="-122"/>
                <a:ea typeface="楷体_GB2312" pitchFamily="49" charset="-122"/>
              </a:rPr>
              <a:t>（话题是</a:t>
            </a:r>
            <a:r>
              <a:rPr lang="zh-CN" altLang="en-US" sz="2400" b="1" dirty="0">
                <a:solidFill>
                  <a:srgbClr val="0000CC"/>
                </a:solidFill>
                <a:latin typeface="Arial" panose="020B0604020202020204" pitchFamily="34" charset="0"/>
                <a:ea typeface="楷体_GB2312" pitchFamily="49" charset="-122"/>
              </a:rPr>
              <a:t>“</a:t>
            </a:r>
            <a:r>
              <a:rPr lang="zh-CN" altLang="en-US" sz="2400" b="1" dirty="0">
                <a:solidFill>
                  <a:srgbClr val="0000CC"/>
                </a:solidFill>
                <a:latin typeface="楷体_GB2312" pitchFamily="49" charset="-122"/>
                <a:ea typeface="楷体_GB2312" pitchFamily="49" charset="-122"/>
              </a:rPr>
              <a:t>苦难与人生</a:t>
            </a:r>
            <a:r>
              <a:rPr lang="zh-CN" altLang="en-US" sz="2400" b="1" dirty="0">
                <a:solidFill>
                  <a:srgbClr val="0000CC"/>
                </a:solidFill>
                <a:latin typeface="Arial" panose="020B0604020202020204" pitchFamily="34" charset="0"/>
                <a:ea typeface="楷体_GB2312" pitchFamily="49" charset="-122"/>
              </a:rPr>
              <a:t>”</a:t>
            </a:r>
            <a:r>
              <a:rPr lang="zh-CN" altLang="en-US" sz="2400" b="1" dirty="0">
                <a:solidFill>
                  <a:srgbClr val="0000CC"/>
                </a:solidFill>
                <a:latin typeface="楷体_GB2312" pitchFamily="49" charset="-122"/>
                <a:ea typeface="楷体_GB2312" pitchFamily="49" charset="-122"/>
              </a:rPr>
              <a:t>）</a:t>
            </a:r>
            <a:endParaRPr lang="zh-CN" altLang="en-US" sz="2400" b="1" dirty="0">
              <a:solidFill>
                <a:srgbClr val="0000CC"/>
              </a:solidFill>
              <a:latin typeface="楷体_GB2312" pitchFamily="49" charset="-122"/>
              <a:ea typeface="楷体_GB2312" pitchFamily="49" charset="-122"/>
            </a:endParaRPr>
          </a:p>
          <a:p>
            <a:pPr>
              <a:buFont typeface="Arial" panose="020B0604020202020204" pitchFamily="34" charset="0"/>
            </a:pPr>
            <a:r>
              <a:rPr lang="zh-CN" altLang="en-US" sz="2400" b="1" dirty="0">
                <a:solidFill>
                  <a:srgbClr val="0000CC"/>
                </a:solidFill>
                <a:latin typeface="黑体" panose="02010609060101010101" pitchFamily="2" charset="-122"/>
                <a:ea typeface="黑体" panose="02010609060101010101" pitchFamily="2" charset="-122"/>
              </a:rPr>
              <a:t>    我们由这个标题也能看出作者对人生与苦难的理解，观点很是鲜明。</a:t>
            </a:r>
            <a:endParaRPr lang="zh-CN" altLang="en-US" sz="2400" b="1" dirty="0">
              <a:solidFill>
                <a:srgbClr val="0000CC"/>
              </a:solidFill>
              <a:latin typeface="黑体" panose="02010609060101010101" pitchFamily="2" charset="-122"/>
              <a:ea typeface="黑体" panose="02010609060101010101" pitchFamily="2" charset="-122"/>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994498">
                                            <p:txEl>
                                              <p:charRg st="10" end="70"/>
                                            </p:txEl>
                                          </p:spTgt>
                                        </p:tgtEl>
                                        <p:attrNameLst>
                                          <p:attrName>style.visibility</p:attrName>
                                        </p:attrNameLst>
                                      </p:cBhvr>
                                      <p:to>
                                        <p:strVal val="visible"/>
                                      </p:to>
                                    </p:set>
                                    <p:animEffect transition="in" filter="blinds(horizontal)">
                                      <p:cBhvr>
                                        <p:cTn id="7" dur="500"/>
                                        <p:tgtEl>
                                          <p:spTgt spid="5994498">
                                            <p:txEl>
                                              <p:charRg st="10" end="7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994498">
                                            <p:txEl>
                                              <p:charRg st="70" end="142"/>
                                            </p:txEl>
                                          </p:spTgt>
                                        </p:tgtEl>
                                        <p:attrNameLst>
                                          <p:attrName>style.visibility</p:attrName>
                                        </p:attrNameLst>
                                      </p:cBhvr>
                                      <p:to>
                                        <p:strVal val="visible"/>
                                      </p:to>
                                    </p:set>
                                    <p:animEffect transition="in" filter="blinds(horizontal)">
                                      <p:cBhvr>
                                        <p:cTn id="12" dur="500"/>
                                        <p:tgtEl>
                                          <p:spTgt spid="5994498">
                                            <p:txEl>
                                              <p:charRg st="70" end="142"/>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5994498">
                                            <p:txEl>
                                              <p:charRg st="142" end="162"/>
                                            </p:txEl>
                                          </p:spTgt>
                                        </p:tgtEl>
                                        <p:attrNameLst>
                                          <p:attrName>style.visibility</p:attrName>
                                        </p:attrNameLst>
                                      </p:cBhvr>
                                      <p:to>
                                        <p:strVal val="visible"/>
                                      </p:to>
                                    </p:set>
                                    <p:animEffect transition="in" filter="blinds(horizontal)">
                                      <p:cBhvr>
                                        <p:cTn id="15" dur="500"/>
                                        <p:tgtEl>
                                          <p:spTgt spid="5994498">
                                            <p:txEl>
                                              <p:charRg st="142" end="16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5994498">
                                            <p:txEl>
                                              <p:charRg st="162" end="183"/>
                                            </p:txEl>
                                          </p:spTgt>
                                        </p:tgtEl>
                                        <p:attrNameLst>
                                          <p:attrName>style.visibility</p:attrName>
                                        </p:attrNameLst>
                                      </p:cBhvr>
                                      <p:to>
                                        <p:strVal val="visible"/>
                                      </p:to>
                                    </p:set>
                                    <p:anim calcmode="lin" valueType="num">
                                      <p:cBhvr additive="base">
                                        <p:cTn id="20" dur="500" fill="hold"/>
                                        <p:tgtEl>
                                          <p:spTgt spid="5994498">
                                            <p:txEl>
                                              <p:charRg st="162" end="183"/>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5994498">
                                            <p:txEl>
                                              <p:charRg st="162" end="183"/>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5994498">
                                            <p:txEl>
                                              <p:charRg st="183" end="212"/>
                                            </p:txEl>
                                          </p:spTgt>
                                        </p:tgtEl>
                                        <p:attrNameLst>
                                          <p:attrName>style.visibility</p:attrName>
                                        </p:attrNameLst>
                                      </p:cBhvr>
                                      <p:to>
                                        <p:strVal val="visible"/>
                                      </p:to>
                                    </p:set>
                                    <p:anim calcmode="lin" valueType="num">
                                      <p:cBhvr additive="base">
                                        <p:cTn id="26" dur="500" fill="hold"/>
                                        <p:tgtEl>
                                          <p:spTgt spid="5994498">
                                            <p:txEl>
                                              <p:charRg st="183" end="212"/>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5994498">
                                            <p:txEl>
                                              <p:charRg st="183" end="21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5994498">
                                            <p:txEl>
                                              <p:charRg st="212" end="240"/>
                                            </p:txEl>
                                          </p:spTgt>
                                        </p:tgtEl>
                                        <p:attrNameLst>
                                          <p:attrName>style.visibility</p:attrName>
                                        </p:attrNameLst>
                                      </p:cBhvr>
                                      <p:to>
                                        <p:strVal val="visible"/>
                                      </p:to>
                                    </p:set>
                                    <p:anim calcmode="lin" valueType="num">
                                      <p:cBhvr additive="base">
                                        <p:cTn id="32" dur="500" fill="hold"/>
                                        <p:tgtEl>
                                          <p:spTgt spid="5994498">
                                            <p:txEl>
                                              <p:charRg st="212" end="240"/>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5994498">
                                            <p:txEl>
                                              <p:charRg st="212" end="240"/>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5994498">
                                            <p:txEl>
                                              <p:charRg st="240" end="275"/>
                                            </p:txEl>
                                          </p:spTgt>
                                        </p:tgtEl>
                                        <p:attrNameLst>
                                          <p:attrName>style.visibility</p:attrName>
                                        </p:attrNameLst>
                                      </p:cBhvr>
                                      <p:to>
                                        <p:strVal val="visible"/>
                                      </p:to>
                                    </p:set>
                                    <p:anim calcmode="lin" valueType="num">
                                      <p:cBhvr additive="base">
                                        <p:cTn id="38" dur="500" fill="hold"/>
                                        <p:tgtEl>
                                          <p:spTgt spid="5994498">
                                            <p:txEl>
                                              <p:charRg st="240" end="275"/>
                                            </p:txEl>
                                          </p:spTgt>
                                        </p:tgtEl>
                                        <p:attrNameLst>
                                          <p:attrName>ppt_x</p:attrName>
                                        </p:attrNameLst>
                                      </p:cBhvr>
                                      <p:tavLst>
                                        <p:tav tm="0">
                                          <p:val>
                                            <p:strVal val="#ppt_x"/>
                                          </p:val>
                                        </p:tav>
                                        <p:tav tm="100000">
                                          <p:val>
                                            <p:strVal val="#ppt_x"/>
                                          </p:val>
                                        </p:tav>
                                      </p:tavLst>
                                    </p:anim>
                                    <p:anim calcmode="lin" valueType="num">
                                      <p:cBhvr additive="base">
                                        <p:cTn id="39" dur="500" fill="hold"/>
                                        <p:tgtEl>
                                          <p:spTgt spid="5994498">
                                            <p:txEl>
                                              <p:charRg st="240" end="27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5995522" name="图片 5995521" descr="边框4"/>
          <p:cNvPicPr>
            <a:picLocks noChangeAspect="1"/>
          </p:cNvPicPr>
          <p:nvPr/>
        </p:nvPicPr>
        <p:blipFill>
          <a:blip r:embed="rId1"/>
          <a:stretch>
            <a:fillRect/>
          </a:stretch>
        </p:blipFill>
        <p:spPr>
          <a:xfrm>
            <a:off x="76200" y="-73025"/>
            <a:ext cx="9144000" cy="6854825"/>
          </a:xfrm>
          <a:prstGeom prst="rect">
            <a:avLst/>
          </a:prstGeom>
          <a:noFill/>
          <a:ln w="9525">
            <a:noFill/>
          </a:ln>
        </p:spPr>
      </p:pic>
      <p:sp>
        <p:nvSpPr>
          <p:cNvPr id="5995523" name="矩形 5995522"/>
          <p:cNvSpPr/>
          <p:nvPr/>
        </p:nvSpPr>
        <p:spPr>
          <a:xfrm>
            <a:off x="2987675" y="476250"/>
            <a:ext cx="3048000" cy="914400"/>
          </a:xfrm>
          <a:prstGeom prst="rect">
            <a:avLst/>
          </a:prstGeom>
        </p:spPr>
        <p:txBody>
          <a:bodyPr wrap="none" fromWordArt="1">
            <a:prstTxWarp prst="textPlain">
              <a:avLst>
                <a:gd name="adj" fmla="val 50000"/>
              </a:avLst>
            </a:prstTxWarp>
            <a:normAutofit/>
          </a:bodyPr>
          <a:p>
            <a:pPr algn="ctr"/>
            <a:r>
              <a:rPr lang="zh-CN" altLang="en-US" sz="3600">
                <a:ln w="19050" cap="flat" cmpd="sng">
                  <a:solidFill>
                    <a:srgbClr val="FF0000"/>
                  </a:solidFill>
                  <a:prstDash val="solid"/>
                  <a:headEnd type="none" w="med" len="med"/>
                  <a:tailEnd type="none" w="med" len="med"/>
                </a:ln>
                <a:solidFill>
                  <a:srgbClr val="000000"/>
                </a:solidFill>
                <a:effectLst>
                  <a:outerShdw dist="35921" dir="2699999" algn="ctr" rotWithShape="0">
                    <a:srgbClr val="990000"/>
                  </a:outerShdw>
                </a:effectLst>
                <a:latin typeface="隶书" charset="0"/>
                <a:ea typeface="隶书" charset="0"/>
              </a:rPr>
              <a:t>拟题的基本要求</a:t>
            </a:r>
            <a:endParaRPr lang="zh-CN" altLang="en-US" sz="3600">
              <a:ln w="19050" cap="flat" cmpd="sng">
                <a:solidFill>
                  <a:srgbClr val="FF0000"/>
                </a:solidFill>
                <a:prstDash val="solid"/>
                <a:headEnd type="none" w="med" len="med"/>
                <a:tailEnd type="none" w="med" len="med"/>
              </a:ln>
              <a:solidFill>
                <a:srgbClr val="000000"/>
              </a:solidFill>
              <a:effectLst>
                <a:outerShdw dist="35921" dir="2699999" algn="ctr" rotWithShape="0">
                  <a:srgbClr val="990000"/>
                </a:outerShdw>
              </a:effectLst>
              <a:latin typeface="隶书" charset="0"/>
              <a:ea typeface="隶书" charset="0"/>
            </a:endParaRPr>
          </a:p>
        </p:txBody>
      </p:sp>
      <p:sp>
        <p:nvSpPr>
          <p:cNvPr id="5995524" name="文本框 5995523"/>
          <p:cNvSpPr txBox="1"/>
          <p:nvPr/>
        </p:nvSpPr>
        <p:spPr>
          <a:xfrm>
            <a:off x="1042988" y="1628775"/>
            <a:ext cx="6248400" cy="639763"/>
          </a:xfrm>
          <a:prstGeom prst="rect">
            <a:avLst/>
          </a:prstGeom>
          <a:noFill/>
          <a:ln w="9525">
            <a:noFill/>
          </a:ln>
        </p:spPr>
        <p:txBody>
          <a:bodyPr>
            <a:spAutoFit/>
          </a:bodyPr>
          <a:p>
            <a:pPr>
              <a:spcBef>
                <a:spcPct val="50000"/>
              </a:spcBef>
              <a:buFont typeface="Arial" panose="020B0604020202020204" pitchFamily="34" charset="0"/>
            </a:pPr>
            <a:r>
              <a:rPr lang="zh-CN" altLang="en-US" sz="3600" b="1" dirty="0">
                <a:latin typeface="Times New Roman" panose="02020603050405020304" pitchFamily="18" charset="0"/>
                <a:ea typeface="方正姚体" pitchFamily="2" charset="-122"/>
              </a:rPr>
              <a:t>1．切忌以“话题”作“文题”;</a:t>
            </a:r>
            <a:endParaRPr lang="zh-CN" altLang="en-US" sz="3600" b="1" dirty="0">
              <a:latin typeface="Times New Roman" panose="02020603050405020304" pitchFamily="18" charset="0"/>
              <a:ea typeface="方正姚体" pitchFamily="2" charset="-122"/>
            </a:endParaRPr>
          </a:p>
        </p:txBody>
      </p:sp>
      <p:sp>
        <p:nvSpPr>
          <p:cNvPr id="5995525" name="文本框 5995524"/>
          <p:cNvSpPr txBox="1"/>
          <p:nvPr/>
        </p:nvSpPr>
        <p:spPr>
          <a:xfrm>
            <a:off x="1066800" y="2420938"/>
            <a:ext cx="8077200" cy="639762"/>
          </a:xfrm>
          <a:prstGeom prst="rect">
            <a:avLst/>
          </a:prstGeom>
          <a:noFill/>
          <a:ln w="9525">
            <a:noFill/>
          </a:ln>
        </p:spPr>
        <p:txBody>
          <a:bodyPr>
            <a:spAutoFit/>
          </a:bodyPr>
          <a:p>
            <a:pPr>
              <a:spcBef>
                <a:spcPct val="50000"/>
              </a:spcBef>
              <a:buFont typeface="Arial" panose="020B0604020202020204" pitchFamily="34" charset="0"/>
            </a:pPr>
            <a:r>
              <a:rPr lang="zh-CN" altLang="en-US" sz="3600" b="1" dirty="0">
                <a:latin typeface="Times New Roman" panose="02020603050405020304" pitchFamily="18" charset="0"/>
                <a:ea typeface="方正姚体" pitchFamily="2" charset="-122"/>
              </a:rPr>
              <a:t>2．拟题以“准确、简明”为基本前提; </a:t>
            </a:r>
            <a:endParaRPr lang="zh-CN" altLang="en-US" sz="3600" b="1" dirty="0">
              <a:latin typeface="Times New Roman" panose="02020603050405020304" pitchFamily="18" charset="0"/>
              <a:ea typeface="方正姚体" pitchFamily="2" charset="-122"/>
            </a:endParaRPr>
          </a:p>
        </p:txBody>
      </p:sp>
      <p:sp>
        <p:nvSpPr>
          <p:cNvPr id="5995526" name="文本框 5995525"/>
          <p:cNvSpPr txBox="1"/>
          <p:nvPr/>
        </p:nvSpPr>
        <p:spPr>
          <a:xfrm>
            <a:off x="1044575" y="3141663"/>
            <a:ext cx="7772400" cy="1189037"/>
          </a:xfrm>
          <a:prstGeom prst="rect">
            <a:avLst/>
          </a:prstGeom>
          <a:noFill/>
          <a:ln w="9525">
            <a:noFill/>
          </a:ln>
        </p:spPr>
        <p:txBody>
          <a:bodyPr>
            <a:spAutoFit/>
          </a:bodyPr>
          <a:p>
            <a:pPr>
              <a:spcBef>
                <a:spcPct val="50000"/>
              </a:spcBef>
              <a:buFont typeface="Arial" panose="020B0604020202020204" pitchFamily="34" charset="0"/>
            </a:pPr>
            <a:r>
              <a:rPr lang="zh-CN" altLang="en-US" sz="3600" b="1" dirty="0">
                <a:latin typeface="Times New Roman" panose="02020603050405020304" pitchFamily="18" charset="0"/>
                <a:ea typeface="方正姚体" pitchFamily="2" charset="-122"/>
              </a:rPr>
              <a:t>3．拟题要在“新奇”、“含蓄”、“优美”    上下功夫，求使阅卷老师“一见钟情”。</a:t>
            </a:r>
            <a:endParaRPr lang="zh-CN" altLang="en-US" sz="3600" b="1" dirty="0">
              <a:latin typeface="Times New Roman" panose="02020603050405020304" pitchFamily="18" charset="0"/>
              <a:ea typeface="方正姚体" pitchFamily="2" charset="-122"/>
            </a:endParaRPr>
          </a:p>
        </p:txBody>
      </p:sp>
      <p:pic>
        <p:nvPicPr>
          <p:cNvPr id="5995527" name="图片 5995526" descr="界线5"/>
          <p:cNvPicPr>
            <a:picLocks noChangeAspect="1"/>
          </p:cNvPicPr>
          <p:nvPr/>
        </p:nvPicPr>
        <p:blipFill>
          <a:blip r:embed="rId2"/>
          <a:stretch>
            <a:fillRect/>
          </a:stretch>
        </p:blipFill>
        <p:spPr>
          <a:xfrm>
            <a:off x="755650" y="4868863"/>
            <a:ext cx="5715000" cy="609600"/>
          </a:xfrm>
          <a:prstGeom prst="rect">
            <a:avLst/>
          </a:prstGeom>
          <a:noFill/>
          <a:ln w="9525">
            <a:noFill/>
          </a:ln>
        </p:spPr>
      </p:pic>
      <p:pic>
        <p:nvPicPr>
          <p:cNvPr id="5995528" name="图片 5995527" descr="20070325100420365"/>
          <p:cNvPicPr>
            <a:picLocks noChangeAspect="1"/>
          </p:cNvPicPr>
          <p:nvPr/>
        </p:nvPicPr>
        <p:blipFill>
          <a:blip r:embed="rId3"/>
          <a:stretch>
            <a:fillRect/>
          </a:stretch>
        </p:blipFill>
        <p:spPr>
          <a:xfrm>
            <a:off x="6877050" y="620713"/>
            <a:ext cx="1104900" cy="971550"/>
          </a:xfrm>
          <a:prstGeom prst="rect">
            <a:avLst/>
          </a:prstGeom>
          <a:noFill/>
          <a:ln w="9525">
            <a:noFill/>
          </a:ln>
        </p:spPr>
      </p:pic>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995523"/>
                                        </p:tgtEl>
                                        <p:attrNameLst>
                                          <p:attrName>style.visibility</p:attrName>
                                        </p:attrNameLst>
                                      </p:cBhvr>
                                      <p:to>
                                        <p:strVal val="visible"/>
                                      </p:to>
                                    </p:set>
                                    <p:anim calcmode="lin" valueType="num">
                                      <p:cBhvr additive="base">
                                        <p:cTn id="7" dur="500" fill="hold"/>
                                        <p:tgtEl>
                                          <p:spTgt spid="5995523"/>
                                        </p:tgtEl>
                                        <p:attrNameLst>
                                          <p:attrName>ppt_x</p:attrName>
                                        </p:attrNameLst>
                                      </p:cBhvr>
                                      <p:tavLst>
                                        <p:tav tm="0">
                                          <p:val>
                                            <p:strVal val="#ppt_x"/>
                                          </p:val>
                                        </p:tav>
                                        <p:tav tm="100000">
                                          <p:val>
                                            <p:strVal val="#ppt_x"/>
                                          </p:val>
                                        </p:tav>
                                      </p:tavLst>
                                    </p:anim>
                                    <p:anim calcmode="lin" valueType="num">
                                      <p:cBhvr additive="base">
                                        <p:cTn id="8" dur="500" fill="hold"/>
                                        <p:tgtEl>
                                          <p:spTgt spid="599552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995524"/>
                                        </p:tgtEl>
                                        <p:attrNameLst>
                                          <p:attrName>style.visibility</p:attrName>
                                        </p:attrNameLst>
                                      </p:cBhvr>
                                      <p:to>
                                        <p:strVal val="visible"/>
                                      </p:to>
                                    </p:set>
                                    <p:anim calcmode="lin" valueType="num">
                                      <p:cBhvr additive="base">
                                        <p:cTn id="13" dur="500" fill="hold"/>
                                        <p:tgtEl>
                                          <p:spTgt spid="5995524"/>
                                        </p:tgtEl>
                                        <p:attrNameLst>
                                          <p:attrName>ppt_x</p:attrName>
                                        </p:attrNameLst>
                                      </p:cBhvr>
                                      <p:tavLst>
                                        <p:tav tm="0">
                                          <p:val>
                                            <p:strVal val="0-#ppt_w/2"/>
                                          </p:val>
                                        </p:tav>
                                        <p:tav tm="100000">
                                          <p:val>
                                            <p:strVal val="#ppt_x"/>
                                          </p:val>
                                        </p:tav>
                                      </p:tavLst>
                                    </p:anim>
                                    <p:anim calcmode="lin" valueType="num">
                                      <p:cBhvr additive="base">
                                        <p:cTn id="14" dur="500" fill="hold"/>
                                        <p:tgtEl>
                                          <p:spTgt spid="5995524"/>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4" name="type.wav"/>
                                        </p:tgtEl>
                                      </p:cMediaNode>
                                    </p:audio>
                                  </p:sub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995525"/>
                                        </p:tgtEl>
                                        <p:attrNameLst>
                                          <p:attrName>style.visibility</p:attrName>
                                        </p:attrNameLst>
                                      </p:cBhvr>
                                      <p:to>
                                        <p:strVal val="visible"/>
                                      </p:to>
                                    </p:set>
                                    <p:anim calcmode="lin" valueType="num">
                                      <p:cBhvr additive="base">
                                        <p:cTn id="19" dur="500" fill="hold"/>
                                        <p:tgtEl>
                                          <p:spTgt spid="5995525"/>
                                        </p:tgtEl>
                                        <p:attrNameLst>
                                          <p:attrName>ppt_x</p:attrName>
                                        </p:attrNameLst>
                                      </p:cBhvr>
                                      <p:tavLst>
                                        <p:tav tm="0">
                                          <p:val>
                                            <p:strVal val="0-#ppt_w/2"/>
                                          </p:val>
                                        </p:tav>
                                        <p:tav tm="100000">
                                          <p:val>
                                            <p:strVal val="#ppt_x"/>
                                          </p:val>
                                        </p:tav>
                                      </p:tavLst>
                                    </p:anim>
                                    <p:anim calcmode="lin" valueType="num">
                                      <p:cBhvr additive="base">
                                        <p:cTn id="20" dur="500" fill="hold"/>
                                        <p:tgtEl>
                                          <p:spTgt spid="5995525"/>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4" name="type.wav"/>
                                        </p:tgtEl>
                                      </p:cMediaNode>
                                    </p:audio>
                                  </p:sub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995526"/>
                                        </p:tgtEl>
                                        <p:attrNameLst>
                                          <p:attrName>style.visibility</p:attrName>
                                        </p:attrNameLst>
                                      </p:cBhvr>
                                      <p:to>
                                        <p:strVal val="visible"/>
                                      </p:to>
                                    </p:set>
                                    <p:anim calcmode="lin" valueType="num">
                                      <p:cBhvr additive="base">
                                        <p:cTn id="25" dur="500" fill="hold"/>
                                        <p:tgtEl>
                                          <p:spTgt spid="5995526"/>
                                        </p:tgtEl>
                                        <p:attrNameLst>
                                          <p:attrName>ppt_x</p:attrName>
                                        </p:attrNameLst>
                                      </p:cBhvr>
                                      <p:tavLst>
                                        <p:tav tm="0">
                                          <p:val>
                                            <p:strVal val="0-#ppt_w/2"/>
                                          </p:val>
                                        </p:tav>
                                        <p:tav tm="100000">
                                          <p:val>
                                            <p:strVal val="#ppt_x"/>
                                          </p:val>
                                        </p:tav>
                                      </p:tavLst>
                                    </p:anim>
                                    <p:anim calcmode="lin" valueType="num">
                                      <p:cBhvr additive="base">
                                        <p:cTn id="26" dur="500" fill="hold"/>
                                        <p:tgtEl>
                                          <p:spTgt spid="5995526"/>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23"/>
                                            </p:cond>
                                          </p:stCondLst>
                                          <p:endCondLst>
                                            <p:cond evt="onStopAudio" delay="0">
                                              <p:tgtEl>
                                                <p:sldTgt/>
                                              </p:tgtEl>
                                            </p:cond>
                                          </p:endCondLst>
                                        </p:cTn>
                                        <p:tgtEl>
                                          <p:sndTgt r:embed="rId4" name="typ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95524" grpId="0"/>
      <p:bldP spid="5995525" grpId="0"/>
      <p:bldP spid="5995526"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96546" name="矩形 5996545"/>
          <p:cNvSpPr/>
          <p:nvPr/>
        </p:nvSpPr>
        <p:spPr>
          <a:xfrm>
            <a:off x="1908175" y="1773238"/>
            <a:ext cx="5068888" cy="2808287"/>
          </a:xfrm>
          <a:prstGeom prst="rect">
            <a:avLst/>
          </a:prstGeom>
        </p:spPr>
        <p:txBody>
          <a:bodyPr wrap="none" fromWordArt="1">
            <a:prstTxWarp prst="textPlain">
              <a:avLst>
                <a:gd name="adj" fmla="val 50000"/>
              </a:avLst>
            </a:prstTxWarp>
            <a:normAutofit/>
          </a:bodyPr>
          <a:p>
            <a:pPr algn="ctr"/>
            <a:r>
              <a:rPr lang="zh-CN" altLang="en-US" sz="3600">
                <a:ln w="9525" cap="flat" cmpd="sng">
                  <a:solidFill>
                    <a:srgbClr val="008000"/>
                  </a:solidFill>
                  <a:prstDash val="solid"/>
                  <a:headEnd type="none" w="med" len="med"/>
                  <a:tailEnd type="none" w="med" len="med"/>
                </a:ln>
                <a:solidFill>
                  <a:srgbClr val="FF0000"/>
                </a:solidFill>
                <a:effectLst>
                  <a:outerShdw dist="563972" dir="14049740" sx="125000" sy="125000" algn="tl" rotWithShape="0">
                    <a:srgbClr val="C7DFD3">
                      <a:alpha val="78999"/>
                    </a:srgbClr>
                  </a:outerShdw>
                </a:effectLst>
                <a:latin typeface="宋体" panose="02010600030101010101" pitchFamily="2" charset="-122"/>
                <a:ea typeface="宋体" panose="02010600030101010101" pitchFamily="2" charset="-122"/>
              </a:rPr>
              <a:t>二、新材料作文拟题的方法</a:t>
            </a:r>
            <a:endParaRPr lang="zh-CN" altLang="en-US" sz="3600">
              <a:ln w="9525" cap="flat" cmpd="sng">
                <a:solidFill>
                  <a:srgbClr val="008000"/>
                </a:solidFill>
                <a:prstDash val="solid"/>
                <a:headEnd type="none" w="med" len="med"/>
                <a:tailEnd type="none" w="med" len="med"/>
              </a:ln>
              <a:solidFill>
                <a:srgbClr val="FF0000"/>
              </a:solidFill>
              <a:effectLst>
                <a:outerShdw dist="563972" dir="14049740" sx="125000" sy="125000" algn="tl" rotWithShape="0">
                  <a:srgbClr val="C7DFD3">
                    <a:alpha val="78999"/>
                  </a:srgbClr>
                </a:outerShdw>
              </a:effectLst>
              <a:latin typeface="宋体" panose="02010600030101010101" pitchFamily="2" charset="-122"/>
              <a:ea typeface="宋体" panose="02010600030101010101" pitchFamily="2" charset="-122"/>
            </a:endParaRPr>
          </a:p>
        </p:txBody>
      </p:sp>
      <p:pic>
        <p:nvPicPr>
          <p:cNvPr id="5996547" name="图片 5996546" descr="线条2"/>
          <p:cNvPicPr>
            <a:picLocks noChangeAspect="1"/>
          </p:cNvPicPr>
          <p:nvPr/>
        </p:nvPicPr>
        <p:blipFill>
          <a:blip r:embed="rId1"/>
          <a:stretch>
            <a:fillRect/>
          </a:stretch>
        </p:blipFill>
        <p:spPr>
          <a:xfrm>
            <a:off x="1371600" y="4724400"/>
            <a:ext cx="6629400" cy="549275"/>
          </a:xfrm>
          <a:prstGeom prst="rect">
            <a:avLst/>
          </a:prstGeom>
          <a:noFill/>
          <a:ln w="9525">
            <a:noFill/>
          </a:ln>
        </p:spPr>
      </p:pic>
      <p:pic>
        <p:nvPicPr>
          <p:cNvPr id="5996548" name="图片 5996547" descr="七色花dh20"/>
          <p:cNvPicPr>
            <a:picLocks noChangeAspect="1"/>
          </p:cNvPicPr>
          <p:nvPr/>
        </p:nvPicPr>
        <p:blipFill>
          <a:blip r:embed="rId2"/>
          <a:stretch>
            <a:fillRect/>
          </a:stretch>
        </p:blipFill>
        <p:spPr>
          <a:xfrm>
            <a:off x="6732588" y="0"/>
            <a:ext cx="2160587" cy="1244600"/>
          </a:xfrm>
          <a:prstGeom prst="rect">
            <a:avLst/>
          </a:prstGeom>
          <a:noFill/>
          <a:ln w="9525">
            <a:noFill/>
          </a:ln>
        </p:spPr>
      </p:pic>
      <p:pic>
        <p:nvPicPr>
          <p:cNvPr id="5996549" name="图片 5996548" descr="七色花dh20"/>
          <p:cNvPicPr>
            <a:picLocks noChangeAspect="1"/>
          </p:cNvPicPr>
          <p:nvPr/>
        </p:nvPicPr>
        <p:blipFill>
          <a:blip r:embed="rId2"/>
          <a:stretch>
            <a:fillRect/>
          </a:stretch>
        </p:blipFill>
        <p:spPr>
          <a:xfrm>
            <a:off x="395288" y="260350"/>
            <a:ext cx="2160587" cy="1244600"/>
          </a:xfrm>
          <a:prstGeom prst="rect">
            <a:avLst/>
          </a:prstGeom>
          <a:noFill/>
          <a:ln w="9525">
            <a:noFill/>
          </a:ln>
        </p:spPr>
      </p:pic>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5996546"/>
                                        </p:tgtEl>
                                        <p:attrNameLst>
                                          <p:attrName>style.visibility</p:attrName>
                                        </p:attrNameLst>
                                      </p:cBhvr>
                                      <p:to>
                                        <p:strVal val="visible"/>
                                      </p:to>
                                    </p:set>
                                    <p:anim calcmode="lin" valueType="num">
                                      <p:cBhvr>
                                        <p:cTn id="7" dur="1000" fill="hold"/>
                                        <p:tgtEl>
                                          <p:spTgt spid="5996546"/>
                                        </p:tgtEl>
                                        <p:attrNameLst>
                                          <p:attrName>ppt_x</p:attrName>
                                        </p:attrNameLst>
                                      </p:cBhvr>
                                      <p:tavLst>
                                        <p:tav tm="0">
                                          <p:val>
                                            <p:strVal val="#ppt_x-.2"/>
                                          </p:val>
                                        </p:tav>
                                        <p:tav tm="100000">
                                          <p:val>
                                            <p:strVal val="#ppt_x"/>
                                          </p:val>
                                        </p:tav>
                                      </p:tavLst>
                                    </p:anim>
                                    <p:anim calcmode="lin" valueType="num">
                                      <p:cBhvr>
                                        <p:cTn id="8" dur="1000" fill="hold"/>
                                        <p:tgtEl>
                                          <p:spTgt spid="5996546"/>
                                        </p:tgtEl>
                                        <p:attrNameLst>
                                          <p:attrName>ppt_y</p:attrName>
                                        </p:attrNameLst>
                                      </p:cBhvr>
                                      <p:tavLst>
                                        <p:tav tm="0">
                                          <p:val>
                                            <p:strVal val="#ppt_y"/>
                                          </p:val>
                                        </p:tav>
                                        <p:tav tm="100000">
                                          <p:val>
                                            <p:strVal val="#ppt_y"/>
                                          </p:val>
                                        </p:tav>
                                      </p:tavLst>
                                    </p:anim>
                                    <p:animEffect transition="in" filter="wipe(right)" prLst="gradientSize: 0.1">
                                      <p:cBhvr>
                                        <p:cTn id="9" dur="1000"/>
                                        <p:tgtEl>
                                          <p:spTgt spid="59965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97570" name="Text Box 4"/>
          <p:cNvSpPr txBox="1"/>
          <p:nvPr/>
        </p:nvSpPr>
        <p:spPr>
          <a:xfrm>
            <a:off x="468313" y="476250"/>
            <a:ext cx="7812087" cy="5943600"/>
          </a:xfrm>
          <a:prstGeom prst="rect">
            <a:avLst/>
          </a:prstGeom>
          <a:noFill/>
          <a:ln w="9525">
            <a:noFill/>
          </a:ln>
        </p:spPr>
        <p:txBody>
          <a:bodyPr>
            <a:spAutoFit/>
          </a:bodyPr>
          <a:p>
            <a:pPr>
              <a:buFont typeface="Arial" panose="020B0604020202020204" pitchFamily="34" charset="0"/>
            </a:pPr>
            <a:r>
              <a:rPr lang="zh-CN" altLang="en-US" sz="3200" b="1" dirty="0">
                <a:solidFill>
                  <a:srgbClr val="0000CC"/>
                </a:solidFill>
                <a:latin typeface="Arial" panose="020B0604020202020204" pitchFamily="34" charset="0"/>
                <a:ea typeface="黑体" panose="02010609060101010101" pitchFamily="2" charset="-122"/>
              </a:rPr>
              <a:t>　　材料作文在拟制标题前，需要审读材料，把握材料主旨，然后选择一个写作角度，确定立意，根据选择的写作角度和确定的立意，再运用一些方法拟制一个好标题。</a:t>
            </a:r>
            <a:r>
              <a:rPr lang="zh-CN" altLang="en-US" sz="3200" b="1" dirty="0">
                <a:solidFill>
                  <a:srgbClr val="FF0000"/>
                </a:solidFill>
                <a:latin typeface="Arial" panose="020B0604020202020204" pitchFamily="34" charset="0"/>
                <a:ea typeface="黑体" panose="02010609060101010101" pitchFamily="2" charset="-122"/>
              </a:rPr>
              <a:t>一、常使用的方法有四种：</a:t>
            </a:r>
            <a:endParaRPr lang="zh-CN" altLang="en-US" sz="3200" b="1" dirty="0">
              <a:solidFill>
                <a:srgbClr val="FF0000"/>
              </a:solidFill>
              <a:latin typeface="Arial" panose="020B0604020202020204" pitchFamily="34" charset="0"/>
              <a:ea typeface="黑体" panose="02010609060101010101" pitchFamily="2" charset="-122"/>
            </a:endParaRPr>
          </a:p>
          <a:p>
            <a:pPr>
              <a:buFont typeface="Arial" panose="020B0604020202020204" pitchFamily="34" charset="0"/>
            </a:pPr>
            <a:r>
              <a:rPr lang="zh-CN" altLang="en-US" sz="3200" b="1" dirty="0">
                <a:solidFill>
                  <a:srgbClr val="FF0000"/>
                </a:solidFill>
                <a:latin typeface="Arial" panose="020B0604020202020204" pitchFamily="34" charset="0"/>
                <a:ea typeface="黑体" panose="02010609060101010101" pitchFamily="2" charset="-122"/>
              </a:rPr>
              <a:t>      １．摘其要言而用之</a:t>
            </a:r>
            <a:endParaRPr lang="zh-CN" altLang="en-US" sz="3200" b="1" dirty="0">
              <a:solidFill>
                <a:srgbClr val="FF0000"/>
              </a:solidFill>
              <a:latin typeface="Arial" panose="020B0604020202020204" pitchFamily="34" charset="0"/>
              <a:ea typeface="黑体" panose="02010609060101010101" pitchFamily="2" charset="-122"/>
            </a:endParaRPr>
          </a:p>
          <a:p>
            <a:pPr>
              <a:buFont typeface="Arial" panose="020B0604020202020204" pitchFamily="34" charset="0"/>
            </a:pPr>
            <a:r>
              <a:rPr lang="zh-CN" altLang="en-US" sz="3200" b="1" dirty="0">
                <a:solidFill>
                  <a:srgbClr val="0000CC"/>
                </a:solidFill>
                <a:latin typeface="Arial" panose="020B0604020202020204" pitchFamily="34" charset="0"/>
                <a:ea typeface="黑体" panose="02010609060101010101" pitchFamily="2" charset="-122"/>
              </a:rPr>
              <a:t>　　就是摘取材料里能表现材料中心的语句作文标题。</a:t>
            </a:r>
            <a:endParaRPr lang="zh-CN" altLang="en-US" sz="3200" b="1" dirty="0">
              <a:solidFill>
                <a:srgbClr val="0000CC"/>
              </a:solidFill>
              <a:latin typeface="Arial" panose="020B0604020202020204" pitchFamily="34" charset="0"/>
              <a:ea typeface="黑体" panose="02010609060101010101" pitchFamily="2" charset="-122"/>
            </a:endParaRPr>
          </a:p>
          <a:p>
            <a:pPr>
              <a:buFont typeface="Arial" panose="020B0604020202020204" pitchFamily="34" charset="0"/>
            </a:pPr>
            <a:r>
              <a:rPr lang="zh-CN" altLang="en-US" sz="3200" b="1" dirty="0">
                <a:solidFill>
                  <a:srgbClr val="FF0000"/>
                </a:solidFill>
                <a:latin typeface="Arial" panose="020B0604020202020204" pitchFamily="34" charset="0"/>
                <a:ea typeface="黑体" panose="02010609060101010101" pitchFamily="2" charset="-122"/>
              </a:rPr>
              <a:t>      ２．概括大意而定之</a:t>
            </a:r>
            <a:endParaRPr lang="zh-CN" altLang="en-US" sz="3200" b="1" dirty="0">
              <a:solidFill>
                <a:srgbClr val="FF0000"/>
              </a:solidFill>
              <a:latin typeface="Arial" panose="020B0604020202020204" pitchFamily="34" charset="0"/>
              <a:ea typeface="黑体" panose="02010609060101010101" pitchFamily="2" charset="-122"/>
            </a:endParaRPr>
          </a:p>
          <a:p>
            <a:pPr>
              <a:buFont typeface="Arial" panose="020B0604020202020204" pitchFamily="34" charset="0"/>
            </a:pPr>
            <a:r>
              <a:rPr lang="zh-CN" altLang="en-US" sz="3200" b="1" dirty="0">
                <a:solidFill>
                  <a:srgbClr val="0000CC"/>
                </a:solidFill>
                <a:latin typeface="Arial" panose="020B0604020202020204" pitchFamily="34" charset="0"/>
                <a:ea typeface="黑体" panose="02010609060101010101" pitchFamily="2" charset="-122"/>
              </a:rPr>
              <a:t>　   在认真研究材料的基础上，概括出材料的大意，然后根据材料的大意拟制一个题目。</a:t>
            </a:r>
            <a:endParaRPr lang="zh-CN" altLang="en-US" sz="3200" b="1" dirty="0">
              <a:solidFill>
                <a:srgbClr val="0000CC"/>
              </a:solidFill>
              <a:latin typeface="Arial" panose="020B0604020202020204" pitchFamily="34" charset="0"/>
              <a:ea typeface="黑体" panose="02010609060101010101" pitchFamily="2" charset="-122"/>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997570">
                                            <p:txEl>
                                              <p:charRg st="0" end="87"/>
                                            </p:txEl>
                                          </p:spTgt>
                                        </p:tgtEl>
                                        <p:attrNameLst>
                                          <p:attrName>style.visibility</p:attrName>
                                        </p:attrNameLst>
                                      </p:cBhvr>
                                      <p:to>
                                        <p:strVal val="visible"/>
                                      </p:to>
                                    </p:set>
                                    <p:anim calcmode="lin" valueType="num">
                                      <p:cBhvr additive="base">
                                        <p:cTn id="7" dur="500" fill="hold"/>
                                        <p:tgtEl>
                                          <p:spTgt spid="5997570">
                                            <p:txEl>
                                              <p:charRg st="0" end="8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997570">
                                            <p:txEl>
                                              <p:charRg st="0" end="87"/>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997570">
                                            <p:txEl>
                                              <p:charRg st="87" end="103"/>
                                            </p:txEl>
                                          </p:spTgt>
                                        </p:tgtEl>
                                        <p:attrNameLst>
                                          <p:attrName>style.visibility</p:attrName>
                                        </p:attrNameLst>
                                      </p:cBhvr>
                                      <p:to>
                                        <p:strVal val="visible"/>
                                      </p:to>
                                    </p:set>
                                    <p:anim calcmode="lin" valueType="num">
                                      <p:cBhvr additive="base">
                                        <p:cTn id="13" dur="500" fill="hold"/>
                                        <p:tgtEl>
                                          <p:spTgt spid="5997570">
                                            <p:txEl>
                                              <p:charRg st="87" end="10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997570">
                                            <p:txEl>
                                              <p:charRg st="87" end="103"/>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5997570">
                                            <p:txEl>
                                              <p:charRg st="103" end="128"/>
                                            </p:txEl>
                                          </p:spTgt>
                                        </p:tgtEl>
                                        <p:attrNameLst>
                                          <p:attrName>style.visibility</p:attrName>
                                        </p:attrNameLst>
                                      </p:cBhvr>
                                      <p:to>
                                        <p:strVal val="visible"/>
                                      </p:to>
                                    </p:set>
                                    <p:anim calcmode="lin" valueType="num">
                                      <p:cBhvr additive="base">
                                        <p:cTn id="17" dur="500" fill="hold"/>
                                        <p:tgtEl>
                                          <p:spTgt spid="5997570">
                                            <p:txEl>
                                              <p:charRg st="103" end="128"/>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997570">
                                            <p:txEl>
                                              <p:charRg st="103" end="128"/>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5997570">
                                            <p:txEl>
                                              <p:charRg st="128" end="144"/>
                                            </p:txEl>
                                          </p:spTgt>
                                        </p:tgtEl>
                                        <p:attrNameLst>
                                          <p:attrName>style.visibility</p:attrName>
                                        </p:attrNameLst>
                                      </p:cBhvr>
                                      <p:to>
                                        <p:strVal val="visible"/>
                                      </p:to>
                                    </p:set>
                                    <p:anim calcmode="lin" valueType="num">
                                      <p:cBhvr additive="base">
                                        <p:cTn id="23" dur="500" fill="hold"/>
                                        <p:tgtEl>
                                          <p:spTgt spid="5997570">
                                            <p:txEl>
                                              <p:charRg st="128" end="14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997570">
                                            <p:txEl>
                                              <p:charRg st="128" end="14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5997570">
                                            <p:txEl>
                                              <p:charRg st="144" end="186"/>
                                            </p:txEl>
                                          </p:spTgt>
                                        </p:tgtEl>
                                        <p:attrNameLst>
                                          <p:attrName>style.visibility</p:attrName>
                                        </p:attrNameLst>
                                      </p:cBhvr>
                                      <p:to>
                                        <p:strVal val="visible"/>
                                      </p:to>
                                    </p:set>
                                    <p:anim calcmode="lin" valueType="num">
                                      <p:cBhvr additive="base">
                                        <p:cTn id="29" dur="500" fill="hold"/>
                                        <p:tgtEl>
                                          <p:spTgt spid="5997570">
                                            <p:txEl>
                                              <p:charRg st="144" end="18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997570">
                                            <p:txEl>
                                              <p:charRg st="144" end="18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43298" name="标题 5943297"/>
          <p:cNvSpPr>
            <a:spLocks noGrp="1"/>
          </p:cNvSpPr>
          <p:nvPr>
            <p:ph type="title"/>
          </p:nvPr>
        </p:nvSpPr>
        <p:spPr>
          <a:xfrm>
            <a:off x="611188" y="333375"/>
            <a:ext cx="7777162" cy="215900"/>
          </a:xfrm>
        </p:spPr>
        <p:txBody>
          <a:bodyPr anchor="ctr"/>
          <a:p>
            <a:r>
              <a:rPr lang="zh-CN" altLang="en-US" sz="4000" b="1">
                <a:solidFill>
                  <a:srgbClr val="FF0000"/>
                </a:solidFill>
              </a:rPr>
              <a:t>满分文的题目回顾</a:t>
            </a:r>
            <a:endParaRPr lang="zh-CN" altLang="en-US" sz="4000" b="1">
              <a:solidFill>
                <a:srgbClr val="FF0000"/>
              </a:solidFill>
            </a:endParaRPr>
          </a:p>
        </p:txBody>
      </p:sp>
      <p:sp>
        <p:nvSpPr>
          <p:cNvPr id="5943299" name="文本占位符 5943298"/>
          <p:cNvSpPr>
            <a:spLocks noGrp="1"/>
          </p:cNvSpPr>
          <p:nvPr>
            <p:ph type="body" idx="1"/>
          </p:nvPr>
        </p:nvSpPr>
        <p:spPr>
          <a:xfrm>
            <a:off x="684213" y="765175"/>
            <a:ext cx="7772400" cy="1944688"/>
          </a:xfrm>
        </p:spPr>
        <p:txBody>
          <a:bodyPr/>
          <a:p>
            <a:pPr>
              <a:lnSpc>
                <a:spcPct val="90000"/>
              </a:lnSpc>
            </a:pPr>
            <a:r>
              <a:rPr lang="en-US" altLang="zh-CN" sz="2000" b="1" dirty="0">
                <a:latin typeface="宋体" panose="02010600030101010101" pitchFamily="2" charset="-122"/>
              </a:rPr>
              <a:t>    24.</a:t>
            </a:r>
            <a:r>
              <a:rPr lang="zh-CN" altLang="en-US" sz="2000" b="1" dirty="0">
                <a:latin typeface="宋体" panose="02010600030101010101" pitchFamily="2" charset="-122"/>
              </a:rPr>
              <a:t>阅读下面的文字，根据要求作文。（</a:t>
            </a:r>
            <a:r>
              <a:rPr lang="en-US" altLang="zh-CN" sz="2000" b="1" dirty="0">
                <a:latin typeface="宋体" panose="02010600030101010101" pitchFamily="2" charset="-122"/>
              </a:rPr>
              <a:t>60</a:t>
            </a:r>
            <a:r>
              <a:rPr lang="zh-CN" altLang="en-US" sz="2000" b="1" dirty="0">
                <a:latin typeface="宋体" panose="02010600030101010101" pitchFamily="2" charset="-122"/>
              </a:rPr>
              <a:t>分    </a:t>
            </a:r>
            <a:endParaRPr lang="zh-CN" altLang="en-US" sz="2000" b="1" dirty="0">
              <a:latin typeface="宋体" panose="02010600030101010101" pitchFamily="2" charset="-122"/>
            </a:endParaRPr>
          </a:p>
          <a:p>
            <a:pPr>
              <a:lnSpc>
                <a:spcPct val="90000"/>
              </a:lnSpc>
            </a:pPr>
            <a:r>
              <a:rPr lang="zh-CN" altLang="en-US" sz="2000" b="1" dirty="0">
                <a:latin typeface="宋体" panose="02010600030101010101" pitchFamily="2" charset="-122"/>
              </a:rPr>
              <a:t>    我们</a:t>
            </a:r>
            <a:r>
              <a:rPr lang="zh-CN" altLang="en-US" sz="2000" b="1">
                <a:latin typeface="宋体" panose="02010600030101010101" pitchFamily="2" charset="-122"/>
              </a:rPr>
              <a:t>生活在常识中，常识与我们同行。有时，常识虽易知而难行，有时，常识须推陈而出新</a:t>
            </a:r>
            <a:r>
              <a:rPr lang="en-US" altLang="zh-CN" sz="2000" b="1">
                <a:latin typeface="宋体" panose="02010600030101010101" pitchFamily="2" charset="-122"/>
              </a:rPr>
              <a:t>……</a:t>
            </a:r>
            <a:endParaRPr lang="en-US" altLang="zh-CN" sz="2000" b="1">
              <a:latin typeface="宋体" panose="02010600030101010101" pitchFamily="2" charset="-122"/>
            </a:endParaRPr>
          </a:p>
          <a:p>
            <a:pPr>
              <a:lnSpc>
                <a:spcPct val="90000"/>
              </a:lnSpc>
            </a:pPr>
            <a:r>
              <a:rPr lang="en-US" altLang="zh-CN" sz="2000" b="1">
                <a:latin typeface="宋体" panose="02010600030101010101" pitchFamily="2" charset="-122"/>
              </a:rPr>
              <a:t>    </a:t>
            </a:r>
            <a:r>
              <a:rPr lang="zh-CN" altLang="en-US" sz="2000" b="1">
                <a:latin typeface="宋体" panose="02010600030101010101" pitchFamily="2" charset="-122"/>
              </a:rPr>
              <a:t>请写一篇文章，谈谈你生活中与“常识”有关的经历或你对“常识”的看法，自拟标题，自定文体，不少于</a:t>
            </a:r>
            <a:r>
              <a:rPr lang="en-US" altLang="zh-CN" sz="2000" b="1">
                <a:latin typeface="宋体" panose="02010600030101010101" pitchFamily="2" charset="-122"/>
              </a:rPr>
              <a:t>800</a:t>
            </a:r>
            <a:r>
              <a:rPr lang="zh-CN" altLang="en-US" sz="2000" b="1">
                <a:latin typeface="宋体" panose="02010600030101010101" pitchFamily="2" charset="-122"/>
              </a:rPr>
              <a:t>字。 </a:t>
            </a:r>
            <a:endParaRPr lang="zh-CN" altLang="en-US" sz="2000" b="1">
              <a:latin typeface="宋体" panose="02010600030101010101" pitchFamily="2" charset="-122"/>
            </a:endParaRPr>
          </a:p>
        </p:txBody>
      </p:sp>
      <p:sp>
        <p:nvSpPr>
          <p:cNvPr id="5943300" name="文本框 5943299"/>
          <p:cNvSpPr txBox="1"/>
          <p:nvPr/>
        </p:nvSpPr>
        <p:spPr>
          <a:xfrm>
            <a:off x="1187450" y="2709863"/>
            <a:ext cx="3241675" cy="3794125"/>
          </a:xfrm>
          <a:prstGeom prst="rect">
            <a:avLst/>
          </a:prstGeom>
          <a:noFill/>
          <a:ln w="9525">
            <a:noFill/>
          </a:ln>
        </p:spPr>
        <p:txBody>
          <a:bodyPr>
            <a:spAutoFit/>
          </a:bodyPr>
          <a:p>
            <a:pPr>
              <a:spcBef>
                <a:spcPct val="50000"/>
              </a:spcBef>
              <a:buFont typeface="Arial" panose="020B0604020202020204" pitchFamily="34" charset="0"/>
            </a:pPr>
            <a:r>
              <a:rPr lang="en-US" altLang="zh-CN" sz="1800" b="1">
                <a:latin typeface="宋体" panose="02010600030101010101" pitchFamily="2" charset="-122"/>
                <a:sym typeface="Arial" panose="020B0604020202020204" pitchFamily="34" charset="0"/>
              </a:rPr>
              <a:t>1</a:t>
            </a:r>
            <a:r>
              <a:rPr lang="zh-CN" altLang="en-US" sz="1800" b="1">
                <a:latin typeface="宋体" panose="02010600030101010101" pitchFamily="2" charset="-122"/>
                <a:sym typeface="Arial" panose="020B0604020202020204" pitchFamily="34" charset="0"/>
              </a:rPr>
              <a:t>、与常识同行</a:t>
            </a:r>
            <a:endParaRPr lang="zh-CN" altLang="en-US" sz="1800" b="1">
              <a:latin typeface="宋体" panose="02010600030101010101" pitchFamily="2" charset="-122"/>
              <a:sym typeface="Arial" panose="020B0604020202020204" pitchFamily="34" charset="0"/>
            </a:endParaRPr>
          </a:p>
          <a:p>
            <a:pPr>
              <a:spcBef>
                <a:spcPct val="50000"/>
              </a:spcBef>
              <a:buFont typeface="Arial" panose="020B0604020202020204" pitchFamily="34" charset="0"/>
            </a:pPr>
            <a:r>
              <a:rPr lang="en-US" altLang="zh-CN" sz="1800" b="1">
                <a:latin typeface="宋体" panose="02010600030101010101" pitchFamily="2" charset="-122"/>
                <a:sym typeface="Arial" panose="020B0604020202020204" pitchFamily="34" charset="0"/>
              </a:rPr>
              <a:t>2</a:t>
            </a:r>
            <a:r>
              <a:rPr lang="zh-CN" altLang="en-US" sz="1800" b="1">
                <a:latin typeface="宋体" panose="02010600030101010101" pitchFamily="2" charset="-122"/>
                <a:sym typeface="Arial" panose="020B0604020202020204" pitchFamily="34" charset="0"/>
              </a:rPr>
              <a:t>、请教教我常识，好吗</a:t>
            </a:r>
            <a:r>
              <a:rPr lang="en-US" altLang="zh-CN" sz="1800" b="1">
                <a:latin typeface="宋体" panose="02010600030101010101" pitchFamily="2" charset="-122"/>
                <a:sym typeface="Arial" panose="020B0604020202020204" pitchFamily="34" charset="0"/>
              </a:rPr>
              <a:t>?</a:t>
            </a:r>
            <a:endParaRPr lang="en-US" altLang="zh-CN" sz="1800" b="1">
              <a:latin typeface="宋体" panose="02010600030101010101" pitchFamily="2" charset="-122"/>
              <a:sym typeface="Arial" panose="020B0604020202020204" pitchFamily="34" charset="0"/>
            </a:endParaRPr>
          </a:p>
          <a:p>
            <a:pPr>
              <a:spcBef>
                <a:spcPct val="50000"/>
              </a:spcBef>
              <a:buFont typeface="Arial" panose="020B0604020202020204" pitchFamily="34" charset="0"/>
            </a:pPr>
            <a:r>
              <a:rPr lang="en-US" altLang="zh-CN" sz="1800" b="1">
                <a:latin typeface="宋体" panose="02010600030101010101" pitchFamily="2" charset="-122"/>
                <a:sym typeface="Arial" panose="020B0604020202020204" pitchFamily="34" charset="0"/>
              </a:rPr>
              <a:t>3</a:t>
            </a:r>
            <a:r>
              <a:rPr lang="zh-CN" altLang="en-US" sz="1800" b="1">
                <a:latin typeface="宋体" panose="02010600030101010101" pitchFamily="2" charset="-122"/>
                <a:sym typeface="Arial" panose="020B0604020202020204" pitchFamily="34" charset="0"/>
              </a:rPr>
              <a:t>、常识，想说爱你不容易</a:t>
            </a:r>
            <a:endParaRPr lang="zh-CN" altLang="en-US" sz="1800" b="1">
              <a:latin typeface="宋体" panose="02010600030101010101" pitchFamily="2" charset="-122"/>
              <a:sym typeface="Arial" panose="020B0604020202020204" pitchFamily="34" charset="0"/>
            </a:endParaRPr>
          </a:p>
          <a:p>
            <a:pPr>
              <a:spcBef>
                <a:spcPct val="50000"/>
              </a:spcBef>
              <a:buFont typeface="Arial" panose="020B0604020202020204" pitchFamily="34" charset="0"/>
            </a:pPr>
            <a:r>
              <a:rPr lang="en-US" altLang="zh-CN" sz="1800" b="1">
                <a:latin typeface="宋体" panose="02010600030101010101" pitchFamily="2" charset="-122"/>
                <a:sym typeface="Arial" panose="020B0604020202020204" pitchFamily="34" charset="0"/>
              </a:rPr>
              <a:t>4</a:t>
            </a:r>
            <a:r>
              <a:rPr lang="zh-CN" altLang="en-US" sz="1800" b="1">
                <a:latin typeface="宋体" panose="02010600030101010101" pitchFamily="2" charset="-122"/>
                <a:sym typeface="Arial" panose="020B0604020202020204" pitchFamily="34" charset="0"/>
              </a:rPr>
              <a:t>、与常识牵手</a:t>
            </a:r>
            <a:endParaRPr lang="zh-CN" altLang="en-US" sz="1800" b="1">
              <a:latin typeface="宋体" panose="02010600030101010101" pitchFamily="2" charset="-122"/>
              <a:sym typeface="Arial" panose="020B0604020202020204" pitchFamily="34" charset="0"/>
            </a:endParaRPr>
          </a:p>
          <a:p>
            <a:pPr>
              <a:spcBef>
                <a:spcPct val="50000"/>
              </a:spcBef>
              <a:buFont typeface="Arial" panose="020B0604020202020204" pitchFamily="34" charset="0"/>
            </a:pPr>
            <a:r>
              <a:rPr lang="en-US" altLang="zh-CN" sz="1800" b="1">
                <a:latin typeface="宋体" panose="02010600030101010101" pitchFamily="2" charset="-122"/>
                <a:sym typeface="Arial" panose="020B0604020202020204" pitchFamily="34" charset="0"/>
              </a:rPr>
              <a:t>5</a:t>
            </a:r>
            <a:r>
              <a:rPr lang="zh-CN" altLang="en-US" sz="1800" b="1">
                <a:latin typeface="宋体" panose="02010600030101010101" pitchFamily="2" charset="-122"/>
                <a:sym typeface="Arial" panose="020B0604020202020204" pitchFamily="34" charset="0"/>
              </a:rPr>
              <a:t>、慎待“常识”</a:t>
            </a:r>
            <a:endParaRPr lang="zh-CN" altLang="en-US" sz="1800" b="1">
              <a:latin typeface="宋体" panose="02010600030101010101" pitchFamily="2" charset="-122"/>
              <a:sym typeface="Arial" panose="020B0604020202020204" pitchFamily="34" charset="0"/>
            </a:endParaRPr>
          </a:p>
          <a:p>
            <a:pPr>
              <a:spcBef>
                <a:spcPct val="50000"/>
              </a:spcBef>
              <a:buFont typeface="Arial" panose="020B0604020202020204" pitchFamily="34" charset="0"/>
            </a:pPr>
            <a:r>
              <a:rPr lang="en-US" altLang="zh-CN" sz="1800" b="1">
                <a:latin typeface="宋体" panose="02010600030101010101" pitchFamily="2" charset="-122"/>
                <a:sym typeface="Arial" panose="020B0604020202020204" pitchFamily="34" charset="0"/>
              </a:rPr>
              <a:t>6</a:t>
            </a:r>
            <a:r>
              <a:rPr lang="zh-CN" altLang="en-US" sz="1800" b="1">
                <a:latin typeface="宋体" panose="02010600030101010101" pitchFamily="2" charset="-122"/>
                <a:sym typeface="Arial" panose="020B0604020202020204" pitchFamily="34" charset="0"/>
              </a:rPr>
              <a:t>、常识并不平常</a:t>
            </a:r>
            <a:endParaRPr lang="zh-CN" altLang="en-US" sz="1800" b="1">
              <a:latin typeface="宋体" panose="02010600030101010101" pitchFamily="2" charset="-122"/>
              <a:sym typeface="Arial" panose="020B0604020202020204" pitchFamily="34" charset="0"/>
            </a:endParaRPr>
          </a:p>
          <a:p>
            <a:pPr>
              <a:spcBef>
                <a:spcPct val="50000"/>
              </a:spcBef>
              <a:buFont typeface="Arial" panose="020B0604020202020204" pitchFamily="34" charset="0"/>
            </a:pPr>
            <a:r>
              <a:rPr lang="en-US" altLang="zh-CN" sz="1800" b="1">
                <a:latin typeface="宋体" panose="02010600030101010101" pitchFamily="2" charset="-122"/>
                <a:sym typeface="Arial" panose="020B0604020202020204" pitchFamily="34" charset="0"/>
              </a:rPr>
              <a:t>7</a:t>
            </a:r>
            <a:r>
              <a:rPr lang="zh-CN" altLang="en-US" sz="1800" b="1">
                <a:latin typeface="宋体" panose="02010600030101010101" pitchFamily="2" charset="-122"/>
                <a:sym typeface="Arial" panose="020B0604020202020204" pitchFamily="34" charset="0"/>
              </a:rPr>
              <a:t>、难道我们没有常识？</a:t>
            </a:r>
            <a:endParaRPr lang="zh-CN" altLang="en-US" sz="1800" b="1">
              <a:latin typeface="宋体" panose="02010600030101010101" pitchFamily="2" charset="-122"/>
              <a:sym typeface="Arial" panose="020B0604020202020204" pitchFamily="34" charset="0"/>
            </a:endParaRPr>
          </a:p>
          <a:p>
            <a:pPr>
              <a:spcBef>
                <a:spcPct val="50000"/>
              </a:spcBef>
              <a:buFont typeface="Arial" panose="020B0604020202020204" pitchFamily="34" charset="0"/>
            </a:pPr>
            <a:r>
              <a:rPr lang="en-US" altLang="zh-CN" sz="1800" b="1">
                <a:latin typeface="宋体" panose="02010600030101010101" pitchFamily="2" charset="-122"/>
                <a:sym typeface="Arial" panose="020B0604020202020204" pitchFamily="34" charset="0"/>
              </a:rPr>
              <a:t>8</a:t>
            </a:r>
            <a:r>
              <a:rPr lang="zh-CN" altLang="en-US" sz="1800" b="1">
                <a:latin typeface="宋体" panose="02010600030101010101" pitchFamily="2" charset="-122"/>
                <a:sym typeface="Arial" panose="020B0604020202020204" pitchFamily="34" charset="0"/>
              </a:rPr>
              <a:t>、常识</a:t>
            </a:r>
            <a:r>
              <a:rPr lang="en-US" altLang="zh-CN" sz="1800" b="1">
                <a:latin typeface="宋体" panose="02010600030101010101" pitchFamily="2" charset="-122"/>
                <a:sym typeface="Arial" panose="020B0604020202020204" pitchFamily="34" charset="0"/>
              </a:rPr>
              <a:t>——</a:t>
            </a:r>
            <a:r>
              <a:rPr lang="zh-CN" altLang="en-US" sz="1800" b="1">
                <a:latin typeface="宋体" panose="02010600030101010101" pitchFamily="2" charset="-122"/>
                <a:sym typeface="Arial" panose="020B0604020202020204" pitchFamily="34" charset="0"/>
              </a:rPr>
              <a:t>救命的稻草绳</a:t>
            </a:r>
            <a:endParaRPr lang="zh-CN" altLang="en-US" sz="1800" b="1">
              <a:latin typeface="宋体" panose="02010600030101010101" pitchFamily="2" charset="-122"/>
              <a:sym typeface="Arial" panose="020B0604020202020204" pitchFamily="34" charset="0"/>
            </a:endParaRPr>
          </a:p>
          <a:p>
            <a:pPr>
              <a:buFont typeface="Arial" panose="020B0604020202020204" pitchFamily="34" charset="0"/>
            </a:pPr>
            <a:r>
              <a:rPr lang="en-US" altLang="zh-CN" sz="1800" b="1">
                <a:latin typeface="宋体" panose="02010600030101010101" pitchFamily="2" charset="-122"/>
              </a:rPr>
              <a:t>9</a:t>
            </a:r>
            <a:r>
              <a:rPr lang="zh-CN" altLang="en-US" sz="1800" b="1">
                <a:latin typeface="宋体" panose="02010600030101010101" pitchFamily="2" charset="-122"/>
              </a:rPr>
              <a:t>、常识，既平凡，又不平凡</a:t>
            </a:r>
            <a:endParaRPr lang="zh-CN" altLang="en-US" sz="1800" b="1">
              <a:latin typeface="宋体" panose="02010600030101010101" pitchFamily="2" charset="-122"/>
            </a:endParaRPr>
          </a:p>
          <a:p>
            <a:pPr>
              <a:buFont typeface="Arial" panose="020B0604020202020204" pitchFamily="34" charset="0"/>
            </a:pPr>
            <a:r>
              <a:rPr lang="en-US" altLang="zh-CN" sz="1800" b="1">
                <a:latin typeface="宋体" panose="02010600030101010101" pitchFamily="2" charset="-122"/>
              </a:rPr>
              <a:t>10</a:t>
            </a:r>
            <a:r>
              <a:rPr lang="zh-CN" altLang="en-US" sz="1800" b="1">
                <a:latin typeface="宋体" panose="02010600030101010101" pitchFamily="2" charset="-122"/>
              </a:rPr>
              <a:t>、那一次，我错了</a:t>
            </a:r>
            <a:endParaRPr lang="zh-CN" altLang="en-US" sz="1800" b="1">
              <a:latin typeface="宋体" panose="02010600030101010101" pitchFamily="2" charset="-122"/>
            </a:endParaRPr>
          </a:p>
        </p:txBody>
      </p:sp>
      <p:sp>
        <p:nvSpPr>
          <p:cNvPr id="5943301" name="文本框 5943300"/>
          <p:cNvSpPr txBox="1"/>
          <p:nvPr/>
        </p:nvSpPr>
        <p:spPr>
          <a:xfrm>
            <a:off x="5003800" y="2709863"/>
            <a:ext cx="3313113" cy="4068762"/>
          </a:xfrm>
          <a:prstGeom prst="rect">
            <a:avLst/>
          </a:prstGeom>
          <a:noFill/>
          <a:ln w="9525">
            <a:noFill/>
          </a:ln>
        </p:spPr>
        <p:txBody>
          <a:bodyPr>
            <a:spAutoFit/>
          </a:bodyPr>
          <a:p>
            <a:pPr>
              <a:spcBef>
                <a:spcPct val="50000"/>
              </a:spcBef>
              <a:buFont typeface="Arial" panose="020B0604020202020204" pitchFamily="34" charset="0"/>
            </a:pPr>
            <a:r>
              <a:rPr lang="en-US" altLang="zh-CN" sz="1800" b="1">
                <a:latin typeface="宋体" panose="02010600030101010101" pitchFamily="2" charset="-122"/>
              </a:rPr>
              <a:t>11</a:t>
            </a:r>
            <a:r>
              <a:rPr lang="zh-CN" altLang="en-US" sz="1800" b="1">
                <a:latin typeface="宋体" panose="02010600030101010101" pitchFamily="2" charset="-122"/>
              </a:rPr>
              <a:t>、生命之轨</a:t>
            </a:r>
            <a:endParaRPr lang="zh-CN" altLang="en-US" sz="1800" b="1">
              <a:latin typeface="宋体" panose="02010600030101010101" pitchFamily="2" charset="-122"/>
            </a:endParaRPr>
          </a:p>
          <a:p>
            <a:pPr>
              <a:spcBef>
                <a:spcPct val="50000"/>
              </a:spcBef>
              <a:buFont typeface="Arial" panose="020B0604020202020204" pitchFamily="34" charset="0"/>
            </a:pPr>
            <a:r>
              <a:rPr lang="en-US" altLang="zh-CN" sz="1800" b="1">
                <a:latin typeface="宋体" panose="02010600030101010101" pitchFamily="2" charset="-122"/>
              </a:rPr>
              <a:t>12</a:t>
            </a:r>
            <a:r>
              <a:rPr lang="zh-CN" altLang="en-US" sz="1800" b="1">
                <a:latin typeface="宋体" panose="02010600030101010101" pitchFamily="2" charset="-122"/>
              </a:rPr>
              <a:t>、这是常识</a:t>
            </a:r>
            <a:endParaRPr lang="zh-CN" altLang="en-US" sz="1800" b="1">
              <a:latin typeface="宋体" panose="02010600030101010101" pitchFamily="2" charset="-122"/>
            </a:endParaRPr>
          </a:p>
          <a:p>
            <a:pPr>
              <a:spcBef>
                <a:spcPct val="50000"/>
              </a:spcBef>
              <a:buFont typeface="Arial" panose="020B0604020202020204" pitchFamily="34" charset="0"/>
            </a:pPr>
            <a:r>
              <a:rPr lang="en-US" altLang="zh-CN" sz="1800" b="1">
                <a:latin typeface="宋体" panose="02010600030101010101" pitchFamily="2" charset="-122"/>
              </a:rPr>
              <a:t>13</a:t>
            </a:r>
            <a:r>
              <a:rPr lang="zh-CN" altLang="en-US" sz="1800" b="1">
                <a:latin typeface="宋体" panose="02010600030101010101" pitchFamily="2" charset="-122"/>
              </a:rPr>
              <a:t>、谨记常识</a:t>
            </a:r>
            <a:endParaRPr lang="zh-CN" altLang="en-US" sz="1800" b="1">
              <a:latin typeface="宋体" panose="02010600030101010101" pitchFamily="2" charset="-122"/>
            </a:endParaRPr>
          </a:p>
          <a:p>
            <a:pPr>
              <a:spcBef>
                <a:spcPct val="50000"/>
              </a:spcBef>
              <a:buFont typeface="Arial" panose="020B0604020202020204" pitchFamily="34" charset="0"/>
            </a:pPr>
            <a:r>
              <a:rPr lang="en-US" altLang="zh-CN" sz="1800" b="1">
                <a:latin typeface="宋体" panose="02010600030101010101" pitchFamily="2" charset="-122"/>
              </a:rPr>
              <a:t>14</a:t>
            </a:r>
            <a:r>
              <a:rPr lang="zh-CN" altLang="en-US" sz="1800" b="1">
                <a:latin typeface="宋体" panose="02010600030101010101" pitchFamily="2" charset="-122"/>
              </a:rPr>
              <a:t>、小常识，大学问</a:t>
            </a:r>
            <a:endParaRPr lang="zh-CN" altLang="en-US" sz="1800" b="1">
              <a:latin typeface="宋体" panose="02010600030101010101" pitchFamily="2" charset="-122"/>
            </a:endParaRPr>
          </a:p>
          <a:p>
            <a:pPr>
              <a:spcBef>
                <a:spcPct val="50000"/>
              </a:spcBef>
              <a:buFont typeface="Arial" panose="020B0604020202020204" pitchFamily="34" charset="0"/>
            </a:pPr>
            <a:r>
              <a:rPr lang="en-US" altLang="zh-CN" sz="1800" b="1">
                <a:latin typeface="宋体" panose="02010600030101010101" pitchFamily="2" charset="-122"/>
              </a:rPr>
              <a:t>15</a:t>
            </a:r>
            <a:r>
              <a:rPr lang="zh-CN" altLang="en-US" sz="1800" b="1">
                <a:latin typeface="宋体" panose="02010600030101010101" pitchFamily="2" charset="-122"/>
              </a:rPr>
              <a:t>、母亲的常识</a:t>
            </a:r>
            <a:endParaRPr lang="zh-CN" altLang="en-US" sz="1800" b="1">
              <a:latin typeface="宋体" panose="02010600030101010101" pitchFamily="2" charset="-122"/>
            </a:endParaRPr>
          </a:p>
          <a:p>
            <a:pPr>
              <a:spcBef>
                <a:spcPct val="50000"/>
              </a:spcBef>
              <a:buFont typeface="Arial" panose="020B0604020202020204" pitchFamily="34" charset="0"/>
            </a:pPr>
            <a:r>
              <a:rPr lang="en-US" altLang="zh-CN" sz="1800" b="1">
                <a:latin typeface="宋体" panose="02010600030101010101" pitchFamily="2" charset="-122"/>
              </a:rPr>
              <a:t>16</a:t>
            </a:r>
            <a:r>
              <a:rPr lang="zh-CN" altLang="en-US" sz="1800" b="1">
                <a:latin typeface="宋体" panose="02010600030101010101" pitchFamily="2" charset="-122"/>
              </a:rPr>
              <a:t>、孝敬长辈，这是常识</a:t>
            </a:r>
            <a:endParaRPr lang="zh-CN" altLang="en-US" sz="1800" b="1">
              <a:latin typeface="宋体" panose="02010600030101010101" pitchFamily="2" charset="-122"/>
            </a:endParaRPr>
          </a:p>
          <a:p>
            <a:pPr>
              <a:spcBef>
                <a:spcPct val="50000"/>
              </a:spcBef>
              <a:buFont typeface="Arial" panose="020B0604020202020204" pitchFamily="34" charset="0"/>
            </a:pPr>
            <a:r>
              <a:rPr lang="en-US" altLang="zh-CN" sz="1800" b="1">
                <a:latin typeface="宋体" panose="02010600030101010101" pitchFamily="2" charset="-122"/>
              </a:rPr>
              <a:t>17</a:t>
            </a:r>
            <a:r>
              <a:rPr lang="zh-CN" altLang="en-US" sz="1800" b="1">
                <a:latin typeface="宋体" panose="02010600030101010101" pitchFamily="2" charset="-122"/>
              </a:rPr>
              <a:t>、别让常识束缚了你</a:t>
            </a:r>
            <a:endParaRPr lang="zh-CN" altLang="en-US" sz="1800" b="1">
              <a:latin typeface="宋体" panose="02010600030101010101" pitchFamily="2" charset="-122"/>
            </a:endParaRPr>
          </a:p>
          <a:p>
            <a:pPr>
              <a:spcBef>
                <a:spcPct val="50000"/>
              </a:spcBef>
              <a:buFont typeface="Arial" panose="020B0604020202020204" pitchFamily="34" charset="0"/>
            </a:pPr>
            <a:r>
              <a:rPr lang="en-US" altLang="zh-CN" sz="1800" b="1">
                <a:latin typeface="宋体" panose="02010600030101010101" pitchFamily="2" charset="-122"/>
              </a:rPr>
              <a:t>18</a:t>
            </a:r>
            <a:r>
              <a:rPr lang="zh-CN" altLang="en-US" sz="1800" b="1">
                <a:latin typeface="宋体" panose="02010600030101010101" pitchFamily="2" charset="-122"/>
              </a:rPr>
              <a:t>、重视常识</a:t>
            </a:r>
            <a:endParaRPr lang="zh-CN" altLang="en-US" sz="1800" b="1">
              <a:latin typeface="宋体" panose="02010600030101010101" pitchFamily="2" charset="-122"/>
            </a:endParaRPr>
          </a:p>
          <a:p>
            <a:pPr>
              <a:spcBef>
                <a:spcPct val="50000"/>
              </a:spcBef>
              <a:buFont typeface="Arial" panose="020B0604020202020204" pitchFamily="34" charset="0"/>
            </a:pPr>
            <a:r>
              <a:rPr lang="en-US" altLang="zh-CN" sz="1800" b="1">
                <a:latin typeface="宋体" panose="02010600030101010101" pitchFamily="2" charset="-122"/>
              </a:rPr>
              <a:t>19</a:t>
            </a:r>
            <a:r>
              <a:rPr lang="zh-CN" altLang="en-US" sz="1800" b="1">
                <a:latin typeface="宋体" panose="02010600030101010101" pitchFamily="2" charset="-122"/>
              </a:rPr>
              <a:t>、别拿常识不当干粮</a:t>
            </a:r>
            <a:endParaRPr lang="zh-CN" altLang="en-US" sz="1800" b="1">
              <a:latin typeface="宋体" panose="02010600030101010101" pitchFamily="2" charset="-122"/>
            </a:endParaRPr>
          </a:p>
          <a:p>
            <a:pPr>
              <a:spcBef>
                <a:spcPct val="50000"/>
              </a:spcBef>
              <a:buFont typeface="Arial" panose="020B0604020202020204" pitchFamily="34" charset="0"/>
            </a:pPr>
            <a:r>
              <a:rPr lang="en-US" altLang="zh-CN" sz="1800" b="1">
                <a:latin typeface="宋体" panose="02010600030101010101" pitchFamily="2" charset="-122"/>
              </a:rPr>
              <a:t>20</a:t>
            </a:r>
            <a:r>
              <a:rPr lang="zh-CN" altLang="en-US" sz="1800" b="1">
                <a:latin typeface="宋体" panose="02010600030101010101" pitchFamily="2" charset="-122"/>
              </a:rPr>
              <a:t>、知之</a:t>
            </a:r>
            <a:r>
              <a:rPr lang="en-US" altLang="zh-CN" sz="1800" b="1">
                <a:latin typeface="宋体" panose="02010600030101010101" pitchFamily="2" charset="-122"/>
              </a:rPr>
              <a:t>·</a:t>
            </a:r>
            <a:r>
              <a:rPr lang="zh-CN" altLang="en-US" sz="1800" b="1">
                <a:latin typeface="宋体" panose="02010600030101010101" pitchFamily="2" charset="-122"/>
              </a:rPr>
              <a:t>行之</a:t>
            </a:r>
            <a:r>
              <a:rPr lang="en-US" altLang="zh-CN" sz="1800" b="1">
                <a:latin typeface="宋体" panose="02010600030101010101" pitchFamily="2" charset="-122"/>
              </a:rPr>
              <a:t>·</a:t>
            </a:r>
            <a:r>
              <a:rPr lang="zh-CN" altLang="en-US" sz="1800" b="1">
                <a:latin typeface="宋体" panose="02010600030101010101" pitchFamily="2" charset="-122"/>
              </a:rPr>
              <a:t>思之</a:t>
            </a:r>
            <a:endParaRPr lang="zh-CN" altLang="en-US" sz="1800" b="1">
              <a:latin typeface="宋体" panose="02010600030101010101" pitchFamily="2" charset="-122"/>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943298"/>
                                        </p:tgtEl>
                                        <p:attrNameLst>
                                          <p:attrName>style.visibility</p:attrName>
                                        </p:attrNameLst>
                                      </p:cBhvr>
                                      <p:to>
                                        <p:strVal val="visible"/>
                                      </p:to>
                                    </p:set>
                                    <p:anim calcmode="lin" valueType="num">
                                      <p:cBhvr>
                                        <p:cTn id="7" dur="500" fill="hold"/>
                                        <p:tgtEl>
                                          <p:spTgt spid="5943298"/>
                                        </p:tgtEl>
                                        <p:attrNameLst>
                                          <p:attrName>ppt_w</p:attrName>
                                        </p:attrNameLst>
                                      </p:cBhvr>
                                      <p:tavLst>
                                        <p:tav tm="0">
                                          <p:val>
                                            <p:fltVal val="0.000000"/>
                                          </p:val>
                                        </p:tav>
                                        <p:tav tm="100000">
                                          <p:val>
                                            <p:strVal val="#ppt_w"/>
                                          </p:val>
                                        </p:tav>
                                      </p:tavLst>
                                    </p:anim>
                                    <p:anim calcmode="lin" valueType="num">
                                      <p:cBhvr>
                                        <p:cTn id="8" dur="500" fill="hold"/>
                                        <p:tgtEl>
                                          <p:spTgt spid="5943298"/>
                                        </p:tgtEl>
                                        <p:attrNameLst>
                                          <p:attrName>ppt_h</p:attrName>
                                        </p:attrNameLst>
                                      </p:cBhvr>
                                      <p:tavLst>
                                        <p:tav tm="0">
                                          <p:val>
                                            <p:fltVal val="0.000000"/>
                                          </p:val>
                                        </p:tav>
                                        <p:tav tm="100000">
                                          <p:val>
                                            <p:strVal val="#ppt_h"/>
                                          </p:val>
                                        </p:tav>
                                      </p:tavLst>
                                    </p:anim>
                                    <p:animEffect transition="in" filter="fade">
                                      <p:cBhvr>
                                        <p:cTn id="9" dur="500"/>
                                        <p:tgtEl>
                                          <p:spTgt spid="5943298"/>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5943299">
                                            <p:txEl>
                                              <p:charRg st="0" end="31"/>
                                            </p:txEl>
                                          </p:spTgt>
                                        </p:tgtEl>
                                        <p:attrNameLst>
                                          <p:attrName>style.visibility</p:attrName>
                                        </p:attrNameLst>
                                      </p:cBhvr>
                                      <p:to>
                                        <p:strVal val="visible"/>
                                      </p:to>
                                    </p:set>
                                    <p:anim calcmode="lin" valueType="num">
                                      <p:cBhvr additive="base">
                                        <p:cTn id="14" dur="500" fill="hold"/>
                                        <p:tgtEl>
                                          <p:spTgt spid="5943299">
                                            <p:txEl>
                                              <p:charRg st="0" end="31"/>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5943299">
                                            <p:txEl>
                                              <p:charRg st="0" end="31"/>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5943299">
                                            <p:txEl>
                                              <p:charRg st="31" end="78"/>
                                            </p:txEl>
                                          </p:spTgt>
                                        </p:tgtEl>
                                        <p:attrNameLst>
                                          <p:attrName>style.visibility</p:attrName>
                                        </p:attrNameLst>
                                      </p:cBhvr>
                                      <p:to>
                                        <p:strVal val="visible"/>
                                      </p:to>
                                    </p:set>
                                    <p:anim calcmode="lin" valueType="num">
                                      <p:cBhvr additive="base">
                                        <p:cTn id="20" dur="500" fill="hold"/>
                                        <p:tgtEl>
                                          <p:spTgt spid="5943299">
                                            <p:txEl>
                                              <p:charRg st="31" end="78"/>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5943299">
                                            <p:txEl>
                                              <p:charRg st="31" end="78"/>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5" presetClass="entr" presetSubtype="0" fill="hold" grpId="0" nodeType="clickEffect">
                                  <p:stCondLst>
                                    <p:cond delay="0"/>
                                  </p:stCondLst>
                                  <p:iterate type="lt">
                                    <p:tmPct val="10000"/>
                                  </p:iterate>
                                  <p:childTnLst>
                                    <p:set>
                                      <p:cBhvr>
                                        <p:cTn id="25" dur="1" fill="hold">
                                          <p:stCondLst>
                                            <p:cond delay="0"/>
                                          </p:stCondLst>
                                        </p:cTn>
                                        <p:tgtEl>
                                          <p:spTgt spid="5943299">
                                            <p:txEl>
                                              <p:charRg st="78" end="136"/>
                                            </p:txEl>
                                          </p:spTgt>
                                        </p:tgtEl>
                                        <p:attrNameLst>
                                          <p:attrName>style.visibility</p:attrName>
                                        </p:attrNameLst>
                                      </p:cBhvr>
                                      <p:to>
                                        <p:strVal val="visible"/>
                                      </p:to>
                                    </p:set>
                                    <p:animEffect transition="in" filter="fade">
                                      <p:cBhvr>
                                        <p:cTn id="26" dur="2000"/>
                                        <p:tgtEl>
                                          <p:spTgt spid="5943299">
                                            <p:txEl>
                                              <p:charRg st="78" end="136"/>
                                            </p:txEl>
                                          </p:spTgt>
                                        </p:tgtEl>
                                      </p:cBhvr>
                                    </p:animEffect>
                                    <p:anim calcmode="lin" valueType="num">
                                      <p:cBhvr>
                                        <p:cTn id="27" dur="2000" fill="hold"/>
                                        <p:tgtEl>
                                          <p:spTgt spid="5943299">
                                            <p:txEl>
                                              <p:charRg st="78" end="136"/>
                                            </p:txEl>
                                          </p:spTgt>
                                        </p:tgtEl>
                                        <p:attrNameLst>
                                          <p:attrName>ppt_w</p:attrName>
                                        </p:attrNameLst>
                                      </p:cBhvr>
                                      <p:tavLst>
                                        <p:tav tm="0" fmla="#ppt_w*sin(2.5*pi*$)">
                                          <p:val>
                                            <p:fltVal val="0.000000"/>
                                          </p:val>
                                        </p:tav>
                                        <p:tav tm="100000">
                                          <p:val>
                                            <p:fltVal val="1.000000"/>
                                          </p:val>
                                        </p:tav>
                                      </p:tavLst>
                                    </p:anim>
                                    <p:anim calcmode="lin" valueType="num">
                                      <p:cBhvr>
                                        <p:cTn id="28" dur="2000" fill="hold"/>
                                        <p:tgtEl>
                                          <p:spTgt spid="5943299">
                                            <p:txEl>
                                              <p:charRg st="78" end="136"/>
                                            </p:txEl>
                                          </p:spTgt>
                                        </p:tgtEl>
                                        <p:attrNameLst>
                                          <p:attrName>ppt_h</p:attrName>
                                        </p:attrNameLst>
                                      </p:cBhvr>
                                      <p:tavLst>
                                        <p:tav tm="0">
                                          <p:val>
                                            <p:strVal val="#ppt_h"/>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55" presetClass="entr" presetSubtype="0" fill="hold" grpId="0" nodeType="clickEffect">
                                  <p:stCondLst>
                                    <p:cond delay="0"/>
                                  </p:stCondLst>
                                  <p:childTnLst>
                                    <p:set>
                                      <p:cBhvr>
                                        <p:cTn id="32" dur="1" fill="hold">
                                          <p:stCondLst>
                                            <p:cond delay="0"/>
                                          </p:stCondLst>
                                        </p:cTn>
                                        <p:tgtEl>
                                          <p:spTgt spid="5943300"/>
                                        </p:tgtEl>
                                        <p:attrNameLst>
                                          <p:attrName>style.visibility</p:attrName>
                                        </p:attrNameLst>
                                      </p:cBhvr>
                                      <p:to>
                                        <p:strVal val="visible"/>
                                      </p:to>
                                    </p:set>
                                    <p:anim calcmode="lin" valueType="num">
                                      <p:cBhvr>
                                        <p:cTn id="33" dur="1000" fill="hold"/>
                                        <p:tgtEl>
                                          <p:spTgt spid="5943300"/>
                                        </p:tgtEl>
                                        <p:attrNameLst>
                                          <p:attrName>ppt_w</p:attrName>
                                        </p:attrNameLst>
                                      </p:cBhvr>
                                      <p:tavLst>
                                        <p:tav tm="0">
                                          <p:val>
                                            <p:strVal val="#ppt_w*0.70"/>
                                          </p:val>
                                        </p:tav>
                                        <p:tav tm="100000">
                                          <p:val>
                                            <p:strVal val="#ppt_w"/>
                                          </p:val>
                                        </p:tav>
                                      </p:tavLst>
                                    </p:anim>
                                    <p:anim calcmode="lin" valueType="num">
                                      <p:cBhvr>
                                        <p:cTn id="34" dur="1000" fill="hold"/>
                                        <p:tgtEl>
                                          <p:spTgt spid="5943300"/>
                                        </p:tgtEl>
                                        <p:attrNameLst>
                                          <p:attrName>ppt_h</p:attrName>
                                        </p:attrNameLst>
                                      </p:cBhvr>
                                      <p:tavLst>
                                        <p:tav tm="0">
                                          <p:val>
                                            <p:strVal val="#ppt_h"/>
                                          </p:val>
                                        </p:tav>
                                        <p:tav tm="100000">
                                          <p:val>
                                            <p:strVal val="#ppt_h"/>
                                          </p:val>
                                        </p:tav>
                                      </p:tavLst>
                                    </p:anim>
                                    <p:animEffect transition="in" filter="fade">
                                      <p:cBhvr>
                                        <p:cTn id="35" dur="1000"/>
                                        <p:tgtEl>
                                          <p:spTgt spid="5943300"/>
                                        </p:tgtEl>
                                      </p:cBhvr>
                                    </p:animEffect>
                                  </p:childTnLst>
                                </p:cTn>
                              </p:par>
                            </p:childTnLst>
                          </p:cTn>
                        </p:par>
                      </p:childTnLst>
                    </p:cTn>
                  </p:par>
                  <p:par>
                    <p:cTn id="36" fill="hold">
                      <p:stCondLst>
                        <p:cond delay="indefinite"/>
                      </p:stCondLst>
                      <p:childTnLst>
                        <p:par>
                          <p:cTn id="37" fill="hold">
                            <p:stCondLst>
                              <p:cond delay="0"/>
                            </p:stCondLst>
                            <p:childTnLst>
                              <p:par>
                                <p:cTn id="38" presetID="29" presetClass="entr" presetSubtype="0" fill="hold" grpId="0" nodeType="clickEffect">
                                  <p:stCondLst>
                                    <p:cond delay="0"/>
                                  </p:stCondLst>
                                  <p:childTnLst>
                                    <p:set>
                                      <p:cBhvr>
                                        <p:cTn id="39" dur="1" fill="hold">
                                          <p:stCondLst>
                                            <p:cond delay="0"/>
                                          </p:stCondLst>
                                        </p:cTn>
                                        <p:tgtEl>
                                          <p:spTgt spid="5943301"/>
                                        </p:tgtEl>
                                        <p:attrNameLst>
                                          <p:attrName>style.visibility</p:attrName>
                                        </p:attrNameLst>
                                      </p:cBhvr>
                                      <p:to>
                                        <p:strVal val="visible"/>
                                      </p:to>
                                    </p:set>
                                    <p:anim calcmode="lin" valueType="num">
                                      <p:cBhvr>
                                        <p:cTn id="40" dur="1000" fill="hold"/>
                                        <p:tgtEl>
                                          <p:spTgt spid="5943301"/>
                                        </p:tgtEl>
                                        <p:attrNameLst>
                                          <p:attrName>ppt_x</p:attrName>
                                        </p:attrNameLst>
                                      </p:cBhvr>
                                      <p:tavLst>
                                        <p:tav tm="0">
                                          <p:val>
                                            <p:strVal val="#ppt_x-.2"/>
                                          </p:val>
                                        </p:tav>
                                        <p:tav tm="100000">
                                          <p:val>
                                            <p:strVal val="#ppt_x"/>
                                          </p:val>
                                        </p:tav>
                                      </p:tavLst>
                                    </p:anim>
                                    <p:anim calcmode="lin" valueType="num">
                                      <p:cBhvr>
                                        <p:cTn id="41" dur="1000" fill="hold"/>
                                        <p:tgtEl>
                                          <p:spTgt spid="5943301"/>
                                        </p:tgtEl>
                                        <p:attrNameLst>
                                          <p:attrName>ppt_y</p:attrName>
                                        </p:attrNameLst>
                                      </p:cBhvr>
                                      <p:tavLst>
                                        <p:tav tm="0">
                                          <p:val>
                                            <p:strVal val="#ppt_y"/>
                                          </p:val>
                                        </p:tav>
                                        <p:tav tm="100000">
                                          <p:val>
                                            <p:strVal val="#ppt_y"/>
                                          </p:val>
                                        </p:tav>
                                      </p:tavLst>
                                    </p:anim>
                                    <p:animEffect transition="in" filter="wipe(right)" prLst="gradientSize: 0.1">
                                      <p:cBhvr>
                                        <p:cTn id="42" dur="1000"/>
                                        <p:tgtEl>
                                          <p:spTgt spid="59433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43298" grpId="0"/>
      <p:bldP spid="5943299" grpId="0" build="p"/>
      <p:bldP spid="5943300" grpId="0"/>
      <p:bldP spid="5943301" grpId="0"/>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98594" name="Text Box 4"/>
          <p:cNvSpPr txBox="1"/>
          <p:nvPr/>
        </p:nvSpPr>
        <p:spPr>
          <a:xfrm>
            <a:off x="539750" y="404813"/>
            <a:ext cx="7991475" cy="5578475"/>
          </a:xfrm>
          <a:prstGeom prst="rect">
            <a:avLst/>
          </a:prstGeom>
          <a:noFill/>
          <a:ln w="9525">
            <a:noFill/>
          </a:ln>
        </p:spPr>
        <p:txBody>
          <a:bodyPr>
            <a:spAutoFit/>
          </a:bodyPr>
          <a:p>
            <a:pPr algn="just">
              <a:buFont typeface="Arial" panose="020B0604020202020204" pitchFamily="34" charset="0"/>
            </a:pPr>
            <a:r>
              <a:rPr lang="zh-CN" altLang="en-US" sz="3600" b="1" dirty="0">
                <a:solidFill>
                  <a:srgbClr val="FF0000"/>
                </a:solidFill>
                <a:latin typeface="黑体" panose="02010609060101010101" pitchFamily="2" charset="-122"/>
                <a:ea typeface="黑体" panose="02010609060101010101" pitchFamily="2" charset="-122"/>
              </a:rPr>
              <a:t>    ３．依其文体而变之</a:t>
            </a:r>
            <a:endParaRPr lang="zh-CN" altLang="en-US" sz="3600" b="1" dirty="0">
              <a:solidFill>
                <a:srgbClr val="FF0000"/>
              </a:solidFill>
              <a:latin typeface="黑体" panose="02010609060101010101" pitchFamily="2" charset="-122"/>
              <a:ea typeface="黑体" panose="02010609060101010101" pitchFamily="2" charset="-122"/>
            </a:endParaRPr>
          </a:p>
          <a:p>
            <a:pPr algn="just">
              <a:buFont typeface="Arial" panose="020B0604020202020204" pitchFamily="34" charset="0"/>
            </a:pPr>
            <a:r>
              <a:rPr lang="zh-CN" altLang="en-US" sz="3600" b="1" dirty="0">
                <a:solidFill>
                  <a:srgbClr val="0000CC"/>
                </a:solidFill>
                <a:latin typeface="黑体" panose="02010609060101010101" pitchFamily="2" charset="-122"/>
                <a:ea typeface="黑体" panose="02010609060101010101" pitchFamily="2" charset="-122"/>
              </a:rPr>
              <a:t>    作文的标题往往能体现出文体特征，因此，不论是摘其要言，还是概括大意，都要根据自己所选用的文体去拟制标题。</a:t>
            </a:r>
            <a:endParaRPr lang="zh-CN" altLang="en-US" sz="3600" b="1" dirty="0">
              <a:solidFill>
                <a:srgbClr val="0000CC"/>
              </a:solidFill>
              <a:latin typeface="黑体" panose="02010609060101010101" pitchFamily="2" charset="-122"/>
              <a:ea typeface="黑体" panose="02010609060101010101" pitchFamily="2" charset="-122"/>
            </a:endParaRPr>
          </a:p>
          <a:p>
            <a:pPr algn="just">
              <a:buFont typeface="Arial" panose="020B0604020202020204" pitchFamily="34" charset="0"/>
            </a:pPr>
            <a:r>
              <a:rPr lang="zh-CN" altLang="en-US" sz="3600" b="1" dirty="0">
                <a:solidFill>
                  <a:srgbClr val="FF0000"/>
                </a:solidFill>
                <a:latin typeface="黑体" panose="02010609060101010101" pitchFamily="2" charset="-122"/>
                <a:ea typeface="黑体" panose="02010609060101010101" pitchFamily="2" charset="-122"/>
              </a:rPr>
              <a:t>    ４．运用修辞而润之</a:t>
            </a:r>
            <a:endParaRPr lang="zh-CN" altLang="en-US" sz="3600" b="1" dirty="0">
              <a:solidFill>
                <a:srgbClr val="FF0000"/>
              </a:solidFill>
              <a:latin typeface="黑体" panose="02010609060101010101" pitchFamily="2" charset="-122"/>
              <a:ea typeface="黑体" panose="02010609060101010101" pitchFamily="2" charset="-122"/>
            </a:endParaRPr>
          </a:p>
          <a:p>
            <a:pPr algn="just">
              <a:buFont typeface="Arial" panose="020B0604020202020204" pitchFamily="34" charset="0"/>
            </a:pPr>
            <a:r>
              <a:rPr lang="zh-CN" altLang="en-US" sz="3600" b="1" dirty="0">
                <a:solidFill>
                  <a:srgbClr val="0000CC"/>
                </a:solidFill>
                <a:latin typeface="黑体" panose="02010609060101010101" pitchFamily="2" charset="-122"/>
                <a:ea typeface="黑体" panose="02010609060101010101" pitchFamily="2" charset="-122"/>
              </a:rPr>
              <a:t>    利用前面三种手段拟制了一个标题之后，还要从修辞的角度去判断一下这个标题是否最好的，不是的话，能否利用自己掌握的修辞手段加以润色，让它变的更好。</a:t>
            </a:r>
            <a:endParaRPr lang="zh-CN" altLang="en-US" sz="3600" b="1" dirty="0">
              <a:solidFill>
                <a:srgbClr val="0000CC"/>
              </a:solidFill>
              <a:latin typeface="黑体" panose="02010609060101010101" pitchFamily="2" charset="-122"/>
              <a:ea typeface="黑体" panose="02010609060101010101" pitchFamily="2" charset="-122"/>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998594">
                                            <p:txEl>
                                              <p:charRg st="0" end="14"/>
                                            </p:txEl>
                                          </p:spTgt>
                                        </p:tgtEl>
                                        <p:attrNameLst>
                                          <p:attrName>style.visibility</p:attrName>
                                        </p:attrNameLst>
                                      </p:cBhvr>
                                      <p:to>
                                        <p:strVal val="visible"/>
                                      </p:to>
                                    </p:set>
                                    <p:animEffect transition="in" filter="blinds(horizontal)">
                                      <p:cBhvr>
                                        <p:cTn id="7" dur="500"/>
                                        <p:tgtEl>
                                          <p:spTgt spid="5998594">
                                            <p:txEl>
                                              <p:charRg st="0" end="1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998594">
                                            <p:txEl>
                                              <p:charRg st="14" end="71"/>
                                            </p:txEl>
                                          </p:spTgt>
                                        </p:tgtEl>
                                        <p:attrNameLst>
                                          <p:attrName>style.visibility</p:attrName>
                                        </p:attrNameLst>
                                      </p:cBhvr>
                                      <p:to>
                                        <p:strVal val="visible"/>
                                      </p:to>
                                    </p:set>
                                    <p:animEffect transition="in" filter="blinds(horizontal)">
                                      <p:cBhvr>
                                        <p:cTn id="12" dur="500"/>
                                        <p:tgtEl>
                                          <p:spTgt spid="5998594">
                                            <p:txEl>
                                              <p:charRg st="14" end="7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998594">
                                            <p:txEl>
                                              <p:charRg st="71" end="85"/>
                                            </p:txEl>
                                          </p:spTgt>
                                        </p:tgtEl>
                                        <p:attrNameLst>
                                          <p:attrName>style.visibility</p:attrName>
                                        </p:attrNameLst>
                                      </p:cBhvr>
                                      <p:to>
                                        <p:strVal val="visible"/>
                                      </p:to>
                                    </p:set>
                                    <p:animEffect transition="in" filter="blinds(horizontal)">
                                      <p:cBhvr>
                                        <p:cTn id="17" dur="500"/>
                                        <p:tgtEl>
                                          <p:spTgt spid="5998594">
                                            <p:txEl>
                                              <p:charRg st="71" end="8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998594">
                                            <p:txEl>
                                              <p:charRg st="85" end="161"/>
                                            </p:txEl>
                                          </p:spTgt>
                                        </p:tgtEl>
                                        <p:attrNameLst>
                                          <p:attrName>style.visibility</p:attrName>
                                        </p:attrNameLst>
                                      </p:cBhvr>
                                      <p:to>
                                        <p:strVal val="visible"/>
                                      </p:to>
                                    </p:set>
                                    <p:animEffect transition="in" filter="blinds(horizontal)">
                                      <p:cBhvr>
                                        <p:cTn id="22" dur="500"/>
                                        <p:tgtEl>
                                          <p:spTgt spid="5998594">
                                            <p:txEl>
                                              <p:charRg st="85" end="16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99618" name="Text Box 3"/>
          <p:cNvSpPr txBox="1"/>
          <p:nvPr/>
        </p:nvSpPr>
        <p:spPr>
          <a:xfrm>
            <a:off x="323850" y="1052513"/>
            <a:ext cx="7920038" cy="2530475"/>
          </a:xfrm>
          <a:prstGeom prst="rect">
            <a:avLst/>
          </a:prstGeom>
          <a:noFill/>
          <a:ln w="9525">
            <a:noFill/>
          </a:ln>
        </p:spPr>
        <p:txBody>
          <a:bodyPr>
            <a:spAutoFit/>
          </a:bodyPr>
          <a:p>
            <a:pPr algn="just">
              <a:spcBef>
                <a:spcPct val="50000"/>
              </a:spcBef>
              <a:buFont typeface="Arial" panose="020B0604020202020204" pitchFamily="34" charset="0"/>
            </a:pPr>
            <a:r>
              <a:rPr lang="en-US" altLang="zh-CN" sz="3200" b="1" dirty="0">
                <a:solidFill>
                  <a:srgbClr val="FF0000"/>
                </a:solidFill>
                <a:latin typeface="黑体" panose="02010609060101010101" pitchFamily="2" charset="-122"/>
                <a:ea typeface="黑体" panose="02010609060101010101" pitchFamily="2" charset="-122"/>
              </a:rPr>
              <a:t>1 </a:t>
            </a:r>
            <a:r>
              <a:rPr lang="zh-CN" altLang="en-US" sz="3200" b="1" dirty="0">
                <a:solidFill>
                  <a:srgbClr val="FF0000"/>
                </a:solidFill>
                <a:latin typeface="黑体" panose="02010609060101010101" pitchFamily="2" charset="-122"/>
                <a:ea typeface="黑体" panose="02010609060101010101" pitchFamily="2" charset="-122"/>
              </a:rPr>
              <a:t>．</a:t>
            </a:r>
            <a:r>
              <a:rPr lang="zh-CN" altLang="en-US" sz="3200" b="1" i="1" u="sng" dirty="0">
                <a:solidFill>
                  <a:srgbClr val="FF0000"/>
                </a:solidFill>
                <a:latin typeface="黑体" panose="02010609060101010101" pitchFamily="2" charset="-122"/>
                <a:ea typeface="黑体" panose="02010609060101010101" pitchFamily="2" charset="-122"/>
              </a:rPr>
              <a:t>优质 </a:t>
            </a:r>
            <a:r>
              <a:rPr lang="zh-CN" altLang="en-US" sz="3200" b="1" dirty="0">
                <a:solidFill>
                  <a:srgbClr val="FF0000"/>
                </a:solidFill>
                <a:latin typeface="黑体" panose="02010609060101010101" pitchFamily="2" charset="-122"/>
                <a:ea typeface="黑体" panose="02010609060101010101" pitchFamily="2" charset="-122"/>
              </a:rPr>
              <a:t>的目标意识</a:t>
            </a:r>
            <a:endParaRPr lang="zh-CN" altLang="en-US" sz="3200" b="1" dirty="0">
              <a:solidFill>
                <a:srgbClr val="FF0000"/>
              </a:solidFill>
              <a:latin typeface="黑体" panose="02010609060101010101" pitchFamily="2" charset="-122"/>
              <a:ea typeface="黑体" panose="02010609060101010101" pitchFamily="2" charset="-122"/>
            </a:endParaRPr>
          </a:p>
          <a:p>
            <a:pPr algn="just">
              <a:spcBef>
                <a:spcPct val="50000"/>
              </a:spcBef>
              <a:buFont typeface="Arial" panose="020B0604020202020204" pitchFamily="34" charset="0"/>
            </a:pPr>
            <a:r>
              <a:rPr lang="zh-CN" altLang="en-US" sz="3200" b="1" dirty="0">
                <a:solidFill>
                  <a:srgbClr val="0000CC"/>
                </a:solidFill>
                <a:latin typeface="黑体" panose="02010609060101010101" pitchFamily="2" charset="-122"/>
                <a:ea typeface="黑体" panose="02010609060101010101" pitchFamily="2" charset="-122"/>
              </a:rPr>
              <a:t> </a:t>
            </a:r>
            <a:r>
              <a:rPr lang="zh-CN" altLang="en-US" sz="3200" b="1" dirty="0">
                <a:solidFill>
                  <a:srgbClr val="0000CC"/>
                </a:solidFill>
                <a:latin typeface="Times New Roman" panose="02020603050405020304" pitchFamily="18" charset="0"/>
                <a:ea typeface="黑体" panose="02010609060101010101" pitchFamily="2" charset="-122"/>
              </a:rPr>
              <a:t>“</a:t>
            </a:r>
            <a:r>
              <a:rPr lang="zh-CN" altLang="en-US" sz="3200" b="1" dirty="0">
                <a:solidFill>
                  <a:srgbClr val="0000CC"/>
                </a:solidFill>
                <a:latin typeface="黑体" panose="02010609060101010101" pitchFamily="2" charset="-122"/>
                <a:ea typeface="黑体" panose="02010609060101010101" pitchFamily="2" charset="-122"/>
              </a:rPr>
              <a:t>人无我有，人有我优</a:t>
            </a:r>
            <a:r>
              <a:rPr lang="zh-CN" altLang="en-US" sz="3200" b="1" dirty="0">
                <a:solidFill>
                  <a:srgbClr val="0000CC"/>
                </a:solidFill>
                <a:latin typeface="Times New Roman" panose="02020603050405020304" pitchFamily="18" charset="0"/>
                <a:ea typeface="黑体" panose="02010609060101010101" pitchFamily="2" charset="-122"/>
              </a:rPr>
              <a:t>”</a:t>
            </a:r>
            <a:r>
              <a:rPr lang="zh-CN" altLang="en-US" sz="3200" b="1" dirty="0">
                <a:solidFill>
                  <a:srgbClr val="0000CC"/>
                </a:solidFill>
                <a:latin typeface="黑体" panose="02010609060101010101" pitchFamily="2" charset="-122"/>
                <a:ea typeface="黑体" panose="02010609060101010101" pitchFamily="2" charset="-122"/>
              </a:rPr>
              <a:t>（新、 优）</a:t>
            </a:r>
            <a:endParaRPr lang="zh-CN" altLang="en-US" sz="3200" b="1" dirty="0">
              <a:solidFill>
                <a:srgbClr val="0000CC"/>
              </a:solidFill>
              <a:latin typeface="黑体" panose="02010609060101010101" pitchFamily="2" charset="-122"/>
              <a:ea typeface="黑体" panose="02010609060101010101" pitchFamily="2" charset="-122"/>
            </a:endParaRPr>
          </a:p>
          <a:p>
            <a:pPr algn="just">
              <a:spcBef>
                <a:spcPct val="50000"/>
              </a:spcBef>
              <a:buFont typeface="Arial" panose="020B0604020202020204" pitchFamily="34" charset="0"/>
            </a:pPr>
            <a:r>
              <a:rPr lang="en-US" altLang="zh-CN" sz="3200" b="1" dirty="0">
                <a:solidFill>
                  <a:srgbClr val="0000CC"/>
                </a:solidFill>
                <a:latin typeface="黑体" panose="02010609060101010101" pitchFamily="2" charset="-122"/>
                <a:ea typeface="黑体" panose="02010609060101010101" pitchFamily="2" charset="-122"/>
              </a:rPr>
              <a:t>《</a:t>
            </a:r>
            <a:r>
              <a:rPr lang="zh-CN" altLang="en-US" sz="3200" b="1" dirty="0">
                <a:solidFill>
                  <a:srgbClr val="0000CC"/>
                </a:solidFill>
                <a:latin typeface="黑体" panose="02010609060101010101" pitchFamily="2" charset="-122"/>
                <a:ea typeface="黑体" panose="02010609060101010101" pitchFamily="2" charset="-122"/>
              </a:rPr>
              <a:t>天凉了，别冻着</a:t>
            </a:r>
            <a:r>
              <a:rPr lang="en-US" altLang="zh-CN" sz="3200" b="1" dirty="0">
                <a:solidFill>
                  <a:srgbClr val="0000CC"/>
                </a:solidFill>
                <a:latin typeface="Times New Roman" panose="02020603050405020304" pitchFamily="18" charset="0"/>
                <a:ea typeface="黑体" panose="02010609060101010101" pitchFamily="2" charset="-122"/>
              </a:rPr>
              <a:t>……</a:t>
            </a:r>
            <a:r>
              <a:rPr lang="en-US" altLang="zh-CN" sz="3200" b="1" dirty="0">
                <a:solidFill>
                  <a:srgbClr val="0000CC"/>
                </a:solidFill>
                <a:latin typeface="黑体" panose="02010609060101010101" pitchFamily="2" charset="-122"/>
                <a:ea typeface="黑体" panose="02010609060101010101" pitchFamily="2" charset="-122"/>
              </a:rPr>
              <a:t>》</a:t>
            </a:r>
            <a:r>
              <a:rPr lang="zh-CN" altLang="en-US" sz="3200" b="1" dirty="0">
                <a:solidFill>
                  <a:srgbClr val="0000CC"/>
                </a:solidFill>
                <a:latin typeface="黑体" panose="02010609060101010101" pitchFamily="2" charset="-122"/>
                <a:ea typeface="黑体" panose="02010609060101010101" pitchFamily="2" charset="-122"/>
              </a:rPr>
              <a:t>不像其他题目流于一般化，情真意切十分动人。</a:t>
            </a:r>
            <a:endParaRPr lang="zh-CN" altLang="en-US" sz="3200" b="1" dirty="0">
              <a:solidFill>
                <a:srgbClr val="0000CC"/>
              </a:solidFill>
              <a:latin typeface="黑体" panose="02010609060101010101" pitchFamily="2" charset="-122"/>
              <a:ea typeface="黑体" panose="02010609060101010101" pitchFamily="2" charset="-122"/>
            </a:endParaRPr>
          </a:p>
        </p:txBody>
      </p:sp>
      <p:sp>
        <p:nvSpPr>
          <p:cNvPr id="5999619" name="Text Box 4"/>
          <p:cNvSpPr txBox="1"/>
          <p:nvPr/>
        </p:nvSpPr>
        <p:spPr>
          <a:xfrm>
            <a:off x="468313" y="3933825"/>
            <a:ext cx="7993062" cy="2530475"/>
          </a:xfrm>
          <a:prstGeom prst="rect">
            <a:avLst/>
          </a:prstGeom>
          <a:noFill/>
          <a:ln w="9525">
            <a:noFill/>
          </a:ln>
        </p:spPr>
        <p:txBody>
          <a:bodyPr>
            <a:spAutoFit/>
          </a:bodyPr>
          <a:p>
            <a:pPr algn="just">
              <a:buFont typeface="Arial" panose="020B0604020202020204" pitchFamily="34" charset="0"/>
            </a:pPr>
            <a:r>
              <a:rPr lang="en-US" altLang="zh-CN" sz="3200" b="1" dirty="0">
                <a:solidFill>
                  <a:srgbClr val="FF0000"/>
                </a:solidFill>
                <a:latin typeface="黑体" panose="02010609060101010101" pitchFamily="2" charset="-122"/>
                <a:ea typeface="黑体" panose="02010609060101010101" pitchFamily="2" charset="-122"/>
              </a:rPr>
              <a:t>2 </a:t>
            </a:r>
            <a:r>
              <a:rPr lang="zh-CN" altLang="en-US" sz="3200" b="1" dirty="0">
                <a:solidFill>
                  <a:srgbClr val="FF0000"/>
                </a:solidFill>
                <a:latin typeface="黑体" panose="02010609060101010101" pitchFamily="2" charset="-122"/>
                <a:ea typeface="黑体" panose="02010609060101010101" pitchFamily="2" charset="-122"/>
              </a:rPr>
              <a:t>．</a:t>
            </a:r>
            <a:r>
              <a:rPr lang="zh-CN" altLang="en-US" sz="3200" b="1" i="1" u="sng" dirty="0">
                <a:solidFill>
                  <a:srgbClr val="FF0000"/>
                </a:solidFill>
                <a:latin typeface="黑体" panose="02010609060101010101" pitchFamily="2" charset="-122"/>
                <a:ea typeface="黑体" panose="02010609060101010101" pitchFamily="2" charset="-122"/>
              </a:rPr>
              <a:t>小角度 </a:t>
            </a:r>
            <a:r>
              <a:rPr lang="zh-CN" altLang="en-US" sz="3200" b="1" dirty="0">
                <a:solidFill>
                  <a:srgbClr val="FF0000"/>
                </a:solidFill>
                <a:latin typeface="黑体" panose="02010609060101010101" pitchFamily="2" charset="-122"/>
                <a:ea typeface="黑体" panose="02010609060101010101" pitchFamily="2" charset="-122"/>
              </a:rPr>
              <a:t>的定位意识</a:t>
            </a:r>
            <a:endParaRPr lang="zh-CN" altLang="en-US" sz="3200" b="1" dirty="0">
              <a:solidFill>
                <a:srgbClr val="FF0000"/>
              </a:solidFill>
              <a:latin typeface="黑体" panose="02010609060101010101" pitchFamily="2" charset="-122"/>
              <a:ea typeface="黑体" panose="02010609060101010101" pitchFamily="2" charset="-122"/>
            </a:endParaRPr>
          </a:p>
          <a:p>
            <a:pPr algn="just">
              <a:buFont typeface="Arial" panose="020B0604020202020204" pitchFamily="34" charset="0"/>
            </a:pPr>
            <a:r>
              <a:rPr lang="zh-CN" altLang="en-US" sz="3200" b="1" dirty="0">
                <a:solidFill>
                  <a:srgbClr val="0000CC"/>
                </a:solidFill>
                <a:latin typeface="黑体" panose="02010609060101010101" pitchFamily="2" charset="-122"/>
                <a:ea typeface="黑体" panose="02010609060101010101" pitchFamily="2" charset="-122"/>
              </a:rPr>
              <a:t>  角度小，立意深。</a:t>
            </a:r>
            <a:endParaRPr lang="zh-CN" altLang="en-US" sz="3200" b="1" dirty="0">
              <a:solidFill>
                <a:srgbClr val="0000CC"/>
              </a:solidFill>
              <a:latin typeface="黑体" panose="02010609060101010101" pitchFamily="2" charset="-122"/>
              <a:ea typeface="黑体" panose="02010609060101010101" pitchFamily="2" charset="-122"/>
            </a:endParaRPr>
          </a:p>
          <a:p>
            <a:pPr algn="just">
              <a:buFont typeface="Arial" panose="020B0604020202020204" pitchFamily="34" charset="0"/>
            </a:pPr>
            <a:r>
              <a:rPr lang="en-US" altLang="zh-CN" sz="3200" b="1" dirty="0">
                <a:solidFill>
                  <a:srgbClr val="0000CC"/>
                </a:solidFill>
                <a:latin typeface="黑体" panose="02010609060101010101" pitchFamily="2" charset="-122"/>
                <a:ea typeface="黑体" panose="02010609060101010101" pitchFamily="2" charset="-122"/>
              </a:rPr>
              <a:t>《</a:t>
            </a:r>
            <a:r>
              <a:rPr lang="zh-CN" altLang="en-US" sz="3200" b="1" dirty="0">
                <a:solidFill>
                  <a:srgbClr val="0000CC"/>
                </a:solidFill>
                <a:latin typeface="黑体" panose="02010609060101010101" pitchFamily="2" charset="-122"/>
                <a:ea typeface="黑体" panose="02010609060101010101" pitchFamily="2" charset="-122"/>
              </a:rPr>
              <a:t>父亲，我想对您说</a:t>
            </a:r>
            <a:r>
              <a:rPr lang="en-US" altLang="zh-CN" sz="3200" b="1" dirty="0">
                <a:solidFill>
                  <a:srgbClr val="0000CC"/>
                </a:solidFill>
                <a:latin typeface="Times New Roman" panose="02020603050405020304" pitchFamily="18" charset="0"/>
                <a:ea typeface="黑体" panose="02010609060101010101" pitchFamily="2" charset="-122"/>
              </a:rPr>
              <a:t>……</a:t>
            </a:r>
            <a:r>
              <a:rPr lang="en-US" altLang="zh-CN" sz="3200" b="1" dirty="0">
                <a:solidFill>
                  <a:srgbClr val="0000CC"/>
                </a:solidFill>
                <a:latin typeface="黑体" panose="02010609060101010101" pitchFamily="2" charset="-122"/>
                <a:ea typeface="黑体" panose="02010609060101010101" pitchFamily="2" charset="-122"/>
              </a:rPr>
              <a:t>》</a:t>
            </a:r>
            <a:r>
              <a:rPr lang="zh-CN" altLang="en-US" sz="3200" b="1" dirty="0">
                <a:solidFill>
                  <a:srgbClr val="0000CC"/>
                </a:solidFill>
                <a:latin typeface="黑体" panose="02010609060101010101" pitchFamily="2" charset="-122"/>
                <a:ea typeface="黑体" panose="02010609060101010101" pitchFamily="2" charset="-122"/>
              </a:rPr>
              <a:t>从谈话开始，所谓沟通从心开始，从心里流露出来的东西，当然动人。</a:t>
            </a:r>
            <a:endParaRPr lang="zh-CN" altLang="en-US" sz="3200" dirty="0">
              <a:solidFill>
                <a:srgbClr val="0000CC"/>
              </a:solidFill>
              <a:latin typeface="黑体" panose="02010609060101010101" pitchFamily="2" charset="-122"/>
              <a:ea typeface="黑体" panose="02010609060101010101" pitchFamily="2" charset="-122"/>
            </a:endParaRPr>
          </a:p>
        </p:txBody>
      </p:sp>
      <p:sp>
        <p:nvSpPr>
          <p:cNvPr id="5999620" name="Text Box 5"/>
          <p:cNvSpPr txBox="1"/>
          <p:nvPr/>
        </p:nvSpPr>
        <p:spPr>
          <a:xfrm>
            <a:off x="395288" y="333375"/>
            <a:ext cx="6553200" cy="701675"/>
          </a:xfrm>
          <a:prstGeom prst="rect">
            <a:avLst/>
          </a:prstGeom>
          <a:noFill/>
          <a:ln w="9525">
            <a:noFill/>
          </a:ln>
        </p:spPr>
        <p:txBody>
          <a:bodyPr>
            <a:spAutoFit/>
          </a:bodyPr>
          <a:p>
            <a:pPr algn="ctr">
              <a:spcBef>
                <a:spcPct val="50000"/>
              </a:spcBef>
              <a:buFont typeface="Arial" panose="020B0604020202020204" pitchFamily="34" charset="0"/>
            </a:pPr>
            <a:r>
              <a:rPr lang="zh-CN" altLang="en-US" sz="4000" b="1" dirty="0">
                <a:solidFill>
                  <a:srgbClr val="FF0000"/>
                </a:solidFill>
                <a:latin typeface="黑体" panose="02010609060101010101" pitchFamily="2" charset="-122"/>
                <a:ea typeface="黑体" panose="02010609060101010101" pitchFamily="2" charset="-122"/>
              </a:rPr>
              <a:t>二、拟题时应有的两种意识</a:t>
            </a:r>
            <a:endParaRPr lang="zh-CN" altLang="en-US" sz="4000" b="1" dirty="0">
              <a:solidFill>
                <a:srgbClr val="FF0000"/>
              </a:solidFill>
              <a:latin typeface="黑体" panose="02010609060101010101" pitchFamily="2" charset="-122"/>
              <a:ea typeface="黑体" panose="02010609060101010101" pitchFamily="2" charset="-122"/>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999618"/>
                                        </p:tgtEl>
                                        <p:attrNameLst>
                                          <p:attrName>style.visibility</p:attrName>
                                        </p:attrNameLst>
                                      </p:cBhvr>
                                      <p:to>
                                        <p:strVal val="visible"/>
                                      </p:to>
                                    </p:set>
                                    <p:anim calcmode="lin" valueType="num">
                                      <p:cBhvr additive="base">
                                        <p:cTn id="7" dur="500" fill="hold"/>
                                        <p:tgtEl>
                                          <p:spTgt spid="5999618"/>
                                        </p:tgtEl>
                                        <p:attrNameLst>
                                          <p:attrName>ppt_x</p:attrName>
                                        </p:attrNameLst>
                                      </p:cBhvr>
                                      <p:tavLst>
                                        <p:tav tm="0">
                                          <p:val>
                                            <p:strVal val="0-#ppt_w/2"/>
                                          </p:val>
                                        </p:tav>
                                        <p:tav tm="100000">
                                          <p:val>
                                            <p:strVal val="#ppt_x"/>
                                          </p:val>
                                        </p:tav>
                                      </p:tavLst>
                                    </p:anim>
                                    <p:anim calcmode="lin" valueType="num">
                                      <p:cBhvr additive="base">
                                        <p:cTn id="8" dur="500" fill="hold"/>
                                        <p:tgtEl>
                                          <p:spTgt spid="5999618"/>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1" name="chimes.wav"/>
                                        </p:tgtEl>
                                      </p:cMediaNode>
                                    </p:audio>
                                  </p:sub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999619"/>
                                        </p:tgtEl>
                                        <p:attrNameLst>
                                          <p:attrName>style.visibility</p:attrName>
                                        </p:attrNameLst>
                                      </p:cBhvr>
                                      <p:to>
                                        <p:strVal val="visible"/>
                                      </p:to>
                                    </p:set>
                                    <p:anim calcmode="lin" valueType="num">
                                      <p:cBhvr additive="base">
                                        <p:cTn id="13" dur="500" fill="hold"/>
                                        <p:tgtEl>
                                          <p:spTgt spid="5999619"/>
                                        </p:tgtEl>
                                        <p:attrNameLst>
                                          <p:attrName>ppt_x</p:attrName>
                                        </p:attrNameLst>
                                      </p:cBhvr>
                                      <p:tavLst>
                                        <p:tav tm="0">
                                          <p:val>
                                            <p:strVal val="0-#ppt_w/2"/>
                                          </p:val>
                                        </p:tav>
                                        <p:tav tm="100000">
                                          <p:val>
                                            <p:strVal val="#ppt_x"/>
                                          </p:val>
                                        </p:tav>
                                      </p:tavLst>
                                    </p:anim>
                                    <p:anim calcmode="lin" valueType="num">
                                      <p:cBhvr additive="base">
                                        <p:cTn id="14" dur="500" fill="hold"/>
                                        <p:tgtEl>
                                          <p:spTgt spid="5999619"/>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1"/>
                                            </p:cond>
                                          </p:stCondLst>
                                          <p:endCondLst>
                                            <p:cond evt="onStopAudio" delay="0">
                                              <p:tgtEl>
                                                <p:sldTgt/>
                                              </p:tgtEl>
                                            </p:cond>
                                          </p:endCondLst>
                                        </p:cTn>
                                        <p:tgtEl>
                                          <p:sndTgt r:embed="rId1" name="chimes.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99618" grpId="0"/>
      <p:bldP spid="5999619"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00642" name="Text Box 2"/>
          <p:cNvSpPr txBox="1"/>
          <p:nvPr/>
        </p:nvSpPr>
        <p:spPr>
          <a:xfrm>
            <a:off x="231775" y="-4762"/>
            <a:ext cx="184150" cy="515937"/>
          </a:xfrm>
          <a:prstGeom prst="rect">
            <a:avLst/>
          </a:prstGeom>
          <a:noFill/>
          <a:ln w="9525">
            <a:noFill/>
          </a:ln>
        </p:spPr>
        <p:txBody>
          <a:bodyPr wrap="none">
            <a:spAutoFit/>
          </a:bodyPr>
          <a:p>
            <a:pPr algn="ctr">
              <a:buFont typeface="Arial" panose="020B0604020202020204" pitchFamily="34" charset="0"/>
            </a:pPr>
            <a:endParaRPr sz="2800" b="1" dirty="0">
              <a:solidFill>
                <a:srgbClr val="FF0000"/>
              </a:solidFill>
              <a:latin typeface="Arial" panose="020B0604020202020204" pitchFamily="34" charset="0"/>
            </a:endParaRPr>
          </a:p>
        </p:txBody>
      </p:sp>
      <p:sp>
        <p:nvSpPr>
          <p:cNvPr id="6000643" name="Rectangle 3"/>
          <p:cNvSpPr/>
          <p:nvPr/>
        </p:nvSpPr>
        <p:spPr>
          <a:xfrm>
            <a:off x="2484438" y="333375"/>
            <a:ext cx="3322637" cy="620713"/>
          </a:xfrm>
          <a:prstGeom prst="rect">
            <a:avLst/>
          </a:prstGeom>
          <a:noFill/>
          <a:ln w="9525">
            <a:noFill/>
          </a:ln>
        </p:spPr>
        <p:txBody>
          <a:bodyPr anchor="b"/>
          <a:p>
            <a:pPr>
              <a:buFont typeface="Arial" panose="020B0604020202020204" pitchFamily="34" charset="0"/>
            </a:pPr>
            <a:r>
              <a:rPr lang="zh-CN" altLang="en-US" sz="4000" b="1">
                <a:solidFill>
                  <a:srgbClr val="FF0000"/>
                </a:solidFill>
                <a:latin typeface="Tahoma" panose="020B0604030504040204" pitchFamily="34" charset="0"/>
                <a:ea typeface="黑体" panose="02010609060101010101" pitchFamily="2" charset="-122"/>
              </a:rPr>
              <a:t>三、拟题训练</a:t>
            </a:r>
            <a:endParaRPr lang="zh-CN" altLang="en-US" sz="4000" b="1">
              <a:solidFill>
                <a:srgbClr val="FF0000"/>
              </a:solidFill>
              <a:latin typeface="Tahoma" panose="020B0604030504040204" pitchFamily="34" charset="0"/>
              <a:ea typeface="黑体" panose="02010609060101010101" pitchFamily="2" charset="-122"/>
            </a:endParaRPr>
          </a:p>
        </p:txBody>
      </p:sp>
      <p:sp>
        <p:nvSpPr>
          <p:cNvPr id="6000644" name="Text Box 4"/>
          <p:cNvSpPr txBox="1"/>
          <p:nvPr/>
        </p:nvSpPr>
        <p:spPr>
          <a:xfrm>
            <a:off x="808038" y="855663"/>
            <a:ext cx="184150" cy="519112"/>
          </a:xfrm>
          <a:prstGeom prst="rect">
            <a:avLst/>
          </a:prstGeom>
          <a:noFill/>
          <a:ln w="9525">
            <a:noFill/>
          </a:ln>
        </p:spPr>
        <p:txBody>
          <a:bodyPr wrap="none">
            <a:spAutoFit/>
          </a:bodyPr>
          <a:p>
            <a:pPr algn="ctr">
              <a:buFont typeface="Arial" panose="020B0604020202020204" pitchFamily="34" charset="0"/>
            </a:pPr>
            <a:endParaRPr sz="2800" b="1" dirty="0">
              <a:solidFill>
                <a:srgbClr val="FF0000"/>
              </a:solidFill>
              <a:latin typeface="Arial" panose="020B0604020202020204" pitchFamily="34" charset="0"/>
            </a:endParaRPr>
          </a:p>
        </p:txBody>
      </p:sp>
      <p:sp>
        <p:nvSpPr>
          <p:cNvPr id="6000645" name="Text Box 5"/>
          <p:cNvSpPr txBox="1"/>
          <p:nvPr/>
        </p:nvSpPr>
        <p:spPr>
          <a:xfrm>
            <a:off x="539750" y="1268413"/>
            <a:ext cx="8027988" cy="5211762"/>
          </a:xfrm>
          <a:prstGeom prst="rect">
            <a:avLst/>
          </a:prstGeom>
          <a:noFill/>
          <a:ln w="9525">
            <a:noFill/>
          </a:ln>
        </p:spPr>
        <p:txBody>
          <a:bodyPr>
            <a:spAutoFit/>
          </a:bodyPr>
          <a:p>
            <a:pPr algn="just">
              <a:buClr>
                <a:schemeClr val="folHlink"/>
              </a:buClr>
              <a:buSzPct val="60000"/>
              <a:buFont typeface="Wingdings" panose="05000000000000000000" pitchFamily="2" charset="2"/>
            </a:pPr>
            <a:r>
              <a:rPr lang="zh-CN" altLang="en-US" sz="2800" b="1">
                <a:solidFill>
                  <a:srgbClr val="0000CC"/>
                </a:solidFill>
                <a:latin typeface="黑体" panose="02010609060101010101" pitchFamily="2" charset="-122"/>
                <a:ea typeface="黑体" panose="02010609060101010101" pitchFamily="2" charset="-122"/>
              </a:rPr>
              <a:t>　　秋天，北京大学新学年开始了。一个外地学生背着大包小包走进了校园。实在太累了，他就把包都放在路边。这是，正好一位老人迎面走过来，年轻学生走上去说：</a:t>
            </a:r>
            <a:r>
              <a:rPr lang="zh-CN" altLang="en-US"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您能不能替我看一下包呢？</a:t>
            </a:r>
            <a:r>
              <a:rPr lang="zh-CN" altLang="en-US" sz="2800" b="1">
                <a:solidFill>
                  <a:srgbClr val="0000CC"/>
                </a:solidFill>
                <a:latin typeface="Arial" panose="020B0604020202020204" pitchFamily="34" charset="0"/>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老人爽快地答应了。　　</a:t>
            </a:r>
            <a:endParaRPr lang="zh-CN" altLang="en-US" sz="2800" b="1">
              <a:solidFill>
                <a:srgbClr val="0000CC"/>
              </a:solidFill>
              <a:latin typeface="黑体" panose="02010609060101010101" pitchFamily="2" charset="-122"/>
              <a:ea typeface="黑体" panose="02010609060101010101" pitchFamily="2" charset="-122"/>
            </a:endParaRPr>
          </a:p>
          <a:p>
            <a:pPr algn="just">
              <a:buClr>
                <a:schemeClr val="folHlink"/>
              </a:buClr>
              <a:buSzPct val="60000"/>
              <a:buFont typeface="Wingdings" panose="05000000000000000000" pitchFamily="2" charset="2"/>
            </a:pPr>
            <a:r>
              <a:rPr lang="zh-CN" altLang="en-US" sz="2800" b="1">
                <a:solidFill>
                  <a:srgbClr val="0000CC"/>
                </a:solidFill>
                <a:latin typeface="黑体" panose="02010609060101010101" pitchFamily="2" charset="-122"/>
                <a:ea typeface="黑体" panose="02010609060101010101" pitchFamily="2" charset="-122"/>
              </a:rPr>
              <a:t>　　那位新生于是轻装地去办理各种入学手续。一个多小时以后回来了，老人还尽职尽责地完成着自己的使命。年轻学子谢过老人，两人各自走去。</a:t>
            </a:r>
            <a:endParaRPr lang="zh-CN" altLang="en-US" sz="2800" b="1">
              <a:solidFill>
                <a:srgbClr val="0000CC"/>
              </a:solidFill>
              <a:latin typeface="黑体" panose="02010609060101010101" pitchFamily="2" charset="-122"/>
              <a:ea typeface="黑体" panose="02010609060101010101" pitchFamily="2" charset="-122"/>
            </a:endParaRPr>
          </a:p>
          <a:p>
            <a:pPr>
              <a:buClr>
                <a:schemeClr val="folHlink"/>
              </a:buClr>
              <a:buSzPct val="60000"/>
              <a:buFont typeface="Wingdings" panose="05000000000000000000" pitchFamily="2" charset="2"/>
            </a:pPr>
            <a:r>
              <a:rPr lang="zh-CN" altLang="en-US" sz="2800" b="1">
                <a:solidFill>
                  <a:srgbClr val="0000CC"/>
                </a:solidFill>
                <a:latin typeface="黑体" panose="02010609060101010101" pitchFamily="2" charset="-122"/>
                <a:ea typeface="黑体" panose="02010609060101010101" pitchFamily="2" charset="-122"/>
              </a:rPr>
              <a:t>　　几天之后，北大开学典礼，这位年轻学子惊讶地发现，主席台上就坐的北大副校长季羡林先生正是那一天替自己看行李的老人。 </a:t>
            </a:r>
            <a:br>
              <a:rPr lang="zh-CN" altLang="en-US" sz="2800" b="1">
                <a:solidFill>
                  <a:srgbClr val="0000CC"/>
                </a:solidFill>
                <a:latin typeface="黑体" panose="02010609060101010101" pitchFamily="2" charset="-122"/>
                <a:ea typeface="黑体" panose="02010609060101010101" pitchFamily="2" charset="-122"/>
              </a:rPr>
            </a:br>
            <a:r>
              <a:rPr lang="zh-CN" altLang="en-US" sz="2800" b="1">
                <a:solidFill>
                  <a:srgbClr val="0000CC"/>
                </a:solidFill>
                <a:latin typeface="黑体" panose="02010609060101010101" pitchFamily="2" charset="-122"/>
                <a:ea typeface="黑体" panose="02010609060101010101" pitchFamily="2" charset="-122"/>
              </a:rPr>
              <a:t>　　请根据上述材料，拟一个标题。</a:t>
            </a:r>
            <a:r>
              <a:rPr lang="zh-CN" altLang="en-US" sz="2800">
                <a:solidFill>
                  <a:srgbClr val="0000CC"/>
                </a:solidFill>
                <a:latin typeface="黑体" panose="02010609060101010101" pitchFamily="2" charset="-122"/>
                <a:ea typeface="黑体" panose="02010609060101010101" pitchFamily="2" charset="-122"/>
              </a:rPr>
              <a:t> </a:t>
            </a:r>
            <a:endParaRPr lang="zh-CN" altLang="en-US" sz="2800" b="1">
              <a:solidFill>
                <a:srgbClr val="0000CC"/>
              </a:solidFill>
              <a:latin typeface="黑体" panose="02010609060101010101" pitchFamily="2" charset="-122"/>
              <a:ea typeface="黑体" panose="02010609060101010101" pitchFamily="2" charset="-122"/>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6000643"/>
                                        </p:tgtEl>
                                        <p:attrNameLst>
                                          <p:attrName>style.visibility</p:attrName>
                                        </p:attrNameLst>
                                      </p:cBhvr>
                                      <p:to>
                                        <p:strVal val="visible"/>
                                      </p:to>
                                    </p:set>
                                    <p:anim calcmode="lin" valueType="num">
                                      <p:cBhvr>
                                        <p:cTn id="7" dur="1" fill="hold"/>
                                        <p:tgtEl>
                                          <p:spTgt spid="6000643"/>
                                        </p:tgtEl>
                                      </p:cBhvr>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6000645">
                                            <p:txEl>
                                              <p:charRg st="0" end="100"/>
                                            </p:txEl>
                                          </p:spTgt>
                                        </p:tgtEl>
                                        <p:attrNameLst>
                                          <p:attrName>style.visibility</p:attrName>
                                        </p:attrNameLst>
                                      </p:cBhvr>
                                      <p:to>
                                        <p:strVal val="visible"/>
                                      </p:to>
                                    </p:set>
                                    <p:anim calcmode="lin" valueType="num">
                                      <p:cBhvr additive="base">
                                        <p:cTn id="12" dur="500" fill="hold"/>
                                        <p:tgtEl>
                                          <p:spTgt spid="6000645">
                                            <p:txEl>
                                              <p:charRg st="0" end="10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6000645">
                                            <p:txEl>
                                              <p:charRg st="0" end="10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6000645">
                                            <p:txEl>
                                              <p:charRg st="100" end="166"/>
                                            </p:txEl>
                                          </p:spTgt>
                                        </p:tgtEl>
                                        <p:attrNameLst>
                                          <p:attrName>style.visibility</p:attrName>
                                        </p:attrNameLst>
                                      </p:cBhvr>
                                      <p:to>
                                        <p:strVal val="visible"/>
                                      </p:to>
                                    </p:set>
                                    <p:animEffect transition="in" filter="blinds(horizontal)">
                                      <p:cBhvr>
                                        <p:cTn id="18" dur="500"/>
                                        <p:tgtEl>
                                          <p:spTgt spid="6000645">
                                            <p:txEl>
                                              <p:charRg st="100" end="166"/>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6000645">
                                            <p:txEl>
                                              <p:charRg st="166" end="244"/>
                                            </p:txEl>
                                          </p:spTgt>
                                        </p:tgtEl>
                                        <p:attrNameLst>
                                          <p:attrName>style.visibility</p:attrName>
                                        </p:attrNameLst>
                                      </p:cBhvr>
                                      <p:to>
                                        <p:strVal val="visible"/>
                                      </p:to>
                                    </p:set>
                                    <p:animEffect transition="in" filter="blinds(horizontal)">
                                      <p:cBhvr>
                                        <p:cTn id="23" dur="500"/>
                                        <p:tgtEl>
                                          <p:spTgt spid="6000645">
                                            <p:txEl>
                                              <p:charRg st="166" end="24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00643"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01666" name="文本占位符 6001665"/>
          <p:cNvSpPr>
            <a:spLocks noGrp="1"/>
          </p:cNvSpPr>
          <p:nvPr>
            <p:ph type="body" idx="4294967295"/>
          </p:nvPr>
        </p:nvSpPr>
        <p:spPr>
          <a:xfrm>
            <a:off x="539750" y="476250"/>
            <a:ext cx="7772400" cy="5761038"/>
          </a:xfrm>
        </p:spPr>
        <p:txBody>
          <a:bodyPr/>
          <a:p>
            <a:pPr>
              <a:lnSpc>
                <a:spcPct val="90000"/>
              </a:lnSpc>
            </a:pPr>
            <a:r>
              <a:rPr lang="zh-CN" altLang="en-US" sz="2800" b="1">
                <a:solidFill>
                  <a:srgbClr val="000000"/>
                </a:solidFill>
              </a:rPr>
              <a:t>补充资料：       </a:t>
            </a:r>
            <a:endParaRPr lang="zh-CN" altLang="en-US" sz="2800" b="1">
              <a:solidFill>
                <a:srgbClr val="000000"/>
              </a:solidFill>
            </a:endParaRPr>
          </a:p>
          <a:p>
            <a:pPr>
              <a:lnSpc>
                <a:spcPct val="90000"/>
              </a:lnSpc>
            </a:pPr>
            <a:r>
              <a:rPr lang="zh-CN" altLang="en-US" sz="2800" b="1">
                <a:solidFill>
                  <a:srgbClr val="000000"/>
                </a:solidFill>
              </a:rPr>
              <a:t>        季羡林，山东临清人，字希逋，又字齐奘。毕业于清华大学，国际著名东方学大师、语言学家、文学家、国学家、佛学家、史学家、教育家和社会活动家。历任中国科学院哲学社会科学部委员、北京大学副校长、中国社科院南亚研究所所长，是北京大学惟一的终身教授。通英、德、梵、巴利文，能阅俄、法文，尤其精于吐火罗文，是世界上仅有的精于此语言的几位学者之一。“梵学、佛学、吐火罗文研究并举，中国文学、比较文学、文艺理论研究齐飞”，其著作汇编成</a:t>
            </a:r>
            <a:r>
              <a:rPr lang="en-US" altLang="zh-CN" sz="2800" b="1">
                <a:solidFill>
                  <a:srgbClr val="000000"/>
                </a:solidFill>
              </a:rPr>
              <a:t>《</a:t>
            </a:r>
            <a:r>
              <a:rPr lang="zh-CN" altLang="en-US" sz="2800" b="1">
                <a:solidFill>
                  <a:srgbClr val="000000"/>
                </a:solidFill>
              </a:rPr>
              <a:t>季羡林文集</a:t>
            </a:r>
            <a:r>
              <a:rPr lang="en-US" altLang="zh-CN" sz="2800" b="1">
                <a:solidFill>
                  <a:srgbClr val="000000"/>
                </a:solidFill>
              </a:rPr>
              <a:t>》</a:t>
            </a:r>
            <a:r>
              <a:rPr lang="zh-CN" altLang="en-US" sz="2800" b="1">
                <a:solidFill>
                  <a:srgbClr val="000000"/>
                </a:solidFill>
              </a:rPr>
              <a:t>，共</a:t>
            </a:r>
            <a:r>
              <a:rPr lang="en-US" altLang="zh-CN" sz="2800" b="1">
                <a:solidFill>
                  <a:srgbClr val="000000"/>
                </a:solidFill>
              </a:rPr>
              <a:t>24</a:t>
            </a:r>
            <a:r>
              <a:rPr lang="zh-CN" altLang="en-US" sz="2800" b="1">
                <a:solidFill>
                  <a:srgbClr val="000000"/>
                </a:solidFill>
              </a:rPr>
              <a:t>卷。被誉为国学大师、学界泰斗、国宝。逝世于 </a:t>
            </a:r>
            <a:r>
              <a:rPr lang="en-US" altLang="zh-CN" sz="2800" b="1">
                <a:solidFill>
                  <a:srgbClr val="000000"/>
                </a:solidFill>
              </a:rPr>
              <a:t>2009</a:t>
            </a:r>
            <a:r>
              <a:rPr lang="zh-CN" altLang="en-US" sz="2800" b="1">
                <a:solidFill>
                  <a:srgbClr val="000000"/>
                </a:solidFill>
              </a:rPr>
              <a:t>年</a:t>
            </a:r>
            <a:r>
              <a:rPr lang="en-US" altLang="zh-CN" sz="2800" b="1">
                <a:solidFill>
                  <a:srgbClr val="000000"/>
                </a:solidFill>
              </a:rPr>
              <a:t>7</a:t>
            </a:r>
            <a:r>
              <a:rPr lang="zh-CN" altLang="en-US" sz="2800" b="1">
                <a:solidFill>
                  <a:srgbClr val="000000"/>
                </a:solidFill>
              </a:rPr>
              <a:t>月</a:t>
            </a:r>
            <a:r>
              <a:rPr lang="en-US" altLang="zh-CN" sz="2800" b="1">
                <a:solidFill>
                  <a:srgbClr val="000000"/>
                </a:solidFill>
              </a:rPr>
              <a:t>11</a:t>
            </a:r>
            <a:r>
              <a:rPr lang="zh-CN" altLang="en-US" sz="2800" b="1">
                <a:solidFill>
                  <a:srgbClr val="000000"/>
                </a:solidFill>
              </a:rPr>
              <a:t>日。</a:t>
            </a:r>
            <a:endParaRPr lang="zh-CN" altLang="en-US" sz="2800" b="1">
              <a:solidFill>
                <a:srgbClr val="000000"/>
              </a:solidFill>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001666">
                                            <p:txEl>
                                              <p:charRg st="0" end="13"/>
                                            </p:txEl>
                                          </p:spTgt>
                                        </p:tgtEl>
                                        <p:attrNameLst>
                                          <p:attrName>style.visibility</p:attrName>
                                        </p:attrNameLst>
                                      </p:cBhvr>
                                      <p:to>
                                        <p:strVal val="visible"/>
                                      </p:to>
                                    </p:set>
                                    <p:anim calcmode="lin" valueType="num">
                                      <p:cBhvr additive="base">
                                        <p:cTn id="7" dur="500" fill="hold"/>
                                        <p:tgtEl>
                                          <p:spTgt spid="6001666">
                                            <p:txEl>
                                              <p:charRg st="0" end="1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001666">
                                            <p:txEl>
                                              <p:charRg st="0" end="1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001666">
                                            <p:txEl>
                                              <p:charRg st="13" end="274"/>
                                            </p:txEl>
                                          </p:spTgt>
                                        </p:tgtEl>
                                        <p:attrNameLst>
                                          <p:attrName>style.visibility</p:attrName>
                                        </p:attrNameLst>
                                      </p:cBhvr>
                                      <p:to>
                                        <p:strVal val="visible"/>
                                      </p:to>
                                    </p:set>
                                    <p:anim calcmode="lin" valueType="num">
                                      <p:cBhvr additive="base">
                                        <p:cTn id="13" dur="500" fill="hold"/>
                                        <p:tgtEl>
                                          <p:spTgt spid="6001666">
                                            <p:txEl>
                                              <p:charRg st="13" end="27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001666">
                                            <p:txEl>
                                              <p:charRg st="13" end="27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01666"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02690" name="Rectangle 2"/>
          <p:cNvSpPr>
            <a:spLocks noGrp="1"/>
          </p:cNvSpPr>
          <p:nvPr>
            <p:ph type="title" idx="4294967295"/>
          </p:nvPr>
        </p:nvSpPr>
        <p:spPr>
          <a:xfrm>
            <a:off x="179388" y="188913"/>
            <a:ext cx="1512887" cy="495300"/>
          </a:xfrm>
        </p:spPr>
        <p:txBody>
          <a:bodyPr vert="horz" wrap="square" anchor="b"/>
          <a:p>
            <a:r>
              <a:rPr lang="zh-CN" altLang="en-US" sz="3200" b="1">
                <a:solidFill>
                  <a:srgbClr val="FF3300"/>
                </a:solidFill>
                <a:ea typeface="黑体" panose="02010609060101010101" pitchFamily="2" charset="-122"/>
              </a:rPr>
              <a:t>导思：</a:t>
            </a:r>
            <a:endParaRPr lang="zh-CN" altLang="en-US" sz="3200" b="1">
              <a:ea typeface="黑体" panose="02010609060101010101" pitchFamily="2" charset="-122"/>
            </a:endParaRPr>
          </a:p>
        </p:txBody>
      </p:sp>
      <p:sp>
        <p:nvSpPr>
          <p:cNvPr id="6002691" name="Rectangle 3"/>
          <p:cNvSpPr>
            <a:spLocks noGrp="1"/>
          </p:cNvSpPr>
          <p:nvPr>
            <p:ph type="body" idx="4294967295"/>
          </p:nvPr>
        </p:nvSpPr>
        <p:spPr>
          <a:xfrm>
            <a:off x="0" y="620713"/>
            <a:ext cx="9144000" cy="6480175"/>
          </a:xfrm>
        </p:spPr>
        <p:txBody>
          <a:bodyPr vert="horz" wrap="square" anchor="t"/>
          <a:p>
            <a:pPr>
              <a:lnSpc>
                <a:spcPct val="90000"/>
              </a:lnSpc>
              <a:spcBef>
                <a:spcPct val="0"/>
              </a:spcBef>
              <a:buNone/>
            </a:pPr>
            <a:r>
              <a:rPr lang="en-US" altLang="zh-CN" sz="1400"/>
              <a:t> </a:t>
            </a:r>
            <a:r>
              <a:rPr lang="en-US" altLang="zh-CN" sz="2800" b="1">
                <a:solidFill>
                  <a:srgbClr val="0000CC"/>
                </a:solidFill>
                <a:latin typeface="黑体" panose="02010609060101010101" pitchFamily="2" charset="-122"/>
                <a:ea typeface="黑体" panose="02010609060101010101" pitchFamily="2" charset="-122"/>
              </a:rPr>
              <a:t>1.《</a:t>
            </a:r>
            <a:r>
              <a:rPr lang="zh-CN" altLang="en-US" sz="2800" b="1">
                <a:solidFill>
                  <a:srgbClr val="0000CC"/>
                </a:solidFill>
                <a:latin typeface="黑体" panose="02010609060101010101" pitchFamily="2" charset="-122"/>
                <a:ea typeface="黑体" panose="02010609060101010101" pitchFamily="2" charset="-122"/>
              </a:rPr>
              <a:t>助人为乐</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　　　　　</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平易近人，以身作则</a:t>
            </a:r>
            <a:r>
              <a:rPr lang="en-US" altLang="zh-CN" sz="2800" b="1">
                <a:solidFill>
                  <a:srgbClr val="0000CC"/>
                </a:solidFill>
                <a:latin typeface="黑体" panose="02010609060101010101" pitchFamily="2" charset="-122"/>
                <a:ea typeface="黑体" panose="02010609060101010101" pitchFamily="2" charset="-122"/>
              </a:rPr>
              <a:t>》</a:t>
            </a:r>
            <a:endParaRPr lang="en-US" altLang="zh-CN" sz="2800" b="1">
              <a:solidFill>
                <a:srgbClr val="0000CC"/>
              </a:solidFill>
              <a:latin typeface="黑体" panose="02010609060101010101" pitchFamily="2" charset="-122"/>
              <a:ea typeface="黑体" panose="02010609060101010101" pitchFamily="2" charset="-122"/>
            </a:endParaRPr>
          </a:p>
          <a:p>
            <a:pPr>
              <a:lnSpc>
                <a:spcPct val="90000"/>
              </a:lnSpc>
              <a:spcBef>
                <a:spcPct val="0"/>
              </a:spcBef>
              <a:buNone/>
            </a:pPr>
            <a:r>
              <a:rPr lang="zh-CN" altLang="en-US" sz="2800" b="1">
                <a:solidFill>
                  <a:srgbClr val="0000CC"/>
                </a:solidFill>
                <a:latin typeface="黑体" panose="02010609060101010101" pitchFamily="2" charset="-122"/>
                <a:ea typeface="黑体" panose="02010609060101010101" pitchFamily="2" charset="-122"/>
              </a:rPr>
              <a:t>　</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一诺千金，负责到底</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谦逊为人，长者风度</a:t>
            </a:r>
            <a:r>
              <a:rPr lang="en-US" altLang="zh-CN" sz="2800" b="1">
                <a:solidFill>
                  <a:srgbClr val="0000CC"/>
                </a:solidFill>
                <a:latin typeface="黑体" panose="02010609060101010101" pitchFamily="2" charset="-122"/>
                <a:ea typeface="黑体" panose="02010609060101010101" pitchFamily="2" charset="-122"/>
              </a:rPr>
              <a:t>》</a:t>
            </a:r>
            <a:endParaRPr lang="en-US" altLang="zh-CN" sz="2800" b="1">
              <a:solidFill>
                <a:srgbClr val="0000CC"/>
              </a:solidFill>
              <a:latin typeface="黑体" panose="02010609060101010101" pitchFamily="2" charset="-122"/>
              <a:ea typeface="黑体" panose="02010609060101010101" pitchFamily="2" charset="-122"/>
            </a:endParaRPr>
          </a:p>
          <a:p>
            <a:pPr>
              <a:lnSpc>
                <a:spcPct val="90000"/>
              </a:lnSpc>
              <a:spcBef>
                <a:spcPct val="0"/>
              </a:spcBef>
              <a:buNone/>
            </a:pPr>
            <a:r>
              <a:rPr lang="en-US" altLang="zh-CN" sz="2800" b="1">
                <a:solidFill>
                  <a:srgbClr val="0000CC"/>
                </a:solidFill>
                <a:latin typeface="黑体" panose="02010609060101010101" pitchFamily="2" charset="-122"/>
                <a:ea typeface="黑体" panose="02010609060101010101" pitchFamily="2" charset="-122"/>
              </a:rPr>
              <a:t>                                                </a:t>
            </a:r>
            <a:endParaRPr lang="en-US" altLang="zh-CN" sz="2800" b="1">
              <a:solidFill>
                <a:srgbClr val="0000CC"/>
              </a:solidFill>
              <a:latin typeface="黑体" panose="02010609060101010101" pitchFamily="2" charset="-122"/>
              <a:ea typeface="黑体" panose="02010609060101010101" pitchFamily="2" charset="-122"/>
            </a:endParaRPr>
          </a:p>
          <a:p>
            <a:pPr>
              <a:lnSpc>
                <a:spcPct val="90000"/>
              </a:lnSpc>
              <a:spcBef>
                <a:spcPct val="0"/>
              </a:spcBef>
              <a:buNone/>
            </a:pPr>
            <a:r>
              <a:rPr lang="en-US" altLang="zh-CN" sz="2800" b="1">
                <a:solidFill>
                  <a:srgbClr val="0000CC"/>
                </a:solidFill>
                <a:latin typeface="黑体" panose="02010609060101010101" pitchFamily="2" charset="-122"/>
                <a:ea typeface="黑体" panose="02010609060101010101" pitchFamily="2" charset="-122"/>
              </a:rPr>
              <a:t>2.《</a:t>
            </a:r>
            <a:r>
              <a:rPr lang="zh-CN" altLang="en-US" sz="2800" b="1">
                <a:solidFill>
                  <a:srgbClr val="0000CC"/>
                </a:solidFill>
                <a:latin typeface="黑体" panose="02010609060101010101" pitchFamily="2" charset="-122"/>
                <a:ea typeface="黑体" panose="02010609060101010101" pitchFamily="2" charset="-122"/>
              </a:rPr>
              <a:t>开学第一课</a:t>
            </a:r>
            <a:r>
              <a:rPr lang="en-US" altLang="zh-CN" sz="2800" b="1">
                <a:solidFill>
                  <a:srgbClr val="0000CC"/>
                </a:solidFill>
                <a:latin typeface="黑体" panose="02010609060101010101" pitchFamily="2" charset="-122"/>
                <a:ea typeface="黑体" panose="02010609060101010101" pitchFamily="2" charset="-122"/>
              </a:rPr>
              <a:t>》 《</a:t>
            </a:r>
            <a:r>
              <a:rPr lang="zh-CN" altLang="en-US" sz="2800" b="1">
                <a:solidFill>
                  <a:srgbClr val="0000CC"/>
                </a:solidFill>
                <a:latin typeface="黑体" panose="02010609060101010101" pitchFamily="2" charset="-122"/>
                <a:ea typeface="黑体" panose="02010609060101010101" pitchFamily="2" charset="-122"/>
              </a:rPr>
              <a:t>人间自有真情在</a:t>
            </a:r>
            <a:r>
              <a:rPr lang="en-US" altLang="zh-CN" sz="2800" b="1">
                <a:solidFill>
                  <a:srgbClr val="0000CC"/>
                </a:solidFill>
                <a:latin typeface="黑体" panose="02010609060101010101" pitchFamily="2" charset="-122"/>
                <a:ea typeface="黑体" panose="02010609060101010101" pitchFamily="2" charset="-122"/>
              </a:rPr>
              <a:t>》 </a:t>
            </a:r>
            <a:endParaRPr lang="en-US" altLang="zh-CN" sz="2800" b="1">
              <a:solidFill>
                <a:srgbClr val="0000CC"/>
              </a:solidFill>
              <a:latin typeface="黑体" panose="02010609060101010101" pitchFamily="2" charset="-122"/>
              <a:ea typeface="黑体" panose="02010609060101010101" pitchFamily="2" charset="-122"/>
            </a:endParaRPr>
          </a:p>
          <a:p>
            <a:pPr>
              <a:lnSpc>
                <a:spcPct val="90000"/>
              </a:lnSpc>
              <a:spcBef>
                <a:spcPct val="0"/>
              </a:spcBef>
              <a:buNone/>
            </a:pPr>
            <a:r>
              <a:rPr lang="zh-CN" altLang="en-US" sz="2800" b="1">
                <a:solidFill>
                  <a:srgbClr val="0000CC"/>
                </a:solidFill>
                <a:latin typeface="黑体" panose="02010609060101010101" pitchFamily="2" charset="-122"/>
                <a:ea typeface="黑体" panose="02010609060101010101" pitchFamily="2" charset="-122"/>
              </a:rPr>
              <a:t>　</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北大第一课</a:t>
            </a:r>
            <a:r>
              <a:rPr lang="en-US" altLang="zh-CN" sz="2800" b="1">
                <a:solidFill>
                  <a:srgbClr val="0000CC"/>
                </a:solidFill>
                <a:latin typeface="黑体" panose="02010609060101010101" pitchFamily="2" charset="-122"/>
                <a:ea typeface="黑体" panose="02010609060101010101" pitchFamily="2" charset="-122"/>
              </a:rPr>
              <a:t>》 《</a:t>
            </a:r>
            <a:r>
              <a:rPr lang="zh-CN" altLang="en-US" sz="2800" b="1">
                <a:solidFill>
                  <a:srgbClr val="0000CC"/>
                </a:solidFill>
                <a:latin typeface="黑体" panose="02010609060101010101" pitchFamily="2" charset="-122"/>
                <a:ea typeface="黑体" panose="02010609060101010101" pitchFamily="2" charset="-122"/>
              </a:rPr>
              <a:t>渊博的学识，高尚的人格</a:t>
            </a:r>
            <a:r>
              <a:rPr lang="en-US" altLang="zh-CN" sz="2800" b="1">
                <a:solidFill>
                  <a:srgbClr val="0000CC"/>
                </a:solidFill>
                <a:latin typeface="黑体" panose="02010609060101010101" pitchFamily="2" charset="-122"/>
                <a:ea typeface="黑体" panose="02010609060101010101" pitchFamily="2" charset="-122"/>
              </a:rPr>
              <a:t>》</a:t>
            </a:r>
            <a:endParaRPr lang="en-US" altLang="zh-CN" sz="2800" b="1">
              <a:solidFill>
                <a:srgbClr val="0000CC"/>
              </a:solidFill>
              <a:latin typeface="黑体" panose="02010609060101010101" pitchFamily="2" charset="-122"/>
              <a:ea typeface="黑体" panose="02010609060101010101" pitchFamily="2" charset="-122"/>
            </a:endParaRPr>
          </a:p>
          <a:p>
            <a:pPr>
              <a:lnSpc>
                <a:spcPct val="90000"/>
              </a:lnSpc>
              <a:spcBef>
                <a:spcPct val="0"/>
              </a:spcBef>
              <a:buNone/>
            </a:pPr>
            <a:r>
              <a:rPr lang="en-US" altLang="zh-CN" sz="2800" b="1">
                <a:solidFill>
                  <a:srgbClr val="0000CC"/>
                </a:solidFill>
                <a:latin typeface="黑体" panose="02010609060101010101" pitchFamily="2" charset="-122"/>
                <a:ea typeface="黑体" panose="02010609060101010101" pitchFamily="2" charset="-122"/>
              </a:rPr>
              <a:t>  </a:t>
            </a:r>
            <a:endParaRPr lang="en-US" altLang="zh-CN" sz="2800" b="1">
              <a:solidFill>
                <a:srgbClr val="0000CC"/>
              </a:solidFill>
              <a:latin typeface="黑体" panose="02010609060101010101" pitchFamily="2" charset="-122"/>
              <a:ea typeface="黑体" panose="02010609060101010101" pitchFamily="2" charset="-122"/>
            </a:endParaRPr>
          </a:p>
          <a:p>
            <a:pPr>
              <a:lnSpc>
                <a:spcPct val="90000"/>
              </a:lnSpc>
              <a:spcBef>
                <a:spcPct val="0"/>
              </a:spcBef>
              <a:buNone/>
            </a:pPr>
            <a:r>
              <a:rPr lang="en-US" altLang="zh-CN" sz="2800" b="1">
                <a:solidFill>
                  <a:srgbClr val="0000CC"/>
                </a:solidFill>
                <a:latin typeface="黑体" panose="02010609060101010101" pitchFamily="2" charset="-122"/>
                <a:ea typeface="黑体" panose="02010609060101010101" pitchFamily="2" charset="-122"/>
              </a:rPr>
              <a:t>3.《</a:t>
            </a:r>
            <a:r>
              <a:rPr lang="zh-CN" altLang="en-US" sz="2800" b="1">
                <a:solidFill>
                  <a:srgbClr val="0000CC"/>
                </a:solidFill>
                <a:latin typeface="黑体" panose="02010609060101010101" pitchFamily="2" charset="-122"/>
                <a:ea typeface="黑体" panose="02010609060101010101" pitchFamily="2" charset="-122"/>
              </a:rPr>
              <a:t>己所欲，施于人</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不以善小而不为</a:t>
            </a:r>
            <a:r>
              <a:rPr lang="en-US" altLang="zh-CN" sz="2800" b="1">
                <a:solidFill>
                  <a:srgbClr val="0000CC"/>
                </a:solidFill>
                <a:latin typeface="黑体" panose="02010609060101010101" pitchFamily="2" charset="-122"/>
                <a:ea typeface="黑体" panose="02010609060101010101" pitchFamily="2" charset="-122"/>
              </a:rPr>
              <a:t>》</a:t>
            </a:r>
            <a:endParaRPr lang="en-US" altLang="zh-CN" sz="2800" b="1">
              <a:solidFill>
                <a:srgbClr val="0000CC"/>
              </a:solidFill>
              <a:latin typeface="黑体" panose="02010609060101010101" pitchFamily="2" charset="-122"/>
              <a:ea typeface="黑体" panose="02010609060101010101" pitchFamily="2" charset="-122"/>
            </a:endParaRPr>
          </a:p>
          <a:p>
            <a:pPr>
              <a:lnSpc>
                <a:spcPct val="90000"/>
              </a:lnSpc>
              <a:spcBef>
                <a:spcPct val="0"/>
              </a:spcBef>
              <a:buNone/>
            </a:pPr>
            <a:r>
              <a:rPr lang="zh-CN" altLang="en-US" sz="2800" b="1">
                <a:solidFill>
                  <a:srgbClr val="0000CC"/>
                </a:solidFill>
                <a:latin typeface="黑体" panose="02010609060101010101" pitchFamily="2" charset="-122"/>
                <a:ea typeface="黑体" panose="02010609060101010101" pitchFamily="2" charset="-122"/>
              </a:rPr>
              <a:t>　</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可敬的赤子之心</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质朴无华见纯真</a:t>
            </a:r>
            <a:r>
              <a:rPr lang="en-US" altLang="zh-CN" sz="2800" b="1">
                <a:solidFill>
                  <a:srgbClr val="0000CC"/>
                </a:solidFill>
                <a:latin typeface="黑体" panose="02010609060101010101" pitchFamily="2" charset="-122"/>
                <a:ea typeface="黑体" panose="02010609060101010101" pitchFamily="2" charset="-122"/>
              </a:rPr>
              <a:t>》</a:t>
            </a:r>
            <a:endParaRPr lang="en-US" altLang="zh-CN" sz="2800" b="1">
              <a:solidFill>
                <a:srgbClr val="0000CC"/>
              </a:solidFill>
              <a:latin typeface="黑体" panose="02010609060101010101" pitchFamily="2" charset="-122"/>
              <a:ea typeface="黑体" panose="02010609060101010101" pitchFamily="2" charset="-122"/>
            </a:endParaRPr>
          </a:p>
          <a:p>
            <a:pPr>
              <a:lnSpc>
                <a:spcPct val="90000"/>
              </a:lnSpc>
              <a:spcBef>
                <a:spcPct val="0"/>
              </a:spcBef>
              <a:buNone/>
            </a:pPr>
            <a:r>
              <a:rPr lang="zh-CN" altLang="en-US" sz="2800" b="1">
                <a:solidFill>
                  <a:srgbClr val="0000CC"/>
                </a:solidFill>
                <a:latin typeface="黑体" panose="02010609060101010101" pitchFamily="2" charset="-122"/>
                <a:ea typeface="黑体" panose="02010609060101010101" pitchFamily="2" charset="-122"/>
              </a:rPr>
              <a:t>　</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金子般的平常心</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难能可贵的平常心</a:t>
            </a:r>
            <a:r>
              <a:rPr lang="en-US" altLang="zh-CN" sz="2800" b="1">
                <a:solidFill>
                  <a:srgbClr val="0000CC"/>
                </a:solidFill>
                <a:latin typeface="黑体" panose="02010609060101010101" pitchFamily="2" charset="-122"/>
                <a:ea typeface="黑体" panose="02010609060101010101" pitchFamily="2" charset="-122"/>
              </a:rPr>
              <a:t>》</a:t>
            </a:r>
            <a:endParaRPr lang="en-US" altLang="zh-CN" sz="2800" b="1">
              <a:solidFill>
                <a:srgbClr val="0000CC"/>
              </a:solidFill>
              <a:latin typeface="黑体" panose="02010609060101010101" pitchFamily="2" charset="-122"/>
              <a:ea typeface="黑体" panose="02010609060101010101" pitchFamily="2" charset="-122"/>
            </a:endParaRPr>
          </a:p>
          <a:p>
            <a:pPr>
              <a:lnSpc>
                <a:spcPct val="90000"/>
              </a:lnSpc>
              <a:spcBef>
                <a:spcPct val="0"/>
              </a:spcBef>
              <a:buNone/>
            </a:pPr>
            <a:r>
              <a:rPr lang="zh-CN" altLang="en-US" sz="2800" b="1">
                <a:solidFill>
                  <a:srgbClr val="0000CC"/>
                </a:solidFill>
                <a:latin typeface="黑体" panose="02010609060101010101" pitchFamily="2" charset="-122"/>
                <a:ea typeface="黑体" panose="02010609060101010101" pitchFamily="2" charset="-122"/>
              </a:rPr>
              <a:t>　</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呼唤平等与博爱</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超凡脱俗境界高</a:t>
            </a:r>
            <a:r>
              <a:rPr lang="en-US" altLang="zh-CN" sz="2800" b="1">
                <a:solidFill>
                  <a:srgbClr val="0000CC"/>
                </a:solidFill>
                <a:latin typeface="黑体" panose="02010609060101010101" pitchFamily="2" charset="-122"/>
                <a:ea typeface="黑体" panose="02010609060101010101" pitchFamily="2" charset="-122"/>
              </a:rPr>
              <a:t>》 </a:t>
            </a:r>
            <a:endParaRPr lang="en-US" altLang="zh-CN" sz="2800" b="1">
              <a:solidFill>
                <a:srgbClr val="0000CC"/>
              </a:solidFill>
              <a:latin typeface="黑体" panose="02010609060101010101" pitchFamily="2" charset="-122"/>
              <a:ea typeface="黑体" panose="02010609060101010101" pitchFamily="2" charset="-122"/>
            </a:endParaRPr>
          </a:p>
          <a:p>
            <a:pPr>
              <a:lnSpc>
                <a:spcPct val="90000"/>
              </a:lnSpc>
              <a:spcBef>
                <a:spcPct val="0"/>
              </a:spcBef>
              <a:buNone/>
            </a:pPr>
            <a:r>
              <a:rPr lang="zh-CN" altLang="en-US" sz="2800" b="1">
                <a:solidFill>
                  <a:srgbClr val="0000CC"/>
                </a:solidFill>
                <a:latin typeface="黑体" panose="02010609060101010101" pitchFamily="2" charset="-122"/>
                <a:ea typeface="黑体" panose="02010609060101010101" pitchFamily="2" charset="-122"/>
              </a:rPr>
              <a:t>　</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自然心</a:t>
            </a:r>
            <a:r>
              <a:rPr lang="en-US" altLang="zh-CN" sz="2800" b="1">
                <a:solidFill>
                  <a:srgbClr val="0000CC"/>
                </a:solidFill>
                <a:latin typeface="华文楷体"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最高的境界</a:t>
            </a:r>
            <a:r>
              <a:rPr lang="en-US" altLang="zh-CN" sz="2800" b="1">
                <a:solidFill>
                  <a:srgbClr val="0000CC"/>
                </a:solidFill>
                <a:latin typeface="黑体" panose="02010609060101010101" pitchFamily="2" charset="-122"/>
                <a:ea typeface="黑体" panose="02010609060101010101" pitchFamily="2" charset="-122"/>
              </a:rPr>
              <a:t>》</a:t>
            </a:r>
            <a:endParaRPr lang="en-US" altLang="zh-CN" sz="2800" b="1">
              <a:solidFill>
                <a:srgbClr val="0000CC"/>
              </a:solidFill>
              <a:latin typeface="黑体" panose="02010609060101010101" pitchFamily="2" charset="-122"/>
              <a:ea typeface="黑体" panose="02010609060101010101" pitchFamily="2" charset="-122"/>
            </a:endParaRPr>
          </a:p>
          <a:p>
            <a:pPr>
              <a:lnSpc>
                <a:spcPct val="90000"/>
              </a:lnSpc>
              <a:spcBef>
                <a:spcPct val="0"/>
              </a:spcBef>
              <a:buNone/>
            </a:pPr>
            <a:endParaRPr lang="en-US" altLang="zh-CN" sz="2800" b="1">
              <a:solidFill>
                <a:srgbClr val="0000CC"/>
              </a:solidFill>
              <a:latin typeface="黑体" panose="02010609060101010101" pitchFamily="2" charset="-122"/>
              <a:ea typeface="黑体" panose="02010609060101010101" pitchFamily="2" charset="-122"/>
            </a:endParaRPr>
          </a:p>
          <a:p>
            <a:pPr>
              <a:lnSpc>
                <a:spcPct val="90000"/>
              </a:lnSpc>
              <a:spcBef>
                <a:spcPct val="0"/>
              </a:spcBef>
              <a:buNone/>
            </a:pPr>
            <a:r>
              <a:rPr lang="en-US" altLang="zh-CN" sz="2800" b="1">
                <a:solidFill>
                  <a:srgbClr val="0000CC"/>
                </a:solidFill>
                <a:latin typeface="黑体" panose="02010609060101010101" pitchFamily="2" charset="-122"/>
                <a:ea typeface="黑体" panose="02010609060101010101" pitchFamily="2" charset="-122"/>
              </a:rPr>
              <a:t>4.《</a:t>
            </a:r>
            <a:r>
              <a:rPr lang="zh-CN" altLang="en-US" sz="2800" b="1">
                <a:solidFill>
                  <a:srgbClr val="0000CC"/>
                </a:solidFill>
                <a:latin typeface="黑体" panose="02010609060101010101" pitchFamily="2" charset="-122"/>
                <a:ea typeface="黑体" panose="02010609060101010101" pitchFamily="2" charset="-122"/>
              </a:rPr>
              <a:t>人的尊严与平等</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留住诚信</a:t>
            </a:r>
            <a:r>
              <a:rPr lang="en-US" altLang="zh-CN" sz="2800" b="1">
                <a:solidFill>
                  <a:srgbClr val="0000CC"/>
                </a:solidFill>
                <a:latin typeface="黑体" panose="02010609060101010101" pitchFamily="2" charset="-122"/>
                <a:ea typeface="黑体" panose="02010609060101010101" pitchFamily="2" charset="-122"/>
              </a:rPr>
              <a:t>》 </a:t>
            </a:r>
            <a:endParaRPr lang="en-US" altLang="zh-CN" sz="2800" b="1">
              <a:solidFill>
                <a:srgbClr val="0000CC"/>
              </a:solidFill>
              <a:latin typeface="黑体" panose="02010609060101010101" pitchFamily="2" charset="-122"/>
              <a:ea typeface="黑体" panose="02010609060101010101" pitchFamily="2" charset="-122"/>
            </a:endParaRPr>
          </a:p>
          <a:p>
            <a:pPr>
              <a:lnSpc>
                <a:spcPct val="90000"/>
              </a:lnSpc>
              <a:spcBef>
                <a:spcPct val="0"/>
              </a:spcBef>
              <a:buNone/>
            </a:pPr>
            <a:r>
              <a:rPr lang="zh-CN" altLang="en-US" sz="2800" b="1">
                <a:solidFill>
                  <a:srgbClr val="0000CC"/>
                </a:solidFill>
                <a:latin typeface="黑体" panose="02010609060101010101" pitchFamily="2" charset="-122"/>
                <a:ea typeface="黑体" panose="02010609060101010101" pitchFamily="2" charset="-122"/>
              </a:rPr>
              <a:t>　</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人与人只须平视</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不必仰视，不可俯视</a:t>
            </a:r>
            <a:r>
              <a:rPr lang="en-US" altLang="zh-CN" sz="2800" b="1">
                <a:solidFill>
                  <a:srgbClr val="0000CC"/>
                </a:solidFill>
                <a:latin typeface="黑体" panose="02010609060101010101" pitchFamily="2" charset="-122"/>
                <a:ea typeface="黑体" panose="02010609060101010101" pitchFamily="2" charset="-122"/>
              </a:rPr>
              <a:t>》</a:t>
            </a:r>
            <a:endParaRPr lang="en-US" altLang="zh-CN" sz="2800" b="1">
              <a:solidFill>
                <a:srgbClr val="0000CC"/>
              </a:solidFill>
              <a:latin typeface="黑体" panose="02010609060101010101" pitchFamily="2" charset="-122"/>
              <a:ea typeface="黑体" panose="02010609060101010101" pitchFamily="2" charset="-122"/>
            </a:endParaRPr>
          </a:p>
          <a:p>
            <a:pPr>
              <a:lnSpc>
                <a:spcPct val="90000"/>
              </a:lnSpc>
              <a:spcBef>
                <a:spcPct val="0"/>
              </a:spcBef>
              <a:buNone/>
            </a:pPr>
            <a:r>
              <a:rPr lang="zh-CN" altLang="en-US" sz="2800" b="1">
                <a:solidFill>
                  <a:srgbClr val="0000CC"/>
                </a:solidFill>
                <a:latin typeface="黑体" panose="02010609060101010101" pitchFamily="2" charset="-122"/>
                <a:ea typeface="黑体" panose="02010609060101010101" pitchFamily="2" charset="-122"/>
              </a:rPr>
              <a:t>　</a:t>
            </a:r>
            <a:r>
              <a:rPr lang="en-US" altLang="zh-CN" sz="2800" b="1">
                <a:solidFill>
                  <a:srgbClr val="0000CC"/>
                </a:solidFill>
                <a:latin typeface="黑体" panose="02010609060101010101"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不必</a:t>
            </a:r>
            <a:r>
              <a:rPr lang="zh-CN" altLang="en-US" sz="2800" b="1">
                <a:solidFill>
                  <a:srgbClr val="0000CC"/>
                </a:solidFill>
                <a:latin typeface="华文楷体"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惊讶</a:t>
            </a:r>
            <a:r>
              <a:rPr lang="zh-CN" altLang="en-US" sz="2800" b="1">
                <a:solidFill>
                  <a:srgbClr val="0000CC"/>
                </a:solidFill>
                <a:latin typeface="华文楷体" pitchFamily="2" charset="-122"/>
                <a:ea typeface="黑体" panose="02010609060101010101" pitchFamily="2" charset="-122"/>
              </a:rPr>
              <a:t>”</a:t>
            </a:r>
            <a:r>
              <a:rPr lang="zh-CN" altLang="en-US" sz="2800" b="1">
                <a:solidFill>
                  <a:srgbClr val="0000CC"/>
                </a:solidFill>
                <a:latin typeface="黑体" panose="02010609060101010101" pitchFamily="2" charset="-122"/>
                <a:ea typeface="黑体" panose="02010609060101010101" pitchFamily="2" charset="-122"/>
              </a:rPr>
              <a:t> </a:t>
            </a:r>
            <a:r>
              <a:rPr lang="en-US" altLang="zh-CN" sz="2800" b="1">
                <a:solidFill>
                  <a:srgbClr val="0000CC"/>
                </a:solidFill>
                <a:latin typeface="黑体" panose="02010609060101010101" pitchFamily="2" charset="-122"/>
                <a:ea typeface="黑体" panose="02010609060101010101" pitchFamily="2" charset="-122"/>
              </a:rPr>
              <a:t>》 《</a:t>
            </a:r>
            <a:r>
              <a:rPr lang="zh-CN" altLang="en-US" sz="2800" b="1">
                <a:solidFill>
                  <a:srgbClr val="0000CC"/>
                </a:solidFill>
                <a:latin typeface="黑体" panose="02010609060101010101" pitchFamily="2" charset="-122"/>
                <a:ea typeface="黑体" panose="02010609060101010101" pitchFamily="2" charset="-122"/>
              </a:rPr>
              <a:t>没有大人物与小人物之分</a:t>
            </a:r>
            <a:r>
              <a:rPr lang="en-US" altLang="zh-CN" sz="2800" b="1">
                <a:solidFill>
                  <a:srgbClr val="0000CC"/>
                </a:solidFill>
                <a:latin typeface="黑体" panose="02010609060101010101" pitchFamily="2" charset="-122"/>
                <a:ea typeface="黑体" panose="02010609060101010101" pitchFamily="2" charset="-122"/>
              </a:rPr>
              <a:t>》</a:t>
            </a:r>
            <a:endParaRPr lang="en-US" altLang="zh-CN" sz="2800" b="1">
              <a:solidFill>
                <a:srgbClr val="0000CC"/>
              </a:solidFill>
              <a:latin typeface="黑体" panose="02010609060101010101" pitchFamily="2" charset="-122"/>
              <a:ea typeface="黑体" panose="02010609060101010101" pitchFamily="2" charset="-122"/>
            </a:endParaRPr>
          </a:p>
        </p:txBody>
      </p:sp>
      <p:sp>
        <p:nvSpPr>
          <p:cNvPr id="6002692" name="Text Box 4"/>
          <p:cNvSpPr txBox="1"/>
          <p:nvPr/>
        </p:nvSpPr>
        <p:spPr>
          <a:xfrm>
            <a:off x="7019925" y="1455738"/>
            <a:ext cx="1809750" cy="579437"/>
          </a:xfrm>
          <a:prstGeom prst="rect">
            <a:avLst/>
          </a:prstGeom>
          <a:noFill/>
          <a:ln w="9525">
            <a:noFill/>
          </a:ln>
        </p:spPr>
        <p:txBody>
          <a:bodyPr wrap="none">
            <a:spAutoFit/>
          </a:bodyPr>
          <a:p>
            <a:pPr>
              <a:buFont typeface="Arial" panose="020B0604020202020204" pitchFamily="34" charset="0"/>
            </a:pPr>
            <a:r>
              <a:rPr lang="en-US" altLang="zh-CN" sz="2800">
                <a:solidFill>
                  <a:srgbClr val="FF3300"/>
                </a:solidFill>
                <a:latin typeface="Arial" panose="020B0604020202020204" pitchFamily="34" charset="0"/>
              </a:rPr>
              <a:t>——</a:t>
            </a:r>
            <a:r>
              <a:rPr lang="zh-CN" altLang="en-US" sz="3200" b="1">
                <a:solidFill>
                  <a:srgbClr val="FF3300"/>
                </a:solidFill>
                <a:latin typeface="Arial" panose="020B0604020202020204" pitchFamily="34" charset="0"/>
                <a:ea typeface="黑体" panose="02010609060101010101" pitchFamily="2" charset="-122"/>
              </a:rPr>
              <a:t>平淡</a:t>
            </a:r>
            <a:r>
              <a:rPr lang="zh-CN" altLang="en-US" sz="2800" b="1">
                <a:latin typeface="Arial" panose="020B0604020202020204" pitchFamily="34" charset="0"/>
              </a:rPr>
              <a:t> </a:t>
            </a:r>
            <a:endParaRPr lang="zh-CN" altLang="en-US" sz="2800" b="1">
              <a:latin typeface="Arial" panose="020B0604020202020204" pitchFamily="34" charset="0"/>
            </a:endParaRPr>
          </a:p>
        </p:txBody>
      </p:sp>
      <p:sp>
        <p:nvSpPr>
          <p:cNvPr id="6002693" name="Text Box 5"/>
          <p:cNvSpPr txBox="1"/>
          <p:nvPr/>
        </p:nvSpPr>
        <p:spPr>
          <a:xfrm>
            <a:off x="7000875" y="2432050"/>
            <a:ext cx="1809750" cy="579438"/>
          </a:xfrm>
          <a:prstGeom prst="rect">
            <a:avLst/>
          </a:prstGeom>
          <a:noFill/>
          <a:ln w="9525">
            <a:noFill/>
          </a:ln>
        </p:spPr>
        <p:txBody>
          <a:bodyPr wrap="none">
            <a:spAutoFit/>
          </a:bodyPr>
          <a:p>
            <a:pPr>
              <a:buFont typeface="Arial" panose="020B0604020202020204" pitchFamily="34" charset="0"/>
            </a:pPr>
            <a:r>
              <a:rPr lang="en-US" altLang="zh-CN" sz="2800">
                <a:solidFill>
                  <a:srgbClr val="FF3300"/>
                </a:solidFill>
                <a:latin typeface="Arial" panose="020B0604020202020204" pitchFamily="34" charset="0"/>
              </a:rPr>
              <a:t>——</a:t>
            </a:r>
            <a:r>
              <a:rPr lang="zh-CN" altLang="en-US" sz="3200" b="1">
                <a:solidFill>
                  <a:srgbClr val="FF3300"/>
                </a:solidFill>
                <a:latin typeface="Arial" panose="020B0604020202020204" pitchFamily="34" charset="0"/>
                <a:ea typeface="黑体" panose="02010609060101010101" pitchFamily="2" charset="-122"/>
              </a:rPr>
              <a:t>巧妙</a:t>
            </a:r>
            <a:r>
              <a:rPr lang="zh-CN" altLang="en-US" sz="2800">
                <a:latin typeface="Arial" panose="020B0604020202020204" pitchFamily="34" charset="0"/>
              </a:rPr>
              <a:t> </a:t>
            </a:r>
            <a:endParaRPr lang="zh-CN" altLang="en-US" sz="2800">
              <a:latin typeface="Arial" panose="020B0604020202020204" pitchFamily="34" charset="0"/>
            </a:endParaRPr>
          </a:p>
        </p:txBody>
      </p:sp>
      <p:sp>
        <p:nvSpPr>
          <p:cNvPr id="6002694" name="Text Box 6"/>
          <p:cNvSpPr txBox="1"/>
          <p:nvPr/>
        </p:nvSpPr>
        <p:spPr>
          <a:xfrm>
            <a:off x="6227763" y="4826000"/>
            <a:ext cx="2935287" cy="579438"/>
          </a:xfrm>
          <a:prstGeom prst="rect">
            <a:avLst/>
          </a:prstGeom>
          <a:noFill/>
          <a:ln w="9525">
            <a:noFill/>
          </a:ln>
        </p:spPr>
        <p:txBody>
          <a:bodyPr wrap="none">
            <a:spAutoFit/>
          </a:bodyPr>
          <a:p>
            <a:pPr>
              <a:buFont typeface="Arial" panose="020B0604020202020204" pitchFamily="34" charset="0"/>
            </a:pPr>
            <a:r>
              <a:rPr lang="en-US" altLang="zh-CN" sz="2800">
                <a:solidFill>
                  <a:srgbClr val="FF3300"/>
                </a:solidFill>
                <a:latin typeface="Arial" panose="020B0604020202020204" pitchFamily="34" charset="0"/>
              </a:rPr>
              <a:t>——</a:t>
            </a:r>
            <a:r>
              <a:rPr lang="zh-CN" altLang="en-US" sz="3200" b="1">
                <a:solidFill>
                  <a:srgbClr val="CC3300"/>
                </a:solidFill>
                <a:latin typeface="Arial" panose="020B0604020202020204" pitchFamily="34" charset="0"/>
                <a:ea typeface="黑体" panose="02010609060101010101" pitchFamily="2" charset="-122"/>
              </a:rPr>
              <a:t>新颖、别致</a:t>
            </a:r>
            <a:endParaRPr lang="zh-CN" altLang="en-US" sz="3200" b="1">
              <a:solidFill>
                <a:srgbClr val="CC3300"/>
              </a:solidFill>
              <a:latin typeface="Arial" panose="020B0604020202020204" pitchFamily="34" charset="0"/>
              <a:ea typeface="黑体" panose="02010609060101010101" pitchFamily="2" charset="-122"/>
            </a:endParaRPr>
          </a:p>
        </p:txBody>
      </p:sp>
      <p:sp>
        <p:nvSpPr>
          <p:cNvPr id="6002695" name="Text Box 7"/>
          <p:cNvSpPr txBox="1"/>
          <p:nvPr/>
        </p:nvSpPr>
        <p:spPr>
          <a:xfrm>
            <a:off x="7010400" y="6353175"/>
            <a:ext cx="1812925" cy="482600"/>
          </a:xfrm>
          <a:prstGeom prst="rect">
            <a:avLst/>
          </a:prstGeom>
          <a:noFill/>
          <a:ln w="9525">
            <a:noFill/>
          </a:ln>
        </p:spPr>
        <p:txBody>
          <a:bodyPr wrap="none">
            <a:spAutoFit/>
          </a:bodyPr>
          <a:p>
            <a:pPr>
              <a:lnSpc>
                <a:spcPct val="80000"/>
              </a:lnSpc>
              <a:spcBef>
                <a:spcPct val="20000"/>
              </a:spcBef>
              <a:buFont typeface="Arial" panose="020B0604020202020204" pitchFamily="34" charset="0"/>
            </a:pPr>
            <a:r>
              <a:rPr lang="en-US" altLang="zh-CN" sz="3200">
                <a:solidFill>
                  <a:srgbClr val="FF3300"/>
                </a:solidFill>
                <a:latin typeface="Arial" panose="020B0604020202020204" pitchFamily="34" charset="0"/>
                <a:ea typeface="华文新魏" pitchFamily="2" charset="-122"/>
              </a:rPr>
              <a:t>——</a:t>
            </a:r>
            <a:r>
              <a:rPr lang="zh-CN" altLang="en-US" sz="3200" b="1">
                <a:solidFill>
                  <a:srgbClr val="FF3300"/>
                </a:solidFill>
                <a:latin typeface="Arial" panose="020B0604020202020204" pitchFamily="34" charset="0"/>
                <a:ea typeface="黑体" panose="02010609060101010101" pitchFamily="2" charset="-122"/>
              </a:rPr>
              <a:t>深刻</a:t>
            </a:r>
            <a:endParaRPr lang="zh-CN" altLang="en-US" sz="2800" b="1">
              <a:latin typeface="Arial" panose="020B0604020202020204" pitchFamily="34" charset="0"/>
              <a:ea typeface="黑体" panose="02010609060101010101" pitchFamily="2" charset="-122"/>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6002691">
                                            <p:txEl>
                                              <p:charRg st="0" end="26"/>
                                            </p:txEl>
                                          </p:spTgt>
                                        </p:tgtEl>
                                        <p:attrNameLst>
                                          <p:attrName>style.visibility</p:attrName>
                                        </p:attrNameLst>
                                      </p:cBhvr>
                                      <p:to>
                                        <p:strVal val="visible"/>
                                      </p:to>
                                    </p:set>
                                    <p:anim calcmode="lin" valueType="num">
                                      <p:cBhvr>
                                        <p:cTn id="7" dur="1" fill="hold"/>
                                        <p:tgtEl>
                                          <p:spTgt spid="6002691">
                                            <p:txEl>
                                              <p:charRg st="0" end="26"/>
                                            </p:txEl>
                                          </p:spTgt>
                                        </p:tgtEl>
                                      </p:cBhvr>
                                    </p:anim>
                                  </p:childTnLst>
                                </p:cTn>
                              </p:par>
                              <p:par>
                                <p:cTn id="8" presetID="24" presetClass="entr" presetSubtype="0" fill="hold" nodeType="withEffect">
                                  <p:stCondLst>
                                    <p:cond delay="0"/>
                                  </p:stCondLst>
                                  <p:childTnLst>
                                    <p:set>
                                      <p:cBhvr>
                                        <p:cTn id="9" dur="1" fill="hold">
                                          <p:stCondLst>
                                            <p:cond delay="0"/>
                                          </p:stCondLst>
                                        </p:cTn>
                                        <p:tgtEl>
                                          <p:spTgt spid="6002691">
                                            <p:txEl>
                                              <p:charRg st="26" end="50"/>
                                            </p:txEl>
                                          </p:spTgt>
                                        </p:tgtEl>
                                        <p:attrNameLst>
                                          <p:attrName>style.visibility</p:attrName>
                                        </p:attrNameLst>
                                      </p:cBhvr>
                                      <p:to>
                                        <p:strVal val="visible"/>
                                      </p:to>
                                    </p:set>
                                    <p:anim calcmode="lin" valueType="num">
                                      <p:cBhvr>
                                        <p:cTn id="10" dur="1" fill="hold"/>
                                        <p:tgtEl>
                                          <p:spTgt spid="6002691">
                                            <p:txEl>
                                              <p:charRg st="26" end="50"/>
                                            </p:txEl>
                                          </p:spTgt>
                                        </p:tgtEl>
                                      </p:cBhvr>
                                    </p:anim>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grpId="0" nodeType="clickEffect">
                                  <p:stCondLst>
                                    <p:cond delay="0"/>
                                  </p:stCondLst>
                                  <p:childTnLst>
                                    <p:set>
                                      <p:cBhvr>
                                        <p:cTn id="14" dur="1" fill="hold">
                                          <p:stCondLst>
                                            <p:cond delay="0"/>
                                          </p:stCondLst>
                                        </p:cTn>
                                        <p:tgtEl>
                                          <p:spTgt spid="6002692"/>
                                        </p:tgtEl>
                                        <p:attrNameLst>
                                          <p:attrName>style.visibility</p:attrName>
                                        </p:attrNameLst>
                                      </p:cBhvr>
                                      <p:to>
                                        <p:strVal val="visible"/>
                                      </p:to>
                                    </p:set>
                                    <p:anim calcmode="lin" valueType="num">
                                      <p:cBhvr>
                                        <p:cTn id="15" dur="1" fill="hold"/>
                                        <p:tgtEl>
                                          <p:spTgt spid="6002692"/>
                                        </p:tgtEl>
                                      </p:cBhvr>
                                    </p:anim>
                                  </p:childTnLst>
                                </p:cTn>
                              </p:par>
                            </p:childTnLst>
                          </p:cTn>
                        </p:par>
                      </p:childTnLst>
                    </p:cTn>
                  </p:par>
                  <p:par>
                    <p:cTn id="16" fill="hold">
                      <p:stCondLst>
                        <p:cond delay="indefinite"/>
                      </p:stCondLst>
                      <p:childTnLst>
                        <p:par>
                          <p:cTn id="17" fill="hold">
                            <p:stCondLst>
                              <p:cond delay="0"/>
                            </p:stCondLst>
                            <p:childTnLst>
                              <p:par>
                                <p:cTn id="18" presetID="24" presetClass="entr" presetSubtype="0" fill="hold" nodeType="clickEffect">
                                  <p:stCondLst>
                                    <p:cond delay="0"/>
                                  </p:stCondLst>
                                  <p:childTnLst>
                                    <p:set>
                                      <p:cBhvr>
                                        <p:cTn id="19" dur="1" fill="hold">
                                          <p:stCondLst>
                                            <p:cond delay="0"/>
                                          </p:stCondLst>
                                        </p:cTn>
                                        <p:tgtEl>
                                          <p:spTgt spid="6002691">
                                            <p:txEl>
                                              <p:charRg st="50" end="99"/>
                                            </p:txEl>
                                          </p:spTgt>
                                        </p:tgtEl>
                                        <p:attrNameLst>
                                          <p:attrName>style.visibility</p:attrName>
                                        </p:attrNameLst>
                                      </p:cBhvr>
                                      <p:to>
                                        <p:strVal val="visible"/>
                                      </p:to>
                                    </p:set>
                                    <p:anim calcmode="lin" valueType="num">
                                      <p:cBhvr>
                                        <p:cTn id="20" dur="1" fill="hold"/>
                                        <p:tgtEl>
                                          <p:spTgt spid="6002691">
                                            <p:txEl>
                                              <p:charRg st="50" end="99"/>
                                            </p:txEl>
                                          </p:spTgt>
                                        </p:tgtEl>
                                      </p:cBhvr>
                                    </p:anim>
                                  </p:childTnLst>
                                </p:cTn>
                              </p:par>
                            </p:childTnLst>
                          </p:cTn>
                        </p:par>
                      </p:childTnLst>
                    </p:cTn>
                  </p:par>
                  <p:par>
                    <p:cTn id="21" fill="hold">
                      <p:stCondLst>
                        <p:cond delay="indefinite"/>
                      </p:stCondLst>
                      <p:childTnLst>
                        <p:par>
                          <p:cTn id="22" fill="hold">
                            <p:stCondLst>
                              <p:cond delay="0"/>
                            </p:stCondLst>
                            <p:childTnLst>
                              <p:par>
                                <p:cTn id="23" presetID="24" presetClass="entr" presetSubtype="0" fill="hold" nodeType="clickEffect">
                                  <p:stCondLst>
                                    <p:cond delay="0"/>
                                  </p:stCondLst>
                                  <p:childTnLst>
                                    <p:set>
                                      <p:cBhvr>
                                        <p:cTn id="24" dur="1" fill="hold">
                                          <p:stCondLst>
                                            <p:cond delay="0"/>
                                          </p:stCondLst>
                                        </p:cTn>
                                        <p:tgtEl>
                                          <p:spTgt spid="6002691">
                                            <p:txEl>
                                              <p:charRg st="99" end="120"/>
                                            </p:txEl>
                                          </p:spTgt>
                                        </p:tgtEl>
                                        <p:attrNameLst>
                                          <p:attrName>style.visibility</p:attrName>
                                        </p:attrNameLst>
                                      </p:cBhvr>
                                      <p:to>
                                        <p:strVal val="visible"/>
                                      </p:to>
                                    </p:set>
                                    <p:anim calcmode="lin" valueType="num">
                                      <p:cBhvr>
                                        <p:cTn id="25" dur="1" fill="hold"/>
                                        <p:tgtEl>
                                          <p:spTgt spid="6002691">
                                            <p:txEl>
                                              <p:charRg st="99" end="120"/>
                                            </p:txEl>
                                          </p:spTgt>
                                        </p:tgtEl>
                                      </p:cBhvr>
                                    </p:anim>
                                  </p:childTnLst>
                                </p:cTn>
                              </p:par>
                              <p:par>
                                <p:cTn id="26" presetID="24" presetClass="entr" presetSubtype="0" fill="hold" nodeType="withEffect">
                                  <p:stCondLst>
                                    <p:cond delay="0"/>
                                  </p:stCondLst>
                                  <p:childTnLst>
                                    <p:set>
                                      <p:cBhvr>
                                        <p:cTn id="27" dur="1" fill="hold">
                                          <p:stCondLst>
                                            <p:cond delay="0"/>
                                          </p:stCondLst>
                                        </p:cTn>
                                        <p:tgtEl>
                                          <p:spTgt spid="6002691">
                                            <p:txEl>
                                              <p:charRg st="120" end="143"/>
                                            </p:txEl>
                                          </p:spTgt>
                                        </p:tgtEl>
                                        <p:attrNameLst>
                                          <p:attrName>style.visibility</p:attrName>
                                        </p:attrNameLst>
                                      </p:cBhvr>
                                      <p:to>
                                        <p:strVal val="visible"/>
                                      </p:to>
                                    </p:set>
                                    <p:anim calcmode="lin" valueType="num">
                                      <p:cBhvr>
                                        <p:cTn id="28" dur="1" fill="hold"/>
                                        <p:tgtEl>
                                          <p:spTgt spid="6002691">
                                            <p:txEl>
                                              <p:charRg st="120" end="143"/>
                                            </p:txEl>
                                          </p:spTgt>
                                        </p:tgtEl>
                                      </p:cBhvr>
                                    </p:anim>
                                  </p:childTnLst>
                                </p:cTn>
                              </p:par>
                            </p:childTnLst>
                          </p:cTn>
                        </p:par>
                      </p:childTnLst>
                    </p:cTn>
                  </p:par>
                  <p:par>
                    <p:cTn id="29" fill="hold">
                      <p:stCondLst>
                        <p:cond delay="indefinite"/>
                      </p:stCondLst>
                      <p:childTnLst>
                        <p:par>
                          <p:cTn id="30" fill="hold">
                            <p:stCondLst>
                              <p:cond delay="0"/>
                            </p:stCondLst>
                            <p:childTnLst>
                              <p:par>
                                <p:cTn id="31" presetID="24" presetClass="entr" presetSubtype="0" fill="hold" grpId="0" nodeType="clickEffect">
                                  <p:stCondLst>
                                    <p:cond delay="0"/>
                                  </p:stCondLst>
                                  <p:childTnLst>
                                    <p:set>
                                      <p:cBhvr>
                                        <p:cTn id="32" dur="1" fill="hold">
                                          <p:stCondLst>
                                            <p:cond delay="0"/>
                                          </p:stCondLst>
                                        </p:cTn>
                                        <p:tgtEl>
                                          <p:spTgt spid="6002693"/>
                                        </p:tgtEl>
                                        <p:attrNameLst>
                                          <p:attrName>style.visibility</p:attrName>
                                        </p:attrNameLst>
                                      </p:cBhvr>
                                      <p:to>
                                        <p:strVal val="visible"/>
                                      </p:to>
                                    </p:set>
                                    <p:anim calcmode="lin" valueType="num">
                                      <p:cBhvr>
                                        <p:cTn id="33" dur="1" fill="hold"/>
                                        <p:tgtEl>
                                          <p:spTgt spid="6002693"/>
                                        </p:tgtEl>
                                      </p:cBhvr>
                                    </p:anim>
                                  </p:childTnLst>
                                </p:cTn>
                              </p:par>
                            </p:childTnLst>
                          </p:cTn>
                        </p:par>
                      </p:childTnLst>
                    </p:cTn>
                  </p:par>
                  <p:par>
                    <p:cTn id="34" fill="hold">
                      <p:stCondLst>
                        <p:cond delay="indefinite"/>
                      </p:stCondLst>
                      <p:childTnLst>
                        <p:par>
                          <p:cTn id="35" fill="hold">
                            <p:stCondLst>
                              <p:cond delay="0"/>
                            </p:stCondLst>
                            <p:childTnLst>
                              <p:par>
                                <p:cTn id="36" presetID="24" presetClass="entr" presetSubtype="0" fill="hold" nodeType="clickEffect">
                                  <p:stCondLst>
                                    <p:cond delay="0"/>
                                  </p:stCondLst>
                                  <p:childTnLst>
                                    <p:set>
                                      <p:cBhvr>
                                        <p:cTn id="37" dur="1" fill="hold">
                                          <p:stCondLst>
                                            <p:cond delay="0"/>
                                          </p:stCondLst>
                                        </p:cTn>
                                        <p:tgtEl>
                                          <p:spTgt spid="6002691">
                                            <p:txEl>
                                              <p:charRg st="143" end="146"/>
                                            </p:txEl>
                                          </p:spTgt>
                                        </p:tgtEl>
                                        <p:attrNameLst>
                                          <p:attrName>style.visibility</p:attrName>
                                        </p:attrNameLst>
                                      </p:cBhvr>
                                      <p:to>
                                        <p:strVal val="visible"/>
                                      </p:to>
                                    </p:set>
                                    <p:anim calcmode="lin" valueType="num">
                                      <p:cBhvr>
                                        <p:cTn id="38" dur="1" fill="hold"/>
                                        <p:tgtEl>
                                          <p:spTgt spid="6002691">
                                            <p:txEl>
                                              <p:charRg st="143" end="146"/>
                                            </p:txEl>
                                          </p:spTgt>
                                        </p:tgtEl>
                                      </p:cBhvr>
                                    </p:anim>
                                  </p:childTnLst>
                                </p:cTn>
                              </p:par>
                            </p:childTnLst>
                          </p:cTn>
                        </p:par>
                      </p:childTnLst>
                    </p:cTn>
                  </p:par>
                  <p:par>
                    <p:cTn id="39" fill="hold">
                      <p:stCondLst>
                        <p:cond delay="indefinite"/>
                      </p:stCondLst>
                      <p:childTnLst>
                        <p:par>
                          <p:cTn id="40" fill="hold">
                            <p:stCondLst>
                              <p:cond delay="0"/>
                            </p:stCondLst>
                            <p:childTnLst>
                              <p:par>
                                <p:cTn id="41" presetID="24" presetClass="entr" presetSubtype="0" fill="hold" nodeType="clickEffect">
                                  <p:stCondLst>
                                    <p:cond delay="0"/>
                                  </p:stCondLst>
                                  <p:childTnLst>
                                    <p:set>
                                      <p:cBhvr>
                                        <p:cTn id="42" dur="1" fill="hold">
                                          <p:stCondLst>
                                            <p:cond delay="0"/>
                                          </p:stCondLst>
                                        </p:cTn>
                                        <p:tgtEl>
                                          <p:spTgt spid="6002691">
                                            <p:txEl>
                                              <p:charRg st="146" end="167"/>
                                            </p:txEl>
                                          </p:spTgt>
                                        </p:tgtEl>
                                        <p:attrNameLst>
                                          <p:attrName>style.visibility</p:attrName>
                                        </p:attrNameLst>
                                      </p:cBhvr>
                                      <p:to>
                                        <p:strVal val="visible"/>
                                      </p:to>
                                    </p:set>
                                    <p:anim calcmode="lin" valueType="num">
                                      <p:cBhvr>
                                        <p:cTn id="43" dur="1" fill="hold"/>
                                        <p:tgtEl>
                                          <p:spTgt spid="6002691">
                                            <p:txEl>
                                              <p:charRg st="146" end="167"/>
                                            </p:txEl>
                                          </p:spTgt>
                                        </p:tgtEl>
                                      </p:cBhvr>
                                    </p:anim>
                                  </p:childTnLst>
                                </p:cTn>
                              </p:par>
                              <p:par>
                                <p:cTn id="44" presetID="24" presetClass="entr" presetSubtype="0" fill="hold" nodeType="withEffect">
                                  <p:stCondLst>
                                    <p:cond delay="0"/>
                                  </p:stCondLst>
                                  <p:childTnLst>
                                    <p:set>
                                      <p:cBhvr>
                                        <p:cTn id="45" dur="1" fill="hold">
                                          <p:stCondLst>
                                            <p:cond delay="0"/>
                                          </p:stCondLst>
                                        </p:cTn>
                                        <p:tgtEl>
                                          <p:spTgt spid="6002691">
                                            <p:txEl>
                                              <p:charRg st="167" end="187"/>
                                            </p:txEl>
                                          </p:spTgt>
                                        </p:tgtEl>
                                        <p:attrNameLst>
                                          <p:attrName>style.visibility</p:attrName>
                                        </p:attrNameLst>
                                      </p:cBhvr>
                                      <p:to>
                                        <p:strVal val="visible"/>
                                      </p:to>
                                    </p:set>
                                    <p:anim calcmode="lin" valueType="num">
                                      <p:cBhvr>
                                        <p:cTn id="46" dur="1" fill="hold"/>
                                        <p:tgtEl>
                                          <p:spTgt spid="6002691">
                                            <p:txEl>
                                              <p:charRg st="167" end="187"/>
                                            </p:txEl>
                                          </p:spTgt>
                                        </p:tgtEl>
                                      </p:cBhvr>
                                    </p:anim>
                                  </p:childTnLst>
                                </p:cTn>
                              </p:par>
                              <p:par>
                                <p:cTn id="47" presetID="24" presetClass="entr" presetSubtype="0" fill="hold" nodeType="withEffect">
                                  <p:stCondLst>
                                    <p:cond delay="0"/>
                                  </p:stCondLst>
                                  <p:childTnLst>
                                    <p:set>
                                      <p:cBhvr>
                                        <p:cTn id="48" dur="1" fill="hold">
                                          <p:stCondLst>
                                            <p:cond delay="0"/>
                                          </p:stCondLst>
                                        </p:cTn>
                                        <p:tgtEl>
                                          <p:spTgt spid="6002691">
                                            <p:txEl>
                                              <p:charRg st="187" end="208"/>
                                            </p:txEl>
                                          </p:spTgt>
                                        </p:tgtEl>
                                        <p:attrNameLst>
                                          <p:attrName>style.visibility</p:attrName>
                                        </p:attrNameLst>
                                      </p:cBhvr>
                                      <p:to>
                                        <p:strVal val="visible"/>
                                      </p:to>
                                    </p:set>
                                    <p:anim calcmode="lin" valueType="num">
                                      <p:cBhvr>
                                        <p:cTn id="49" dur="1" fill="hold"/>
                                        <p:tgtEl>
                                          <p:spTgt spid="6002691">
                                            <p:txEl>
                                              <p:charRg st="187" end="208"/>
                                            </p:txEl>
                                          </p:spTgt>
                                        </p:tgtEl>
                                      </p:cBhvr>
                                    </p:anim>
                                  </p:childTnLst>
                                </p:cTn>
                              </p:par>
                              <p:par>
                                <p:cTn id="50" presetID="24" presetClass="entr" presetSubtype="0" fill="hold" nodeType="withEffect">
                                  <p:stCondLst>
                                    <p:cond delay="0"/>
                                  </p:stCondLst>
                                  <p:childTnLst>
                                    <p:set>
                                      <p:cBhvr>
                                        <p:cTn id="51" dur="1" fill="hold">
                                          <p:stCondLst>
                                            <p:cond delay="0"/>
                                          </p:stCondLst>
                                        </p:cTn>
                                        <p:tgtEl>
                                          <p:spTgt spid="6002691">
                                            <p:txEl>
                                              <p:charRg st="208" end="229"/>
                                            </p:txEl>
                                          </p:spTgt>
                                        </p:tgtEl>
                                        <p:attrNameLst>
                                          <p:attrName>style.visibility</p:attrName>
                                        </p:attrNameLst>
                                      </p:cBhvr>
                                      <p:to>
                                        <p:strVal val="visible"/>
                                      </p:to>
                                    </p:set>
                                    <p:anim calcmode="lin" valueType="num">
                                      <p:cBhvr>
                                        <p:cTn id="52" dur="1" fill="hold"/>
                                        <p:tgtEl>
                                          <p:spTgt spid="6002691">
                                            <p:txEl>
                                              <p:charRg st="208" end="229"/>
                                            </p:txEl>
                                          </p:spTgt>
                                        </p:tgtEl>
                                      </p:cBhvr>
                                    </p:anim>
                                  </p:childTnLst>
                                </p:cTn>
                              </p:par>
                              <p:par>
                                <p:cTn id="53" presetID="24" presetClass="entr" presetSubtype="0" fill="hold" nodeType="withEffect">
                                  <p:stCondLst>
                                    <p:cond delay="0"/>
                                  </p:stCondLst>
                                  <p:childTnLst>
                                    <p:set>
                                      <p:cBhvr>
                                        <p:cTn id="54" dur="1" fill="hold">
                                          <p:stCondLst>
                                            <p:cond delay="0"/>
                                          </p:stCondLst>
                                        </p:cTn>
                                        <p:tgtEl>
                                          <p:spTgt spid="6002691">
                                            <p:txEl>
                                              <p:charRg st="229" end="243"/>
                                            </p:txEl>
                                          </p:spTgt>
                                        </p:tgtEl>
                                        <p:attrNameLst>
                                          <p:attrName>style.visibility</p:attrName>
                                        </p:attrNameLst>
                                      </p:cBhvr>
                                      <p:to>
                                        <p:strVal val="visible"/>
                                      </p:to>
                                    </p:set>
                                    <p:anim calcmode="lin" valueType="num">
                                      <p:cBhvr>
                                        <p:cTn id="55" dur="1" fill="hold"/>
                                        <p:tgtEl>
                                          <p:spTgt spid="6002691">
                                            <p:txEl>
                                              <p:charRg st="229" end="243"/>
                                            </p:txEl>
                                          </p:spTgt>
                                        </p:tgtEl>
                                      </p:cBhvr>
                                    </p:anim>
                                  </p:childTnLst>
                                </p:cTn>
                              </p:par>
                            </p:childTnLst>
                          </p:cTn>
                        </p:par>
                      </p:childTnLst>
                    </p:cTn>
                  </p:par>
                  <p:par>
                    <p:cTn id="56" fill="hold">
                      <p:stCondLst>
                        <p:cond delay="indefinite"/>
                      </p:stCondLst>
                      <p:childTnLst>
                        <p:par>
                          <p:cTn id="57" fill="hold">
                            <p:stCondLst>
                              <p:cond delay="0"/>
                            </p:stCondLst>
                            <p:childTnLst>
                              <p:par>
                                <p:cTn id="58" presetID="24" presetClass="entr" presetSubtype="0" fill="hold" grpId="0" nodeType="clickEffect">
                                  <p:stCondLst>
                                    <p:cond delay="0"/>
                                  </p:stCondLst>
                                  <p:childTnLst>
                                    <p:set>
                                      <p:cBhvr>
                                        <p:cTn id="59" dur="1" fill="hold">
                                          <p:stCondLst>
                                            <p:cond delay="0"/>
                                          </p:stCondLst>
                                        </p:cTn>
                                        <p:tgtEl>
                                          <p:spTgt spid="6002694"/>
                                        </p:tgtEl>
                                        <p:attrNameLst>
                                          <p:attrName>style.visibility</p:attrName>
                                        </p:attrNameLst>
                                      </p:cBhvr>
                                      <p:to>
                                        <p:strVal val="visible"/>
                                      </p:to>
                                    </p:set>
                                    <p:anim calcmode="lin" valueType="num">
                                      <p:cBhvr>
                                        <p:cTn id="60" dur="1" fill="hold"/>
                                        <p:tgtEl>
                                          <p:spTgt spid="6002694"/>
                                        </p:tgtEl>
                                      </p:cBhvr>
                                    </p:anim>
                                  </p:childTnLst>
                                </p:cTn>
                              </p:par>
                            </p:childTnLst>
                          </p:cTn>
                        </p:par>
                      </p:childTnLst>
                    </p:cTn>
                  </p:par>
                  <p:par>
                    <p:cTn id="61" fill="hold">
                      <p:stCondLst>
                        <p:cond delay="indefinite"/>
                      </p:stCondLst>
                      <p:childTnLst>
                        <p:par>
                          <p:cTn id="62" fill="hold">
                            <p:stCondLst>
                              <p:cond delay="0"/>
                            </p:stCondLst>
                            <p:childTnLst>
                              <p:par>
                                <p:cTn id="63" presetID="24" presetClass="entr" presetSubtype="0" fill="hold" nodeType="clickEffect">
                                  <p:stCondLst>
                                    <p:cond delay="0"/>
                                  </p:stCondLst>
                                  <p:childTnLst>
                                    <p:set>
                                      <p:cBhvr>
                                        <p:cTn id="64" dur="1" fill="hold">
                                          <p:stCondLst>
                                            <p:cond delay="0"/>
                                          </p:stCondLst>
                                        </p:cTn>
                                        <p:tgtEl>
                                          <p:spTgt spid="6002691">
                                            <p:txEl>
                                              <p:charRg st="244" end="263"/>
                                            </p:txEl>
                                          </p:spTgt>
                                        </p:tgtEl>
                                        <p:attrNameLst>
                                          <p:attrName>style.visibility</p:attrName>
                                        </p:attrNameLst>
                                      </p:cBhvr>
                                      <p:to>
                                        <p:strVal val="visible"/>
                                      </p:to>
                                    </p:set>
                                    <p:anim calcmode="lin" valueType="num">
                                      <p:cBhvr>
                                        <p:cTn id="65" dur="1" fill="hold"/>
                                        <p:tgtEl>
                                          <p:spTgt spid="6002691">
                                            <p:txEl>
                                              <p:charRg st="244" end="263"/>
                                            </p:txEl>
                                          </p:spTgt>
                                        </p:tgtEl>
                                      </p:cBhvr>
                                    </p:anim>
                                  </p:childTnLst>
                                </p:cTn>
                              </p:par>
                              <p:par>
                                <p:cTn id="66" presetID="24" presetClass="entr" presetSubtype="0" fill="hold" nodeType="withEffect">
                                  <p:stCondLst>
                                    <p:cond delay="0"/>
                                  </p:stCondLst>
                                  <p:childTnLst>
                                    <p:set>
                                      <p:cBhvr>
                                        <p:cTn id="67" dur="1" fill="hold">
                                          <p:stCondLst>
                                            <p:cond delay="0"/>
                                          </p:stCondLst>
                                        </p:cTn>
                                        <p:tgtEl>
                                          <p:spTgt spid="6002691">
                                            <p:txEl>
                                              <p:charRg st="263" end="285"/>
                                            </p:txEl>
                                          </p:spTgt>
                                        </p:tgtEl>
                                        <p:attrNameLst>
                                          <p:attrName>style.visibility</p:attrName>
                                        </p:attrNameLst>
                                      </p:cBhvr>
                                      <p:to>
                                        <p:strVal val="visible"/>
                                      </p:to>
                                    </p:set>
                                    <p:anim calcmode="lin" valueType="num">
                                      <p:cBhvr>
                                        <p:cTn id="68" dur="1" fill="hold"/>
                                        <p:tgtEl>
                                          <p:spTgt spid="6002691">
                                            <p:txEl>
                                              <p:charRg st="263" end="285"/>
                                            </p:txEl>
                                          </p:spTgt>
                                        </p:tgtEl>
                                      </p:cBhvr>
                                    </p:anim>
                                  </p:childTnLst>
                                </p:cTn>
                              </p:par>
                              <p:par>
                                <p:cTn id="69" presetID="24" presetClass="entr" presetSubtype="0" fill="hold" nodeType="withEffect">
                                  <p:stCondLst>
                                    <p:cond delay="0"/>
                                  </p:stCondLst>
                                  <p:childTnLst>
                                    <p:set>
                                      <p:cBhvr>
                                        <p:cTn id="70" dur="1" fill="hold">
                                          <p:stCondLst>
                                            <p:cond delay="0"/>
                                          </p:stCondLst>
                                        </p:cTn>
                                        <p:tgtEl>
                                          <p:spTgt spid="6002691">
                                            <p:txEl>
                                              <p:charRg st="285" end="310"/>
                                            </p:txEl>
                                          </p:spTgt>
                                        </p:tgtEl>
                                        <p:attrNameLst>
                                          <p:attrName>style.visibility</p:attrName>
                                        </p:attrNameLst>
                                      </p:cBhvr>
                                      <p:to>
                                        <p:strVal val="visible"/>
                                      </p:to>
                                    </p:set>
                                    <p:anim calcmode="lin" valueType="num">
                                      <p:cBhvr>
                                        <p:cTn id="71" dur="1" fill="hold"/>
                                        <p:tgtEl>
                                          <p:spTgt spid="6002691">
                                            <p:txEl>
                                              <p:charRg st="285" end="310"/>
                                            </p:txEl>
                                          </p:spTgt>
                                        </p:tgtEl>
                                      </p:cBhvr>
                                    </p:anim>
                                  </p:childTnLst>
                                </p:cTn>
                              </p:par>
                            </p:childTnLst>
                          </p:cTn>
                        </p:par>
                      </p:childTnLst>
                    </p:cTn>
                  </p:par>
                  <p:par>
                    <p:cTn id="72" fill="hold">
                      <p:stCondLst>
                        <p:cond delay="indefinite"/>
                      </p:stCondLst>
                      <p:childTnLst>
                        <p:par>
                          <p:cTn id="73" fill="hold">
                            <p:stCondLst>
                              <p:cond delay="0"/>
                            </p:stCondLst>
                            <p:childTnLst>
                              <p:par>
                                <p:cTn id="74" presetID="24" presetClass="entr" presetSubtype="0" fill="hold" grpId="0" nodeType="clickEffect">
                                  <p:stCondLst>
                                    <p:cond delay="0"/>
                                  </p:stCondLst>
                                  <p:childTnLst>
                                    <p:set>
                                      <p:cBhvr>
                                        <p:cTn id="75" dur="1" fill="hold">
                                          <p:stCondLst>
                                            <p:cond delay="0"/>
                                          </p:stCondLst>
                                        </p:cTn>
                                        <p:tgtEl>
                                          <p:spTgt spid="6002695"/>
                                        </p:tgtEl>
                                        <p:attrNameLst>
                                          <p:attrName>style.visibility</p:attrName>
                                        </p:attrNameLst>
                                      </p:cBhvr>
                                      <p:to>
                                        <p:strVal val="visible"/>
                                      </p:to>
                                    </p:set>
                                    <p:anim calcmode="lin" valueType="num">
                                      <p:cBhvr>
                                        <p:cTn id="76" dur="1" fill="hold"/>
                                        <p:tgtEl>
                                          <p:spTgt spid="6002695"/>
                                        </p:tgtEl>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02692" grpId="0"/>
      <p:bldP spid="6002693" grpId="0"/>
      <p:bldP spid="6002694" grpId="0"/>
      <p:bldP spid="6002695"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03714" name="标题 6003713"/>
          <p:cNvSpPr>
            <a:spLocks noGrp="1"/>
          </p:cNvSpPr>
          <p:nvPr>
            <p:ph type="title"/>
          </p:nvPr>
        </p:nvSpPr>
        <p:spPr>
          <a:xfrm>
            <a:off x="1692275" y="115888"/>
            <a:ext cx="5543550" cy="792162"/>
          </a:xfrm>
          <a:ln w="25400">
            <a:solidFill>
              <a:srgbClr val="FF0000"/>
            </a:solidFill>
            <a:miter/>
          </a:ln>
        </p:spPr>
        <p:txBody>
          <a:bodyPr anchor="ctr"/>
          <a:p>
            <a:r>
              <a:rPr lang="zh-CN" altLang="en-US" sz="4000" b="1"/>
              <a:t>一、抓关键词语拟题目</a:t>
            </a:r>
            <a:r>
              <a:rPr lang="zh-CN" altLang="en-US" sz="4000"/>
              <a:t> </a:t>
            </a:r>
            <a:endParaRPr lang="zh-CN" altLang="en-US" sz="4000"/>
          </a:p>
        </p:txBody>
      </p:sp>
      <p:sp>
        <p:nvSpPr>
          <p:cNvPr id="6003715" name="文本占位符 6003714"/>
          <p:cNvSpPr>
            <a:spLocks noGrp="1"/>
          </p:cNvSpPr>
          <p:nvPr>
            <p:ph type="body" idx="1"/>
          </p:nvPr>
        </p:nvSpPr>
        <p:spPr>
          <a:xfrm>
            <a:off x="468313" y="1052513"/>
            <a:ext cx="8229600" cy="4176712"/>
          </a:xfrm>
        </p:spPr>
        <p:txBody>
          <a:bodyPr/>
          <a:p>
            <a:pPr>
              <a:lnSpc>
                <a:spcPct val="80000"/>
              </a:lnSpc>
              <a:buNone/>
            </a:pPr>
            <a:r>
              <a:rPr lang="en-US" altLang="zh-CN" sz="2800"/>
              <a:t>          </a:t>
            </a:r>
            <a:r>
              <a:rPr lang="en-US" altLang="zh-CN" b="1">
                <a:solidFill>
                  <a:srgbClr val="000099"/>
                </a:solidFill>
                <a:latin typeface="楷体_GB2312" pitchFamily="49" charset="-122"/>
                <a:ea typeface="楷体_GB2312" pitchFamily="49" charset="-122"/>
              </a:rPr>
              <a:t>1990</a:t>
            </a:r>
            <a:r>
              <a:rPr lang="zh-CN" altLang="en-US" b="1">
                <a:solidFill>
                  <a:srgbClr val="000099"/>
                </a:solidFill>
                <a:latin typeface="楷体_GB2312" pitchFamily="49" charset="-122"/>
                <a:ea typeface="楷体_GB2312" pitchFamily="49" charset="-122"/>
              </a:rPr>
              <a:t>年，对中国人民来说，既是一个激励民心的年份，又是一个勿忘国耻的年份：鸦片战争</a:t>
            </a:r>
            <a:r>
              <a:rPr lang="en-US" altLang="zh-CN" b="1">
                <a:solidFill>
                  <a:srgbClr val="000099"/>
                </a:solidFill>
                <a:latin typeface="楷体_GB2312" pitchFamily="49" charset="-122"/>
                <a:ea typeface="楷体_GB2312" pitchFamily="49" charset="-122"/>
              </a:rPr>
              <a:t>150</a:t>
            </a:r>
            <a:r>
              <a:rPr lang="zh-CN" altLang="en-US" b="1">
                <a:solidFill>
                  <a:srgbClr val="000099"/>
                </a:solidFill>
                <a:latin typeface="楷体_GB2312" pitchFamily="49" charset="-122"/>
                <a:ea typeface="楷体_GB2312" pitchFamily="49" charset="-122"/>
              </a:rPr>
              <a:t>年纪念，庚子之变</a:t>
            </a:r>
            <a:r>
              <a:rPr lang="en-US" altLang="zh-CN" b="1">
                <a:solidFill>
                  <a:srgbClr val="000099"/>
                </a:solidFill>
                <a:latin typeface="楷体_GB2312" pitchFamily="49" charset="-122"/>
                <a:ea typeface="楷体_GB2312" pitchFamily="49" charset="-122"/>
              </a:rPr>
              <a:t>90</a:t>
            </a:r>
            <a:r>
              <a:rPr lang="zh-CN" altLang="en-US" b="1">
                <a:solidFill>
                  <a:srgbClr val="000099"/>
                </a:solidFill>
                <a:latin typeface="楷体_GB2312" pitchFamily="49" charset="-122"/>
                <a:ea typeface="楷体_GB2312" pitchFamily="49" charset="-122"/>
              </a:rPr>
              <a:t>年血祭，圆明园被焚毁</a:t>
            </a:r>
            <a:r>
              <a:rPr lang="en-US" altLang="zh-CN" b="1">
                <a:solidFill>
                  <a:srgbClr val="000099"/>
                </a:solidFill>
                <a:latin typeface="楷体_GB2312" pitchFamily="49" charset="-122"/>
                <a:ea typeface="楷体_GB2312" pitchFamily="49" charset="-122"/>
              </a:rPr>
              <a:t>130</a:t>
            </a:r>
            <a:r>
              <a:rPr lang="zh-CN" altLang="en-US" b="1">
                <a:solidFill>
                  <a:srgbClr val="000099"/>
                </a:solidFill>
                <a:latin typeface="楷体_GB2312" pitchFamily="49" charset="-122"/>
                <a:ea typeface="楷体_GB2312" pitchFamily="49" charset="-122"/>
              </a:rPr>
              <a:t>周年</a:t>
            </a:r>
            <a:r>
              <a:rPr lang="en-US" altLang="zh-CN" b="1">
                <a:solidFill>
                  <a:srgbClr val="000099"/>
                </a:solidFill>
                <a:latin typeface="Arial" panose="020B0604020202020204" pitchFamily="34" charset="0"/>
                <a:ea typeface="楷体_GB2312" pitchFamily="49" charset="-122"/>
              </a:rPr>
              <a:t>……</a:t>
            </a:r>
            <a:r>
              <a:rPr lang="en-US" altLang="zh-CN" b="1">
                <a:solidFill>
                  <a:srgbClr val="000099"/>
                </a:solidFill>
                <a:latin typeface="楷体_GB2312" pitchFamily="49" charset="-122"/>
                <a:ea typeface="楷体_GB2312" pitchFamily="49" charset="-122"/>
              </a:rPr>
              <a:t> </a:t>
            </a:r>
            <a:br>
              <a:rPr lang="en-US" altLang="zh-CN" b="1">
                <a:solidFill>
                  <a:srgbClr val="000099"/>
                </a:solidFill>
                <a:latin typeface="楷体_GB2312" pitchFamily="49" charset="-122"/>
                <a:ea typeface="楷体_GB2312" pitchFamily="49" charset="-122"/>
              </a:rPr>
            </a:br>
            <a:r>
              <a:rPr lang="zh-CN" altLang="en-US" b="1">
                <a:solidFill>
                  <a:srgbClr val="000099"/>
                </a:solidFill>
                <a:latin typeface="楷体_GB2312" pitchFamily="49" charset="-122"/>
                <a:ea typeface="楷体_GB2312" pitchFamily="49" charset="-122"/>
              </a:rPr>
              <a:t>　  明镜照形，古事知今。坐落于首都北京西北郊的圆明园遗址是西方资本主义列强对我国武装侵略的明证，这历史的伤痕，这往昔繁荣的灰烬，刻下的是一个东方民族的耻辱。</a:t>
            </a:r>
            <a:r>
              <a:rPr lang="en-US" altLang="zh-CN" b="1">
                <a:solidFill>
                  <a:srgbClr val="000099"/>
                </a:solidFill>
                <a:latin typeface="楷体_GB2312" pitchFamily="49" charset="-122"/>
                <a:ea typeface="楷体_GB2312" pitchFamily="49" charset="-122"/>
              </a:rPr>
              <a:t>(</a:t>
            </a:r>
            <a:r>
              <a:rPr lang="zh-CN" altLang="en-US" b="1">
                <a:solidFill>
                  <a:srgbClr val="000099"/>
                </a:solidFill>
                <a:latin typeface="楷体_GB2312" pitchFamily="49" charset="-122"/>
                <a:ea typeface="楷体_GB2312" pitchFamily="49" charset="-122"/>
              </a:rPr>
              <a:t>节选自秦晓鹰</a:t>
            </a:r>
            <a:r>
              <a:rPr lang="en-US" altLang="zh-CN" b="1">
                <a:solidFill>
                  <a:srgbClr val="000099"/>
                </a:solidFill>
                <a:latin typeface="楷体_GB2312" pitchFamily="49" charset="-122"/>
                <a:ea typeface="楷体_GB2312" pitchFamily="49" charset="-122"/>
              </a:rPr>
              <a:t>《</a:t>
            </a:r>
            <a:r>
              <a:rPr lang="zh-CN" altLang="en-US" b="1">
                <a:solidFill>
                  <a:srgbClr val="000099"/>
                </a:solidFill>
                <a:latin typeface="楷体_GB2312" pitchFamily="49" charset="-122"/>
                <a:ea typeface="楷体_GB2312" pitchFamily="49" charset="-122"/>
              </a:rPr>
              <a:t>读着历史，读着青春</a:t>
            </a:r>
            <a:r>
              <a:rPr lang="en-US" altLang="zh-CN" b="1">
                <a:solidFill>
                  <a:srgbClr val="000099"/>
                </a:solidFill>
                <a:latin typeface="楷体_GB2312" pitchFamily="49" charset="-122"/>
                <a:ea typeface="楷体_GB2312" pitchFamily="49" charset="-122"/>
              </a:rPr>
              <a:t>》) </a:t>
            </a:r>
            <a:endParaRPr lang="en-US" altLang="zh-CN" b="1">
              <a:solidFill>
                <a:srgbClr val="000099"/>
              </a:solidFill>
              <a:latin typeface="楷体_GB2312" pitchFamily="49" charset="-122"/>
              <a:ea typeface="楷体_GB2312" pitchFamily="49" charset="-122"/>
            </a:endParaRPr>
          </a:p>
        </p:txBody>
      </p:sp>
      <p:sp>
        <p:nvSpPr>
          <p:cNvPr id="6003716" name="文本框 6003715"/>
          <p:cNvSpPr txBox="1"/>
          <p:nvPr/>
        </p:nvSpPr>
        <p:spPr>
          <a:xfrm>
            <a:off x="611188" y="5445125"/>
            <a:ext cx="7632700" cy="993775"/>
          </a:xfrm>
          <a:prstGeom prst="rect">
            <a:avLst/>
          </a:prstGeom>
          <a:noFill/>
          <a:ln w="25400" cap="flat" cmpd="sng">
            <a:solidFill>
              <a:srgbClr val="993300"/>
            </a:solidFill>
            <a:prstDash val="sysDot"/>
            <a:miter/>
            <a:headEnd type="none" w="med" len="med"/>
            <a:tailEnd type="none" w="med" len="med"/>
          </a:ln>
        </p:spPr>
        <p:txBody>
          <a:bodyPr>
            <a:spAutoFit/>
          </a:bodyPr>
          <a:p>
            <a:pPr marL="342900" indent="-342900">
              <a:lnSpc>
                <a:spcPct val="90000"/>
              </a:lnSpc>
              <a:spcBef>
                <a:spcPct val="50000"/>
              </a:spcBef>
              <a:buFont typeface="Arial" panose="020B0604020202020204" pitchFamily="34" charset="0"/>
            </a:pPr>
            <a:r>
              <a:rPr lang="en-US" altLang="zh-CN" sz="3200" b="1">
                <a:latin typeface="Arial" panose="020B0604020202020204" pitchFamily="34" charset="0"/>
              </a:rPr>
              <a:t>《</a:t>
            </a:r>
            <a:r>
              <a:rPr lang="zh-CN" altLang="en-US" sz="3200" b="1">
                <a:latin typeface="Arial" panose="020B0604020202020204" pitchFamily="34" charset="0"/>
              </a:rPr>
              <a:t>勿忘国耻</a:t>
            </a:r>
            <a:r>
              <a:rPr lang="en-US" altLang="zh-CN" sz="3200" b="1">
                <a:latin typeface="Arial" panose="020B0604020202020204" pitchFamily="34" charset="0"/>
              </a:rPr>
              <a:t>》《 90</a:t>
            </a:r>
            <a:r>
              <a:rPr lang="zh-CN" altLang="en-US" sz="3200" b="1">
                <a:latin typeface="Arial" panose="020B0604020202020204" pitchFamily="34" charset="0"/>
              </a:rPr>
              <a:t>年血祭</a:t>
            </a:r>
            <a:r>
              <a:rPr lang="en-US" altLang="zh-CN" sz="3200" b="1">
                <a:latin typeface="Arial" panose="020B0604020202020204" pitchFamily="34" charset="0"/>
              </a:rPr>
              <a:t>》《</a:t>
            </a:r>
            <a:r>
              <a:rPr lang="zh-CN" altLang="en-US" sz="3200" b="1">
                <a:latin typeface="Arial" panose="020B0604020202020204" pitchFamily="34" charset="0"/>
              </a:rPr>
              <a:t>民族的耻辱</a:t>
            </a:r>
            <a:r>
              <a:rPr lang="en-US" altLang="zh-CN" sz="3200" b="1">
                <a:latin typeface="Arial" panose="020B0604020202020204" pitchFamily="34" charset="0"/>
              </a:rPr>
              <a:t>》</a:t>
            </a:r>
            <a:r>
              <a:rPr lang="en-US" altLang="zh-CN" sz="3200">
                <a:latin typeface="Arial" panose="020B0604020202020204" pitchFamily="34" charset="0"/>
              </a:rPr>
              <a:t> </a:t>
            </a:r>
            <a:r>
              <a:rPr lang="en-US" altLang="zh-CN" sz="3200" b="1">
                <a:latin typeface="Arial" panose="020B0604020202020204" pitchFamily="34" charset="0"/>
              </a:rPr>
              <a:t>《</a:t>
            </a:r>
            <a:r>
              <a:rPr lang="zh-CN" altLang="en-US" sz="3200" b="1">
                <a:latin typeface="Arial" panose="020B0604020202020204" pitchFamily="34" charset="0"/>
              </a:rPr>
              <a:t>伤痕、灰烬</a:t>
            </a:r>
            <a:r>
              <a:rPr lang="en-US" altLang="zh-CN" sz="3200" b="1">
                <a:latin typeface="Arial" panose="020B0604020202020204" pitchFamily="34" charset="0"/>
              </a:rPr>
              <a:t>——</a:t>
            </a:r>
            <a:r>
              <a:rPr lang="zh-CN" altLang="en-US" sz="3200" b="1">
                <a:latin typeface="Arial" panose="020B0604020202020204" pitchFamily="34" charset="0"/>
              </a:rPr>
              <a:t>明镜</a:t>
            </a:r>
            <a:r>
              <a:rPr lang="en-US" altLang="zh-CN" sz="3200" b="1">
                <a:latin typeface="Arial" panose="020B0604020202020204" pitchFamily="34" charset="0"/>
              </a:rPr>
              <a:t>》</a:t>
            </a:r>
            <a:endParaRPr lang="en-US" altLang="zh-CN" sz="3200" b="1">
              <a:latin typeface="Arial" panose="020B0604020202020204" pitchFamily="34" charset="0"/>
            </a:endParaRPr>
          </a:p>
        </p:txBody>
      </p:sp>
      <p:sp>
        <p:nvSpPr>
          <p:cNvPr id="6003717" name="矩形 6003716"/>
          <p:cNvSpPr/>
          <p:nvPr/>
        </p:nvSpPr>
        <p:spPr>
          <a:xfrm>
            <a:off x="5435600" y="1484313"/>
            <a:ext cx="1584325" cy="360362"/>
          </a:xfrm>
          <a:prstGeom prst="rect">
            <a:avLst/>
          </a:prstGeom>
          <a:noFill/>
          <a:ln w="25400" cap="flat" cmpd="sng">
            <a:solidFill>
              <a:srgbClr val="FF0000"/>
            </a:solidFill>
            <a:prstDash val="solid"/>
            <a:miter/>
            <a:headEnd type="none" w="med" len="med"/>
            <a:tailEnd type="none" w="med" len="med"/>
          </a:ln>
        </p:spPr>
        <p:txBody>
          <a:bodyPr/>
          <a:p>
            <a:endParaRPr lang="zh-CN" altLang="en-US"/>
          </a:p>
        </p:txBody>
      </p:sp>
      <p:sp>
        <p:nvSpPr>
          <p:cNvPr id="6003718" name="矩形 6003717"/>
          <p:cNvSpPr/>
          <p:nvPr/>
        </p:nvSpPr>
        <p:spPr>
          <a:xfrm>
            <a:off x="6372225" y="1916113"/>
            <a:ext cx="1727200" cy="360362"/>
          </a:xfrm>
          <a:prstGeom prst="rect">
            <a:avLst/>
          </a:prstGeom>
          <a:noFill/>
          <a:ln w="25400" cap="flat" cmpd="sng">
            <a:solidFill>
              <a:srgbClr val="FF0000"/>
            </a:solidFill>
            <a:prstDash val="solid"/>
            <a:miter/>
            <a:headEnd type="none" w="med" len="med"/>
            <a:tailEnd type="none" w="med" len="med"/>
          </a:ln>
        </p:spPr>
        <p:txBody>
          <a:bodyPr/>
          <a:p>
            <a:endParaRPr lang="zh-CN" altLang="en-US"/>
          </a:p>
        </p:txBody>
      </p:sp>
      <p:sp>
        <p:nvSpPr>
          <p:cNvPr id="6003719" name="矩形 6003718"/>
          <p:cNvSpPr/>
          <p:nvPr/>
        </p:nvSpPr>
        <p:spPr>
          <a:xfrm>
            <a:off x="1331913" y="4221163"/>
            <a:ext cx="2016125" cy="360362"/>
          </a:xfrm>
          <a:prstGeom prst="rect">
            <a:avLst/>
          </a:prstGeom>
          <a:noFill/>
          <a:ln w="25400" cap="flat" cmpd="sng">
            <a:solidFill>
              <a:srgbClr val="FF0000"/>
            </a:solidFill>
            <a:prstDash val="solid"/>
            <a:miter/>
            <a:headEnd type="none" w="med" len="med"/>
            <a:tailEnd type="none" w="med" len="med"/>
          </a:ln>
        </p:spPr>
        <p:txBody>
          <a:bodyPr/>
          <a:p>
            <a:endParaRPr lang="zh-CN" altLang="en-US"/>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003714"/>
                                        </p:tgtEl>
                                        <p:attrNameLst>
                                          <p:attrName>style.visibility</p:attrName>
                                        </p:attrNameLst>
                                      </p:cBhvr>
                                      <p:to>
                                        <p:strVal val="visible"/>
                                      </p:to>
                                    </p:set>
                                    <p:anim calcmode="lin" valueType="num">
                                      <p:cBhvr additive="base">
                                        <p:cTn id="7" dur="500" fill="hold"/>
                                        <p:tgtEl>
                                          <p:spTgt spid="6003714"/>
                                        </p:tgtEl>
                                        <p:attrNameLst>
                                          <p:attrName>ppt_x</p:attrName>
                                        </p:attrNameLst>
                                      </p:cBhvr>
                                      <p:tavLst>
                                        <p:tav tm="0">
                                          <p:val>
                                            <p:strVal val="#ppt_x"/>
                                          </p:val>
                                        </p:tav>
                                        <p:tav tm="100000">
                                          <p:val>
                                            <p:strVal val="#ppt_x"/>
                                          </p:val>
                                        </p:tav>
                                      </p:tavLst>
                                    </p:anim>
                                    <p:anim calcmode="lin" valueType="num">
                                      <p:cBhvr additive="base">
                                        <p:cTn id="8" dur="500" fill="hold"/>
                                        <p:tgtEl>
                                          <p:spTgt spid="60037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003715">
                                            <p:txEl>
                                              <p:charRg st="0" end="184"/>
                                            </p:txEl>
                                          </p:spTgt>
                                        </p:tgtEl>
                                        <p:attrNameLst>
                                          <p:attrName>style.visibility</p:attrName>
                                        </p:attrNameLst>
                                      </p:cBhvr>
                                      <p:to>
                                        <p:strVal val="visible"/>
                                      </p:to>
                                    </p:set>
                                    <p:anim calcmode="lin" valueType="num">
                                      <p:cBhvr additive="base">
                                        <p:cTn id="13" dur="500" fill="hold"/>
                                        <p:tgtEl>
                                          <p:spTgt spid="6003715">
                                            <p:txEl>
                                              <p:charRg st="0" end="18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003715">
                                            <p:txEl>
                                              <p:charRg st="0" end="18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0" presetClass="entr" presetSubtype="0" fill="hold" nodeType="clickEffect">
                                  <p:stCondLst>
                                    <p:cond delay="0"/>
                                  </p:stCondLst>
                                  <p:childTnLst>
                                    <p:set>
                                      <p:cBhvr>
                                        <p:cTn id="18" dur="1" fill="hold">
                                          <p:stCondLst>
                                            <p:cond delay="0"/>
                                          </p:stCondLst>
                                        </p:cTn>
                                        <p:tgtEl>
                                          <p:spTgt spid="6003717"/>
                                        </p:tgtEl>
                                        <p:attrNameLst>
                                          <p:attrName>style.visibility</p:attrName>
                                        </p:attrNameLst>
                                      </p:cBhvr>
                                      <p:to>
                                        <p:strVal val="visible"/>
                                      </p:to>
                                    </p:set>
                                    <p:animEffect transition="in" filter="wedge">
                                      <p:cBhvr>
                                        <p:cTn id="19" dur="500"/>
                                        <p:tgtEl>
                                          <p:spTgt spid="6003717"/>
                                        </p:tgtEl>
                                      </p:cBhvr>
                                    </p:animEffect>
                                  </p:childTnLst>
                                </p:cTn>
                              </p:par>
                              <p:par>
                                <p:cTn id="20" presetID="20" presetClass="entr" presetSubtype="0" fill="hold" nodeType="withEffect">
                                  <p:stCondLst>
                                    <p:cond delay="0"/>
                                  </p:stCondLst>
                                  <p:childTnLst>
                                    <p:set>
                                      <p:cBhvr>
                                        <p:cTn id="21" dur="1" fill="hold">
                                          <p:stCondLst>
                                            <p:cond delay="0"/>
                                          </p:stCondLst>
                                        </p:cTn>
                                        <p:tgtEl>
                                          <p:spTgt spid="6003718"/>
                                        </p:tgtEl>
                                        <p:attrNameLst>
                                          <p:attrName>style.visibility</p:attrName>
                                        </p:attrNameLst>
                                      </p:cBhvr>
                                      <p:to>
                                        <p:strVal val="visible"/>
                                      </p:to>
                                    </p:set>
                                    <p:animEffect transition="in" filter="wedge">
                                      <p:cBhvr>
                                        <p:cTn id="22" dur="500"/>
                                        <p:tgtEl>
                                          <p:spTgt spid="6003718"/>
                                        </p:tgtEl>
                                      </p:cBhvr>
                                    </p:animEffect>
                                  </p:childTnLst>
                                </p:cTn>
                              </p:par>
                              <p:par>
                                <p:cTn id="23" presetID="20" presetClass="entr" presetSubtype="0" fill="hold" nodeType="withEffect">
                                  <p:stCondLst>
                                    <p:cond delay="0"/>
                                  </p:stCondLst>
                                  <p:childTnLst>
                                    <p:set>
                                      <p:cBhvr>
                                        <p:cTn id="24" dur="1" fill="hold">
                                          <p:stCondLst>
                                            <p:cond delay="0"/>
                                          </p:stCondLst>
                                        </p:cTn>
                                        <p:tgtEl>
                                          <p:spTgt spid="6003719"/>
                                        </p:tgtEl>
                                        <p:attrNameLst>
                                          <p:attrName>style.visibility</p:attrName>
                                        </p:attrNameLst>
                                      </p:cBhvr>
                                      <p:to>
                                        <p:strVal val="visible"/>
                                      </p:to>
                                    </p:set>
                                    <p:animEffect transition="in" filter="wedge">
                                      <p:cBhvr>
                                        <p:cTn id="25" dur="500"/>
                                        <p:tgtEl>
                                          <p:spTgt spid="6003719"/>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6003716"/>
                                        </p:tgtEl>
                                        <p:attrNameLst>
                                          <p:attrName>style.visibility</p:attrName>
                                        </p:attrNameLst>
                                      </p:cBhvr>
                                      <p:to>
                                        <p:strVal val="visible"/>
                                      </p:to>
                                    </p:set>
                                    <p:animEffect transition="in" filter="wipe(down)">
                                      <p:cBhvr>
                                        <p:cTn id="30" dur="500"/>
                                        <p:tgtEl>
                                          <p:spTgt spid="60037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03714" grpId="0" animBg="1"/>
      <p:bldP spid="6003715" grpId="0" build="p"/>
      <p:bldP spid="6003716" grpId="0" animBg="1"/>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04738" name="文本框 6004737"/>
          <p:cNvSpPr txBox="1"/>
          <p:nvPr/>
        </p:nvSpPr>
        <p:spPr>
          <a:xfrm>
            <a:off x="395288" y="981075"/>
            <a:ext cx="8424862" cy="4540250"/>
          </a:xfrm>
          <a:prstGeom prst="rect">
            <a:avLst/>
          </a:prstGeom>
          <a:noFill/>
          <a:ln w="9525">
            <a:noFill/>
          </a:ln>
        </p:spPr>
        <p:txBody>
          <a:bodyPr>
            <a:spAutoFit/>
          </a:bodyPr>
          <a:p>
            <a:pPr eaLnBrk="0" hangingPunct="0">
              <a:spcBef>
                <a:spcPct val="50000"/>
              </a:spcBef>
              <a:buFont typeface="Arial" panose="020B0604020202020204" pitchFamily="34" charset="0"/>
            </a:pPr>
            <a:r>
              <a:rPr lang="en-US" altLang="zh-CN" sz="2800" b="1">
                <a:solidFill>
                  <a:srgbClr val="001010"/>
                </a:solidFill>
                <a:latin typeface="Arial" panose="020B0604020202020204" pitchFamily="34" charset="0"/>
                <a:ea typeface="楷体_GB2312" pitchFamily="49" charset="-122"/>
              </a:rPr>
              <a:t>       </a:t>
            </a:r>
            <a:r>
              <a:rPr lang="zh-CN" altLang="en-US" sz="3200" b="1">
                <a:solidFill>
                  <a:srgbClr val="000099"/>
                </a:solidFill>
                <a:latin typeface="Arial" panose="020B0604020202020204" pitchFamily="34" charset="0"/>
                <a:ea typeface="楷体_GB2312" pitchFamily="49" charset="-122"/>
              </a:rPr>
              <a:t>有个国王清早到花园散步，惊讶地发现所有的花都枯萎凋谢了，探问之下才知道：橡树自怨没有松树高大俊秀所以厌世，松树又恨自己不能像葡萄多结果子，也不想活了，所有的植物都因为恨己不如人而全无生机。而在花园的某个角落，却有一株小小的安心草，在暮气中开着灿烂的花朵。国王欣喜地问它为何可以如此？它说：“因为我知道你种我，就是要我做安心草。所以，我就快乐地做好我自己。”</a:t>
            </a:r>
            <a:r>
              <a:rPr lang="zh-CN" altLang="en-US" sz="3600" b="1">
                <a:solidFill>
                  <a:srgbClr val="0000CC"/>
                </a:solidFill>
                <a:latin typeface="华文新魏" pitchFamily="2" charset="-122"/>
                <a:ea typeface="华文新魏" pitchFamily="2" charset="-122"/>
              </a:rPr>
              <a:t> </a:t>
            </a:r>
            <a:endParaRPr lang="zh-CN" altLang="en-US" sz="3600" b="1">
              <a:solidFill>
                <a:srgbClr val="0000CC"/>
              </a:solidFill>
              <a:latin typeface="华文新魏" pitchFamily="2" charset="-122"/>
              <a:ea typeface="华文新魏" pitchFamily="2" charset="-122"/>
            </a:endParaRPr>
          </a:p>
        </p:txBody>
      </p:sp>
      <p:sp>
        <p:nvSpPr>
          <p:cNvPr id="6004739" name="文本框 6004738"/>
          <p:cNvSpPr txBox="1"/>
          <p:nvPr/>
        </p:nvSpPr>
        <p:spPr>
          <a:xfrm>
            <a:off x="2843213" y="836613"/>
            <a:ext cx="3457575" cy="366712"/>
          </a:xfrm>
          <a:prstGeom prst="rect">
            <a:avLst/>
          </a:prstGeom>
          <a:noFill/>
          <a:ln w="9525">
            <a:noFill/>
          </a:ln>
        </p:spPr>
        <p:txBody>
          <a:bodyPr>
            <a:spAutoFit/>
          </a:bodyPr>
          <a:p>
            <a:pPr eaLnBrk="0" hangingPunct="0">
              <a:spcBef>
                <a:spcPct val="50000"/>
              </a:spcBef>
              <a:buFont typeface="Arial" panose="020B0604020202020204" pitchFamily="34" charset="0"/>
            </a:pPr>
            <a:endParaRPr sz="1800" dirty="0">
              <a:latin typeface="Arial" panose="020B0604020202020204" pitchFamily="34" charset="0"/>
            </a:endParaRPr>
          </a:p>
        </p:txBody>
      </p:sp>
      <p:sp>
        <p:nvSpPr>
          <p:cNvPr id="6004740" name="文本框 6004739"/>
          <p:cNvSpPr txBox="1"/>
          <p:nvPr/>
        </p:nvSpPr>
        <p:spPr>
          <a:xfrm rot="-10800000" flipV="1">
            <a:off x="2052638" y="188913"/>
            <a:ext cx="5043487" cy="666750"/>
          </a:xfrm>
          <a:prstGeom prst="rect">
            <a:avLst/>
          </a:prstGeom>
          <a:noFill/>
          <a:ln w="25400" cap="flat" cmpd="sng">
            <a:solidFill>
              <a:srgbClr val="800000"/>
            </a:solidFill>
            <a:prstDash val="solid"/>
            <a:miter/>
            <a:headEnd type="none" w="med" len="med"/>
            <a:tailEnd type="none" w="med" len="med"/>
          </a:ln>
        </p:spPr>
        <p:txBody>
          <a:bodyPr>
            <a:spAutoFit/>
          </a:bodyPr>
          <a:p>
            <a:pPr eaLnBrk="0" hangingPunct="0">
              <a:spcBef>
                <a:spcPct val="50000"/>
              </a:spcBef>
              <a:buFont typeface="Arial" panose="020B0604020202020204" pitchFamily="34" charset="0"/>
            </a:pPr>
            <a:r>
              <a:rPr lang="en-US" altLang="zh-CN" sz="3600" b="1">
                <a:solidFill>
                  <a:srgbClr val="001010"/>
                </a:solidFill>
                <a:latin typeface="Arial" panose="020B0604020202020204" pitchFamily="34" charset="0"/>
                <a:ea typeface="华文行楷" pitchFamily="2" charset="-122"/>
              </a:rPr>
              <a:t>  </a:t>
            </a:r>
            <a:r>
              <a:rPr lang="zh-CN" altLang="en-US" sz="3600" b="1">
                <a:solidFill>
                  <a:srgbClr val="001010"/>
                </a:solidFill>
                <a:latin typeface="Arial" panose="020B0604020202020204" pitchFamily="34" charset="0"/>
                <a:ea typeface="华文行楷" pitchFamily="2" charset="-122"/>
              </a:rPr>
              <a:t>二、抓关键句</a:t>
            </a:r>
            <a:r>
              <a:rPr lang="zh-CN" altLang="en-US" sz="3600" b="1">
                <a:solidFill>
                  <a:schemeClr val="tx2"/>
                </a:solidFill>
                <a:latin typeface="Arial" panose="020B0604020202020204" pitchFamily="34" charset="0"/>
              </a:rPr>
              <a:t>拟题目</a:t>
            </a:r>
            <a:r>
              <a:rPr lang="zh-CN" altLang="en-US" sz="3200">
                <a:latin typeface="Arial" panose="020B0604020202020204" pitchFamily="34" charset="0"/>
              </a:rPr>
              <a:t> </a:t>
            </a:r>
            <a:endParaRPr lang="zh-CN" altLang="en-US" sz="3200">
              <a:latin typeface="Arial" panose="020B0604020202020204" pitchFamily="34" charset="0"/>
            </a:endParaRPr>
          </a:p>
        </p:txBody>
      </p:sp>
      <p:sp>
        <p:nvSpPr>
          <p:cNvPr id="6004741" name="矩形 6004740"/>
          <p:cNvSpPr/>
          <p:nvPr/>
        </p:nvSpPr>
        <p:spPr>
          <a:xfrm>
            <a:off x="1979613" y="5805488"/>
            <a:ext cx="3168650" cy="555625"/>
          </a:xfrm>
          <a:prstGeom prst="rect">
            <a:avLst/>
          </a:prstGeom>
          <a:noFill/>
          <a:ln w="25400" cap="flat" cmpd="sng">
            <a:solidFill>
              <a:srgbClr val="800000"/>
            </a:solidFill>
            <a:prstDash val="solid"/>
            <a:miter/>
            <a:headEnd type="none" w="med" len="med"/>
            <a:tailEnd type="none" w="med" len="med"/>
          </a:ln>
        </p:spPr>
        <p:txBody>
          <a:bodyPr>
            <a:spAutoFit/>
          </a:bodyPr>
          <a:p>
            <a:pPr marL="342900" indent="-342900">
              <a:lnSpc>
                <a:spcPct val="90000"/>
              </a:lnSpc>
              <a:spcBef>
                <a:spcPct val="20000"/>
              </a:spcBef>
              <a:buFont typeface="Arial" panose="020B0604020202020204" pitchFamily="34" charset="0"/>
            </a:pPr>
            <a:r>
              <a:rPr lang="zh-CN" altLang="en-US" sz="3200" b="1">
                <a:latin typeface="Arial" panose="020B0604020202020204" pitchFamily="34" charset="0"/>
              </a:rPr>
              <a:t>快乐地做好自己</a:t>
            </a:r>
            <a:endParaRPr lang="zh-CN" altLang="en-US" sz="3200" b="1">
              <a:latin typeface="Arial" panose="020B0604020202020204" pitchFamily="34" charset="0"/>
            </a:endParaRPr>
          </a:p>
        </p:txBody>
      </p:sp>
      <p:sp>
        <p:nvSpPr>
          <p:cNvPr id="6004742" name="矩形 6004741"/>
          <p:cNvSpPr/>
          <p:nvPr/>
        </p:nvSpPr>
        <p:spPr>
          <a:xfrm>
            <a:off x="3708400" y="4941888"/>
            <a:ext cx="4176713" cy="503237"/>
          </a:xfrm>
          <a:prstGeom prst="rect">
            <a:avLst/>
          </a:prstGeom>
          <a:noFill/>
          <a:ln w="25400" cap="flat" cmpd="sng">
            <a:solidFill>
              <a:srgbClr val="FF0000"/>
            </a:solidFill>
            <a:prstDash val="solid"/>
            <a:miter/>
            <a:headEnd type="none" w="med" len="med"/>
            <a:tailEnd type="none" w="med" len="med"/>
          </a:ln>
        </p:spPr>
        <p:txBody>
          <a:bodyPr/>
          <a:p>
            <a:endParaRPr lang="zh-CN" altLang="en-US"/>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004740"/>
                                        </p:tgtEl>
                                        <p:attrNameLst>
                                          <p:attrName>style.visibility</p:attrName>
                                        </p:attrNameLst>
                                      </p:cBhvr>
                                      <p:to>
                                        <p:strVal val="visible"/>
                                      </p:to>
                                    </p:set>
                                    <p:anim calcmode="lin" valueType="num">
                                      <p:cBhvr additive="base">
                                        <p:cTn id="7" dur="500" fill="hold"/>
                                        <p:tgtEl>
                                          <p:spTgt spid="6004740"/>
                                        </p:tgtEl>
                                        <p:attrNameLst>
                                          <p:attrName>ppt_x</p:attrName>
                                        </p:attrNameLst>
                                      </p:cBhvr>
                                      <p:tavLst>
                                        <p:tav tm="0">
                                          <p:val>
                                            <p:strVal val="#ppt_x"/>
                                          </p:val>
                                        </p:tav>
                                        <p:tav tm="100000">
                                          <p:val>
                                            <p:strVal val="#ppt_x"/>
                                          </p:val>
                                        </p:tav>
                                      </p:tavLst>
                                    </p:anim>
                                    <p:anim calcmode="lin" valueType="num">
                                      <p:cBhvr additive="base">
                                        <p:cTn id="8" dur="500" fill="hold"/>
                                        <p:tgtEl>
                                          <p:spTgt spid="600474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6004738"/>
                                        </p:tgtEl>
                                        <p:attrNameLst>
                                          <p:attrName>style.visibility</p:attrName>
                                        </p:attrNameLst>
                                      </p:cBhvr>
                                      <p:to>
                                        <p:strVal val="visible"/>
                                      </p:to>
                                    </p:set>
                                    <p:animEffect transition="in" filter="diamond(in)">
                                      <p:cBhvr>
                                        <p:cTn id="13" dur="2000"/>
                                        <p:tgtEl>
                                          <p:spTgt spid="6004738"/>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6004742"/>
                                        </p:tgtEl>
                                        <p:attrNameLst>
                                          <p:attrName>style.visibility</p:attrName>
                                        </p:attrNameLst>
                                      </p:cBhvr>
                                      <p:to>
                                        <p:strVal val="visible"/>
                                      </p:to>
                                    </p:set>
                                    <p:animEffect transition="in" filter="wipe(down)">
                                      <p:cBhvr>
                                        <p:cTn id="18" dur="500"/>
                                        <p:tgtEl>
                                          <p:spTgt spid="6004742"/>
                                        </p:tgtEl>
                                      </p:cBhvr>
                                    </p:animEffect>
                                  </p:childTnLst>
                                </p:cTn>
                              </p:par>
                            </p:childTnLst>
                          </p:cTn>
                        </p:par>
                      </p:childTnLst>
                    </p:cTn>
                  </p:par>
                  <p:par>
                    <p:cTn id="19" fill="hold">
                      <p:stCondLst>
                        <p:cond delay="indefinite"/>
                      </p:stCondLst>
                      <p:childTnLst>
                        <p:par>
                          <p:cTn id="20" fill="hold">
                            <p:stCondLst>
                              <p:cond delay="0"/>
                            </p:stCondLst>
                            <p:childTnLst>
                              <p:par>
                                <p:cTn id="21" presetID="20" presetClass="entr" presetSubtype="0" fill="hold" grpId="0" nodeType="clickEffect">
                                  <p:stCondLst>
                                    <p:cond delay="0"/>
                                  </p:stCondLst>
                                  <p:childTnLst>
                                    <p:set>
                                      <p:cBhvr>
                                        <p:cTn id="22" dur="1" fill="hold">
                                          <p:stCondLst>
                                            <p:cond delay="0"/>
                                          </p:stCondLst>
                                        </p:cTn>
                                        <p:tgtEl>
                                          <p:spTgt spid="6004741"/>
                                        </p:tgtEl>
                                        <p:attrNameLst>
                                          <p:attrName>style.visibility</p:attrName>
                                        </p:attrNameLst>
                                      </p:cBhvr>
                                      <p:to>
                                        <p:strVal val="visible"/>
                                      </p:to>
                                    </p:set>
                                    <p:animEffect transition="in" filter="wedge">
                                      <p:cBhvr>
                                        <p:cTn id="23" dur="2000"/>
                                        <p:tgtEl>
                                          <p:spTgt spid="60047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04738" grpId="0"/>
      <p:bldP spid="6004740" grpId="0" animBg="1"/>
      <p:bldP spid="6004741" grpId="0"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05762" name="标题 6005761"/>
          <p:cNvSpPr>
            <a:spLocks noGrp="1"/>
          </p:cNvSpPr>
          <p:nvPr>
            <p:ph type="title"/>
          </p:nvPr>
        </p:nvSpPr>
        <p:spPr>
          <a:xfrm>
            <a:off x="1782763" y="609600"/>
            <a:ext cx="4489450" cy="993775"/>
          </a:xfrm>
          <a:ln w="25400">
            <a:solidFill>
              <a:srgbClr val="800000"/>
            </a:solidFill>
            <a:miter/>
          </a:ln>
        </p:spPr>
        <p:txBody>
          <a:bodyPr anchor="ctr"/>
          <a:p>
            <a:r>
              <a:rPr lang="zh-CN" altLang="en-US" b="1"/>
              <a:t>何为关键词句</a:t>
            </a:r>
            <a:endParaRPr lang="zh-CN" altLang="en-US" b="1"/>
          </a:p>
        </p:txBody>
      </p:sp>
      <p:sp>
        <p:nvSpPr>
          <p:cNvPr id="6005763" name="文本占位符 6005762"/>
          <p:cNvSpPr>
            <a:spLocks noGrp="1"/>
          </p:cNvSpPr>
          <p:nvPr>
            <p:ph type="body" idx="1"/>
          </p:nvPr>
        </p:nvSpPr>
        <p:spPr>
          <a:xfrm>
            <a:off x="900113" y="1981200"/>
            <a:ext cx="7200900" cy="3824288"/>
          </a:xfrm>
        </p:spPr>
        <p:txBody>
          <a:bodyPr/>
          <a:p>
            <a:r>
              <a:rPr lang="zh-CN" altLang="en-US" sz="3600" b="1">
                <a:solidFill>
                  <a:srgbClr val="000099"/>
                </a:solidFill>
                <a:ea typeface="楷体_GB2312" pitchFamily="49" charset="-122"/>
              </a:rPr>
              <a:t>寓言性材料抓揭示寓意的词句</a:t>
            </a:r>
            <a:endParaRPr lang="zh-CN" altLang="en-US" sz="3600" b="1">
              <a:solidFill>
                <a:srgbClr val="000099"/>
              </a:solidFill>
              <a:ea typeface="楷体_GB2312" pitchFamily="49" charset="-122"/>
            </a:endParaRPr>
          </a:p>
          <a:p>
            <a:r>
              <a:rPr lang="zh-CN" altLang="en-US" sz="3600" b="1">
                <a:solidFill>
                  <a:srgbClr val="000099"/>
                </a:solidFill>
                <a:ea typeface="楷体_GB2312" pitchFamily="49" charset="-122"/>
              </a:rPr>
              <a:t>评述性材料抓议论抒情的词句</a:t>
            </a:r>
            <a:endParaRPr lang="zh-CN" altLang="en-US" sz="3600" b="1">
              <a:solidFill>
                <a:srgbClr val="000099"/>
              </a:solidFill>
              <a:ea typeface="楷体_GB2312" pitchFamily="49" charset="-122"/>
            </a:endParaRPr>
          </a:p>
          <a:p>
            <a:r>
              <a:rPr lang="zh-CN" altLang="en-US" sz="3600" b="1">
                <a:solidFill>
                  <a:srgbClr val="000099"/>
                </a:solidFill>
                <a:ea typeface="楷体_GB2312" pitchFamily="49" charset="-122"/>
              </a:rPr>
              <a:t>事件性材料抓揭示因果的词句</a:t>
            </a:r>
            <a:endParaRPr lang="zh-CN" altLang="en-US" sz="3600" b="1">
              <a:solidFill>
                <a:srgbClr val="000099"/>
              </a:solidFill>
              <a:ea typeface="楷体_GB2312" pitchFamily="49" charset="-122"/>
            </a:endParaRPr>
          </a:p>
          <a:p>
            <a:r>
              <a:rPr lang="zh-CN" altLang="en-US" sz="3600" b="1">
                <a:solidFill>
                  <a:srgbClr val="000099"/>
                </a:solidFill>
                <a:ea typeface="楷体_GB2312" pitchFamily="49" charset="-122"/>
              </a:rPr>
              <a:t>文学性材料抓体现哲理的词句</a:t>
            </a:r>
            <a:endParaRPr lang="zh-CN" altLang="en-US" sz="3600" b="1">
              <a:solidFill>
                <a:srgbClr val="000099"/>
              </a:solidFill>
              <a:ea typeface="楷体_GB2312" pitchFamily="49" charset="-122"/>
            </a:endParaRPr>
          </a:p>
          <a:p>
            <a:r>
              <a:rPr lang="zh-CN" altLang="en-US" sz="3600" b="1">
                <a:solidFill>
                  <a:srgbClr val="000099"/>
                </a:solidFill>
                <a:ea typeface="楷体_GB2312" pitchFamily="49" charset="-122"/>
              </a:rPr>
              <a:t>注意文中开头句、结尾句、中心句、过渡句、反复出现的句子</a:t>
            </a:r>
            <a:endParaRPr lang="zh-CN" altLang="en-US" sz="3600" b="1">
              <a:solidFill>
                <a:srgbClr val="000099"/>
              </a:solidFill>
              <a:ea typeface="楷体_GB2312" pitchFamily="49" charset="-122"/>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005762"/>
                                        </p:tgtEl>
                                        <p:attrNameLst>
                                          <p:attrName>style.visibility</p:attrName>
                                        </p:attrNameLst>
                                      </p:cBhvr>
                                      <p:to>
                                        <p:strVal val="visible"/>
                                      </p:to>
                                    </p:set>
                                    <p:anim calcmode="lin" valueType="num">
                                      <p:cBhvr additive="base">
                                        <p:cTn id="7" dur="500" fill="hold"/>
                                        <p:tgtEl>
                                          <p:spTgt spid="6005762"/>
                                        </p:tgtEl>
                                        <p:attrNameLst>
                                          <p:attrName>ppt_x</p:attrName>
                                        </p:attrNameLst>
                                      </p:cBhvr>
                                      <p:tavLst>
                                        <p:tav tm="0">
                                          <p:val>
                                            <p:strVal val="#ppt_x"/>
                                          </p:val>
                                        </p:tav>
                                        <p:tav tm="100000">
                                          <p:val>
                                            <p:strVal val="#ppt_x"/>
                                          </p:val>
                                        </p:tav>
                                      </p:tavLst>
                                    </p:anim>
                                    <p:anim calcmode="lin" valueType="num">
                                      <p:cBhvr additive="base">
                                        <p:cTn id="8" dur="500" fill="hold"/>
                                        <p:tgtEl>
                                          <p:spTgt spid="600576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6005763">
                                            <p:txEl>
                                              <p:charRg st="0" end="14"/>
                                            </p:txEl>
                                          </p:spTgt>
                                        </p:tgtEl>
                                        <p:attrNameLst>
                                          <p:attrName>style.visibility</p:attrName>
                                        </p:attrNameLst>
                                      </p:cBhvr>
                                      <p:to>
                                        <p:strVal val="visible"/>
                                      </p:to>
                                    </p:set>
                                    <p:anim calcmode="lin" valueType="num">
                                      <p:cBhvr additive="base">
                                        <p:cTn id="13" dur="5000" fill="hold"/>
                                        <p:tgtEl>
                                          <p:spTgt spid="6005763">
                                            <p:txEl>
                                              <p:charRg st="0" end="14"/>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6005763">
                                            <p:txEl>
                                              <p:charRg st="0" end="1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6005763">
                                            <p:txEl>
                                              <p:charRg st="14" end="28"/>
                                            </p:txEl>
                                          </p:spTgt>
                                        </p:tgtEl>
                                        <p:attrNameLst>
                                          <p:attrName>style.visibility</p:attrName>
                                        </p:attrNameLst>
                                      </p:cBhvr>
                                      <p:to>
                                        <p:strVal val="visible"/>
                                      </p:to>
                                    </p:set>
                                    <p:anim calcmode="lin" valueType="num">
                                      <p:cBhvr additive="base">
                                        <p:cTn id="19" dur="5000" fill="hold"/>
                                        <p:tgtEl>
                                          <p:spTgt spid="6005763">
                                            <p:txEl>
                                              <p:charRg st="14" end="28"/>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6005763">
                                            <p:txEl>
                                              <p:charRg st="14" end="28"/>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grpId="0" nodeType="clickEffect">
                                  <p:stCondLst>
                                    <p:cond delay="0"/>
                                  </p:stCondLst>
                                  <p:childTnLst>
                                    <p:set>
                                      <p:cBhvr>
                                        <p:cTn id="24" dur="1" fill="hold">
                                          <p:stCondLst>
                                            <p:cond delay="0"/>
                                          </p:stCondLst>
                                        </p:cTn>
                                        <p:tgtEl>
                                          <p:spTgt spid="6005763">
                                            <p:txEl>
                                              <p:charRg st="28" end="42"/>
                                            </p:txEl>
                                          </p:spTgt>
                                        </p:tgtEl>
                                        <p:attrNameLst>
                                          <p:attrName>style.visibility</p:attrName>
                                        </p:attrNameLst>
                                      </p:cBhvr>
                                      <p:to>
                                        <p:strVal val="visible"/>
                                      </p:to>
                                    </p:set>
                                    <p:anim calcmode="lin" valueType="num">
                                      <p:cBhvr additive="base">
                                        <p:cTn id="25" dur="5000" fill="hold"/>
                                        <p:tgtEl>
                                          <p:spTgt spid="6005763">
                                            <p:txEl>
                                              <p:charRg st="28" end="42"/>
                                            </p:txEl>
                                          </p:spTgt>
                                        </p:tgtEl>
                                        <p:attrNameLst>
                                          <p:attrName>ppt_x</p:attrName>
                                        </p:attrNameLst>
                                      </p:cBhvr>
                                      <p:tavLst>
                                        <p:tav tm="0">
                                          <p:val>
                                            <p:strVal val="#ppt_x"/>
                                          </p:val>
                                        </p:tav>
                                        <p:tav tm="100000">
                                          <p:val>
                                            <p:strVal val="#ppt_x"/>
                                          </p:val>
                                        </p:tav>
                                      </p:tavLst>
                                    </p:anim>
                                    <p:anim calcmode="lin" valueType="num">
                                      <p:cBhvr additive="base">
                                        <p:cTn id="26" dur="5000" fill="hold"/>
                                        <p:tgtEl>
                                          <p:spTgt spid="6005763">
                                            <p:txEl>
                                              <p:charRg st="28" end="4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7" presetClass="entr" presetSubtype="4" fill="hold" grpId="0" nodeType="clickEffect">
                                  <p:stCondLst>
                                    <p:cond delay="0"/>
                                  </p:stCondLst>
                                  <p:childTnLst>
                                    <p:set>
                                      <p:cBhvr>
                                        <p:cTn id="30" dur="1" fill="hold">
                                          <p:stCondLst>
                                            <p:cond delay="0"/>
                                          </p:stCondLst>
                                        </p:cTn>
                                        <p:tgtEl>
                                          <p:spTgt spid="6005763">
                                            <p:txEl>
                                              <p:charRg st="42" end="56"/>
                                            </p:txEl>
                                          </p:spTgt>
                                        </p:tgtEl>
                                        <p:attrNameLst>
                                          <p:attrName>style.visibility</p:attrName>
                                        </p:attrNameLst>
                                      </p:cBhvr>
                                      <p:to>
                                        <p:strVal val="visible"/>
                                      </p:to>
                                    </p:set>
                                    <p:anim calcmode="lin" valueType="num">
                                      <p:cBhvr additive="base">
                                        <p:cTn id="31" dur="5000" fill="hold"/>
                                        <p:tgtEl>
                                          <p:spTgt spid="6005763">
                                            <p:txEl>
                                              <p:charRg st="42" end="56"/>
                                            </p:txEl>
                                          </p:spTgt>
                                        </p:tgtEl>
                                        <p:attrNameLst>
                                          <p:attrName>ppt_x</p:attrName>
                                        </p:attrNameLst>
                                      </p:cBhvr>
                                      <p:tavLst>
                                        <p:tav tm="0">
                                          <p:val>
                                            <p:strVal val="#ppt_x"/>
                                          </p:val>
                                        </p:tav>
                                        <p:tav tm="100000">
                                          <p:val>
                                            <p:strVal val="#ppt_x"/>
                                          </p:val>
                                        </p:tav>
                                      </p:tavLst>
                                    </p:anim>
                                    <p:anim calcmode="lin" valueType="num">
                                      <p:cBhvr additive="base">
                                        <p:cTn id="32" dur="5000" fill="hold"/>
                                        <p:tgtEl>
                                          <p:spTgt spid="6005763">
                                            <p:txEl>
                                              <p:charRg st="42" end="5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7" presetClass="entr" presetSubtype="4" fill="hold" grpId="0" nodeType="clickEffect">
                                  <p:stCondLst>
                                    <p:cond delay="0"/>
                                  </p:stCondLst>
                                  <p:childTnLst>
                                    <p:set>
                                      <p:cBhvr>
                                        <p:cTn id="36" dur="1" fill="hold">
                                          <p:stCondLst>
                                            <p:cond delay="0"/>
                                          </p:stCondLst>
                                        </p:cTn>
                                        <p:tgtEl>
                                          <p:spTgt spid="6005763">
                                            <p:txEl>
                                              <p:charRg st="56" end="84"/>
                                            </p:txEl>
                                          </p:spTgt>
                                        </p:tgtEl>
                                        <p:attrNameLst>
                                          <p:attrName>style.visibility</p:attrName>
                                        </p:attrNameLst>
                                      </p:cBhvr>
                                      <p:to>
                                        <p:strVal val="visible"/>
                                      </p:to>
                                    </p:set>
                                    <p:anim calcmode="lin" valueType="num">
                                      <p:cBhvr additive="base">
                                        <p:cTn id="37" dur="5000" fill="hold"/>
                                        <p:tgtEl>
                                          <p:spTgt spid="6005763">
                                            <p:txEl>
                                              <p:charRg st="56" end="84"/>
                                            </p:txEl>
                                          </p:spTgt>
                                        </p:tgtEl>
                                        <p:attrNameLst>
                                          <p:attrName>ppt_x</p:attrName>
                                        </p:attrNameLst>
                                      </p:cBhvr>
                                      <p:tavLst>
                                        <p:tav tm="0">
                                          <p:val>
                                            <p:strVal val="#ppt_x"/>
                                          </p:val>
                                        </p:tav>
                                        <p:tav tm="100000">
                                          <p:val>
                                            <p:strVal val="#ppt_x"/>
                                          </p:val>
                                        </p:tav>
                                      </p:tavLst>
                                    </p:anim>
                                    <p:anim calcmode="lin" valueType="num">
                                      <p:cBhvr additive="base">
                                        <p:cTn id="38" dur="5000" fill="hold"/>
                                        <p:tgtEl>
                                          <p:spTgt spid="6005763">
                                            <p:txEl>
                                              <p:charRg st="56" end="8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05762" grpId="0" animBg="1"/>
      <p:bldP spid="6005763"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06786" name="标题 6006785"/>
          <p:cNvSpPr>
            <a:spLocks noGrp="1"/>
          </p:cNvSpPr>
          <p:nvPr>
            <p:ph type="title"/>
          </p:nvPr>
        </p:nvSpPr>
        <p:spPr>
          <a:xfrm>
            <a:off x="900113" y="620713"/>
            <a:ext cx="6985000" cy="1027112"/>
          </a:xfrm>
          <a:ln w="25400">
            <a:solidFill>
              <a:srgbClr val="800000"/>
            </a:solidFill>
            <a:miter/>
          </a:ln>
        </p:spPr>
        <p:txBody>
          <a:bodyPr anchor="ctr"/>
          <a:p>
            <a:r>
              <a:rPr lang="zh-CN" altLang="en-US" b="1"/>
              <a:t>抓关键词句拟题目的原则</a:t>
            </a:r>
            <a:endParaRPr lang="zh-CN" altLang="en-US" b="1"/>
          </a:p>
        </p:txBody>
      </p:sp>
      <p:sp>
        <p:nvSpPr>
          <p:cNvPr id="6006787" name="文本占位符 6006786"/>
          <p:cNvSpPr>
            <a:spLocks noGrp="1"/>
          </p:cNvSpPr>
          <p:nvPr>
            <p:ph type="body" idx="1"/>
          </p:nvPr>
        </p:nvSpPr>
        <p:spPr>
          <a:xfrm>
            <a:off x="611188" y="2420938"/>
            <a:ext cx="7558087" cy="3248025"/>
          </a:xfrm>
          <a:ln w="25400" cap="rnd">
            <a:solidFill>
              <a:srgbClr val="FF0000"/>
            </a:solidFill>
            <a:prstDash val="sysDot"/>
            <a:miter/>
          </a:ln>
        </p:spPr>
        <p:txBody>
          <a:bodyPr/>
          <a:p>
            <a:r>
              <a:rPr lang="zh-CN" altLang="en-US" sz="4800" b="1">
                <a:solidFill>
                  <a:srgbClr val="000099"/>
                </a:solidFill>
                <a:latin typeface="楷体_GB2312" pitchFamily="49" charset="-122"/>
                <a:ea typeface="楷体_GB2312" pitchFamily="49" charset="-122"/>
              </a:rPr>
              <a:t>简洁明了</a:t>
            </a:r>
            <a:endParaRPr lang="zh-CN" altLang="en-US" sz="4800" b="1">
              <a:solidFill>
                <a:srgbClr val="000099"/>
              </a:solidFill>
              <a:latin typeface="楷体_GB2312" pitchFamily="49" charset="-122"/>
              <a:ea typeface="楷体_GB2312" pitchFamily="49" charset="-122"/>
            </a:endParaRPr>
          </a:p>
          <a:p>
            <a:r>
              <a:rPr lang="zh-CN" altLang="en-US" sz="4800" b="1">
                <a:solidFill>
                  <a:srgbClr val="000099"/>
                </a:solidFill>
                <a:latin typeface="楷体_GB2312" pitchFamily="49" charset="-122"/>
                <a:ea typeface="楷体_GB2312" pitchFamily="49" charset="-122"/>
              </a:rPr>
              <a:t>所摘短句必须是材料主题的体现或某个撰文角度的反映。 </a:t>
            </a:r>
            <a:endParaRPr lang="zh-CN" altLang="en-US" sz="4800" b="1">
              <a:solidFill>
                <a:srgbClr val="000099"/>
              </a:solidFill>
              <a:latin typeface="楷体_GB2312" pitchFamily="49" charset="-122"/>
              <a:ea typeface="楷体_GB2312" pitchFamily="49" charset="-122"/>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006786"/>
                                        </p:tgtEl>
                                        <p:attrNameLst>
                                          <p:attrName>style.visibility</p:attrName>
                                        </p:attrNameLst>
                                      </p:cBhvr>
                                      <p:to>
                                        <p:strVal val="visible"/>
                                      </p:to>
                                    </p:set>
                                    <p:anim calcmode="lin" valueType="num">
                                      <p:cBhvr additive="base">
                                        <p:cTn id="7" dur="500" fill="hold"/>
                                        <p:tgtEl>
                                          <p:spTgt spid="6006786"/>
                                        </p:tgtEl>
                                        <p:attrNameLst>
                                          <p:attrName>ppt_x</p:attrName>
                                        </p:attrNameLst>
                                      </p:cBhvr>
                                      <p:tavLst>
                                        <p:tav tm="0">
                                          <p:val>
                                            <p:strVal val="#ppt_x"/>
                                          </p:val>
                                        </p:tav>
                                        <p:tav tm="100000">
                                          <p:val>
                                            <p:strVal val="#ppt_x"/>
                                          </p:val>
                                        </p:tav>
                                      </p:tavLst>
                                    </p:anim>
                                    <p:anim calcmode="lin" valueType="num">
                                      <p:cBhvr additive="base">
                                        <p:cTn id="8" dur="500" fill="hold"/>
                                        <p:tgtEl>
                                          <p:spTgt spid="600678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3" presetClass="entr" presetSubtype="16" fill="hold" grpId="0" nodeType="clickEffect">
                                  <p:stCondLst>
                                    <p:cond delay="0"/>
                                  </p:stCondLst>
                                  <p:childTnLst>
                                    <p:set>
                                      <p:cBhvr>
                                        <p:cTn id="12" dur="1" fill="hold">
                                          <p:stCondLst>
                                            <p:cond delay="0"/>
                                          </p:stCondLst>
                                        </p:cTn>
                                        <p:tgtEl>
                                          <p:spTgt spid="6006787"/>
                                        </p:tgtEl>
                                        <p:attrNameLst>
                                          <p:attrName>style.visibility</p:attrName>
                                        </p:attrNameLst>
                                      </p:cBhvr>
                                      <p:to>
                                        <p:strVal val="visible"/>
                                      </p:to>
                                    </p:set>
                                    <p:animEffect transition="in" filter="plus(in)">
                                      <p:cBhvr>
                                        <p:cTn id="13" dur="2000"/>
                                        <p:tgtEl>
                                          <p:spTgt spid="6006787"/>
                                        </p:tgtEl>
                                      </p:cBhvr>
                                    </p:animEffect>
                                  </p:childTnLst>
                                </p:cTn>
                              </p:par>
                            </p:childTnLst>
                          </p:cTn>
                        </p:par>
                      </p:childTnLst>
                    </p:cTn>
                  </p:par>
                  <p:par>
                    <p:cTn id="14" fill="hold">
                      <p:stCondLst>
                        <p:cond delay="indefinite"/>
                      </p:stCondLst>
                      <p:childTnLst>
                        <p:par>
                          <p:cTn id="15" fill="hold">
                            <p:stCondLst>
                              <p:cond delay="0"/>
                            </p:stCondLst>
                            <p:childTnLst>
                              <p:par>
                                <p:cTn id="16" presetID="13" presetClass="entr" presetSubtype="16" fill="hold" grpId="0" nodeType="clickEffect">
                                  <p:stCondLst>
                                    <p:cond delay="0"/>
                                  </p:stCondLst>
                                  <p:childTnLst>
                                    <p:set>
                                      <p:cBhvr>
                                        <p:cTn id="17" dur="1" fill="hold">
                                          <p:stCondLst>
                                            <p:cond delay="0"/>
                                          </p:stCondLst>
                                        </p:cTn>
                                        <p:tgtEl>
                                          <p:spTgt spid="6006787">
                                            <p:txEl>
                                              <p:charRg st="0" end="5"/>
                                            </p:txEl>
                                          </p:spTgt>
                                        </p:tgtEl>
                                        <p:attrNameLst>
                                          <p:attrName>style.visibility</p:attrName>
                                        </p:attrNameLst>
                                      </p:cBhvr>
                                      <p:to>
                                        <p:strVal val="visible"/>
                                      </p:to>
                                    </p:set>
                                    <p:animEffect transition="in" filter="plus(in)">
                                      <p:cBhvr>
                                        <p:cTn id="18" dur="2000"/>
                                        <p:tgtEl>
                                          <p:spTgt spid="6006787">
                                            <p:txEl>
                                              <p:charRg st="0" end="5"/>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3" presetClass="entr" presetSubtype="16" fill="hold" grpId="0" nodeType="clickEffect">
                                  <p:stCondLst>
                                    <p:cond delay="0"/>
                                  </p:stCondLst>
                                  <p:childTnLst>
                                    <p:set>
                                      <p:cBhvr>
                                        <p:cTn id="22" dur="1" fill="hold">
                                          <p:stCondLst>
                                            <p:cond delay="0"/>
                                          </p:stCondLst>
                                        </p:cTn>
                                        <p:tgtEl>
                                          <p:spTgt spid="6006787">
                                            <p:txEl>
                                              <p:charRg st="5" end="32"/>
                                            </p:txEl>
                                          </p:spTgt>
                                        </p:tgtEl>
                                        <p:attrNameLst>
                                          <p:attrName>style.visibility</p:attrName>
                                        </p:attrNameLst>
                                      </p:cBhvr>
                                      <p:to>
                                        <p:strVal val="visible"/>
                                      </p:to>
                                    </p:set>
                                    <p:animEffect transition="in" filter="plus(in)">
                                      <p:cBhvr>
                                        <p:cTn id="23" dur="2000"/>
                                        <p:tgtEl>
                                          <p:spTgt spid="6006787">
                                            <p:txEl>
                                              <p:charRg st="5" end="3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06786" grpId="0" animBg="1"/>
      <p:bldP spid="6006787" grpId="0" animBg="1"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07810" name="文本框 6007809"/>
          <p:cNvSpPr txBox="1"/>
          <p:nvPr/>
        </p:nvSpPr>
        <p:spPr>
          <a:xfrm>
            <a:off x="468313" y="333375"/>
            <a:ext cx="8208962" cy="538163"/>
          </a:xfrm>
          <a:prstGeom prst="rect">
            <a:avLst/>
          </a:prstGeom>
          <a:noFill/>
          <a:ln w="19050" cap="flat" cmpd="sng">
            <a:solidFill>
              <a:srgbClr val="FF6600"/>
            </a:solidFill>
            <a:prstDash val="solid"/>
            <a:miter/>
            <a:headEnd type="none" w="med" len="med"/>
            <a:tailEnd type="none" w="med" len="med"/>
          </a:ln>
        </p:spPr>
        <p:txBody>
          <a:bodyPr>
            <a:spAutoFit/>
          </a:bodyPr>
          <a:p>
            <a:pPr eaLnBrk="0" hangingPunct="0">
              <a:buFont typeface="Arial" panose="020B0604020202020204" pitchFamily="34" charset="0"/>
            </a:pPr>
            <a:r>
              <a:rPr lang="zh-CN" altLang="en-US" sz="2800" b="1">
                <a:latin typeface="华文行楷" pitchFamily="2" charset="-122"/>
                <a:ea typeface="华文行楷" pitchFamily="2" charset="-122"/>
              </a:rPr>
              <a:t>三、抓关键词句，添加前后缀，</a:t>
            </a:r>
            <a:r>
              <a:rPr lang="zh-CN" altLang="en-US" sz="2800" b="1">
                <a:latin typeface="Arial" panose="020B0604020202020204" pitchFamily="34" charset="0"/>
              </a:rPr>
              <a:t>形成观点拟题目</a:t>
            </a:r>
            <a:endParaRPr lang="zh-CN" altLang="en-US" sz="2800" b="1">
              <a:latin typeface="Arial" panose="020B0604020202020204" pitchFamily="34" charset="0"/>
            </a:endParaRPr>
          </a:p>
        </p:txBody>
      </p:sp>
      <p:sp>
        <p:nvSpPr>
          <p:cNvPr id="6007811" name="文本框 6007810"/>
          <p:cNvSpPr txBox="1"/>
          <p:nvPr/>
        </p:nvSpPr>
        <p:spPr>
          <a:xfrm>
            <a:off x="395288" y="1125538"/>
            <a:ext cx="8424862" cy="3995737"/>
          </a:xfrm>
          <a:prstGeom prst="rect">
            <a:avLst/>
          </a:prstGeom>
          <a:noFill/>
          <a:ln w="9525">
            <a:noFill/>
          </a:ln>
        </p:spPr>
        <p:txBody>
          <a:bodyPr>
            <a:spAutoFit/>
          </a:bodyPr>
          <a:p>
            <a:pPr eaLnBrk="0" hangingPunct="0">
              <a:spcBef>
                <a:spcPct val="50000"/>
              </a:spcBef>
              <a:buFont typeface="Arial" panose="020B0604020202020204" pitchFamily="34" charset="0"/>
            </a:pPr>
            <a:r>
              <a:rPr lang="en-US" altLang="zh-CN" sz="3200" b="1">
                <a:solidFill>
                  <a:srgbClr val="000099"/>
                </a:solidFill>
                <a:latin typeface="Arial" panose="020B0604020202020204" pitchFamily="34" charset="0"/>
                <a:ea typeface="楷体_GB2312" pitchFamily="49" charset="-122"/>
              </a:rPr>
              <a:t>      </a:t>
            </a:r>
            <a:r>
              <a:rPr lang="zh-CN" altLang="en-US" sz="2800" b="1">
                <a:solidFill>
                  <a:srgbClr val="000099"/>
                </a:solidFill>
                <a:latin typeface="Arial" panose="020B0604020202020204" pitchFamily="34" charset="0"/>
                <a:ea typeface="楷体_GB2312" pitchFamily="49" charset="-122"/>
              </a:rPr>
              <a:t>人生在世，很多时候都需要我们“放手”，例如事情成功与否有时不受自己控制时，就应承认自己有所不能，这时需要放手；不把现成的答案提供给别人，而是让他从错误中学到东西时，需要放手；为了从失败中成长，为将来积极策划时，需要放手；放手，不比坚持来的容易，它需要直面艰难抉择的勇气，以及权衡得失的智慧、刹那取舍的决断。放手，是选择，不是放弃；是乐观，不是悲观；是在人生路途中转一个弯，甩掉不必要的包袱，轻装上阵。</a:t>
            </a:r>
            <a:r>
              <a:rPr lang="zh-CN" altLang="en-US" sz="2800">
                <a:latin typeface="Arial" panose="020B0604020202020204" pitchFamily="34" charset="0"/>
              </a:rPr>
              <a:t> </a:t>
            </a:r>
            <a:endParaRPr lang="zh-CN" altLang="en-US" sz="2800">
              <a:latin typeface="Arial" panose="020B0604020202020204" pitchFamily="34" charset="0"/>
            </a:endParaRPr>
          </a:p>
        </p:txBody>
      </p:sp>
      <p:sp>
        <p:nvSpPr>
          <p:cNvPr id="6007812" name="文本框 6007811"/>
          <p:cNvSpPr txBox="1"/>
          <p:nvPr/>
        </p:nvSpPr>
        <p:spPr>
          <a:xfrm>
            <a:off x="179388" y="5373688"/>
            <a:ext cx="8785225" cy="1223962"/>
          </a:xfrm>
          <a:prstGeom prst="rect">
            <a:avLst/>
          </a:prstGeom>
          <a:noFill/>
          <a:ln w="25400" cap="flat" cmpd="sng">
            <a:solidFill>
              <a:srgbClr val="800000"/>
            </a:solidFill>
            <a:prstDash val="sysDot"/>
            <a:miter/>
            <a:headEnd type="none" w="med" len="med"/>
            <a:tailEnd type="none" w="med" len="med"/>
          </a:ln>
        </p:spPr>
        <p:txBody>
          <a:bodyPr/>
          <a:p>
            <a:pPr marL="342900" indent="-342900">
              <a:lnSpc>
                <a:spcPct val="90000"/>
              </a:lnSpc>
              <a:spcBef>
                <a:spcPct val="20000"/>
              </a:spcBef>
              <a:buFont typeface="Arial" panose="020B0604020202020204" pitchFamily="34" charset="0"/>
            </a:pPr>
            <a:r>
              <a:rPr lang="en-US" altLang="zh-CN" sz="2800" b="1">
                <a:solidFill>
                  <a:srgbClr val="FF0000"/>
                </a:solidFill>
                <a:latin typeface="Arial" panose="020B0604020202020204" pitchFamily="34" charset="0"/>
              </a:rPr>
              <a:t>《</a:t>
            </a:r>
            <a:r>
              <a:rPr lang="zh-CN" altLang="en-US" sz="2800" b="1">
                <a:solidFill>
                  <a:srgbClr val="FF0000"/>
                </a:solidFill>
                <a:latin typeface="Arial" panose="020B0604020202020204" pitchFamily="34" charset="0"/>
              </a:rPr>
              <a:t>学会放手</a:t>
            </a:r>
            <a:r>
              <a:rPr lang="en-US" altLang="zh-CN" sz="2800" b="1">
                <a:solidFill>
                  <a:srgbClr val="FF0000"/>
                </a:solidFill>
                <a:latin typeface="Arial" panose="020B0604020202020204" pitchFamily="34" charset="0"/>
              </a:rPr>
              <a:t>》《</a:t>
            </a:r>
            <a:r>
              <a:rPr lang="zh-CN" altLang="en-US" sz="2800" b="1">
                <a:solidFill>
                  <a:srgbClr val="FF0000"/>
                </a:solidFill>
                <a:latin typeface="Arial" panose="020B0604020202020204" pitchFamily="34" charset="0"/>
              </a:rPr>
              <a:t>放手也是一种爱</a:t>
            </a:r>
            <a:r>
              <a:rPr lang="en-US" altLang="zh-CN" sz="2800" b="1">
                <a:solidFill>
                  <a:srgbClr val="FF0000"/>
                </a:solidFill>
                <a:latin typeface="Arial" panose="020B0604020202020204" pitchFamily="34" charset="0"/>
              </a:rPr>
              <a:t>》《 </a:t>
            </a:r>
            <a:r>
              <a:rPr lang="zh-CN" altLang="en-US" sz="2800" b="1">
                <a:solidFill>
                  <a:srgbClr val="FF0000"/>
                </a:solidFill>
                <a:latin typeface="Arial" panose="020B0604020202020204" pitchFamily="34" charset="0"/>
              </a:rPr>
              <a:t>绝不放手</a:t>
            </a:r>
            <a:r>
              <a:rPr lang="en-US" altLang="zh-CN" sz="2800" b="1">
                <a:solidFill>
                  <a:srgbClr val="FF0000"/>
                </a:solidFill>
                <a:latin typeface="Arial" panose="020B0604020202020204" pitchFamily="34" charset="0"/>
              </a:rPr>
              <a:t>》《</a:t>
            </a:r>
            <a:r>
              <a:rPr lang="zh-CN" altLang="en-US" sz="2800" b="1">
                <a:solidFill>
                  <a:srgbClr val="FF0000"/>
                </a:solidFill>
                <a:latin typeface="Arial" panose="020B0604020202020204" pitchFamily="34" charset="0"/>
              </a:rPr>
              <a:t>放手不等于放弃</a:t>
            </a:r>
            <a:r>
              <a:rPr lang="en-US" altLang="zh-CN" sz="2800" b="1">
                <a:solidFill>
                  <a:srgbClr val="FF0000"/>
                </a:solidFill>
                <a:latin typeface="Arial" panose="020B0604020202020204" pitchFamily="34" charset="0"/>
              </a:rPr>
              <a:t>》《</a:t>
            </a:r>
            <a:r>
              <a:rPr lang="zh-CN" altLang="en-US" sz="2800" b="1">
                <a:solidFill>
                  <a:srgbClr val="FF0000"/>
                </a:solidFill>
                <a:latin typeface="Arial" panose="020B0604020202020204" pitchFamily="34" charset="0"/>
              </a:rPr>
              <a:t>有一种爱叫放手</a:t>
            </a:r>
            <a:r>
              <a:rPr lang="en-US" altLang="zh-CN" sz="2800" b="1">
                <a:solidFill>
                  <a:srgbClr val="FF0000"/>
                </a:solidFill>
                <a:latin typeface="Arial" panose="020B0604020202020204" pitchFamily="34" charset="0"/>
              </a:rPr>
              <a:t>》《</a:t>
            </a:r>
            <a:r>
              <a:rPr lang="zh-CN" altLang="en-US" sz="2800" b="1">
                <a:solidFill>
                  <a:srgbClr val="FF0000"/>
                </a:solidFill>
                <a:latin typeface="Arial" panose="020B0604020202020204" pitchFamily="34" charset="0"/>
              </a:rPr>
              <a:t>放手</a:t>
            </a:r>
            <a:r>
              <a:rPr lang="en-US" altLang="zh-CN" sz="2800" b="1">
                <a:solidFill>
                  <a:srgbClr val="FF0000"/>
                </a:solidFill>
                <a:latin typeface="Arial" panose="020B0604020202020204" pitchFamily="34" charset="0"/>
              </a:rPr>
              <a:t>——</a:t>
            </a:r>
            <a:r>
              <a:rPr lang="zh-CN" altLang="en-US" sz="2800" b="1">
                <a:solidFill>
                  <a:srgbClr val="FF0000"/>
                </a:solidFill>
                <a:latin typeface="Arial" panose="020B0604020202020204" pitchFamily="34" charset="0"/>
              </a:rPr>
              <a:t>风雨后的晴空</a:t>
            </a:r>
            <a:r>
              <a:rPr lang="en-US" altLang="zh-CN" sz="2800" b="1">
                <a:solidFill>
                  <a:srgbClr val="FF0000"/>
                </a:solidFill>
                <a:latin typeface="Arial" panose="020B0604020202020204" pitchFamily="34" charset="0"/>
              </a:rPr>
              <a:t>》 </a:t>
            </a:r>
            <a:endParaRPr lang="en-US" altLang="zh-CN" sz="2800" b="1">
              <a:solidFill>
                <a:srgbClr val="FF0000"/>
              </a:solidFill>
              <a:latin typeface="Arial" panose="020B0604020202020204" pitchFamily="34" charset="0"/>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007810"/>
                                        </p:tgtEl>
                                        <p:attrNameLst>
                                          <p:attrName>style.visibility</p:attrName>
                                        </p:attrNameLst>
                                      </p:cBhvr>
                                      <p:to>
                                        <p:strVal val="visible"/>
                                      </p:to>
                                    </p:set>
                                    <p:anim calcmode="lin" valueType="num">
                                      <p:cBhvr additive="base">
                                        <p:cTn id="7" dur="500" fill="hold"/>
                                        <p:tgtEl>
                                          <p:spTgt spid="6007810"/>
                                        </p:tgtEl>
                                        <p:attrNameLst>
                                          <p:attrName>ppt_x</p:attrName>
                                        </p:attrNameLst>
                                      </p:cBhvr>
                                      <p:tavLst>
                                        <p:tav tm="0">
                                          <p:val>
                                            <p:strVal val="#ppt_x"/>
                                          </p:val>
                                        </p:tav>
                                        <p:tav tm="100000">
                                          <p:val>
                                            <p:strVal val="#ppt_x"/>
                                          </p:val>
                                        </p:tav>
                                      </p:tavLst>
                                    </p:anim>
                                    <p:anim calcmode="lin" valueType="num">
                                      <p:cBhvr additive="base">
                                        <p:cTn id="8" dur="500" fill="hold"/>
                                        <p:tgtEl>
                                          <p:spTgt spid="600781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6007811"/>
                                        </p:tgtEl>
                                        <p:attrNameLst>
                                          <p:attrName>style.visibility</p:attrName>
                                        </p:attrNameLst>
                                      </p:cBhvr>
                                      <p:to>
                                        <p:strVal val="visible"/>
                                      </p:to>
                                    </p:set>
                                    <p:animEffect transition="in" filter="diamond(in)">
                                      <p:cBhvr>
                                        <p:cTn id="13" dur="2000"/>
                                        <p:tgtEl>
                                          <p:spTgt spid="6007811"/>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6007812"/>
                                        </p:tgtEl>
                                        <p:attrNameLst>
                                          <p:attrName>style.visibility</p:attrName>
                                        </p:attrNameLst>
                                      </p:cBhvr>
                                      <p:to>
                                        <p:strVal val="visible"/>
                                      </p:to>
                                    </p:set>
                                    <p:animEffect transition="in" filter="checkerboard(across)">
                                      <p:cBhvr>
                                        <p:cTn id="18" dur="500"/>
                                        <p:tgtEl>
                                          <p:spTgt spid="60078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07810" grpId="0" animBg="1"/>
      <p:bldP spid="6007811" grpId="0"/>
      <p:bldP spid="60078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44322" name="标题 5944321"/>
          <p:cNvSpPr>
            <a:spLocks noGrp="1"/>
          </p:cNvSpPr>
          <p:nvPr>
            <p:ph type="title"/>
          </p:nvPr>
        </p:nvSpPr>
        <p:spPr>
          <a:xfrm>
            <a:off x="684213" y="333375"/>
            <a:ext cx="7772400" cy="719138"/>
          </a:xfrm>
        </p:spPr>
        <p:txBody>
          <a:bodyPr anchor="ctr"/>
          <a:p>
            <a:r>
              <a:rPr lang="zh-CN" altLang="en-US" sz="4000" b="1" dirty="0">
                <a:solidFill>
                  <a:srgbClr val="FF0000"/>
                </a:solidFill>
              </a:rPr>
              <a:t>往届高考</a:t>
            </a:r>
            <a:r>
              <a:rPr lang="zh-CN" altLang="en-US" sz="4000" b="1">
                <a:solidFill>
                  <a:srgbClr val="FF0000"/>
                </a:solidFill>
              </a:rPr>
              <a:t>满分作文的题目</a:t>
            </a:r>
            <a:endParaRPr lang="zh-CN" altLang="en-US" sz="4000" b="1">
              <a:solidFill>
                <a:srgbClr val="FF0000"/>
              </a:solidFill>
            </a:endParaRPr>
          </a:p>
        </p:txBody>
      </p:sp>
      <p:sp>
        <p:nvSpPr>
          <p:cNvPr id="5944323" name="文本占位符 5944322"/>
          <p:cNvSpPr>
            <a:spLocks noGrp="1"/>
          </p:cNvSpPr>
          <p:nvPr>
            <p:ph type="body" idx="1"/>
          </p:nvPr>
        </p:nvSpPr>
        <p:spPr>
          <a:xfrm>
            <a:off x="684213" y="1125538"/>
            <a:ext cx="7772400" cy="5472112"/>
          </a:xfrm>
        </p:spPr>
        <p:txBody>
          <a:bodyPr/>
          <a:p>
            <a:pPr>
              <a:lnSpc>
                <a:spcPct val="80000"/>
              </a:lnSpc>
            </a:pPr>
            <a:r>
              <a:rPr lang="en-US" altLang="zh-CN" sz="2000" b="1"/>
              <a:t>        24.</a:t>
            </a:r>
            <a:r>
              <a:rPr lang="zh-CN" altLang="en-US" sz="2000" b="1"/>
              <a:t>醉心于古文化研究的英国历史学家汤因比曾经说过，如果可以选择出生的时代与地点，他愿意出生在公元一世纪的中国新疆，因为当时那里处于佛教文化、印度文化、希腊文化、波斯文化和中国文化等多种文化的交汇地带。</a:t>
            </a:r>
            <a:endParaRPr lang="zh-CN" altLang="en-US" sz="2000" b="1"/>
          </a:p>
          <a:p>
            <a:pPr>
              <a:lnSpc>
                <a:spcPct val="80000"/>
              </a:lnSpc>
            </a:pPr>
            <a:r>
              <a:rPr lang="zh-CN" altLang="en-US" sz="2000" b="1"/>
              <a:t>        居里夫人在写给他外甥女的信上说：“你写信对我说，你愿意生在一世纪以前</a:t>
            </a:r>
            <a:r>
              <a:rPr lang="en-US" altLang="zh-CN" sz="2000" b="1">
                <a:latin typeface="Arial" panose="020B0604020202020204" pitchFamily="34" charset="0"/>
              </a:rPr>
              <a:t>……</a:t>
            </a:r>
            <a:r>
              <a:rPr lang="zh-CN" altLang="en-US" sz="2000" b="1"/>
              <a:t>伊雷娜刚对我肯定地说过，她宁可生的晚些生在未来的世纪里。我以前，人们在每一个时期都可以过有趣而且有用的生活。”</a:t>
            </a:r>
            <a:r>
              <a:rPr lang="en-US" altLang="zh-CN" sz="2000" b="1"/>
              <a:t> </a:t>
            </a:r>
            <a:endParaRPr lang="en-US" altLang="zh-CN" sz="2000" b="1"/>
          </a:p>
          <a:p>
            <a:pPr>
              <a:lnSpc>
                <a:spcPct val="80000"/>
              </a:lnSpc>
            </a:pPr>
            <a:r>
              <a:rPr lang="en-US" altLang="zh-CN" sz="2000" b="1"/>
              <a:t>        </a:t>
            </a:r>
            <a:r>
              <a:rPr lang="zh-CN" altLang="en-US" sz="2000" b="1"/>
              <a:t>上面的材料引发了你怎样的思考？请结合自己的体验与感悟，写一篇文章。要求：</a:t>
            </a:r>
            <a:r>
              <a:rPr lang="en-US" altLang="zh-CN" sz="2000" b="1"/>
              <a:t>①</a:t>
            </a:r>
            <a:r>
              <a:rPr lang="zh-CN" altLang="en-US" sz="2000" b="1"/>
              <a:t>自选角度，自拟标题，自定文体。 </a:t>
            </a:r>
            <a:r>
              <a:rPr lang="en-US" altLang="zh-CN" sz="2000" b="1"/>
              <a:t>②</a:t>
            </a:r>
            <a:r>
              <a:rPr lang="zh-CN" altLang="en-US" sz="2000" b="1"/>
              <a:t>不少于</a:t>
            </a:r>
            <a:r>
              <a:rPr lang="en-US" altLang="zh-CN" sz="2000" b="1"/>
              <a:t>800</a:t>
            </a:r>
            <a:r>
              <a:rPr lang="zh-CN" altLang="en-US" sz="2000" b="1"/>
              <a:t>字。</a:t>
            </a:r>
            <a:r>
              <a:rPr lang="en-US" altLang="zh-CN" sz="2000" b="1"/>
              <a:t>③</a:t>
            </a:r>
            <a:r>
              <a:rPr lang="zh-CN" altLang="en-US" sz="2000" b="1"/>
              <a:t>不得套作，不得抄袭。</a:t>
            </a:r>
            <a:endParaRPr lang="zh-CN" altLang="en-US" sz="2000" b="1"/>
          </a:p>
          <a:p>
            <a:pPr>
              <a:lnSpc>
                <a:spcPct val="80000"/>
              </a:lnSpc>
            </a:pPr>
            <a:r>
              <a:rPr lang="zh-CN" altLang="en-US" sz="2000" b="1"/>
              <a:t>        </a:t>
            </a:r>
            <a:r>
              <a:rPr lang="zh-CN" altLang="en-US" sz="2000" b="1">
                <a:solidFill>
                  <a:srgbClr val="FF0000"/>
                </a:solidFill>
              </a:rPr>
              <a:t>满分文题目：</a:t>
            </a:r>
            <a:endParaRPr lang="zh-CN" altLang="en-US" sz="2000" b="1">
              <a:solidFill>
                <a:srgbClr val="FF0000"/>
              </a:solidFill>
            </a:endParaRPr>
          </a:p>
          <a:p>
            <a:pPr>
              <a:lnSpc>
                <a:spcPct val="80000"/>
              </a:lnSpc>
            </a:pPr>
            <a:r>
              <a:rPr lang="zh-CN" altLang="en-US" sz="2000" b="1"/>
              <a:t>        </a:t>
            </a:r>
            <a:r>
              <a:rPr lang="en-US" altLang="zh-CN" sz="2000" b="1"/>
              <a:t>1.</a:t>
            </a:r>
            <a:r>
              <a:rPr lang="zh-CN" altLang="en-US" sz="2000" b="1"/>
              <a:t>生逢其时</a:t>
            </a:r>
            <a:endParaRPr lang="zh-CN" altLang="en-US" sz="2000" b="1"/>
          </a:p>
          <a:p>
            <a:pPr>
              <a:lnSpc>
                <a:spcPct val="80000"/>
              </a:lnSpc>
            </a:pPr>
            <a:r>
              <a:rPr lang="zh-CN" altLang="en-US" sz="2000" b="1"/>
              <a:t>        </a:t>
            </a:r>
            <a:r>
              <a:rPr lang="en-US" altLang="zh-CN" sz="2000" b="1"/>
              <a:t>2.</a:t>
            </a:r>
            <a:r>
              <a:rPr lang="zh-CN" altLang="en-US" sz="2000" b="1"/>
              <a:t>我想生活在唐朝</a:t>
            </a:r>
            <a:endParaRPr lang="zh-CN" altLang="en-US" sz="2000" b="1"/>
          </a:p>
          <a:p>
            <a:pPr>
              <a:lnSpc>
                <a:spcPct val="80000"/>
              </a:lnSpc>
            </a:pPr>
            <a:r>
              <a:rPr lang="zh-CN" altLang="en-US" sz="2000" b="1"/>
              <a:t>        </a:t>
            </a:r>
            <a:r>
              <a:rPr lang="en-US" altLang="zh-CN" sz="2000" b="1"/>
              <a:t>3.</a:t>
            </a:r>
            <a:r>
              <a:rPr lang="zh-CN" altLang="en-US" sz="2000" b="1"/>
              <a:t>各有千秋</a:t>
            </a:r>
            <a:endParaRPr lang="zh-CN" altLang="en-US" sz="2000" b="1"/>
          </a:p>
          <a:p>
            <a:pPr>
              <a:lnSpc>
                <a:spcPct val="80000"/>
              </a:lnSpc>
            </a:pPr>
            <a:r>
              <a:rPr lang="zh-CN" altLang="en-US" sz="2000" b="1"/>
              <a:t>        </a:t>
            </a:r>
            <a:r>
              <a:rPr lang="en-US" altLang="zh-CN" sz="2000" b="1"/>
              <a:t>4.</a:t>
            </a:r>
            <a:r>
              <a:rPr lang="zh-CN" altLang="en-US" sz="2000" b="1"/>
              <a:t>生不必逢时</a:t>
            </a:r>
            <a:endParaRPr lang="zh-CN" altLang="en-US" sz="2000" b="1"/>
          </a:p>
          <a:p>
            <a:pPr>
              <a:lnSpc>
                <a:spcPct val="80000"/>
              </a:lnSpc>
            </a:pPr>
            <a:r>
              <a:rPr lang="zh-CN" altLang="en-US" sz="2000" b="1"/>
              <a:t>        </a:t>
            </a:r>
            <a:r>
              <a:rPr lang="en-US" altLang="zh-CN" sz="2000" b="1"/>
              <a:t>5.</a:t>
            </a:r>
            <a:r>
              <a:rPr lang="zh-CN" altLang="en-US" sz="2000" b="1"/>
              <a:t>我爱这时代</a:t>
            </a:r>
            <a:endParaRPr lang="zh-CN" altLang="en-US" sz="2000" b="1"/>
          </a:p>
          <a:p>
            <a:pPr>
              <a:lnSpc>
                <a:spcPct val="80000"/>
              </a:lnSpc>
            </a:pPr>
            <a:r>
              <a:rPr lang="zh-CN" altLang="en-US" sz="2000" b="1"/>
              <a:t>        </a:t>
            </a:r>
            <a:r>
              <a:rPr lang="en-US" altLang="zh-CN" sz="2000" b="1"/>
              <a:t>6.</a:t>
            </a:r>
            <a:r>
              <a:rPr lang="zh-CN" altLang="en-US" sz="2000" b="1"/>
              <a:t>生于此岸，心无岸</a:t>
            </a:r>
            <a:endParaRPr lang="zh-CN" altLang="en-US" sz="2000" b="1"/>
          </a:p>
          <a:p>
            <a:pPr>
              <a:lnSpc>
                <a:spcPct val="80000"/>
              </a:lnSpc>
            </a:pPr>
            <a:endParaRPr lang="zh-CN" altLang="en-US" sz="2000" b="1"/>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944322"/>
                                        </p:tgtEl>
                                        <p:attrNameLst>
                                          <p:attrName>style.visibility</p:attrName>
                                        </p:attrNameLst>
                                      </p:cBhvr>
                                      <p:to>
                                        <p:strVal val="visible"/>
                                      </p:to>
                                    </p:set>
                                    <p:anim calcmode="lin" valueType="num">
                                      <p:cBhvr additive="base">
                                        <p:cTn id="7" dur="500" fill="hold"/>
                                        <p:tgtEl>
                                          <p:spTgt spid="5944322"/>
                                        </p:tgtEl>
                                        <p:attrNameLst>
                                          <p:attrName>ppt_x</p:attrName>
                                        </p:attrNameLst>
                                      </p:cBhvr>
                                      <p:tavLst>
                                        <p:tav tm="0">
                                          <p:val>
                                            <p:strVal val="#ppt_x"/>
                                          </p:val>
                                        </p:tav>
                                        <p:tav tm="100000">
                                          <p:val>
                                            <p:strVal val="#ppt_x"/>
                                          </p:val>
                                        </p:tav>
                                      </p:tavLst>
                                    </p:anim>
                                    <p:anim calcmode="lin" valueType="num">
                                      <p:cBhvr additive="base">
                                        <p:cTn id="8" dur="500" fill="hold"/>
                                        <p:tgtEl>
                                          <p:spTgt spid="594432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5944323">
                                            <p:txEl>
                                              <p:charRg st="0" end="110"/>
                                            </p:txEl>
                                          </p:spTgt>
                                        </p:tgtEl>
                                        <p:attrNameLst>
                                          <p:attrName>style.visibility</p:attrName>
                                        </p:attrNameLst>
                                      </p:cBhvr>
                                      <p:to>
                                        <p:strVal val="visible"/>
                                      </p:to>
                                    </p:set>
                                    <p:anim calcmode="lin" valueType="num">
                                      <p:cBhvr additive="base">
                                        <p:cTn id="13" dur="5000" fill="hold"/>
                                        <p:tgtEl>
                                          <p:spTgt spid="5944323">
                                            <p:txEl>
                                              <p:charRg st="0" end="110"/>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5944323">
                                            <p:txEl>
                                              <p:charRg st="0" end="11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5944323">
                                            <p:txEl>
                                              <p:charRg st="110" end="211"/>
                                            </p:txEl>
                                          </p:spTgt>
                                        </p:tgtEl>
                                        <p:attrNameLst>
                                          <p:attrName>style.visibility</p:attrName>
                                        </p:attrNameLst>
                                      </p:cBhvr>
                                      <p:to>
                                        <p:strVal val="visible"/>
                                      </p:to>
                                    </p:set>
                                    <p:anim calcmode="lin" valueType="num">
                                      <p:cBhvr additive="base">
                                        <p:cTn id="19" dur="5000" fill="hold"/>
                                        <p:tgtEl>
                                          <p:spTgt spid="5944323">
                                            <p:txEl>
                                              <p:charRg st="110" end="211"/>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5944323">
                                            <p:txEl>
                                              <p:charRg st="110" end="21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grpId="0" nodeType="clickEffect">
                                  <p:stCondLst>
                                    <p:cond delay="0"/>
                                  </p:stCondLst>
                                  <p:childTnLst>
                                    <p:set>
                                      <p:cBhvr>
                                        <p:cTn id="24" dur="1" fill="hold">
                                          <p:stCondLst>
                                            <p:cond delay="0"/>
                                          </p:stCondLst>
                                        </p:cTn>
                                        <p:tgtEl>
                                          <p:spTgt spid="5944323">
                                            <p:txEl>
                                              <p:charRg st="211" end="293"/>
                                            </p:txEl>
                                          </p:spTgt>
                                        </p:tgtEl>
                                        <p:attrNameLst>
                                          <p:attrName>style.visibility</p:attrName>
                                        </p:attrNameLst>
                                      </p:cBhvr>
                                      <p:to>
                                        <p:strVal val="visible"/>
                                      </p:to>
                                    </p:set>
                                    <p:anim calcmode="lin" valueType="num">
                                      <p:cBhvr additive="base">
                                        <p:cTn id="25" dur="5000" fill="hold"/>
                                        <p:tgtEl>
                                          <p:spTgt spid="5944323">
                                            <p:txEl>
                                              <p:charRg st="211" end="293"/>
                                            </p:txEl>
                                          </p:spTgt>
                                        </p:tgtEl>
                                        <p:attrNameLst>
                                          <p:attrName>ppt_x</p:attrName>
                                        </p:attrNameLst>
                                      </p:cBhvr>
                                      <p:tavLst>
                                        <p:tav tm="0">
                                          <p:val>
                                            <p:strVal val="#ppt_x"/>
                                          </p:val>
                                        </p:tav>
                                        <p:tav tm="100000">
                                          <p:val>
                                            <p:strVal val="#ppt_x"/>
                                          </p:val>
                                        </p:tav>
                                      </p:tavLst>
                                    </p:anim>
                                    <p:anim calcmode="lin" valueType="num">
                                      <p:cBhvr additive="base">
                                        <p:cTn id="26" dur="5000" fill="hold"/>
                                        <p:tgtEl>
                                          <p:spTgt spid="5944323">
                                            <p:txEl>
                                              <p:charRg st="211" end="29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7" presetClass="entr" presetSubtype="4" fill="hold" grpId="0" nodeType="clickEffect">
                                  <p:stCondLst>
                                    <p:cond delay="0"/>
                                  </p:stCondLst>
                                  <p:childTnLst>
                                    <p:set>
                                      <p:cBhvr>
                                        <p:cTn id="30" dur="1" fill="hold">
                                          <p:stCondLst>
                                            <p:cond delay="0"/>
                                          </p:stCondLst>
                                        </p:cTn>
                                        <p:tgtEl>
                                          <p:spTgt spid="5944323">
                                            <p:txEl>
                                              <p:charRg st="293" end="308"/>
                                            </p:txEl>
                                          </p:spTgt>
                                        </p:tgtEl>
                                        <p:attrNameLst>
                                          <p:attrName>style.visibility</p:attrName>
                                        </p:attrNameLst>
                                      </p:cBhvr>
                                      <p:to>
                                        <p:strVal val="visible"/>
                                      </p:to>
                                    </p:set>
                                    <p:anim calcmode="lin" valueType="num">
                                      <p:cBhvr additive="base">
                                        <p:cTn id="31" dur="5000" fill="hold"/>
                                        <p:tgtEl>
                                          <p:spTgt spid="5944323">
                                            <p:txEl>
                                              <p:charRg st="293" end="308"/>
                                            </p:txEl>
                                          </p:spTgt>
                                        </p:tgtEl>
                                        <p:attrNameLst>
                                          <p:attrName>ppt_x</p:attrName>
                                        </p:attrNameLst>
                                      </p:cBhvr>
                                      <p:tavLst>
                                        <p:tav tm="0">
                                          <p:val>
                                            <p:strVal val="#ppt_x"/>
                                          </p:val>
                                        </p:tav>
                                        <p:tav tm="100000">
                                          <p:val>
                                            <p:strVal val="#ppt_x"/>
                                          </p:val>
                                        </p:tav>
                                      </p:tavLst>
                                    </p:anim>
                                    <p:anim calcmode="lin" valueType="num">
                                      <p:cBhvr additive="base">
                                        <p:cTn id="32" dur="5000" fill="hold"/>
                                        <p:tgtEl>
                                          <p:spTgt spid="5944323">
                                            <p:txEl>
                                              <p:charRg st="293" end="30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7" presetClass="entr" presetSubtype="4" fill="hold" grpId="0" nodeType="clickEffect">
                                  <p:stCondLst>
                                    <p:cond delay="0"/>
                                  </p:stCondLst>
                                  <p:childTnLst>
                                    <p:set>
                                      <p:cBhvr>
                                        <p:cTn id="36" dur="1" fill="hold">
                                          <p:stCondLst>
                                            <p:cond delay="0"/>
                                          </p:stCondLst>
                                        </p:cTn>
                                        <p:tgtEl>
                                          <p:spTgt spid="5944323">
                                            <p:txEl>
                                              <p:charRg st="308" end="323"/>
                                            </p:txEl>
                                          </p:spTgt>
                                        </p:tgtEl>
                                        <p:attrNameLst>
                                          <p:attrName>style.visibility</p:attrName>
                                        </p:attrNameLst>
                                      </p:cBhvr>
                                      <p:to>
                                        <p:strVal val="visible"/>
                                      </p:to>
                                    </p:set>
                                    <p:anim calcmode="lin" valueType="num">
                                      <p:cBhvr additive="base">
                                        <p:cTn id="37" dur="5000" fill="hold"/>
                                        <p:tgtEl>
                                          <p:spTgt spid="5944323">
                                            <p:txEl>
                                              <p:charRg st="308" end="323"/>
                                            </p:txEl>
                                          </p:spTgt>
                                        </p:tgtEl>
                                        <p:attrNameLst>
                                          <p:attrName>ppt_x</p:attrName>
                                        </p:attrNameLst>
                                      </p:cBhvr>
                                      <p:tavLst>
                                        <p:tav tm="0">
                                          <p:val>
                                            <p:strVal val="#ppt_x"/>
                                          </p:val>
                                        </p:tav>
                                        <p:tav tm="100000">
                                          <p:val>
                                            <p:strVal val="#ppt_x"/>
                                          </p:val>
                                        </p:tav>
                                      </p:tavLst>
                                    </p:anim>
                                    <p:anim calcmode="lin" valueType="num">
                                      <p:cBhvr additive="base">
                                        <p:cTn id="38" dur="5000" fill="hold"/>
                                        <p:tgtEl>
                                          <p:spTgt spid="5944323">
                                            <p:txEl>
                                              <p:charRg st="308" end="323"/>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7" presetClass="entr" presetSubtype="4" fill="hold" grpId="0" nodeType="clickEffect">
                                  <p:stCondLst>
                                    <p:cond delay="0"/>
                                  </p:stCondLst>
                                  <p:childTnLst>
                                    <p:set>
                                      <p:cBhvr>
                                        <p:cTn id="42" dur="1" fill="hold">
                                          <p:stCondLst>
                                            <p:cond delay="0"/>
                                          </p:stCondLst>
                                        </p:cTn>
                                        <p:tgtEl>
                                          <p:spTgt spid="5944323">
                                            <p:txEl>
                                              <p:charRg st="323" end="341"/>
                                            </p:txEl>
                                          </p:spTgt>
                                        </p:tgtEl>
                                        <p:attrNameLst>
                                          <p:attrName>style.visibility</p:attrName>
                                        </p:attrNameLst>
                                      </p:cBhvr>
                                      <p:to>
                                        <p:strVal val="visible"/>
                                      </p:to>
                                    </p:set>
                                    <p:anim calcmode="lin" valueType="num">
                                      <p:cBhvr additive="base">
                                        <p:cTn id="43" dur="5000" fill="hold"/>
                                        <p:tgtEl>
                                          <p:spTgt spid="5944323">
                                            <p:txEl>
                                              <p:charRg st="323" end="341"/>
                                            </p:txEl>
                                          </p:spTgt>
                                        </p:tgtEl>
                                        <p:attrNameLst>
                                          <p:attrName>ppt_x</p:attrName>
                                        </p:attrNameLst>
                                      </p:cBhvr>
                                      <p:tavLst>
                                        <p:tav tm="0">
                                          <p:val>
                                            <p:strVal val="#ppt_x"/>
                                          </p:val>
                                        </p:tav>
                                        <p:tav tm="100000">
                                          <p:val>
                                            <p:strVal val="#ppt_x"/>
                                          </p:val>
                                        </p:tav>
                                      </p:tavLst>
                                    </p:anim>
                                    <p:anim calcmode="lin" valueType="num">
                                      <p:cBhvr additive="base">
                                        <p:cTn id="44" dur="5000" fill="hold"/>
                                        <p:tgtEl>
                                          <p:spTgt spid="5944323">
                                            <p:txEl>
                                              <p:charRg st="323" end="34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7" presetClass="entr" presetSubtype="4" fill="hold" grpId="0" nodeType="clickEffect">
                                  <p:stCondLst>
                                    <p:cond delay="0"/>
                                  </p:stCondLst>
                                  <p:childTnLst>
                                    <p:set>
                                      <p:cBhvr>
                                        <p:cTn id="48" dur="1" fill="hold">
                                          <p:stCondLst>
                                            <p:cond delay="0"/>
                                          </p:stCondLst>
                                        </p:cTn>
                                        <p:tgtEl>
                                          <p:spTgt spid="5944323">
                                            <p:txEl>
                                              <p:charRg st="341" end="356"/>
                                            </p:txEl>
                                          </p:spTgt>
                                        </p:tgtEl>
                                        <p:attrNameLst>
                                          <p:attrName>style.visibility</p:attrName>
                                        </p:attrNameLst>
                                      </p:cBhvr>
                                      <p:to>
                                        <p:strVal val="visible"/>
                                      </p:to>
                                    </p:set>
                                    <p:anim calcmode="lin" valueType="num">
                                      <p:cBhvr additive="base">
                                        <p:cTn id="49" dur="5000" fill="hold"/>
                                        <p:tgtEl>
                                          <p:spTgt spid="5944323">
                                            <p:txEl>
                                              <p:charRg st="341" end="356"/>
                                            </p:txEl>
                                          </p:spTgt>
                                        </p:tgtEl>
                                        <p:attrNameLst>
                                          <p:attrName>ppt_x</p:attrName>
                                        </p:attrNameLst>
                                      </p:cBhvr>
                                      <p:tavLst>
                                        <p:tav tm="0">
                                          <p:val>
                                            <p:strVal val="#ppt_x"/>
                                          </p:val>
                                        </p:tav>
                                        <p:tav tm="100000">
                                          <p:val>
                                            <p:strVal val="#ppt_x"/>
                                          </p:val>
                                        </p:tav>
                                      </p:tavLst>
                                    </p:anim>
                                    <p:anim calcmode="lin" valueType="num">
                                      <p:cBhvr additive="base">
                                        <p:cTn id="50" dur="5000" fill="hold"/>
                                        <p:tgtEl>
                                          <p:spTgt spid="5944323">
                                            <p:txEl>
                                              <p:charRg st="341" end="35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7" presetClass="entr" presetSubtype="4" fill="hold" grpId="0" nodeType="clickEffect">
                                  <p:stCondLst>
                                    <p:cond delay="0"/>
                                  </p:stCondLst>
                                  <p:childTnLst>
                                    <p:set>
                                      <p:cBhvr>
                                        <p:cTn id="54" dur="1" fill="hold">
                                          <p:stCondLst>
                                            <p:cond delay="0"/>
                                          </p:stCondLst>
                                        </p:cTn>
                                        <p:tgtEl>
                                          <p:spTgt spid="5944323">
                                            <p:txEl>
                                              <p:charRg st="356" end="372"/>
                                            </p:txEl>
                                          </p:spTgt>
                                        </p:tgtEl>
                                        <p:attrNameLst>
                                          <p:attrName>style.visibility</p:attrName>
                                        </p:attrNameLst>
                                      </p:cBhvr>
                                      <p:to>
                                        <p:strVal val="visible"/>
                                      </p:to>
                                    </p:set>
                                    <p:anim calcmode="lin" valueType="num">
                                      <p:cBhvr additive="base">
                                        <p:cTn id="55" dur="5000" fill="hold"/>
                                        <p:tgtEl>
                                          <p:spTgt spid="5944323">
                                            <p:txEl>
                                              <p:charRg st="356" end="372"/>
                                            </p:txEl>
                                          </p:spTgt>
                                        </p:tgtEl>
                                        <p:attrNameLst>
                                          <p:attrName>ppt_x</p:attrName>
                                        </p:attrNameLst>
                                      </p:cBhvr>
                                      <p:tavLst>
                                        <p:tav tm="0">
                                          <p:val>
                                            <p:strVal val="#ppt_x"/>
                                          </p:val>
                                        </p:tav>
                                        <p:tav tm="100000">
                                          <p:val>
                                            <p:strVal val="#ppt_x"/>
                                          </p:val>
                                        </p:tav>
                                      </p:tavLst>
                                    </p:anim>
                                    <p:anim calcmode="lin" valueType="num">
                                      <p:cBhvr additive="base">
                                        <p:cTn id="56" dur="5000" fill="hold"/>
                                        <p:tgtEl>
                                          <p:spTgt spid="5944323">
                                            <p:txEl>
                                              <p:charRg st="356" end="372"/>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7" presetClass="entr" presetSubtype="4" fill="hold" grpId="0" nodeType="clickEffect">
                                  <p:stCondLst>
                                    <p:cond delay="0"/>
                                  </p:stCondLst>
                                  <p:childTnLst>
                                    <p:set>
                                      <p:cBhvr>
                                        <p:cTn id="60" dur="1" fill="hold">
                                          <p:stCondLst>
                                            <p:cond delay="0"/>
                                          </p:stCondLst>
                                        </p:cTn>
                                        <p:tgtEl>
                                          <p:spTgt spid="5944323">
                                            <p:txEl>
                                              <p:charRg st="372" end="388"/>
                                            </p:txEl>
                                          </p:spTgt>
                                        </p:tgtEl>
                                        <p:attrNameLst>
                                          <p:attrName>style.visibility</p:attrName>
                                        </p:attrNameLst>
                                      </p:cBhvr>
                                      <p:to>
                                        <p:strVal val="visible"/>
                                      </p:to>
                                    </p:set>
                                    <p:anim calcmode="lin" valueType="num">
                                      <p:cBhvr additive="base">
                                        <p:cTn id="61" dur="5000" fill="hold"/>
                                        <p:tgtEl>
                                          <p:spTgt spid="5944323">
                                            <p:txEl>
                                              <p:charRg st="372" end="388"/>
                                            </p:txEl>
                                          </p:spTgt>
                                        </p:tgtEl>
                                        <p:attrNameLst>
                                          <p:attrName>ppt_x</p:attrName>
                                        </p:attrNameLst>
                                      </p:cBhvr>
                                      <p:tavLst>
                                        <p:tav tm="0">
                                          <p:val>
                                            <p:strVal val="#ppt_x"/>
                                          </p:val>
                                        </p:tav>
                                        <p:tav tm="100000">
                                          <p:val>
                                            <p:strVal val="#ppt_x"/>
                                          </p:val>
                                        </p:tav>
                                      </p:tavLst>
                                    </p:anim>
                                    <p:anim calcmode="lin" valueType="num">
                                      <p:cBhvr additive="base">
                                        <p:cTn id="62" dur="5000" fill="hold"/>
                                        <p:tgtEl>
                                          <p:spTgt spid="5944323">
                                            <p:txEl>
                                              <p:charRg st="372" end="388"/>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7" presetClass="entr" presetSubtype="4" fill="hold" grpId="0" nodeType="clickEffect">
                                  <p:stCondLst>
                                    <p:cond delay="0"/>
                                  </p:stCondLst>
                                  <p:childTnLst>
                                    <p:set>
                                      <p:cBhvr>
                                        <p:cTn id="66" dur="1" fill="hold">
                                          <p:stCondLst>
                                            <p:cond delay="0"/>
                                          </p:stCondLst>
                                        </p:cTn>
                                        <p:tgtEl>
                                          <p:spTgt spid="5944323">
                                            <p:txEl>
                                              <p:charRg st="388" end="407"/>
                                            </p:txEl>
                                          </p:spTgt>
                                        </p:tgtEl>
                                        <p:attrNameLst>
                                          <p:attrName>style.visibility</p:attrName>
                                        </p:attrNameLst>
                                      </p:cBhvr>
                                      <p:to>
                                        <p:strVal val="visible"/>
                                      </p:to>
                                    </p:set>
                                    <p:anim calcmode="lin" valueType="num">
                                      <p:cBhvr additive="base">
                                        <p:cTn id="67" dur="5000" fill="hold"/>
                                        <p:tgtEl>
                                          <p:spTgt spid="5944323">
                                            <p:txEl>
                                              <p:charRg st="388" end="407"/>
                                            </p:txEl>
                                          </p:spTgt>
                                        </p:tgtEl>
                                        <p:attrNameLst>
                                          <p:attrName>ppt_x</p:attrName>
                                        </p:attrNameLst>
                                      </p:cBhvr>
                                      <p:tavLst>
                                        <p:tav tm="0">
                                          <p:val>
                                            <p:strVal val="#ppt_x"/>
                                          </p:val>
                                        </p:tav>
                                        <p:tav tm="100000">
                                          <p:val>
                                            <p:strVal val="#ppt_x"/>
                                          </p:val>
                                        </p:tav>
                                      </p:tavLst>
                                    </p:anim>
                                    <p:anim calcmode="lin" valueType="num">
                                      <p:cBhvr additive="base">
                                        <p:cTn id="68" dur="5000" fill="hold"/>
                                        <p:tgtEl>
                                          <p:spTgt spid="5944323">
                                            <p:txEl>
                                              <p:charRg st="388" end="40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44322" grpId="0"/>
      <p:bldP spid="5944323"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08834" name="标题 6008833"/>
          <p:cNvSpPr>
            <a:spLocks noGrp="1"/>
          </p:cNvSpPr>
          <p:nvPr>
            <p:ph type="title"/>
          </p:nvPr>
        </p:nvSpPr>
        <p:spPr>
          <a:xfrm>
            <a:off x="1908175" y="115888"/>
            <a:ext cx="4392613" cy="792162"/>
          </a:xfrm>
          <a:ln w="25400" cap="rnd">
            <a:solidFill>
              <a:srgbClr val="FF0000"/>
            </a:solidFill>
            <a:prstDash val="sysDot"/>
            <a:miter/>
          </a:ln>
        </p:spPr>
        <p:txBody>
          <a:bodyPr anchor="ctr"/>
          <a:p>
            <a:r>
              <a:rPr lang="zh-CN" altLang="en-US" b="1"/>
              <a:t>走进高考</a:t>
            </a:r>
            <a:endParaRPr lang="zh-CN" altLang="en-US" b="1"/>
          </a:p>
        </p:txBody>
      </p:sp>
      <p:sp>
        <p:nvSpPr>
          <p:cNvPr id="6008835" name="文本框 6008834"/>
          <p:cNvSpPr txBox="1"/>
          <p:nvPr/>
        </p:nvSpPr>
        <p:spPr>
          <a:xfrm>
            <a:off x="395288" y="1052513"/>
            <a:ext cx="8280400" cy="2592387"/>
          </a:xfrm>
          <a:prstGeom prst="rect">
            <a:avLst/>
          </a:prstGeom>
          <a:noFill/>
          <a:ln w="9525">
            <a:noFill/>
          </a:ln>
        </p:spPr>
        <p:txBody>
          <a:bodyPr/>
          <a:p>
            <a:pPr marL="342900" indent="-342900">
              <a:lnSpc>
                <a:spcPct val="90000"/>
              </a:lnSpc>
              <a:spcBef>
                <a:spcPct val="50000"/>
              </a:spcBef>
              <a:buFont typeface="Arial" panose="020B0604020202020204" pitchFamily="34" charset="0"/>
            </a:pPr>
            <a:r>
              <a:rPr lang="zh-CN" altLang="en-US" sz="3200">
                <a:latin typeface="Arial" panose="020B0604020202020204" pitchFamily="34" charset="0"/>
              </a:rPr>
              <a:t>　       </a:t>
            </a:r>
            <a:r>
              <a:rPr lang="zh-CN" altLang="en-US" sz="3600" b="1">
                <a:solidFill>
                  <a:srgbClr val="000099"/>
                </a:solidFill>
                <a:latin typeface="楷体_GB2312" pitchFamily="49" charset="-122"/>
                <a:ea typeface="楷体_GB2312" pitchFamily="49" charset="-122"/>
              </a:rPr>
              <a:t>人生的一切变化，一切魅力，一切美都是由光明和阴影构成的。 </a:t>
            </a:r>
            <a:br>
              <a:rPr lang="zh-CN" altLang="en-US" sz="3600" b="1">
                <a:solidFill>
                  <a:srgbClr val="000099"/>
                </a:solidFill>
                <a:latin typeface="楷体_GB2312" pitchFamily="49" charset="-122"/>
                <a:ea typeface="楷体_GB2312" pitchFamily="49" charset="-122"/>
              </a:rPr>
            </a:br>
            <a:r>
              <a:rPr lang="zh-CN" altLang="en-US" sz="3600" b="1">
                <a:solidFill>
                  <a:srgbClr val="000099"/>
                </a:solidFill>
                <a:latin typeface="楷体_GB2312" pitchFamily="49" charset="-122"/>
                <a:ea typeface="楷体_GB2312" pitchFamily="49" charset="-122"/>
              </a:rPr>
              <a:t>　         </a:t>
            </a:r>
            <a:r>
              <a:rPr lang="en-US" altLang="zh-CN" sz="3600" b="1">
                <a:solidFill>
                  <a:srgbClr val="000099"/>
                </a:solidFill>
                <a:latin typeface="Arial" panose="020B0604020202020204" pitchFamily="34" charset="0"/>
                <a:ea typeface="楷体_GB2312" pitchFamily="49" charset="-122"/>
              </a:rPr>
              <a:t>——</a:t>
            </a:r>
            <a:r>
              <a:rPr lang="zh-CN" altLang="en-US" sz="3600" b="1">
                <a:solidFill>
                  <a:srgbClr val="000099"/>
                </a:solidFill>
                <a:latin typeface="楷体_GB2312" pitchFamily="49" charset="-122"/>
                <a:ea typeface="楷体_GB2312" pitchFamily="49" charset="-122"/>
              </a:rPr>
              <a:t>列夫</a:t>
            </a:r>
            <a:r>
              <a:rPr lang="en-US" altLang="zh-CN" sz="3600" b="1">
                <a:solidFill>
                  <a:srgbClr val="000099"/>
                </a:solidFill>
                <a:latin typeface="Arial" panose="020B0604020202020204" pitchFamily="34" charset="0"/>
                <a:ea typeface="楷体_GB2312" pitchFamily="49" charset="-122"/>
              </a:rPr>
              <a:t>•</a:t>
            </a:r>
            <a:r>
              <a:rPr lang="zh-CN" altLang="en-US" sz="3600" b="1">
                <a:solidFill>
                  <a:srgbClr val="000099"/>
                </a:solidFill>
                <a:latin typeface="楷体_GB2312" pitchFamily="49" charset="-122"/>
                <a:ea typeface="楷体_GB2312" pitchFamily="49" charset="-122"/>
              </a:rPr>
              <a:t>托尔斯泰</a:t>
            </a:r>
            <a:r>
              <a:rPr lang="zh-CN" altLang="en-US" sz="3200">
                <a:latin typeface="Arial" panose="020B0604020202020204" pitchFamily="34" charset="0"/>
              </a:rPr>
              <a:t> </a:t>
            </a:r>
            <a:br>
              <a:rPr lang="zh-CN" altLang="en-US" sz="3200">
                <a:latin typeface="Arial" panose="020B0604020202020204" pitchFamily="34" charset="0"/>
              </a:rPr>
            </a:br>
            <a:r>
              <a:rPr lang="zh-CN" altLang="en-US" sz="2800" b="1">
                <a:solidFill>
                  <a:srgbClr val="000099"/>
                </a:solidFill>
                <a:latin typeface="楷体_GB2312" pitchFamily="49" charset="-122"/>
                <a:ea typeface="楷体_GB2312" pitchFamily="49" charset="-122"/>
              </a:rPr>
              <a:t>请根据阅读后的感悟和联想，写一篇不少于</a:t>
            </a:r>
            <a:r>
              <a:rPr lang="en-US" altLang="zh-CN" sz="2800" b="1">
                <a:solidFill>
                  <a:srgbClr val="000099"/>
                </a:solidFill>
                <a:latin typeface="楷体_GB2312" pitchFamily="49" charset="-122"/>
                <a:ea typeface="楷体_GB2312" pitchFamily="49" charset="-122"/>
              </a:rPr>
              <a:t>800</a:t>
            </a:r>
            <a:r>
              <a:rPr lang="zh-CN" altLang="en-US" sz="2800" b="1">
                <a:solidFill>
                  <a:srgbClr val="000099"/>
                </a:solidFill>
                <a:latin typeface="楷体_GB2312" pitchFamily="49" charset="-122"/>
                <a:ea typeface="楷体_GB2312" pitchFamily="49" charset="-122"/>
              </a:rPr>
              <a:t>字的文章。（</a:t>
            </a:r>
            <a:r>
              <a:rPr lang="en-US" altLang="zh-CN" sz="2800" b="1">
                <a:solidFill>
                  <a:srgbClr val="000099"/>
                </a:solidFill>
                <a:latin typeface="楷体_GB2312" pitchFamily="49" charset="-122"/>
                <a:ea typeface="楷体_GB2312" pitchFamily="49" charset="-122"/>
              </a:rPr>
              <a:t>2010</a:t>
            </a:r>
            <a:r>
              <a:rPr lang="zh-CN" altLang="en-US" sz="2800" b="1">
                <a:solidFill>
                  <a:srgbClr val="000099"/>
                </a:solidFill>
                <a:latin typeface="楷体_GB2312" pitchFamily="49" charset="-122"/>
                <a:ea typeface="楷体_GB2312" pitchFamily="49" charset="-122"/>
              </a:rPr>
              <a:t>年山东高考作文） </a:t>
            </a:r>
            <a:br>
              <a:rPr lang="zh-CN" altLang="en-US" sz="2800" b="1">
                <a:solidFill>
                  <a:srgbClr val="000099"/>
                </a:solidFill>
                <a:latin typeface="楷体_GB2312" pitchFamily="49" charset="-122"/>
                <a:ea typeface="楷体_GB2312" pitchFamily="49" charset="-122"/>
              </a:rPr>
            </a:br>
            <a:r>
              <a:rPr lang="zh-CN" altLang="en-US" sz="3200">
                <a:latin typeface="Arial" panose="020B0604020202020204" pitchFamily="34" charset="0"/>
              </a:rPr>
              <a:t> </a:t>
            </a:r>
            <a:br>
              <a:rPr lang="zh-CN" altLang="en-US" sz="3200">
                <a:latin typeface="Arial" panose="020B0604020202020204" pitchFamily="34" charset="0"/>
              </a:rPr>
            </a:br>
            <a:endParaRPr lang="zh-CN" altLang="en-US" sz="3200">
              <a:latin typeface="Arial" panose="020B0604020202020204" pitchFamily="34" charset="0"/>
            </a:endParaRPr>
          </a:p>
        </p:txBody>
      </p:sp>
      <p:sp>
        <p:nvSpPr>
          <p:cNvPr id="6008836" name="矩形 6008835"/>
          <p:cNvSpPr/>
          <p:nvPr/>
        </p:nvSpPr>
        <p:spPr>
          <a:xfrm>
            <a:off x="2700338" y="1628775"/>
            <a:ext cx="2232025" cy="504825"/>
          </a:xfrm>
          <a:prstGeom prst="rect">
            <a:avLst/>
          </a:prstGeom>
          <a:noFill/>
          <a:ln w="25400" cap="flat" cmpd="sng">
            <a:solidFill>
              <a:srgbClr val="FF0000"/>
            </a:solidFill>
            <a:prstDash val="solid"/>
            <a:miter/>
            <a:headEnd type="none" w="med" len="med"/>
            <a:tailEnd type="none" w="med" len="med"/>
          </a:ln>
        </p:spPr>
        <p:txBody>
          <a:bodyPr/>
          <a:p>
            <a:endParaRPr lang="zh-CN" altLang="en-US"/>
          </a:p>
        </p:txBody>
      </p:sp>
      <p:sp>
        <p:nvSpPr>
          <p:cNvPr id="6008837" name="文本框 6008836"/>
          <p:cNvSpPr txBox="1"/>
          <p:nvPr/>
        </p:nvSpPr>
        <p:spPr>
          <a:xfrm>
            <a:off x="250825" y="4365625"/>
            <a:ext cx="8424863" cy="1920875"/>
          </a:xfrm>
          <a:prstGeom prst="rect">
            <a:avLst/>
          </a:prstGeom>
          <a:noFill/>
          <a:ln w="25400" cap="flat" cmpd="sng">
            <a:solidFill>
              <a:srgbClr val="800000"/>
            </a:solidFill>
            <a:prstDash val="sysDot"/>
            <a:miter/>
            <a:headEnd type="none" w="med" len="med"/>
            <a:tailEnd type="none" w="med" len="med"/>
          </a:ln>
        </p:spPr>
        <p:txBody>
          <a:bodyPr>
            <a:spAutoFit/>
          </a:bodyPr>
          <a:p>
            <a:pPr marL="342900" indent="-342900">
              <a:lnSpc>
                <a:spcPct val="90000"/>
              </a:lnSpc>
              <a:spcBef>
                <a:spcPct val="50000"/>
              </a:spcBef>
              <a:buFont typeface="Arial" panose="020B0604020202020204" pitchFamily="34" charset="0"/>
            </a:pPr>
            <a:r>
              <a:rPr lang="en-US" altLang="zh-CN" sz="3200" b="1">
                <a:solidFill>
                  <a:srgbClr val="FF0000"/>
                </a:solidFill>
                <a:latin typeface="Arial" panose="020B0604020202020204" pitchFamily="34" charset="0"/>
              </a:rPr>
              <a:t>《</a:t>
            </a:r>
            <a:r>
              <a:rPr lang="zh-CN" altLang="en-US" sz="3200" b="1">
                <a:solidFill>
                  <a:srgbClr val="FF0000"/>
                </a:solidFill>
                <a:latin typeface="Arial" panose="020B0604020202020204" pitchFamily="34" charset="0"/>
              </a:rPr>
              <a:t>光明和阴影</a:t>
            </a:r>
            <a:r>
              <a:rPr lang="en-US" altLang="zh-CN" sz="3200" b="1">
                <a:solidFill>
                  <a:srgbClr val="FF0000"/>
                </a:solidFill>
                <a:latin typeface="Arial" panose="020B0604020202020204" pitchFamily="34" charset="0"/>
              </a:rPr>
              <a:t>》《</a:t>
            </a:r>
            <a:r>
              <a:rPr lang="zh-CN" altLang="en-US" sz="3200" b="1">
                <a:solidFill>
                  <a:srgbClr val="FF0000"/>
                </a:solidFill>
                <a:latin typeface="Arial" panose="020B0604020202020204" pitchFamily="34" charset="0"/>
              </a:rPr>
              <a:t>光与影</a:t>
            </a:r>
            <a:r>
              <a:rPr lang="en-US" altLang="zh-CN" sz="3200" b="1">
                <a:solidFill>
                  <a:srgbClr val="FF0000"/>
                </a:solidFill>
                <a:latin typeface="Arial" panose="020B0604020202020204" pitchFamily="34" charset="0"/>
              </a:rPr>
              <a:t>》《</a:t>
            </a:r>
            <a:r>
              <a:rPr lang="zh-CN" altLang="en-US" sz="3200" b="1">
                <a:solidFill>
                  <a:srgbClr val="FF0000"/>
                </a:solidFill>
                <a:latin typeface="Arial" panose="020B0604020202020204" pitchFamily="34" charset="0"/>
              </a:rPr>
              <a:t>光影人生</a:t>
            </a:r>
            <a:r>
              <a:rPr lang="en-US" altLang="zh-CN" sz="3200" b="1">
                <a:solidFill>
                  <a:srgbClr val="FF0000"/>
                </a:solidFill>
                <a:latin typeface="Arial" panose="020B0604020202020204" pitchFamily="34" charset="0"/>
              </a:rPr>
              <a:t>》</a:t>
            </a:r>
            <a:endParaRPr lang="en-US" altLang="zh-CN" sz="3200" b="1">
              <a:solidFill>
                <a:srgbClr val="FF0000"/>
              </a:solidFill>
              <a:latin typeface="Arial" panose="020B0604020202020204" pitchFamily="34" charset="0"/>
            </a:endParaRPr>
          </a:p>
          <a:p>
            <a:pPr marL="342900" indent="-342900">
              <a:lnSpc>
                <a:spcPct val="90000"/>
              </a:lnSpc>
              <a:spcBef>
                <a:spcPct val="50000"/>
              </a:spcBef>
              <a:buFont typeface="Arial" panose="020B0604020202020204" pitchFamily="34" charset="0"/>
            </a:pPr>
            <a:r>
              <a:rPr lang="en-US" altLang="zh-CN" sz="3200" b="1">
                <a:solidFill>
                  <a:srgbClr val="FF0000"/>
                </a:solidFill>
                <a:latin typeface="Arial" panose="020B0604020202020204" pitchFamily="34" charset="0"/>
              </a:rPr>
              <a:t>《</a:t>
            </a:r>
            <a:r>
              <a:rPr lang="zh-CN" altLang="en-US" sz="3200" b="1">
                <a:solidFill>
                  <a:srgbClr val="FF0000"/>
                </a:solidFill>
                <a:latin typeface="Arial" panose="020B0604020202020204" pitchFamily="34" charset="0"/>
              </a:rPr>
              <a:t>光与影的依恋</a:t>
            </a:r>
            <a:r>
              <a:rPr lang="en-US" altLang="zh-CN" sz="3200" b="1">
                <a:solidFill>
                  <a:srgbClr val="FF0000"/>
                </a:solidFill>
                <a:latin typeface="Arial" panose="020B0604020202020204" pitchFamily="34" charset="0"/>
              </a:rPr>
              <a:t>》《</a:t>
            </a:r>
            <a:r>
              <a:rPr lang="zh-CN" altLang="en-US" sz="3200" b="1">
                <a:solidFill>
                  <a:srgbClr val="FF0000"/>
                </a:solidFill>
                <a:latin typeface="Arial" panose="020B0604020202020204" pitchFamily="34" charset="0"/>
              </a:rPr>
              <a:t>置身于光明与阴影之间</a:t>
            </a:r>
            <a:r>
              <a:rPr lang="en-US" altLang="zh-CN" sz="3200" b="1">
                <a:solidFill>
                  <a:srgbClr val="FF0000"/>
                </a:solidFill>
                <a:latin typeface="Arial" panose="020B0604020202020204" pitchFamily="34" charset="0"/>
              </a:rPr>
              <a:t>》</a:t>
            </a:r>
            <a:endParaRPr lang="en-US" altLang="zh-CN" sz="3200" b="1">
              <a:solidFill>
                <a:srgbClr val="FF0000"/>
              </a:solidFill>
              <a:latin typeface="Arial" panose="020B0604020202020204" pitchFamily="34" charset="0"/>
            </a:endParaRPr>
          </a:p>
          <a:p>
            <a:pPr marL="342900" indent="-342900">
              <a:lnSpc>
                <a:spcPct val="90000"/>
              </a:lnSpc>
              <a:spcBef>
                <a:spcPct val="50000"/>
              </a:spcBef>
              <a:buFont typeface="Arial" panose="020B0604020202020204" pitchFamily="34" charset="0"/>
            </a:pPr>
            <a:r>
              <a:rPr lang="en-US" altLang="zh-CN" sz="3200" b="1">
                <a:solidFill>
                  <a:srgbClr val="FF0000"/>
                </a:solidFill>
                <a:latin typeface="Arial" panose="020B0604020202020204" pitchFamily="34" charset="0"/>
              </a:rPr>
              <a:t>《</a:t>
            </a:r>
            <a:r>
              <a:rPr lang="zh-CN" altLang="en-US" sz="3200" b="1">
                <a:solidFill>
                  <a:srgbClr val="FF0000"/>
                </a:solidFill>
                <a:latin typeface="Arial" panose="020B0604020202020204" pitchFamily="34" charset="0"/>
              </a:rPr>
              <a:t>光明和阴影都是人生的财富</a:t>
            </a:r>
            <a:r>
              <a:rPr lang="en-US" altLang="zh-CN" sz="3200" b="1">
                <a:solidFill>
                  <a:srgbClr val="FF0000"/>
                </a:solidFill>
                <a:latin typeface="Arial" panose="020B0604020202020204" pitchFamily="34" charset="0"/>
              </a:rPr>
              <a:t>》《</a:t>
            </a:r>
            <a:r>
              <a:rPr lang="zh-CN" altLang="en-US" sz="3200" b="1">
                <a:solidFill>
                  <a:srgbClr val="FF0000"/>
                </a:solidFill>
                <a:latin typeface="Arial" panose="020B0604020202020204" pitchFamily="34" charset="0"/>
              </a:rPr>
              <a:t>光暗兼程</a:t>
            </a:r>
            <a:r>
              <a:rPr lang="en-US" altLang="zh-CN" sz="3200" b="1">
                <a:solidFill>
                  <a:srgbClr val="FF0000"/>
                </a:solidFill>
                <a:latin typeface="Arial" panose="020B0604020202020204" pitchFamily="34" charset="0"/>
              </a:rPr>
              <a:t>》</a:t>
            </a:r>
            <a:endParaRPr lang="en-US" altLang="zh-CN" sz="3200" b="1">
              <a:solidFill>
                <a:srgbClr val="FF0000"/>
              </a:solidFill>
              <a:latin typeface="Arial" panose="020B0604020202020204" pitchFamily="34" charset="0"/>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008834"/>
                                        </p:tgtEl>
                                        <p:attrNameLst>
                                          <p:attrName>style.visibility</p:attrName>
                                        </p:attrNameLst>
                                      </p:cBhvr>
                                      <p:to>
                                        <p:strVal val="visible"/>
                                      </p:to>
                                    </p:set>
                                    <p:anim calcmode="lin" valueType="num">
                                      <p:cBhvr additive="base">
                                        <p:cTn id="7" dur="500" fill="hold"/>
                                        <p:tgtEl>
                                          <p:spTgt spid="6008834"/>
                                        </p:tgtEl>
                                        <p:attrNameLst>
                                          <p:attrName>ppt_x</p:attrName>
                                        </p:attrNameLst>
                                      </p:cBhvr>
                                      <p:tavLst>
                                        <p:tav tm="0">
                                          <p:val>
                                            <p:strVal val="#ppt_x"/>
                                          </p:val>
                                        </p:tav>
                                        <p:tav tm="100000">
                                          <p:val>
                                            <p:strVal val="#ppt_x"/>
                                          </p:val>
                                        </p:tav>
                                      </p:tavLst>
                                    </p:anim>
                                    <p:anim calcmode="lin" valueType="num">
                                      <p:cBhvr additive="base">
                                        <p:cTn id="8" dur="500" fill="hold"/>
                                        <p:tgtEl>
                                          <p:spTgt spid="600883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008835"/>
                                        </p:tgtEl>
                                        <p:attrNameLst>
                                          <p:attrName>style.visibility</p:attrName>
                                        </p:attrNameLst>
                                      </p:cBhvr>
                                      <p:to>
                                        <p:strVal val="visible"/>
                                      </p:to>
                                    </p:set>
                                    <p:anim calcmode="lin" valueType="num">
                                      <p:cBhvr additive="base">
                                        <p:cTn id="13" dur="500" fill="hold"/>
                                        <p:tgtEl>
                                          <p:spTgt spid="6008835"/>
                                        </p:tgtEl>
                                        <p:attrNameLst>
                                          <p:attrName>ppt_x</p:attrName>
                                        </p:attrNameLst>
                                      </p:cBhvr>
                                      <p:tavLst>
                                        <p:tav tm="0">
                                          <p:val>
                                            <p:strVal val="#ppt_x"/>
                                          </p:val>
                                        </p:tav>
                                        <p:tav tm="100000">
                                          <p:val>
                                            <p:strVal val="#ppt_x"/>
                                          </p:val>
                                        </p:tav>
                                      </p:tavLst>
                                    </p:anim>
                                    <p:anim calcmode="lin" valueType="num">
                                      <p:cBhvr additive="base">
                                        <p:cTn id="14" dur="500" fill="hold"/>
                                        <p:tgtEl>
                                          <p:spTgt spid="600883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6008836"/>
                                        </p:tgtEl>
                                        <p:attrNameLst>
                                          <p:attrName>style.visibility</p:attrName>
                                        </p:attrNameLst>
                                      </p:cBhvr>
                                      <p:to>
                                        <p:strVal val="visible"/>
                                      </p:to>
                                    </p:set>
                                    <p:animEffect transition="in" filter="wipe(down)">
                                      <p:cBhvr>
                                        <p:cTn id="19" dur="500"/>
                                        <p:tgtEl>
                                          <p:spTgt spid="6008836"/>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grpId="0" nodeType="clickEffect">
                                  <p:stCondLst>
                                    <p:cond delay="0"/>
                                  </p:stCondLst>
                                  <p:childTnLst>
                                    <p:set>
                                      <p:cBhvr>
                                        <p:cTn id="23" dur="1" fill="hold">
                                          <p:stCondLst>
                                            <p:cond delay="0"/>
                                          </p:stCondLst>
                                        </p:cTn>
                                        <p:tgtEl>
                                          <p:spTgt spid="6008837"/>
                                        </p:tgtEl>
                                        <p:attrNameLst>
                                          <p:attrName>style.visibility</p:attrName>
                                        </p:attrNameLst>
                                      </p:cBhvr>
                                      <p:to>
                                        <p:strVal val="visible"/>
                                      </p:to>
                                    </p:set>
                                    <p:anim calcmode="lin" valueType="num">
                                      <p:cBhvr>
                                        <p:cTn id="24" dur="1000" fill="hold"/>
                                        <p:tgtEl>
                                          <p:spTgt spid="6008837"/>
                                        </p:tgtEl>
                                        <p:attrNameLst>
                                          <p:attrName>ppt_w</p:attrName>
                                        </p:attrNameLst>
                                      </p:cBhvr>
                                      <p:tavLst>
                                        <p:tav tm="0">
                                          <p:val>
                                            <p:strVal val="#ppt_w*0.70"/>
                                          </p:val>
                                        </p:tav>
                                        <p:tav tm="100000">
                                          <p:val>
                                            <p:strVal val="#ppt_w"/>
                                          </p:val>
                                        </p:tav>
                                      </p:tavLst>
                                    </p:anim>
                                    <p:anim calcmode="lin" valueType="num">
                                      <p:cBhvr>
                                        <p:cTn id="25" dur="1000" fill="hold"/>
                                        <p:tgtEl>
                                          <p:spTgt spid="6008837"/>
                                        </p:tgtEl>
                                        <p:attrNameLst>
                                          <p:attrName>ppt_h</p:attrName>
                                        </p:attrNameLst>
                                      </p:cBhvr>
                                      <p:tavLst>
                                        <p:tav tm="0">
                                          <p:val>
                                            <p:strVal val="#ppt_h"/>
                                          </p:val>
                                        </p:tav>
                                        <p:tav tm="100000">
                                          <p:val>
                                            <p:strVal val="#ppt_h"/>
                                          </p:val>
                                        </p:tav>
                                      </p:tavLst>
                                    </p:anim>
                                    <p:animEffect transition="in" filter="fade">
                                      <p:cBhvr>
                                        <p:cTn id="26" dur="1000"/>
                                        <p:tgtEl>
                                          <p:spTgt spid="60088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08834" grpId="0" animBg="1"/>
      <p:bldP spid="6008835" grpId="0"/>
      <p:bldP spid="6008837" grpId="0"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09858" name="标题 6009857"/>
          <p:cNvSpPr>
            <a:spLocks noGrp="1"/>
          </p:cNvSpPr>
          <p:nvPr>
            <p:ph type="title"/>
          </p:nvPr>
        </p:nvSpPr>
        <p:spPr>
          <a:xfrm>
            <a:off x="1258888" y="188913"/>
            <a:ext cx="6491287" cy="863600"/>
          </a:xfrm>
          <a:ln w="25400">
            <a:solidFill>
              <a:srgbClr val="800000"/>
            </a:solidFill>
            <a:miter/>
          </a:ln>
        </p:spPr>
        <p:txBody>
          <a:bodyPr anchor="ctr"/>
          <a:p>
            <a:r>
              <a:rPr lang="zh-CN" altLang="en-US" sz="3200" b="1"/>
              <a:t>四、抓关键句，提炼观点拟题目</a:t>
            </a:r>
            <a:endParaRPr lang="zh-CN" altLang="en-US" sz="3200" b="1"/>
          </a:p>
        </p:txBody>
      </p:sp>
      <p:sp>
        <p:nvSpPr>
          <p:cNvPr id="6009859" name="文本占位符 6009858"/>
          <p:cNvSpPr>
            <a:spLocks noGrp="1"/>
          </p:cNvSpPr>
          <p:nvPr>
            <p:ph type="body" idx="1"/>
          </p:nvPr>
        </p:nvSpPr>
        <p:spPr>
          <a:xfrm>
            <a:off x="539750" y="1268413"/>
            <a:ext cx="8362950" cy="3313112"/>
          </a:xfrm>
        </p:spPr>
        <p:txBody>
          <a:bodyPr/>
          <a:p>
            <a:pPr>
              <a:lnSpc>
                <a:spcPct val="80000"/>
              </a:lnSpc>
              <a:buNone/>
            </a:pPr>
            <a:r>
              <a:rPr lang="en-US" altLang="zh-CN" sz="900" b="1">
                <a:solidFill>
                  <a:srgbClr val="000099"/>
                </a:solidFill>
                <a:latin typeface="楷体_GB2312" pitchFamily="49" charset="-122"/>
                <a:ea typeface="楷体_GB2312" pitchFamily="49" charset="-122"/>
              </a:rPr>
              <a:t>      </a:t>
            </a:r>
            <a:r>
              <a:rPr lang="zh-CN" altLang="en-US" sz="2800" b="1">
                <a:solidFill>
                  <a:srgbClr val="000099"/>
                </a:solidFill>
                <a:latin typeface="楷体_GB2312" pitchFamily="49" charset="-122"/>
                <a:ea typeface="楷体_GB2312" pitchFamily="49" charset="-122"/>
              </a:rPr>
              <a:t>电学天才梅因泰斯有一段为人乐道的轶事：</a:t>
            </a:r>
            <a:endParaRPr lang="zh-CN" altLang="en-US" sz="2800" b="1">
              <a:solidFill>
                <a:srgbClr val="000099"/>
              </a:solidFill>
              <a:latin typeface="楷体_GB2312" pitchFamily="49" charset="-122"/>
              <a:ea typeface="楷体_GB2312" pitchFamily="49" charset="-122"/>
            </a:endParaRPr>
          </a:p>
          <a:p>
            <a:pPr>
              <a:lnSpc>
                <a:spcPct val="80000"/>
              </a:lnSpc>
              <a:buNone/>
            </a:pPr>
            <a:r>
              <a:rPr lang="zh-CN" altLang="en-US" sz="2800" b="1">
                <a:solidFill>
                  <a:srgbClr val="000099"/>
                </a:solidFill>
                <a:latin typeface="楷体_GB2312" pitchFamily="49" charset="-122"/>
                <a:ea typeface="楷体_GB2312" pitchFamily="49" charset="-122"/>
              </a:rPr>
              <a:t>     某电气公司的大型发电机运转不正常，于是被请去“会诊”。梅因泰斯围着机器仔细转了转，听了听运转的声音，然后果断地在一处用粉笔画了一道，说：“把这里的线圈减两圈。”机器果真修好了，梅因泰斯也赚到</a:t>
            </a:r>
            <a:r>
              <a:rPr lang="en-US" altLang="zh-CN" sz="2800" b="1">
                <a:solidFill>
                  <a:srgbClr val="000099"/>
                </a:solidFill>
                <a:latin typeface="楷体_GB2312" pitchFamily="49" charset="-122"/>
                <a:ea typeface="楷体_GB2312" pitchFamily="49" charset="-122"/>
              </a:rPr>
              <a:t>1000</a:t>
            </a:r>
            <a:r>
              <a:rPr lang="zh-CN" altLang="en-US" sz="2800" b="1">
                <a:solidFill>
                  <a:srgbClr val="000099"/>
                </a:solidFill>
                <a:latin typeface="楷体_GB2312" pitchFamily="49" charset="-122"/>
                <a:ea typeface="楷体_GB2312" pitchFamily="49" charset="-122"/>
              </a:rPr>
              <a:t>美元。事后有人不服，说：“用粉笔画一道就值</a:t>
            </a:r>
            <a:r>
              <a:rPr lang="en-US" altLang="zh-CN" sz="2800" b="1">
                <a:solidFill>
                  <a:srgbClr val="000099"/>
                </a:solidFill>
                <a:latin typeface="楷体_GB2312" pitchFamily="49" charset="-122"/>
                <a:ea typeface="楷体_GB2312" pitchFamily="49" charset="-122"/>
              </a:rPr>
              <a:t>1000</a:t>
            </a:r>
            <a:r>
              <a:rPr lang="zh-CN" altLang="en-US" sz="2800" b="1">
                <a:solidFill>
                  <a:srgbClr val="000099"/>
                </a:solidFill>
                <a:latin typeface="楷体_GB2312" pitchFamily="49" charset="-122"/>
                <a:ea typeface="楷体_GB2312" pitchFamily="49" charset="-122"/>
              </a:rPr>
              <a:t>美元？”梅因泰斯听了一笑，在收据上幽默地写道：“用粉笔画一道，</a:t>
            </a:r>
            <a:r>
              <a:rPr lang="en-US" altLang="zh-CN" sz="2800" b="1">
                <a:solidFill>
                  <a:srgbClr val="000099"/>
                </a:solidFill>
                <a:latin typeface="楷体_GB2312" pitchFamily="49" charset="-122"/>
                <a:ea typeface="楷体_GB2312" pitchFamily="49" charset="-122"/>
              </a:rPr>
              <a:t>1</a:t>
            </a:r>
            <a:r>
              <a:rPr lang="zh-CN" altLang="en-US" sz="2800" b="1">
                <a:solidFill>
                  <a:srgbClr val="000099"/>
                </a:solidFill>
                <a:latin typeface="楷体_GB2312" pitchFamily="49" charset="-122"/>
                <a:ea typeface="楷体_GB2312" pitchFamily="49" charset="-122"/>
              </a:rPr>
              <a:t>美元，知道在哪里画，</a:t>
            </a:r>
            <a:r>
              <a:rPr lang="en-US" altLang="zh-CN" sz="2800" b="1">
                <a:solidFill>
                  <a:srgbClr val="000099"/>
                </a:solidFill>
                <a:latin typeface="楷体_GB2312" pitchFamily="49" charset="-122"/>
                <a:ea typeface="楷体_GB2312" pitchFamily="49" charset="-122"/>
              </a:rPr>
              <a:t>999</a:t>
            </a:r>
            <a:r>
              <a:rPr lang="zh-CN" altLang="en-US" sz="2800" b="1">
                <a:solidFill>
                  <a:srgbClr val="000099"/>
                </a:solidFill>
                <a:latin typeface="楷体_GB2312" pitchFamily="49" charset="-122"/>
                <a:ea typeface="楷体_GB2312" pitchFamily="49" charset="-122"/>
              </a:rPr>
              <a:t>美元。”</a:t>
            </a:r>
            <a:br>
              <a:rPr lang="zh-CN" altLang="en-US" sz="2800" b="1">
                <a:solidFill>
                  <a:srgbClr val="000099"/>
                </a:solidFill>
                <a:latin typeface="楷体_GB2312" pitchFamily="49" charset="-122"/>
                <a:ea typeface="楷体_GB2312" pitchFamily="49" charset="-122"/>
              </a:rPr>
            </a:br>
            <a:endParaRPr lang="zh-CN" altLang="en-US" sz="2800" b="1">
              <a:solidFill>
                <a:srgbClr val="000099"/>
              </a:solidFill>
              <a:latin typeface="楷体_GB2312" pitchFamily="49" charset="-122"/>
              <a:ea typeface="楷体_GB2312" pitchFamily="49" charset="-122"/>
            </a:endParaRPr>
          </a:p>
        </p:txBody>
      </p:sp>
      <p:sp>
        <p:nvSpPr>
          <p:cNvPr id="6009860" name="直接连接符 6009859"/>
          <p:cNvSpPr/>
          <p:nvPr/>
        </p:nvSpPr>
        <p:spPr>
          <a:xfrm flipV="1">
            <a:off x="5435600" y="4149725"/>
            <a:ext cx="3095625" cy="0"/>
          </a:xfrm>
          <a:prstGeom prst="line">
            <a:avLst/>
          </a:prstGeom>
          <a:ln w="25400" cap="flat" cmpd="sng">
            <a:solidFill>
              <a:srgbClr val="FF0000"/>
            </a:solidFill>
            <a:prstDash val="solid"/>
            <a:headEnd type="none" w="med" len="med"/>
            <a:tailEnd type="none" w="med" len="med"/>
          </a:ln>
        </p:spPr>
      </p:sp>
      <p:sp>
        <p:nvSpPr>
          <p:cNvPr id="6009861" name="直接连接符 6009860"/>
          <p:cNvSpPr/>
          <p:nvPr/>
        </p:nvSpPr>
        <p:spPr>
          <a:xfrm flipV="1">
            <a:off x="971550" y="4508500"/>
            <a:ext cx="4464050" cy="0"/>
          </a:xfrm>
          <a:prstGeom prst="line">
            <a:avLst/>
          </a:prstGeom>
          <a:ln w="25400" cap="flat" cmpd="sng">
            <a:solidFill>
              <a:srgbClr val="FF0000"/>
            </a:solidFill>
            <a:prstDash val="solid"/>
            <a:headEnd type="none" w="med" len="med"/>
            <a:tailEnd type="none" w="med" len="med"/>
          </a:ln>
        </p:spPr>
      </p:sp>
      <p:sp>
        <p:nvSpPr>
          <p:cNvPr id="6009862" name="文本框 6009861"/>
          <p:cNvSpPr txBox="1"/>
          <p:nvPr/>
        </p:nvSpPr>
        <p:spPr>
          <a:xfrm>
            <a:off x="395288" y="5013325"/>
            <a:ext cx="7993062" cy="993775"/>
          </a:xfrm>
          <a:prstGeom prst="rect">
            <a:avLst/>
          </a:prstGeom>
          <a:noFill/>
          <a:ln w="25400" cap="flat" cmpd="sng">
            <a:solidFill>
              <a:srgbClr val="800000"/>
            </a:solidFill>
            <a:prstDash val="sysDot"/>
            <a:miter/>
            <a:headEnd type="none" w="med" len="med"/>
            <a:tailEnd type="none" w="med" len="med"/>
          </a:ln>
        </p:spPr>
        <p:txBody>
          <a:bodyPr>
            <a:spAutoFit/>
          </a:bodyPr>
          <a:p>
            <a:pPr marL="342900" indent="-342900">
              <a:lnSpc>
                <a:spcPct val="90000"/>
              </a:lnSpc>
              <a:spcBef>
                <a:spcPct val="50000"/>
              </a:spcBef>
              <a:buFont typeface="Arial" panose="020B0604020202020204" pitchFamily="34" charset="0"/>
            </a:pPr>
            <a:r>
              <a:rPr lang="en-US" altLang="zh-CN" sz="3200" b="1">
                <a:solidFill>
                  <a:srgbClr val="FF0000"/>
                </a:solidFill>
                <a:latin typeface="Arial" panose="020B0604020202020204" pitchFamily="34" charset="0"/>
              </a:rPr>
              <a:t>《“</a:t>
            </a:r>
            <a:r>
              <a:rPr lang="zh-CN" altLang="en-US" sz="3200" b="1">
                <a:solidFill>
                  <a:srgbClr val="FF0000"/>
                </a:solidFill>
                <a:latin typeface="Arial" panose="020B0604020202020204" pitchFamily="34" charset="0"/>
              </a:rPr>
              <a:t>要害”见真知 </a:t>
            </a:r>
            <a:r>
              <a:rPr lang="en-US" altLang="zh-CN" sz="3200" b="1">
                <a:solidFill>
                  <a:srgbClr val="FF0000"/>
                </a:solidFill>
                <a:latin typeface="Arial" panose="020B0604020202020204" pitchFamily="34" charset="0"/>
              </a:rPr>
              <a:t>》《</a:t>
            </a:r>
            <a:r>
              <a:rPr lang="zh-CN" altLang="en-US" sz="3200" b="1">
                <a:solidFill>
                  <a:srgbClr val="FF0000"/>
                </a:solidFill>
                <a:latin typeface="Arial" panose="020B0604020202020204" pitchFamily="34" charset="0"/>
              </a:rPr>
              <a:t>技艺价更高</a:t>
            </a:r>
            <a:r>
              <a:rPr lang="en-US" altLang="zh-CN" sz="3200" b="1">
                <a:solidFill>
                  <a:srgbClr val="FF0000"/>
                </a:solidFill>
                <a:latin typeface="Arial" panose="020B0604020202020204" pitchFamily="34" charset="0"/>
              </a:rPr>
              <a:t>》《</a:t>
            </a:r>
            <a:r>
              <a:rPr lang="zh-CN" altLang="en-US" sz="3200" b="1">
                <a:solidFill>
                  <a:srgbClr val="FF0000"/>
                </a:solidFill>
                <a:latin typeface="Arial" panose="020B0604020202020204" pitchFamily="34" charset="0"/>
              </a:rPr>
              <a:t>简易中的最难 </a:t>
            </a:r>
            <a:r>
              <a:rPr lang="en-US" altLang="zh-CN" sz="3200" b="1">
                <a:solidFill>
                  <a:srgbClr val="FF0000"/>
                </a:solidFill>
                <a:latin typeface="Arial" panose="020B0604020202020204" pitchFamily="34" charset="0"/>
              </a:rPr>
              <a:t>》《“</a:t>
            </a:r>
            <a:r>
              <a:rPr lang="zh-CN" altLang="en-US" sz="3200" b="1">
                <a:solidFill>
                  <a:srgbClr val="FF0000"/>
                </a:solidFill>
                <a:latin typeface="Arial" panose="020B0604020202020204" pitchFamily="34" charset="0"/>
              </a:rPr>
              <a:t>一笔两圈”的奥秘 </a:t>
            </a:r>
            <a:r>
              <a:rPr lang="en-US" altLang="zh-CN" sz="3200" b="1">
                <a:solidFill>
                  <a:srgbClr val="FF0000"/>
                </a:solidFill>
                <a:latin typeface="Arial" panose="020B0604020202020204" pitchFamily="34" charset="0"/>
              </a:rPr>
              <a:t>》</a:t>
            </a:r>
            <a:endParaRPr lang="en-US" altLang="zh-CN" sz="3200" b="1">
              <a:solidFill>
                <a:srgbClr val="FF0000"/>
              </a:solidFill>
              <a:latin typeface="Arial" panose="020B0604020202020204" pitchFamily="34" charset="0"/>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6009858"/>
                                        </p:tgtEl>
                                        <p:attrNameLst>
                                          <p:attrName>style.visibility</p:attrName>
                                        </p:attrNameLst>
                                      </p:cBhvr>
                                      <p:to>
                                        <p:strVal val="visible"/>
                                      </p:to>
                                    </p:set>
                                    <p:anim calcmode="lin" valueType="num">
                                      <p:cBhvr additive="base">
                                        <p:cTn id="7" dur="5000" fill="hold"/>
                                        <p:tgtEl>
                                          <p:spTgt spid="6009858"/>
                                        </p:tgtEl>
                                        <p:attrNameLst>
                                          <p:attrName>ppt_x</p:attrName>
                                        </p:attrNameLst>
                                      </p:cBhvr>
                                      <p:tavLst>
                                        <p:tav tm="0">
                                          <p:val>
                                            <p:strVal val="#ppt_x"/>
                                          </p:val>
                                        </p:tav>
                                        <p:tav tm="100000">
                                          <p:val>
                                            <p:strVal val="#ppt_x"/>
                                          </p:val>
                                        </p:tav>
                                      </p:tavLst>
                                    </p:anim>
                                    <p:anim calcmode="lin" valueType="num">
                                      <p:cBhvr additive="base">
                                        <p:cTn id="8" dur="5000" fill="hold"/>
                                        <p:tgtEl>
                                          <p:spTgt spid="600985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6009859">
                                            <p:txEl>
                                              <p:charRg st="0" end="26"/>
                                            </p:txEl>
                                          </p:spTgt>
                                        </p:tgtEl>
                                        <p:attrNameLst>
                                          <p:attrName>style.visibility</p:attrName>
                                        </p:attrNameLst>
                                      </p:cBhvr>
                                      <p:to>
                                        <p:strVal val="visible"/>
                                      </p:to>
                                    </p:set>
                                    <p:animEffect transition="in" filter="checkerboard(across)">
                                      <p:cBhvr>
                                        <p:cTn id="13" dur="500"/>
                                        <p:tgtEl>
                                          <p:spTgt spid="6009859">
                                            <p:txEl>
                                              <p:charRg st="0" end="26"/>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6009859">
                                            <p:txEl>
                                              <p:charRg st="26" end="206"/>
                                            </p:txEl>
                                          </p:spTgt>
                                        </p:tgtEl>
                                        <p:attrNameLst>
                                          <p:attrName>style.visibility</p:attrName>
                                        </p:attrNameLst>
                                      </p:cBhvr>
                                      <p:to>
                                        <p:strVal val="visible"/>
                                      </p:to>
                                    </p:set>
                                    <p:animEffect transition="in" filter="checkerboard(across)">
                                      <p:cBhvr>
                                        <p:cTn id="18" dur="500"/>
                                        <p:tgtEl>
                                          <p:spTgt spid="6009859">
                                            <p:txEl>
                                              <p:charRg st="26" end="206"/>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nodeType="clickEffect">
                                  <p:stCondLst>
                                    <p:cond delay="0"/>
                                  </p:stCondLst>
                                  <p:childTnLst>
                                    <p:set>
                                      <p:cBhvr>
                                        <p:cTn id="22" dur="1" fill="hold">
                                          <p:stCondLst>
                                            <p:cond delay="0"/>
                                          </p:stCondLst>
                                        </p:cTn>
                                        <p:tgtEl>
                                          <p:spTgt spid="6009860"/>
                                        </p:tgtEl>
                                        <p:attrNameLst>
                                          <p:attrName>style.visibility</p:attrName>
                                        </p:attrNameLst>
                                      </p:cBhvr>
                                      <p:to>
                                        <p:strVal val="visible"/>
                                      </p:to>
                                    </p:set>
                                    <p:anim calcmode="lin" valueType="num">
                                      <p:cBhvr additive="base">
                                        <p:cTn id="23" dur="500" fill="hold"/>
                                        <p:tgtEl>
                                          <p:spTgt spid="6009860"/>
                                        </p:tgtEl>
                                        <p:attrNameLst>
                                          <p:attrName>ppt_x</p:attrName>
                                        </p:attrNameLst>
                                      </p:cBhvr>
                                      <p:tavLst>
                                        <p:tav tm="0">
                                          <p:val>
                                            <p:strVal val="0-#ppt_w/2"/>
                                          </p:val>
                                        </p:tav>
                                        <p:tav tm="100000">
                                          <p:val>
                                            <p:strVal val="#ppt_x"/>
                                          </p:val>
                                        </p:tav>
                                      </p:tavLst>
                                    </p:anim>
                                    <p:anim calcmode="lin" valueType="num">
                                      <p:cBhvr additive="base">
                                        <p:cTn id="24" dur="500" fill="hold"/>
                                        <p:tgtEl>
                                          <p:spTgt spid="6009860"/>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6009861"/>
                                        </p:tgtEl>
                                        <p:attrNameLst>
                                          <p:attrName>style.visibility</p:attrName>
                                        </p:attrNameLst>
                                      </p:cBhvr>
                                      <p:to>
                                        <p:strVal val="visible"/>
                                      </p:to>
                                    </p:set>
                                    <p:anim calcmode="lin" valueType="num">
                                      <p:cBhvr additive="base">
                                        <p:cTn id="27" dur="500" fill="hold"/>
                                        <p:tgtEl>
                                          <p:spTgt spid="6009861"/>
                                        </p:tgtEl>
                                        <p:attrNameLst>
                                          <p:attrName>ppt_x</p:attrName>
                                        </p:attrNameLst>
                                      </p:cBhvr>
                                      <p:tavLst>
                                        <p:tav tm="0">
                                          <p:val>
                                            <p:strVal val="0-#ppt_w/2"/>
                                          </p:val>
                                        </p:tav>
                                        <p:tav tm="100000">
                                          <p:val>
                                            <p:strVal val="#ppt_x"/>
                                          </p:val>
                                        </p:tav>
                                      </p:tavLst>
                                    </p:anim>
                                    <p:anim calcmode="lin" valueType="num">
                                      <p:cBhvr additive="base">
                                        <p:cTn id="28" dur="500" fill="hold"/>
                                        <p:tgtEl>
                                          <p:spTgt spid="6009861"/>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grpId="0" nodeType="clickEffect">
                                  <p:stCondLst>
                                    <p:cond delay="0"/>
                                  </p:stCondLst>
                                  <p:childTnLst>
                                    <p:set>
                                      <p:cBhvr>
                                        <p:cTn id="32" dur="1" fill="hold">
                                          <p:stCondLst>
                                            <p:cond delay="0"/>
                                          </p:stCondLst>
                                        </p:cTn>
                                        <p:tgtEl>
                                          <p:spTgt spid="6009862"/>
                                        </p:tgtEl>
                                        <p:attrNameLst>
                                          <p:attrName>style.visibility</p:attrName>
                                        </p:attrNameLst>
                                      </p:cBhvr>
                                      <p:to>
                                        <p:strVal val="visible"/>
                                      </p:to>
                                    </p:set>
                                    <p:animEffect transition="in" filter="box(in)">
                                      <p:cBhvr>
                                        <p:cTn id="33" dur="500"/>
                                        <p:tgtEl>
                                          <p:spTgt spid="60098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09858" grpId="0" animBg="1"/>
      <p:bldP spid="6009859" grpId="0" build="p"/>
      <p:bldP spid="6009862" grpId="0"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10882" name="文本占位符 6010881"/>
          <p:cNvSpPr>
            <a:spLocks noGrp="1"/>
          </p:cNvSpPr>
          <p:nvPr>
            <p:ph type="body" idx="1"/>
          </p:nvPr>
        </p:nvSpPr>
        <p:spPr>
          <a:xfrm>
            <a:off x="323850" y="1196975"/>
            <a:ext cx="8362950" cy="2663825"/>
          </a:xfrm>
        </p:spPr>
        <p:txBody>
          <a:bodyPr/>
          <a:p>
            <a:pPr>
              <a:buNone/>
            </a:pPr>
            <a:r>
              <a:rPr lang="zh-CN" altLang="en-US" sz="2400" b="1">
                <a:solidFill>
                  <a:srgbClr val="000099"/>
                </a:solidFill>
                <a:latin typeface="楷体_GB2312" pitchFamily="49" charset="-122"/>
                <a:ea typeface="楷体_GB2312" pitchFamily="49" charset="-122"/>
              </a:rPr>
              <a:t>阅读下面这首诗，根据要求作文</a:t>
            </a:r>
            <a:endParaRPr lang="zh-CN" altLang="en-US" sz="2400" b="1">
              <a:solidFill>
                <a:srgbClr val="000099"/>
              </a:solidFill>
              <a:latin typeface="楷体_GB2312" pitchFamily="49" charset="-122"/>
              <a:ea typeface="楷体_GB2312" pitchFamily="49" charset="-122"/>
            </a:endParaRPr>
          </a:p>
          <a:p>
            <a:pPr>
              <a:buNone/>
            </a:pPr>
            <a:r>
              <a:rPr lang="zh-CN" altLang="en-US" sz="2400" b="1">
                <a:solidFill>
                  <a:srgbClr val="000099"/>
                </a:solidFill>
                <a:latin typeface="楷体_GB2312" pitchFamily="49" charset="-122"/>
                <a:ea typeface="楷体_GB2312" pitchFamily="49" charset="-122"/>
              </a:rPr>
              <a:t>           吴兴杂诗 </a:t>
            </a:r>
            <a:r>
              <a:rPr lang="en-US" altLang="zh-CN" sz="2400" b="1">
                <a:solidFill>
                  <a:srgbClr val="000099"/>
                </a:solidFill>
                <a:latin typeface="楷体_GB2312" pitchFamily="49" charset="-122"/>
                <a:ea typeface="楷体_GB2312" pitchFamily="49" charset="-122"/>
              </a:rPr>
              <a:t>[</a:t>
            </a:r>
            <a:r>
              <a:rPr lang="zh-CN" altLang="en-US" sz="2400" b="1">
                <a:solidFill>
                  <a:srgbClr val="000099"/>
                </a:solidFill>
                <a:latin typeface="楷体_GB2312" pitchFamily="49" charset="-122"/>
                <a:ea typeface="楷体_GB2312" pitchFamily="49" charset="-122"/>
              </a:rPr>
              <a:t>清</a:t>
            </a:r>
            <a:r>
              <a:rPr lang="en-US" altLang="zh-CN" sz="2400" b="1">
                <a:solidFill>
                  <a:srgbClr val="000099"/>
                </a:solidFill>
                <a:latin typeface="楷体_GB2312" pitchFamily="49" charset="-122"/>
                <a:ea typeface="楷体_GB2312" pitchFamily="49" charset="-122"/>
              </a:rPr>
              <a:t>]</a:t>
            </a:r>
            <a:r>
              <a:rPr lang="zh-CN" altLang="en-US" sz="2400" b="1">
                <a:solidFill>
                  <a:srgbClr val="000099"/>
                </a:solidFill>
                <a:latin typeface="楷体_GB2312" pitchFamily="49" charset="-122"/>
                <a:ea typeface="楷体_GB2312" pitchFamily="49" charset="-122"/>
              </a:rPr>
              <a:t>阮元</a:t>
            </a:r>
            <a:endParaRPr lang="zh-CN" altLang="en-US" sz="2400" b="1">
              <a:solidFill>
                <a:srgbClr val="000099"/>
              </a:solidFill>
              <a:latin typeface="楷体_GB2312" pitchFamily="49" charset="-122"/>
              <a:ea typeface="楷体_GB2312" pitchFamily="49" charset="-122"/>
            </a:endParaRPr>
          </a:p>
          <a:p>
            <a:pPr>
              <a:buNone/>
            </a:pPr>
            <a:r>
              <a:rPr lang="zh-CN" altLang="en-US" sz="2400" b="1">
                <a:solidFill>
                  <a:srgbClr val="000099"/>
                </a:solidFill>
                <a:latin typeface="楷体_GB2312" pitchFamily="49" charset="-122"/>
                <a:ea typeface="楷体_GB2312" pitchFamily="49" charset="-122"/>
              </a:rPr>
              <a:t>    交流四水抱城斜，散作千溪遍万家。  </a:t>
            </a:r>
            <a:endParaRPr lang="zh-CN" altLang="en-US" sz="2400" b="1">
              <a:solidFill>
                <a:srgbClr val="000099"/>
              </a:solidFill>
              <a:latin typeface="楷体_GB2312" pitchFamily="49" charset="-122"/>
              <a:ea typeface="楷体_GB2312" pitchFamily="49" charset="-122"/>
            </a:endParaRPr>
          </a:p>
          <a:p>
            <a:pPr>
              <a:buNone/>
            </a:pPr>
            <a:r>
              <a:rPr lang="zh-CN" altLang="en-US" sz="2400" b="1">
                <a:solidFill>
                  <a:srgbClr val="000099"/>
                </a:solidFill>
                <a:latin typeface="楷体_GB2312" pitchFamily="49" charset="-122"/>
                <a:ea typeface="楷体_GB2312" pitchFamily="49" charset="-122"/>
              </a:rPr>
              <a:t>    深处种菱浅种稻，不深不浅种荷花。</a:t>
            </a:r>
            <a:endParaRPr lang="zh-CN" altLang="en-US" sz="2400" b="1">
              <a:solidFill>
                <a:srgbClr val="000099"/>
              </a:solidFill>
              <a:latin typeface="楷体_GB2312" pitchFamily="49" charset="-122"/>
              <a:ea typeface="楷体_GB2312" pitchFamily="49" charset="-122"/>
            </a:endParaRPr>
          </a:p>
          <a:p>
            <a:pPr>
              <a:buNone/>
            </a:pPr>
            <a:r>
              <a:rPr lang="zh-CN" altLang="en-US" sz="2400" b="1">
                <a:solidFill>
                  <a:srgbClr val="000099"/>
                </a:solidFill>
                <a:latin typeface="楷体_GB2312" pitchFamily="49" charset="-122"/>
                <a:ea typeface="楷体_GB2312" pitchFamily="49" charset="-122"/>
              </a:rPr>
              <a:t>这首诗蕴含的哲理，引发了你怎样的思考或联想？请根据你</a:t>
            </a:r>
            <a:endParaRPr lang="zh-CN" altLang="en-US" sz="2400" b="1">
              <a:solidFill>
                <a:srgbClr val="000099"/>
              </a:solidFill>
              <a:latin typeface="楷体_GB2312" pitchFamily="49" charset="-122"/>
              <a:ea typeface="楷体_GB2312" pitchFamily="49" charset="-122"/>
            </a:endParaRPr>
          </a:p>
          <a:p>
            <a:pPr>
              <a:buNone/>
            </a:pPr>
            <a:r>
              <a:rPr lang="zh-CN" altLang="en-US" sz="2400" b="1">
                <a:solidFill>
                  <a:srgbClr val="000099"/>
                </a:solidFill>
                <a:latin typeface="楷体_GB2312" pitchFamily="49" charset="-122"/>
                <a:ea typeface="楷体_GB2312" pitchFamily="49" charset="-122"/>
              </a:rPr>
              <a:t>的思考或联想写一篇文章，不少于</a:t>
            </a:r>
            <a:r>
              <a:rPr lang="en-US" altLang="zh-CN" sz="2400" b="1">
                <a:solidFill>
                  <a:srgbClr val="000099"/>
                </a:solidFill>
                <a:latin typeface="楷体_GB2312" pitchFamily="49" charset="-122"/>
                <a:ea typeface="楷体_GB2312" pitchFamily="49" charset="-122"/>
              </a:rPr>
              <a:t>800</a:t>
            </a:r>
            <a:r>
              <a:rPr lang="zh-CN" altLang="en-US" sz="2400" b="1">
                <a:solidFill>
                  <a:srgbClr val="000099"/>
                </a:solidFill>
                <a:latin typeface="楷体_GB2312" pitchFamily="49" charset="-122"/>
                <a:ea typeface="楷体_GB2312" pitchFamily="49" charset="-122"/>
              </a:rPr>
              <a:t>字。（</a:t>
            </a:r>
            <a:r>
              <a:rPr lang="en-US" altLang="zh-CN" sz="2400" b="1">
                <a:solidFill>
                  <a:srgbClr val="000099"/>
                </a:solidFill>
                <a:latin typeface="楷体_GB2312" pitchFamily="49" charset="-122"/>
                <a:ea typeface="楷体_GB2312" pitchFamily="49" charset="-122"/>
              </a:rPr>
              <a:t>2010</a:t>
            </a:r>
            <a:r>
              <a:rPr lang="zh-CN" altLang="en-US" sz="2400" b="1">
                <a:solidFill>
                  <a:srgbClr val="000099"/>
                </a:solidFill>
                <a:latin typeface="楷体_GB2312" pitchFamily="49" charset="-122"/>
                <a:ea typeface="楷体_GB2312" pitchFamily="49" charset="-122"/>
              </a:rPr>
              <a:t>年安徽卷）</a:t>
            </a:r>
            <a:endParaRPr lang="zh-CN" altLang="en-US" sz="2400" b="1">
              <a:solidFill>
                <a:srgbClr val="000099"/>
              </a:solidFill>
              <a:latin typeface="楷体_GB2312" pitchFamily="49" charset="-122"/>
              <a:ea typeface="楷体_GB2312" pitchFamily="49" charset="-122"/>
            </a:endParaRPr>
          </a:p>
        </p:txBody>
      </p:sp>
      <p:sp>
        <p:nvSpPr>
          <p:cNvPr id="6010883" name="标题 6010882"/>
          <p:cNvSpPr>
            <a:spLocks noGrp="1"/>
          </p:cNvSpPr>
          <p:nvPr>
            <p:ph type="title"/>
          </p:nvPr>
        </p:nvSpPr>
        <p:spPr>
          <a:xfrm>
            <a:off x="2051050" y="260350"/>
            <a:ext cx="4608513" cy="863600"/>
          </a:xfrm>
          <a:ln w="25400">
            <a:solidFill>
              <a:srgbClr val="FF0000"/>
            </a:solidFill>
            <a:miter/>
          </a:ln>
        </p:spPr>
        <p:txBody>
          <a:bodyPr vert="horz" wrap="square" anchor="ctr"/>
          <a:p>
            <a:r>
              <a:rPr lang="zh-CN" altLang="en-US" b="1"/>
              <a:t>走进高考</a:t>
            </a:r>
            <a:endParaRPr lang="zh-CN" altLang="en-US" b="1"/>
          </a:p>
        </p:txBody>
      </p:sp>
      <p:sp>
        <p:nvSpPr>
          <p:cNvPr id="6010884" name="直接连接符 6010883"/>
          <p:cNvSpPr/>
          <p:nvPr/>
        </p:nvSpPr>
        <p:spPr>
          <a:xfrm>
            <a:off x="1042988" y="2924175"/>
            <a:ext cx="4897437" cy="0"/>
          </a:xfrm>
          <a:prstGeom prst="line">
            <a:avLst/>
          </a:prstGeom>
          <a:ln w="25400" cap="flat" cmpd="sng">
            <a:solidFill>
              <a:srgbClr val="FF0000"/>
            </a:solidFill>
            <a:prstDash val="solid"/>
            <a:headEnd type="none" w="med" len="med"/>
            <a:tailEnd type="none" w="med" len="med"/>
          </a:ln>
        </p:spPr>
      </p:sp>
      <p:sp>
        <p:nvSpPr>
          <p:cNvPr id="6010885" name="文本框 6010884"/>
          <p:cNvSpPr txBox="1"/>
          <p:nvPr/>
        </p:nvSpPr>
        <p:spPr>
          <a:xfrm>
            <a:off x="250825" y="4365625"/>
            <a:ext cx="8280400" cy="1920875"/>
          </a:xfrm>
          <a:prstGeom prst="rect">
            <a:avLst/>
          </a:prstGeom>
          <a:noFill/>
          <a:ln w="25400" cap="flat" cmpd="sng">
            <a:solidFill>
              <a:srgbClr val="800000"/>
            </a:solidFill>
            <a:prstDash val="sysDot"/>
            <a:miter/>
            <a:headEnd type="none" w="med" len="med"/>
            <a:tailEnd type="none" w="med" len="med"/>
          </a:ln>
        </p:spPr>
        <p:txBody>
          <a:bodyPr>
            <a:spAutoFit/>
          </a:bodyPr>
          <a:p>
            <a:pPr marL="342900" indent="-342900">
              <a:lnSpc>
                <a:spcPct val="90000"/>
              </a:lnSpc>
              <a:spcBef>
                <a:spcPct val="50000"/>
              </a:spcBef>
              <a:buFont typeface="Arial" panose="020B0604020202020204" pitchFamily="34" charset="0"/>
            </a:pPr>
            <a:r>
              <a:rPr lang="en-US" altLang="zh-CN" sz="3200" b="1">
                <a:latin typeface="Arial" panose="020B0604020202020204" pitchFamily="34" charset="0"/>
              </a:rPr>
              <a:t>《</a:t>
            </a:r>
            <a:r>
              <a:rPr lang="zh-CN" altLang="en-US" sz="3200" b="1">
                <a:latin typeface="Arial" panose="020B0604020202020204" pitchFamily="34" charset="0"/>
              </a:rPr>
              <a:t>要从实际出发</a:t>
            </a:r>
            <a:r>
              <a:rPr lang="en-US" altLang="zh-CN" sz="3200" b="1">
                <a:latin typeface="Arial" panose="020B0604020202020204" pitchFamily="34" charset="0"/>
              </a:rPr>
              <a:t>》《</a:t>
            </a:r>
            <a:r>
              <a:rPr lang="zh-CN" altLang="en-US" sz="3200" b="1">
                <a:latin typeface="Arial" panose="020B0604020202020204" pitchFamily="34" charset="0"/>
              </a:rPr>
              <a:t>以人为本，因材施教</a:t>
            </a:r>
            <a:r>
              <a:rPr lang="en-US" altLang="zh-CN" sz="3200" b="1">
                <a:latin typeface="Arial" panose="020B0604020202020204" pitchFamily="34" charset="0"/>
              </a:rPr>
              <a:t>》</a:t>
            </a:r>
            <a:endParaRPr lang="en-US" altLang="zh-CN" sz="3200" b="1">
              <a:latin typeface="Arial" panose="020B0604020202020204" pitchFamily="34" charset="0"/>
            </a:endParaRPr>
          </a:p>
          <a:p>
            <a:pPr marL="342900" indent="-342900">
              <a:lnSpc>
                <a:spcPct val="90000"/>
              </a:lnSpc>
              <a:spcBef>
                <a:spcPct val="50000"/>
              </a:spcBef>
              <a:buFont typeface="Arial" panose="020B0604020202020204" pitchFamily="34" charset="0"/>
            </a:pPr>
            <a:r>
              <a:rPr lang="en-US" altLang="zh-CN" sz="3200" b="1">
                <a:latin typeface="Arial" panose="020B0604020202020204" pitchFamily="34" charset="0"/>
              </a:rPr>
              <a:t>《</a:t>
            </a:r>
            <a:r>
              <a:rPr lang="zh-CN" altLang="en-US" sz="3200" b="1">
                <a:latin typeface="Arial" panose="020B0604020202020204" pitchFamily="34" charset="0"/>
              </a:rPr>
              <a:t>实事求是才是真</a:t>
            </a:r>
            <a:r>
              <a:rPr lang="en-US" altLang="zh-CN" sz="3200" b="1">
                <a:latin typeface="Arial" panose="020B0604020202020204" pitchFamily="34" charset="0"/>
              </a:rPr>
              <a:t>》《</a:t>
            </a:r>
            <a:r>
              <a:rPr lang="zh-CN" altLang="en-US" sz="3200" b="1">
                <a:latin typeface="Arial" panose="020B0604020202020204" pitchFamily="34" charset="0"/>
              </a:rPr>
              <a:t>尊重规律，因地制宜</a:t>
            </a:r>
            <a:r>
              <a:rPr lang="en-US" altLang="zh-CN" sz="3200" b="1">
                <a:latin typeface="Arial" panose="020B0604020202020204" pitchFamily="34" charset="0"/>
              </a:rPr>
              <a:t>》</a:t>
            </a:r>
            <a:endParaRPr lang="en-US" altLang="zh-CN" sz="3200" b="1">
              <a:latin typeface="Arial" panose="020B0604020202020204" pitchFamily="34" charset="0"/>
            </a:endParaRPr>
          </a:p>
          <a:p>
            <a:pPr marL="342900" indent="-342900">
              <a:lnSpc>
                <a:spcPct val="90000"/>
              </a:lnSpc>
              <a:spcBef>
                <a:spcPct val="50000"/>
              </a:spcBef>
              <a:buFont typeface="Arial" panose="020B0604020202020204" pitchFamily="34" charset="0"/>
            </a:pPr>
            <a:r>
              <a:rPr lang="en-US" altLang="zh-CN" sz="3200" b="1">
                <a:latin typeface="Arial" panose="020B0604020202020204" pitchFamily="34" charset="0"/>
              </a:rPr>
              <a:t>《</a:t>
            </a:r>
            <a:r>
              <a:rPr lang="zh-CN" altLang="en-US" sz="3200" b="1">
                <a:latin typeface="Arial" panose="020B0604020202020204" pitchFamily="34" charset="0"/>
              </a:rPr>
              <a:t>处处皆美，才是和谐</a:t>
            </a:r>
            <a:r>
              <a:rPr lang="en-US" altLang="zh-CN" sz="3200" b="1">
                <a:latin typeface="Arial" panose="020B0604020202020204" pitchFamily="34" charset="0"/>
              </a:rPr>
              <a:t>》《</a:t>
            </a:r>
            <a:r>
              <a:rPr lang="zh-CN" altLang="en-US" sz="3200" b="1">
                <a:latin typeface="Arial" panose="020B0604020202020204" pitchFamily="34" charset="0"/>
              </a:rPr>
              <a:t>最适合的位置</a:t>
            </a:r>
            <a:r>
              <a:rPr lang="en-US" altLang="zh-CN" sz="3200" b="1">
                <a:latin typeface="Arial" panose="020B0604020202020204" pitchFamily="34" charset="0"/>
              </a:rPr>
              <a:t>》</a:t>
            </a:r>
            <a:endParaRPr lang="en-US" altLang="zh-CN" sz="3200" b="1">
              <a:latin typeface="Arial" panose="020B0604020202020204" pitchFamily="34" charset="0"/>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010883"/>
                                        </p:tgtEl>
                                        <p:attrNameLst>
                                          <p:attrName>style.visibility</p:attrName>
                                        </p:attrNameLst>
                                      </p:cBhvr>
                                      <p:to>
                                        <p:strVal val="visible"/>
                                      </p:to>
                                    </p:set>
                                    <p:anim calcmode="lin" valueType="num">
                                      <p:cBhvr additive="base">
                                        <p:cTn id="7" dur="500" fill="hold"/>
                                        <p:tgtEl>
                                          <p:spTgt spid="6010883"/>
                                        </p:tgtEl>
                                        <p:attrNameLst>
                                          <p:attrName>ppt_x</p:attrName>
                                        </p:attrNameLst>
                                      </p:cBhvr>
                                      <p:tavLst>
                                        <p:tav tm="0">
                                          <p:val>
                                            <p:strVal val="#ppt_x"/>
                                          </p:val>
                                        </p:tav>
                                        <p:tav tm="100000">
                                          <p:val>
                                            <p:strVal val="#ppt_x"/>
                                          </p:val>
                                        </p:tav>
                                      </p:tavLst>
                                    </p:anim>
                                    <p:anim calcmode="lin" valueType="num">
                                      <p:cBhvr additive="base">
                                        <p:cTn id="8" dur="500" fill="hold"/>
                                        <p:tgtEl>
                                          <p:spTgt spid="601088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6010882">
                                            <p:txEl>
                                              <p:charRg st="0" end="15"/>
                                            </p:txEl>
                                          </p:spTgt>
                                        </p:tgtEl>
                                        <p:attrNameLst>
                                          <p:attrName>style.visibility</p:attrName>
                                        </p:attrNameLst>
                                      </p:cBhvr>
                                      <p:to>
                                        <p:strVal val="visible"/>
                                      </p:to>
                                    </p:set>
                                    <p:animEffect transition="in" filter="diamond(in)">
                                      <p:cBhvr>
                                        <p:cTn id="13" dur="2000"/>
                                        <p:tgtEl>
                                          <p:spTgt spid="6010882">
                                            <p:txEl>
                                              <p:charRg st="0" end="15"/>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6010882">
                                            <p:txEl>
                                              <p:charRg st="15" end="37"/>
                                            </p:txEl>
                                          </p:spTgt>
                                        </p:tgtEl>
                                        <p:attrNameLst>
                                          <p:attrName>style.visibility</p:attrName>
                                        </p:attrNameLst>
                                      </p:cBhvr>
                                      <p:to>
                                        <p:strVal val="visible"/>
                                      </p:to>
                                    </p:set>
                                    <p:animEffect transition="in" filter="diamond(in)">
                                      <p:cBhvr>
                                        <p:cTn id="18" dur="2000"/>
                                        <p:tgtEl>
                                          <p:spTgt spid="6010882">
                                            <p:txEl>
                                              <p:charRg st="15" end="37"/>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grpId="0" nodeType="clickEffect">
                                  <p:stCondLst>
                                    <p:cond delay="0"/>
                                  </p:stCondLst>
                                  <p:childTnLst>
                                    <p:set>
                                      <p:cBhvr>
                                        <p:cTn id="22" dur="1" fill="hold">
                                          <p:stCondLst>
                                            <p:cond delay="0"/>
                                          </p:stCondLst>
                                        </p:cTn>
                                        <p:tgtEl>
                                          <p:spTgt spid="6010882">
                                            <p:txEl>
                                              <p:charRg st="37" end="60"/>
                                            </p:txEl>
                                          </p:spTgt>
                                        </p:tgtEl>
                                        <p:attrNameLst>
                                          <p:attrName>style.visibility</p:attrName>
                                        </p:attrNameLst>
                                      </p:cBhvr>
                                      <p:to>
                                        <p:strVal val="visible"/>
                                      </p:to>
                                    </p:set>
                                    <p:animEffect transition="in" filter="diamond(in)">
                                      <p:cBhvr>
                                        <p:cTn id="23" dur="2000"/>
                                        <p:tgtEl>
                                          <p:spTgt spid="6010882">
                                            <p:txEl>
                                              <p:charRg st="37" end="6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8" presetClass="entr" presetSubtype="16" fill="hold" grpId="0" nodeType="clickEffect">
                                  <p:stCondLst>
                                    <p:cond delay="0"/>
                                  </p:stCondLst>
                                  <p:childTnLst>
                                    <p:set>
                                      <p:cBhvr>
                                        <p:cTn id="27" dur="1" fill="hold">
                                          <p:stCondLst>
                                            <p:cond delay="0"/>
                                          </p:stCondLst>
                                        </p:cTn>
                                        <p:tgtEl>
                                          <p:spTgt spid="6010882">
                                            <p:txEl>
                                              <p:charRg st="60" end="81"/>
                                            </p:txEl>
                                          </p:spTgt>
                                        </p:tgtEl>
                                        <p:attrNameLst>
                                          <p:attrName>style.visibility</p:attrName>
                                        </p:attrNameLst>
                                      </p:cBhvr>
                                      <p:to>
                                        <p:strVal val="visible"/>
                                      </p:to>
                                    </p:set>
                                    <p:animEffect transition="in" filter="diamond(in)">
                                      <p:cBhvr>
                                        <p:cTn id="28" dur="2000"/>
                                        <p:tgtEl>
                                          <p:spTgt spid="6010882">
                                            <p:txEl>
                                              <p:charRg st="60" end="81"/>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8" presetClass="entr" presetSubtype="16" fill="hold" grpId="0" nodeType="clickEffect">
                                  <p:stCondLst>
                                    <p:cond delay="0"/>
                                  </p:stCondLst>
                                  <p:childTnLst>
                                    <p:set>
                                      <p:cBhvr>
                                        <p:cTn id="32" dur="1" fill="hold">
                                          <p:stCondLst>
                                            <p:cond delay="0"/>
                                          </p:stCondLst>
                                        </p:cTn>
                                        <p:tgtEl>
                                          <p:spTgt spid="6010882">
                                            <p:txEl>
                                              <p:charRg st="81" end="108"/>
                                            </p:txEl>
                                          </p:spTgt>
                                        </p:tgtEl>
                                        <p:attrNameLst>
                                          <p:attrName>style.visibility</p:attrName>
                                        </p:attrNameLst>
                                      </p:cBhvr>
                                      <p:to>
                                        <p:strVal val="visible"/>
                                      </p:to>
                                    </p:set>
                                    <p:animEffect transition="in" filter="diamond(in)">
                                      <p:cBhvr>
                                        <p:cTn id="33" dur="2000"/>
                                        <p:tgtEl>
                                          <p:spTgt spid="6010882">
                                            <p:txEl>
                                              <p:charRg st="81" end="108"/>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8" presetClass="entr" presetSubtype="16" fill="hold" grpId="0" nodeType="clickEffect">
                                  <p:stCondLst>
                                    <p:cond delay="0"/>
                                  </p:stCondLst>
                                  <p:childTnLst>
                                    <p:set>
                                      <p:cBhvr>
                                        <p:cTn id="37" dur="1" fill="hold">
                                          <p:stCondLst>
                                            <p:cond delay="0"/>
                                          </p:stCondLst>
                                        </p:cTn>
                                        <p:tgtEl>
                                          <p:spTgt spid="6010882">
                                            <p:txEl>
                                              <p:charRg st="108" end="139"/>
                                            </p:txEl>
                                          </p:spTgt>
                                        </p:tgtEl>
                                        <p:attrNameLst>
                                          <p:attrName>style.visibility</p:attrName>
                                        </p:attrNameLst>
                                      </p:cBhvr>
                                      <p:to>
                                        <p:strVal val="visible"/>
                                      </p:to>
                                    </p:set>
                                    <p:animEffect transition="in" filter="diamond(in)">
                                      <p:cBhvr>
                                        <p:cTn id="38" dur="2000"/>
                                        <p:tgtEl>
                                          <p:spTgt spid="6010882">
                                            <p:txEl>
                                              <p:charRg st="108" end="139"/>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nodeType="clickEffect">
                                  <p:stCondLst>
                                    <p:cond delay="0"/>
                                  </p:stCondLst>
                                  <p:childTnLst>
                                    <p:set>
                                      <p:cBhvr>
                                        <p:cTn id="42" dur="1" fill="hold">
                                          <p:stCondLst>
                                            <p:cond delay="0"/>
                                          </p:stCondLst>
                                        </p:cTn>
                                        <p:tgtEl>
                                          <p:spTgt spid="6010884"/>
                                        </p:tgtEl>
                                        <p:attrNameLst>
                                          <p:attrName>style.visibility</p:attrName>
                                        </p:attrNameLst>
                                      </p:cBhvr>
                                      <p:to>
                                        <p:strVal val="visible"/>
                                      </p:to>
                                    </p:set>
                                    <p:anim calcmode="lin" valueType="num">
                                      <p:cBhvr additive="base">
                                        <p:cTn id="43" dur="500" fill="hold"/>
                                        <p:tgtEl>
                                          <p:spTgt spid="6010884"/>
                                        </p:tgtEl>
                                        <p:attrNameLst>
                                          <p:attrName>ppt_x</p:attrName>
                                        </p:attrNameLst>
                                      </p:cBhvr>
                                      <p:tavLst>
                                        <p:tav tm="0">
                                          <p:val>
                                            <p:strVal val="0-#ppt_w/2"/>
                                          </p:val>
                                        </p:tav>
                                        <p:tav tm="100000">
                                          <p:val>
                                            <p:strVal val="#ppt_x"/>
                                          </p:val>
                                        </p:tav>
                                      </p:tavLst>
                                    </p:anim>
                                    <p:anim calcmode="lin" valueType="num">
                                      <p:cBhvr additive="base">
                                        <p:cTn id="44" dur="500" fill="hold"/>
                                        <p:tgtEl>
                                          <p:spTgt spid="6010884"/>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5" presetClass="entr" presetSubtype="10" fill="hold" grpId="0" nodeType="clickEffect">
                                  <p:stCondLst>
                                    <p:cond delay="0"/>
                                  </p:stCondLst>
                                  <p:childTnLst>
                                    <p:set>
                                      <p:cBhvr>
                                        <p:cTn id="48" dur="1" fill="hold">
                                          <p:stCondLst>
                                            <p:cond delay="0"/>
                                          </p:stCondLst>
                                        </p:cTn>
                                        <p:tgtEl>
                                          <p:spTgt spid="6010885"/>
                                        </p:tgtEl>
                                        <p:attrNameLst>
                                          <p:attrName>style.visibility</p:attrName>
                                        </p:attrNameLst>
                                      </p:cBhvr>
                                      <p:to>
                                        <p:strVal val="visible"/>
                                      </p:to>
                                    </p:set>
                                    <p:animEffect transition="in" filter="checkerboard(across)">
                                      <p:cBhvr>
                                        <p:cTn id="49" dur="500"/>
                                        <p:tgtEl>
                                          <p:spTgt spid="60108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10882" grpId="0" build="p"/>
      <p:bldP spid="6010883" grpId="0" animBg="1"/>
      <p:bldP spid="6010885" grpId="0" animBg="1"/>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11906" name="标题 6011905"/>
          <p:cNvSpPr>
            <a:spLocks noGrp="1"/>
          </p:cNvSpPr>
          <p:nvPr>
            <p:ph type="title"/>
          </p:nvPr>
        </p:nvSpPr>
        <p:spPr>
          <a:xfrm>
            <a:off x="395288" y="115888"/>
            <a:ext cx="8497887" cy="765175"/>
          </a:xfrm>
          <a:ln w="25400">
            <a:solidFill>
              <a:srgbClr val="800000"/>
            </a:solidFill>
            <a:miter/>
          </a:ln>
        </p:spPr>
        <p:txBody>
          <a:bodyPr anchor="ctr"/>
          <a:p>
            <a:r>
              <a:rPr lang="zh-CN" altLang="en-US" sz="4000" b="1"/>
              <a:t>五、提炼中心，确立观点，拟定题目</a:t>
            </a:r>
            <a:endParaRPr lang="zh-CN" altLang="en-US" sz="4000" b="1"/>
          </a:p>
        </p:txBody>
      </p:sp>
      <p:sp>
        <p:nvSpPr>
          <p:cNvPr id="6011907" name="文本占位符 6011906"/>
          <p:cNvSpPr>
            <a:spLocks noGrp="1"/>
          </p:cNvSpPr>
          <p:nvPr>
            <p:ph type="body" idx="4294967295"/>
          </p:nvPr>
        </p:nvSpPr>
        <p:spPr>
          <a:xfrm>
            <a:off x="180975" y="1054100"/>
            <a:ext cx="8496300" cy="4249738"/>
          </a:xfrm>
        </p:spPr>
        <p:txBody>
          <a:bodyPr/>
          <a:p>
            <a:pPr>
              <a:lnSpc>
                <a:spcPct val="80000"/>
              </a:lnSpc>
              <a:buNone/>
            </a:pPr>
            <a:r>
              <a:rPr lang="zh-CN" altLang="en-US" sz="2800" b="1" dirty="0">
                <a:solidFill>
                  <a:srgbClr val="000099"/>
                </a:solidFill>
                <a:ea typeface="楷体_GB2312" pitchFamily="49" charset="-122"/>
              </a:rPr>
              <a:t>　　　一片树叶从树上向下跌落。</a:t>
            </a:r>
            <a:endParaRPr lang="zh-CN" altLang="en-US" sz="2800" b="1" dirty="0">
              <a:solidFill>
                <a:srgbClr val="000099"/>
              </a:solidFill>
              <a:ea typeface="楷体_GB2312" pitchFamily="49" charset="-122"/>
            </a:endParaRPr>
          </a:p>
          <a:p>
            <a:pPr>
              <a:lnSpc>
                <a:spcPct val="80000"/>
              </a:lnSpc>
              <a:buNone/>
            </a:pPr>
            <a:r>
              <a:rPr lang="zh-CN" altLang="en-US" sz="2800" b="1" dirty="0">
                <a:solidFill>
                  <a:srgbClr val="000099"/>
                </a:solidFill>
                <a:ea typeface="楷体_GB2312" pitchFamily="49" charset="-122"/>
              </a:rPr>
              <a:t>　　　“我想落到大地上。”树叶说。</a:t>
            </a:r>
            <a:endParaRPr lang="zh-CN" altLang="en-US" sz="2800" b="1" dirty="0">
              <a:solidFill>
                <a:srgbClr val="000099"/>
              </a:solidFill>
              <a:ea typeface="楷体_GB2312" pitchFamily="49" charset="-122"/>
            </a:endParaRPr>
          </a:p>
          <a:p>
            <a:pPr>
              <a:lnSpc>
                <a:spcPct val="80000"/>
              </a:lnSpc>
              <a:buNone/>
            </a:pPr>
            <a:r>
              <a:rPr lang="zh-CN" altLang="en-US" sz="2800" b="1" dirty="0">
                <a:solidFill>
                  <a:srgbClr val="000099"/>
                </a:solidFill>
                <a:ea typeface="楷体_GB2312" pitchFamily="49" charset="-122"/>
              </a:rPr>
              <a:t>　　　西风刮起并改变了树叶的方向，树叶说：“其实我正想向东飞。”</a:t>
            </a:r>
            <a:endParaRPr lang="zh-CN" altLang="en-US" sz="2800" b="1" dirty="0">
              <a:solidFill>
                <a:srgbClr val="000099"/>
              </a:solidFill>
              <a:ea typeface="楷体_GB2312" pitchFamily="49" charset="-122"/>
            </a:endParaRPr>
          </a:p>
          <a:p>
            <a:pPr>
              <a:lnSpc>
                <a:spcPct val="80000"/>
              </a:lnSpc>
              <a:buNone/>
            </a:pPr>
            <a:r>
              <a:rPr lang="zh-CN" altLang="en-US" sz="2800" b="1" dirty="0">
                <a:solidFill>
                  <a:srgbClr val="000099"/>
                </a:solidFill>
                <a:ea typeface="楷体_GB2312" pitchFamily="49" charset="-122"/>
              </a:rPr>
              <a:t>　　　转眼东风刮起并把西风压倒，树叶说：“向西飞其实正好。”</a:t>
            </a:r>
            <a:endParaRPr lang="zh-CN" altLang="en-US" sz="2800" b="1" dirty="0">
              <a:solidFill>
                <a:srgbClr val="000099"/>
              </a:solidFill>
              <a:ea typeface="楷体_GB2312" pitchFamily="49" charset="-122"/>
            </a:endParaRPr>
          </a:p>
          <a:p>
            <a:pPr>
              <a:lnSpc>
                <a:spcPct val="80000"/>
              </a:lnSpc>
              <a:buNone/>
            </a:pPr>
            <a:r>
              <a:rPr lang="zh-CN" altLang="en-US" sz="2800" b="1" dirty="0">
                <a:solidFill>
                  <a:srgbClr val="000099"/>
                </a:solidFill>
                <a:ea typeface="楷体_GB2312" pitchFamily="49" charset="-122"/>
              </a:rPr>
              <a:t>　　　接着势均力敌，西风对抗东风，树叶说：“理智告诉我悬浮在空中。”</a:t>
            </a:r>
            <a:endParaRPr lang="zh-CN" altLang="en-US" sz="2800" b="1" dirty="0">
              <a:solidFill>
                <a:srgbClr val="000099"/>
              </a:solidFill>
              <a:ea typeface="楷体_GB2312" pitchFamily="49" charset="-122"/>
            </a:endParaRPr>
          </a:p>
          <a:p>
            <a:pPr>
              <a:lnSpc>
                <a:spcPct val="80000"/>
              </a:lnSpc>
              <a:buNone/>
            </a:pPr>
            <a:r>
              <a:rPr lang="zh-CN" altLang="en-US" sz="2800" b="1" dirty="0">
                <a:solidFill>
                  <a:srgbClr val="000099"/>
                </a:solidFill>
                <a:ea typeface="楷体_GB2312" pitchFamily="49" charset="-122"/>
              </a:rPr>
              <a:t>　　　东风西风都停了，树叶猝然跌落，树叶说：“我已决定径直飞向地球。”</a:t>
            </a:r>
            <a:endParaRPr lang="zh-CN" altLang="en-US" sz="2800" b="1" dirty="0">
              <a:solidFill>
                <a:srgbClr val="000099"/>
              </a:solidFill>
              <a:ea typeface="楷体_GB2312" pitchFamily="49" charset="-122"/>
            </a:endParaRPr>
          </a:p>
          <a:p>
            <a:pPr>
              <a:lnSpc>
                <a:spcPct val="80000"/>
              </a:lnSpc>
            </a:pPr>
            <a:endParaRPr lang="zh-CN" altLang="en-US" sz="2800" dirty="0">
              <a:solidFill>
                <a:srgbClr val="000099"/>
              </a:solidFill>
            </a:endParaRPr>
          </a:p>
        </p:txBody>
      </p:sp>
      <p:sp>
        <p:nvSpPr>
          <p:cNvPr id="6011908" name="文本框 6011907"/>
          <p:cNvSpPr txBox="1"/>
          <p:nvPr/>
        </p:nvSpPr>
        <p:spPr>
          <a:xfrm>
            <a:off x="179388" y="5157788"/>
            <a:ext cx="8424862" cy="1368425"/>
          </a:xfrm>
          <a:prstGeom prst="rect">
            <a:avLst/>
          </a:prstGeom>
          <a:noFill/>
          <a:ln w="9525">
            <a:noFill/>
          </a:ln>
        </p:spPr>
        <p:txBody>
          <a:bodyPr/>
          <a:p>
            <a:pPr marL="342900" indent="-342900">
              <a:lnSpc>
                <a:spcPct val="90000"/>
              </a:lnSpc>
              <a:spcBef>
                <a:spcPct val="20000"/>
              </a:spcBef>
              <a:buFont typeface="Arial" panose="020B0604020202020204" pitchFamily="34" charset="0"/>
            </a:pPr>
            <a:r>
              <a:rPr lang="en-US" altLang="zh-CN" sz="3200" b="1">
                <a:solidFill>
                  <a:srgbClr val="FF0000"/>
                </a:solidFill>
                <a:latin typeface="Arial" panose="020B0604020202020204" pitchFamily="34" charset="0"/>
              </a:rPr>
              <a:t>          </a:t>
            </a:r>
            <a:r>
              <a:rPr lang="zh-CN" altLang="en-US" sz="3200" b="1">
                <a:solidFill>
                  <a:srgbClr val="FF0000"/>
                </a:solidFill>
                <a:latin typeface="Arial" panose="020B0604020202020204" pitchFamily="34" charset="0"/>
              </a:rPr>
              <a:t>观点：要顺应潮流，爱我所有，乐观处世，随遇而安；要坚定立场</a:t>
            </a:r>
            <a:r>
              <a:rPr lang="en-US" altLang="zh-CN" sz="3200" b="1">
                <a:solidFill>
                  <a:srgbClr val="FF0000"/>
                </a:solidFill>
                <a:latin typeface="Arial" panose="020B0604020202020204" pitchFamily="34" charset="0"/>
              </a:rPr>
              <a:t>,</a:t>
            </a:r>
            <a:r>
              <a:rPr lang="zh-CN" altLang="en-US" sz="3200" b="1">
                <a:solidFill>
                  <a:srgbClr val="FF0000"/>
                </a:solidFill>
                <a:latin typeface="Arial" panose="020B0604020202020204" pitchFamily="34" charset="0"/>
              </a:rPr>
              <a:t>逆流而上，选择自主，选择坚强。</a:t>
            </a:r>
            <a:endParaRPr lang="zh-CN" altLang="en-US" sz="3200">
              <a:solidFill>
                <a:srgbClr val="FF0000"/>
              </a:solidFill>
              <a:latin typeface="Arial" panose="020B0604020202020204" pitchFamily="34" charset="0"/>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011906"/>
                                        </p:tgtEl>
                                        <p:attrNameLst>
                                          <p:attrName>style.visibility</p:attrName>
                                        </p:attrNameLst>
                                      </p:cBhvr>
                                      <p:to>
                                        <p:strVal val="visible"/>
                                      </p:to>
                                    </p:set>
                                    <p:anim calcmode="lin" valueType="num">
                                      <p:cBhvr additive="base">
                                        <p:cTn id="7" dur="500" fill="hold"/>
                                        <p:tgtEl>
                                          <p:spTgt spid="6011906"/>
                                        </p:tgtEl>
                                        <p:attrNameLst>
                                          <p:attrName>ppt_x</p:attrName>
                                        </p:attrNameLst>
                                      </p:cBhvr>
                                      <p:tavLst>
                                        <p:tav tm="0">
                                          <p:val>
                                            <p:strVal val="#ppt_x"/>
                                          </p:val>
                                        </p:tav>
                                        <p:tav tm="100000">
                                          <p:val>
                                            <p:strVal val="#ppt_x"/>
                                          </p:val>
                                        </p:tav>
                                      </p:tavLst>
                                    </p:anim>
                                    <p:anim calcmode="lin" valueType="num">
                                      <p:cBhvr additive="base">
                                        <p:cTn id="8" dur="500" fill="hold"/>
                                        <p:tgtEl>
                                          <p:spTgt spid="601190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011907">
                                            <p:txEl>
                                              <p:charRg st="0" end="16"/>
                                            </p:txEl>
                                          </p:spTgt>
                                        </p:tgtEl>
                                        <p:attrNameLst>
                                          <p:attrName>style.visibility</p:attrName>
                                        </p:attrNameLst>
                                      </p:cBhvr>
                                      <p:to>
                                        <p:strVal val="visible"/>
                                      </p:to>
                                    </p:set>
                                    <p:anim calcmode="lin" valueType="num">
                                      <p:cBhvr additive="base">
                                        <p:cTn id="13" dur="500" fill="hold"/>
                                        <p:tgtEl>
                                          <p:spTgt spid="6011907">
                                            <p:txEl>
                                              <p:charRg st="0" end="16"/>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011907">
                                            <p:txEl>
                                              <p:charRg st="0" end="16"/>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011907">
                                            <p:txEl>
                                              <p:charRg st="16" end="34"/>
                                            </p:txEl>
                                          </p:spTgt>
                                        </p:tgtEl>
                                        <p:attrNameLst>
                                          <p:attrName>style.visibility</p:attrName>
                                        </p:attrNameLst>
                                      </p:cBhvr>
                                      <p:to>
                                        <p:strVal val="visible"/>
                                      </p:to>
                                    </p:set>
                                    <p:anim calcmode="lin" valueType="num">
                                      <p:cBhvr additive="base">
                                        <p:cTn id="19" dur="500" fill="hold"/>
                                        <p:tgtEl>
                                          <p:spTgt spid="6011907">
                                            <p:txEl>
                                              <p:charRg st="16" end="3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011907">
                                            <p:txEl>
                                              <p:charRg st="16" end="3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011907">
                                            <p:txEl>
                                              <p:charRg st="34" end="67"/>
                                            </p:txEl>
                                          </p:spTgt>
                                        </p:tgtEl>
                                        <p:attrNameLst>
                                          <p:attrName>style.visibility</p:attrName>
                                        </p:attrNameLst>
                                      </p:cBhvr>
                                      <p:to>
                                        <p:strVal val="visible"/>
                                      </p:to>
                                    </p:set>
                                    <p:anim calcmode="lin" valueType="num">
                                      <p:cBhvr additive="base">
                                        <p:cTn id="25" dur="500" fill="hold"/>
                                        <p:tgtEl>
                                          <p:spTgt spid="6011907">
                                            <p:txEl>
                                              <p:charRg st="34" end="6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011907">
                                            <p:txEl>
                                              <p:charRg st="34" end="67"/>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011907">
                                            <p:txEl>
                                              <p:charRg st="67" end="98"/>
                                            </p:txEl>
                                          </p:spTgt>
                                        </p:tgtEl>
                                        <p:attrNameLst>
                                          <p:attrName>style.visibility</p:attrName>
                                        </p:attrNameLst>
                                      </p:cBhvr>
                                      <p:to>
                                        <p:strVal val="visible"/>
                                      </p:to>
                                    </p:set>
                                    <p:anim calcmode="lin" valueType="num">
                                      <p:cBhvr additive="base">
                                        <p:cTn id="31" dur="500" fill="hold"/>
                                        <p:tgtEl>
                                          <p:spTgt spid="6011907">
                                            <p:txEl>
                                              <p:charRg st="67" end="9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011907">
                                            <p:txEl>
                                              <p:charRg st="67" end="9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011907">
                                            <p:txEl>
                                              <p:charRg st="98" end="133"/>
                                            </p:txEl>
                                          </p:spTgt>
                                        </p:tgtEl>
                                        <p:attrNameLst>
                                          <p:attrName>style.visibility</p:attrName>
                                        </p:attrNameLst>
                                      </p:cBhvr>
                                      <p:to>
                                        <p:strVal val="visible"/>
                                      </p:to>
                                    </p:set>
                                    <p:anim calcmode="lin" valueType="num">
                                      <p:cBhvr additive="base">
                                        <p:cTn id="37" dur="500" fill="hold"/>
                                        <p:tgtEl>
                                          <p:spTgt spid="6011907">
                                            <p:txEl>
                                              <p:charRg st="98" end="13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011907">
                                            <p:txEl>
                                              <p:charRg st="98" end="133"/>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011907">
                                            <p:txEl>
                                              <p:charRg st="133" end="169"/>
                                            </p:txEl>
                                          </p:spTgt>
                                        </p:tgtEl>
                                        <p:attrNameLst>
                                          <p:attrName>style.visibility</p:attrName>
                                        </p:attrNameLst>
                                      </p:cBhvr>
                                      <p:to>
                                        <p:strVal val="visible"/>
                                      </p:to>
                                    </p:set>
                                    <p:anim calcmode="lin" valueType="num">
                                      <p:cBhvr additive="base">
                                        <p:cTn id="43" dur="500" fill="hold"/>
                                        <p:tgtEl>
                                          <p:spTgt spid="6011907">
                                            <p:txEl>
                                              <p:charRg st="133" end="16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011907">
                                            <p:txEl>
                                              <p:charRg st="133" end="16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6" presetClass="entr" presetSubtype="26" fill="hold" grpId="0" nodeType="clickEffect">
                                  <p:stCondLst>
                                    <p:cond delay="0"/>
                                  </p:stCondLst>
                                  <p:childTnLst>
                                    <p:set>
                                      <p:cBhvr>
                                        <p:cTn id="48" dur="1" fill="hold">
                                          <p:stCondLst>
                                            <p:cond delay="0"/>
                                          </p:stCondLst>
                                        </p:cTn>
                                        <p:tgtEl>
                                          <p:spTgt spid="6011908"/>
                                        </p:tgtEl>
                                        <p:attrNameLst>
                                          <p:attrName>style.visibility</p:attrName>
                                        </p:attrNameLst>
                                      </p:cBhvr>
                                      <p:to>
                                        <p:strVal val="visible"/>
                                      </p:to>
                                    </p:set>
                                    <p:animEffect transition="in" filter="barn(inHorizontal)">
                                      <p:cBhvr>
                                        <p:cTn id="49" dur="500"/>
                                        <p:tgtEl>
                                          <p:spTgt spid="60119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11906" grpId="0" animBg="1"/>
      <p:bldP spid="6011907" grpId="0" build="p"/>
      <p:bldP spid="6011908"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12930" name="矩形 6012929"/>
          <p:cNvSpPr/>
          <p:nvPr/>
        </p:nvSpPr>
        <p:spPr>
          <a:xfrm>
            <a:off x="250825" y="1412875"/>
            <a:ext cx="8642350" cy="5111750"/>
          </a:xfrm>
          <a:prstGeom prst="rect">
            <a:avLst/>
          </a:prstGeom>
          <a:noFill/>
          <a:ln w="25400" cap="flat" cmpd="sng">
            <a:solidFill>
              <a:srgbClr val="FF0000"/>
            </a:solidFill>
            <a:prstDash val="sysDot"/>
            <a:miter/>
            <a:headEnd type="none" w="med" len="med"/>
            <a:tailEnd type="none" w="med" len="med"/>
          </a:ln>
        </p:spPr>
        <p:txBody>
          <a:bodyPr/>
          <a:p>
            <a:pPr marL="342900" indent="-342900">
              <a:lnSpc>
                <a:spcPct val="90000"/>
              </a:lnSpc>
              <a:spcBef>
                <a:spcPct val="20000"/>
              </a:spcBef>
              <a:buFont typeface="Arial" panose="020B0604020202020204" pitchFamily="34" charset="0"/>
            </a:pPr>
            <a:endParaRPr lang="en-US" altLang="zh-CN" sz="2400" b="1">
              <a:solidFill>
                <a:srgbClr val="000099"/>
              </a:solidFill>
              <a:latin typeface="Arial" panose="020B0604020202020204" pitchFamily="34" charset="0"/>
              <a:ea typeface="楷体_GB2312" pitchFamily="49" charset="-122"/>
            </a:endParaRPr>
          </a:p>
          <a:p>
            <a:pPr marL="342900" indent="-342900">
              <a:lnSpc>
                <a:spcPct val="90000"/>
              </a:lnSpc>
              <a:spcBef>
                <a:spcPct val="20000"/>
              </a:spcBef>
              <a:buFont typeface="Arial" panose="020B0604020202020204" pitchFamily="34" charset="0"/>
            </a:pPr>
            <a:r>
              <a:rPr lang="en-US" altLang="zh-CN" sz="2800" b="1">
                <a:solidFill>
                  <a:srgbClr val="006600"/>
                </a:solidFill>
                <a:latin typeface="Arial" panose="020B0604020202020204" pitchFamily="34" charset="0"/>
                <a:ea typeface="楷体_GB2312" pitchFamily="49" charset="-122"/>
              </a:rPr>
              <a:t>《</a:t>
            </a:r>
            <a:r>
              <a:rPr lang="zh-CN" altLang="en-US" sz="2800" b="1">
                <a:solidFill>
                  <a:srgbClr val="006600"/>
                </a:solidFill>
                <a:latin typeface="Arial" panose="020B0604020202020204" pitchFamily="34" charset="0"/>
                <a:ea typeface="楷体_GB2312" pitchFamily="49" charset="-122"/>
              </a:rPr>
              <a:t>掌舵人生</a:t>
            </a:r>
            <a:r>
              <a:rPr lang="en-US" altLang="zh-CN" sz="2800" b="1">
                <a:solidFill>
                  <a:srgbClr val="006600"/>
                </a:solidFill>
                <a:latin typeface="Arial" panose="020B0604020202020204" pitchFamily="34" charset="0"/>
                <a:ea typeface="楷体_GB2312" pitchFamily="49" charset="-122"/>
              </a:rPr>
              <a:t>》 </a:t>
            </a:r>
            <a:endParaRPr lang="en-US" altLang="zh-CN" sz="2800" b="1">
              <a:solidFill>
                <a:srgbClr val="006600"/>
              </a:solidFill>
              <a:latin typeface="Arial" panose="020B0604020202020204" pitchFamily="34" charset="0"/>
              <a:ea typeface="楷体_GB2312" pitchFamily="49" charset="-122"/>
            </a:endParaRPr>
          </a:p>
          <a:p>
            <a:pPr marL="342900" indent="-342900">
              <a:lnSpc>
                <a:spcPct val="90000"/>
              </a:lnSpc>
              <a:spcBef>
                <a:spcPct val="20000"/>
              </a:spcBef>
              <a:buFont typeface="Arial" panose="020B0604020202020204" pitchFamily="34" charset="0"/>
            </a:pPr>
            <a:r>
              <a:rPr lang="en-US" altLang="zh-CN" sz="2800" b="1">
                <a:solidFill>
                  <a:srgbClr val="006600"/>
                </a:solidFill>
                <a:latin typeface="Arial" panose="020B0604020202020204" pitchFamily="34" charset="0"/>
                <a:ea typeface="楷体_GB2312" pitchFamily="49" charset="-122"/>
              </a:rPr>
              <a:t>《</a:t>
            </a:r>
            <a:r>
              <a:rPr lang="zh-CN" altLang="en-US" sz="2800" b="1">
                <a:solidFill>
                  <a:srgbClr val="006600"/>
                </a:solidFill>
                <a:latin typeface="Arial" panose="020B0604020202020204" pitchFamily="34" charset="0"/>
                <a:ea typeface="楷体_GB2312" pitchFamily="49" charset="-122"/>
              </a:rPr>
              <a:t>识时务，方成俊杰</a:t>
            </a:r>
            <a:r>
              <a:rPr lang="en-US" altLang="zh-CN" sz="2800" b="1">
                <a:solidFill>
                  <a:srgbClr val="006600"/>
                </a:solidFill>
                <a:latin typeface="Arial" panose="020B0604020202020204" pitchFamily="34" charset="0"/>
                <a:ea typeface="楷体_GB2312" pitchFamily="49" charset="-122"/>
              </a:rPr>
              <a:t>》</a:t>
            </a:r>
            <a:endParaRPr lang="en-US" altLang="zh-CN" sz="2800" b="1">
              <a:solidFill>
                <a:srgbClr val="006600"/>
              </a:solidFill>
              <a:latin typeface="Arial" panose="020B0604020202020204" pitchFamily="34" charset="0"/>
              <a:ea typeface="楷体_GB2312" pitchFamily="49" charset="-122"/>
            </a:endParaRPr>
          </a:p>
          <a:p>
            <a:pPr marL="342900" indent="-342900">
              <a:lnSpc>
                <a:spcPct val="90000"/>
              </a:lnSpc>
              <a:spcBef>
                <a:spcPct val="20000"/>
              </a:spcBef>
              <a:buFont typeface="Arial" panose="020B0604020202020204" pitchFamily="34" charset="0"/>
            </a:pPr>
            <a:r>
              <a:rPr lang="en-US" altLang="zh-CN" sz="2800" b="1">
                <a:solidFill>
                  <a:srgbClr val="006600"/>
                </a:solidFill>
                <a:latin typeface="Arial" panose="020B0604020202020204" pitchFamily="34" charset="0"/>
                <a:ea typeface="楷体_GB2312" pitchFamily="49" charset="-122"/>
              </a:rPr>
              <a:t>《</a:t>
            </a:r>
            <a:r>
              <a:rPr lang="zh-CN" altLang="en-US" sz="2800" b="1">
                <a:solidFill>
                  <a:srgbClr val="006600"/>
                </a:solidFill>
                <a:latin typeface="Arial" panose="020B0604020202020204" pitchFamily="34" charset="0"/>
                <a:ea typeface="楷体_GB2312" pitchFamily="49" charset="-122"/>
              </a:rPr>
              <a:t>人，没有飘摇</a:t>
            </a:r>
            <a:r>
              <a:rPr lang="en-US" altLang="zh-CN" sz="2800" b="1">
                <a:solidFill>
                  <a:srgbClr val="006600"/>
                </a:solidFill>
                <a:latin typeface="Arial" panose="020B0604020202020204" pitchFamily="34" charset="0"/>
                <a:ea typeface="楷体_GB2312" pitchFamily="49" charset="-122"/>
              </a:rPr>
              <a:t>》</a:t>
            </a:r>
            <a:endParaRPr lang="en-US" altLang="zh-CN" sz="2800" b="1">
              <a:solidFill>
                <a:srgbClr val="006600"/>
              </a:solidFill>
              <a:latin typeface="Arial" panose="020B0604020202020204" pitchFamily="34" charset="0"/>
              <a:ea typeface="楷体_GB2312" pitchFamily="49" charset="-122"/>
            </a:endParaRPr>
          </a:p>
          <a:p>
            <a:pPr marL="342900" indent="-342900">
              <a:lnSpc>
                <a:spcPct val="90000"/>
              </a:lnSpc>
              <a:spcBef>
                <a:spcPct val="20000"/>
              </a:spcBef>
              <a:buFont typeface="Arial" panose="020B0604020202020204" pitchFamily="34" charset="0"/>
            </a:pPr>
            <a:r>
              <a:rPr lang="en-US" altLang="zh-CN" sz="2800" b="1">
                <a:solidFill>
                  <a:srgbClr val="006600"/>
                </a:solidFill>
                <a:latin typeface="Arial" panose="020B0604020202020204" pitchFamily="34" charset="0"/>
                <a:ea typeface="楷体_GB2312" pitchFamily="49" charset="-122"/>
              </a:rPr>
              <a:t>《</a:t>
            </a:r>
            <a:r>
              <a:rPr lang="zh-CN" altLang="en-US" sz="2800" b="1">
                <a:solidFill>
                  <a:srgbClr val="006600"/>
                </a:solidFill>
                <a:latin typeface="Arial" panose="020B0604020202020204" pitchFamily="34" charset="0"/>
                <a:ea typeface="楷体_GB2312" pitchFamily="49" charset="-122"/>
              </a:rPr>
              <a:t>携带生命之重</a:t>
            </a:r>
            <a:r>
              <a:rPr lang="en-US" altLang="zh-CN" sz="2800" b="1">
                <a:solidFill>
                  <a:srgbClr val="006600"/>
                </a:solidFill>
                <a:latin typeface="Arial" panose="020B0604020202020204" pitchFamily="34" charset="0"/>
                <a:ea typeface="楷体_GB2312" pitchFamily="49" charset="-122"/>
              </a:rPr>
              <a:t>》</a:t>
            </a:r>
            <a:endParaRPr lang="en-US" altLang="zh-CN" sz="2800" b="1">
              <a:solidFill>
                <a:srgbClr val="006600"/>
              </a:solidFill>
              <a:latin typeface="Arial" panose="020B0604020202020204" pitchFamily="34" charset="0"/>
              <a:ea typeface="楷体_GB2312" pitchFamily="49" charset="-122"/>
            </a:endParaRPr>
          </a:p>
          <a:p>
            <a:pPr marL="342900" indent="-342900">
              <a:lnSpc>
                <a:spcPct val="90000"/>
              </a:lnSpc>
              <a:spcBef>
                <a:spcPct val="20000"/>
              </a:spcBef>
              <a:buFont typeface="Arial" panose="020B0604020202020204" pitchFamily="34" charset="0"/>
            </a:pPr>
            <a:r>
              <a:rPr lang="en-US" altLang="zh-CN" sz="2800" b="1">
                <a:solidFill>
                  <a:srgbClr val="006600"/>
                </a:solidFill>
                <a:latin typeface="Arial" panose="020B0604020202020204" pitchFamily="34" charset="0"/>
                <a:ea typeface="楷体_GB2312" pitchFamily="49" charset="-122"/>
              </a:rPr>
              <a:t>《</a:t>
            </a:r>
            <a:r>
              <a:rPr lang="zh-CN" altLang="en-US" sz="2800" b="1">
                <a:solidFill>
                  <a:srgbClr val="006600"/>
                </a:solidFill>
                <a:latin typeface="Arial" panose="020B0604020202020204" pitchFamily="34" charset="0"/>
                <a:ea typeface="楷体_GB2312" pitchFamily="49" charset="-122"/>
              </a:rPr>
              <a:t>用乐观点亮生命</a:t>
            </a:r>
            <a:r>
              <a:rPr lang="en-US" altLang="zh-CN" sz="2800" b="1">
                <a:solidFill>
                  <a:srgbClr val="006600"/>
                </a:solidFill>
                <a:latin typeface="Arial" panose="020B0604020202020204" pitchFamily="34" charset="0"/>
                <a:ea typeface="楷体_GB2312" pitchFamily="49" charset="-122"/>
              </a:rPr>
              <a:t>》</a:t>
            </a:r>
            <a:endParaRPr lang="en-US" altLang="zh-CN" sz="2800" b="1">
              <a:solidFill>
                <a:srgbClr val="000099"/>
              </a:solidFill>
              <a:latin typeface="Arial" panose="020B0604020202020204" pitchFamily="34" charset="0"/>
              <a:ea typeface="楷体_GB2312" pitchFamily="49" charset="-122"/>
            </a:endParaRPr>
          </a:p>
          <a:p>
            <a:pPr marL="342900" indent="-342900">
              <a:lnSpc>
                <a:spcPct val="90000"/>
              </a:lnSpc>
              <a:spcBef>
                <a:spcPct val="20000"/>
              </a:spcBef>
              <a:buFont typeface="Arial" panose="020B0604020202020204" pitchFamily="34" charset="0"/>
            </a:pPr>
            <a:r>
              <a:rPr lang="en-US" altLang="zh-CN" sz="2800" b="1">
                <a:solidFill>
                  <a:srgbClr val="006600"/>
                </a:solidFill>
                <a:latin typeface="Arial" panose="020B0604020202020204" pitchFamily="34" charset="0"/>
                <a:ea typeface="楷体_GB2312" pitchFamily="49" charset="-122"/>
              </a:rPr>
              <a:t>《</a:t>
            </a:r>
            <a:r>
              <a:rPr lang="zh-CN" altLang="en-US" sz="2800" b="1">
                <a:solidFill>
                  <a:srgbClr val="006600"/>
                </a:solidFill>
                <a:latin typeface="Arial" panose="020B0604020202020204" pitchFamily="34" charset="0"/>
                <a:ea typeface="楷体_GB2312" pitchFamily="49" charset="-122"/>
              </a:rPr>
              <a:t>不做自己的奴隶</a:t>
            </a:r>
            <a:r>
              <a:rPr lang="en-US" altLang="zh-CN" sz="2800" b="1">
                <a:solidFill>
                  <a:srgbClr val="006600"/>
                </a:solidFill>
                <a:latin typeface="Arial" panose="020B0604020202020204" pitchFamily="34" charset="0"/>
                <a:ea typeface="楷体_GB2312" pitchFamily="49" charset="-122"/>
              </a:rPr>
              <a:t>》</a:t>
            </a:r>
            <a:endParaRPr lang="en-US" altLang="zh-CN" sz="2800" b="1">
              <a:solidFill>
                <a:srgbClr val="006600"/>
              </a:solidFill>
              <a:latin typeface="Arial" panose="020B0604020202020204" pitchFamily="34" charset="0"/>
              <a:ea typeface="楷体_GB2312" pitchFamily="49" charset="-122"/>
            </a:endParaRPr>
          </a:p>
          <a:p>
            <a:pPr marL="342900" indent="-342900">
              <a:lnSpc>
                <a:spcPct val="90000"/>
              </a:lnSpc>
              <a:spcBef>
                <a:spcPct val="20000"/>
              </a:spcBef>
              <a:buFont typeface="Arial" panose="020B0604020202020204" pitchFamily="34" charset="0"/>
            </a:pPr>
            <a:r>
              <a:rPr lang="en-US" altLang="zh-CN" sz="2800" b="1">
                <a:solidFill>
                  <a:srgbClr val="006600"/>
                </a:solidFill>
                <a:latin typeface="Arial" panose="020B0604020202020204" pitchFamily="34" charset="0"/>
                <a:ea typeface="楷体_GB2312" pitchFamily="49" charset="-122"/>
              </a:rPr>
              <a:t>《</a:t>
            </a:r>
            <a:r>
              <a:rPr lang="zh-CN" altLang="en-US" sz="2800" b="1">
                <a:solidFill>
                  <a:srgbClr val="006600"/>
                </a:solidFill>
                <a:latin typeface="Arial" panose="020B0604020202020204" pitchFamily="34" charset="0"/>
                <a:ea typeface="楷体_GB2312" pitchFamily="49" charset="-122"/>
              </a:rPr>
              <a:t>带乐观上路</a:t>
            </a:r>
            <a:r>
              <a:rPr lang="en-US" altLang="zh-CN" sz="2800" b="1">
                <a:solidFill>
                  <a:srgbClr val="006600"/>
                </a:solidFill>
                <a:latin typeface="Arial" panose="020B0604020202020204" pitchFamily="34" charset="0"/>
                <a:ea typeface="楷体_GB2312" pitchFamily="49" charset="-122"/>
              </a:rPr>
              <a:t>》</a:t>
            </a:r>
            <a:endParaRPr lang="en-US" altLang="zh-CN" sz="2800" b="1">
              <a:solidFill>
                <a:srgbClr val="006600"/>
              </a:solidFill>
              <a:latin typeface="Arial" panose="020B0604020202020204" pitchFamily="34" charset="0"/>
              <a:ea typeface="楷体_GB2312" pitchFamily="49" charset="-122"/>
            </a:endParaRPr>
          </a:p>
          <a:p>
            <a:pPr marL="342900" indent="-342900">
              <a:lnSpc>
                <a:spcPct val="90000"/>
              </a:lnSpc>
              <a:spcBef>
                <a:spcPct val="20000"/>
              </a:spcBef>
              <a:buFont typeface="Arial" panose="020B0604020202020204" pitchFamily="34" charset="0"/>
            </a:pPr>
            <a:r>
              <a:rPr lang="en-US" altLang="zh-CN" sz="2800" b="1">
                <a:solidFill>
                  <a:srgbClr val="006600"/>
                </a:solidFill>
                <a:latin typeface="Arial" panose="020B0604020202020204" pitchFamily="34" charset="0"/>
                <a:ea typeface="楷体_GB2312" pitchFamily="49" charset="-122"/>
              </a:rPr>
              <a:t>《</a:t>
            </a:r>
            <a:r>
              <a:rPr lang="zh-CN" altLang="en-US" sz="2800" b="1">
                <a:solidFill>
                  <a:srgbClr val="006600"/>
                </a:solidFill>
                <a:latin typeface="Arial" panose="020B0604020202020204" pitchFamily="34" charset="0"/>
                <a:ea typeface="楷体_GB2312" pitchFamily="49" charset="-122"/>
              </a:rPr>
              <a:t>从俗沉浮，与时俯仰</a:t>
            </a:r>
            <a:r>
              <a:rPr lang="en-US" altLang="zh-CN" sz="2800" b="1">
                <a:solidFill>
                  <a:srgbClr val="006600"/>
                </a:solidFill>
                <a:latin typeface="Arial" panose="020B0604020202020204" pitchFamily="34" charset="0"/>
                <a:ea typeface="楷体_GB2312" pitchFamily="49" charset="-122"/>
              </a:rPr>
              <a:t>》</a:t>
            </a:r>
            <a:endParaRPr lang="en-US" altLang="zh-CN" sz="2800" b="1">
              <a:solidFill>
                <a:srgbClr val="006600"/>
              </a:solidFill>
              <a:latin typeface="Arial" panose="020B0604020202020204" pitchFamily="34" charset="0"/>
              <a:ea typeface="楷体_GB2312" pitchFamily="49" charset="-122"/>
            </a:endParaRPr>
          </a:p>
          <a:p>
            <a:pPr marL="342900" indent="-342900">
              <a:lnSpc>
                <a:spcPct val="90000"/>
              </a:lnSpc>
              <a:spcBef>
                <a:spcPct val="20000"/>
              </a:spcBef>
              <a:buFont typeface="Arial" panose="020B0604020202020204" pitchFamily="34" charset="0"/>
            </a:pPr>
            <a:r>
              <a:rPr lang="en-US" altLang="zh-CN" sz="2800" b="1">
                <a:solidFill>
                  <a:srgbClr val="006600"/>
                </a:solidFill>
                <a:latin typeface="Arial" panose="020B0604020202020204" pitchFamily="34" charset="0"/>
                <a:ea typeface="楷体_GB2312" pitchFamily="49" charset="-122"/>
              </a:rPr>
              <a:t>《</a:t>
            </a:r>
            <a:r>
              <a:rPr lang="zh-CN" altLang="en-US" sz="2800" b="1">
                <a:solidFill>
                  <a:srgbClr val="006600"/>
                </a:solidFill>
                <a:latin typeface="Arial" panose="020B0604020202020204" pitchFamily="34" charset="0"/>
                <a:ea typeface="楷体_GB2312" pitchFamily="49" charset="-122"/>
              </a:rPr>
              <a:t>做片快乐的树叶</a:t>
            </a:r>
            <a:r>
              <a:rPr lang="en-US" altLang="zh-CN" sz="2800" b="1">
                <a:solidFill>
                  <a:srgbClr val="006600"/>
                </a:solidFill>
                <a:latin typeface="Arial" panose="020B0604020202020204" pitchFamily="34" charset="0"/>
                <a:ea typeface="楷体_GB2312" pitchFamily="49" charset="-122"/>
              </a:rPr>
              <a:t>》</a:t>
            </a:r>
            <a:endParaRPr lang="en-US" altLang="zh-CN" sz="2800" b="1">
              <a:solidFill>
                <a:srgbClr val="006600"/>
              </a:solidFill>
              <a:latin typeface="Arial" panose="020B0604020202020204" pitchFamily="34" charset="0"/>
              <a:ea typeface="楷体_GB2312" pitchFamily="49" charset="-122"/>
            </a:endParaRPr>
          </a:p>
          <a:p>
            <a:pPr marL="342900" indent="-342900">
              <a:lnSpc>
                <a:spcPct val="90000"/>
              </a:lnSpc>
              <a:spcBef>
                <a:spcPct val="20000"/>
              </a:spcBef>
              <a:buFont typeface="Arial" panose="020B0604020202020204" pitchFamily="34" charset="0"/>
            </a:pPr>
            <a:r>
              <a:rPr lang="en-US" altLang="zh-CN" sz="2800" b="1">
                <a:solidFill>
                  <a:srgbClr val="006600"/>
                </a:solidFill>
                <a:latin typeface="Arial" panose="020B0604020202020204" pitchFamily="34" charset="0"/>
                <a:ea typeface="楷体_GB2312" pitchFamily="49" charset="-122"/>
              </a:rPr>
              <a:t>《</a:t>
            </a:r>
            <a:r>
              <a:rPr lang="zh-CN" altLang="en-US" sz="2800" b="1">
                <a:solidFill>
                  <a:srgbClr val="006600"/>
                </a:solidFill>
                <a:latin typeface="Arial" panose="020B0604020202020204" pitchFamily="34" charset="0"/>
                <a:ea typeface="楷体_GB2312" pitchFamily="49" charset="-122"/>
              </a:rPr>
              <a:t>面朝大海，春暖花开</a:t>
            </a:r>
            <a:r>
              <a:rPr lang="en-US" altLang="zh-CN" sz="2800" b="1">
                <a:solidFill>
                  <a:srgbClr val="006600"/>
                </a:solidFill>
                <a:latin typeface="Arial" panose="020B0604020202020204" pitchFamily="34" charset="0"/>
                <a:ea typeface="楷体_GB2312" pitchFamily="49" charset="-122"/>
              </a:rPr>
              <a:t>》</a:t>
            </a:r>
            <a:endParaRPr lang="en-US" altLang="zh-CN" sz="2800" b="1">
              <a:solidFill>
                <a:srgbClr val="006600"/>
              </a:solidFill>
              <a:latin typeface="Arial" panose="020B0604020202020204" pitchFamily="34" charset="0"/>
              <a:ea typeface="楷体_GB2312" pitchFamily="49" charset="-122"/>
            </a:endParaRPr>
          </a:p>
          <a:p>
            <a:pPr marL="342900" indent="-342900">
              <a:lnSpc>
                <a:spcPct val="90000"/>
              </a:lnSpc>
              <a:spcBef>
                <a:spcPct val="20000"/>
              </a:spcBef>
              <a:buFont typeface="Arial" panose="020B0604020202020204" pitchFamily="34" charset="0"/>
            </a:pPr>
            <a:endParaRPr lang="en-US" altLang="zh-CN" sz="2800" b="1">
              <a:solidFill>
                <a:srgbClr val="006600"/>
              </a:solidFill>
              <a:latin typeface="Arial" panose="020B0604020202020204" pitchFamily="34" charset="0"/>
              <a:ea typeface="楷体_GB2312" pitchFamily="49" charset="-122"/>
            </a:endParaRPr>
          </a:p>
          <a:p>
            <a:pPr marL="342900" indent="-342900">
              <a:lnSpc>
                <a:spcPct val="90000"/>
              </a:lnSpc>
              <a:spcBef>
                <a:spcPct val="20000"/>
              </a:spcBef>
              <a:buFont typeface="Arial" panose="020B0604020202020204" pitchFamily="34" charset="0"/>
            </a:pPr>
            <a:endParaRPr lang="en-US" altLang="zh-CN" sz="2800" b="1">
              <a:solidFill>
                <a:srgbClr val="006600"/>
              </a:solidFill>
              <a:latin typeface="Arial" panose="020B0604020202020204" pitchFamily="34" charset="0"/>
              <a:ea typeface="楷体_GB2312" pitchFamily="49" charset="-122"/>
            </a:endParaRPr>
          </a:p>
          <a:p>
            <a:pPr marL="342900" indent="-342900">
              <a:spcBef>
                <a:spcPct val="50000"/>
              </a:spcBef>
              <a:buClr>
                <a:schemeClr val="hlink"/>
              </a:buClr>
              <a:buFont typeface="Wingdings" panose="05000000000000000000" pitchFamily="2" charset="2"/>
              <a:buChar char="§"/>
            </a:pPr>
            <a:endParaRPr lang="en-US" altLang="zh-CN" sz="2400" b="1">
              <a:solidFill>
                <a:srgbClr val="000099"/>
              </a:solidFill>
              <a:latin typeface="Arial" panose="020B0604020202020204" pitchFamily="34" charset="0"/>
              <a:ea typeface="楷体_GB2312" pitchFamily="49" charset="-122"/>
            </a:endParaRPr>
          </a:p>
        </p:txBody>
      </p:sp>
      <p:sp>
        <p:nvSpPr>
          <p:cNvPr id="6012931" name="矩形 6012930"/>
          <p:cNvSpPr/>
          <p:nvPr/>
        </p:nvSpPr>
        <p:spPr>
          <a:xfrm>
            <a:off x="4211638" y="1557338"/>
            <a:ext cx="4464050" cy="5175250"/>
          </a:xfrm>
          <a:prstGeom prst="rect">
            <a:avLst/>
          </a:prstGeom>
          <a:noFill/>
          <a:ln w="9525">
            <a:noFill/>
          </a:ln>
        </p:spPr>
        <p:txBody>
          <a:bodyPr>
            <a:spAutoFit/>
          </a:bodyPr>
          <a:p>
            <a:pPr marL="342900" indent="-342900">
              <a:lnSpc>
                <a:spcPct val="90000"/>
              </a:lnSpc>
              <a:spcBef>
                <a:spcPct val="20000"/>
              </a:spcBef>
              <a:buFont typeface="Arial" panose="020B0604020202020204" pitchFamily="34" charset="0"/>
            </a:pPr>
            <a:r>
              <a:rPr lang="en-US" altLang="zh-CN" sz="2800" b="1">
                <a:solidFill>
                  <a:srgbClr val="000099"/>
                </a:solidFill>
                <a:latin typeface="Arial" panose="020B0604020202020204" pitchFamily="34" charset="0"/>
                <a:ea typeface="楷体_GB2312" pitchFamily="49" charset="-122"/>
              </a:rPr>
              <a:t>《</a:t>
            </a:r>
            <a:r>
              <a:rPr lang="zh-CN" altLang="en-US" sz="2800" b="1">
                <a:solidFill>
                  <a:srgbClr val="000099"/>
                </a:solidFill>
                <a:latin typeface="Arial" panose="020B0604020202020204" pitchFamily="34" charset="0"/>
                <a:ea typeface="楷体_GB2312" pitchFamily="49" charset="-122"/>
              </a:rPr>
              <a:t>路不因风改</a:t>
            </a:r>
            <a:r>
              <a:rPr lang="en-US" altLang="zh-CN" sz="2800" b="1">
                <a:solidFill>
                  <a:srgbClr val="000099"/>
                </a:solidFill>
                <a:latin typeface="Arial" panose="020B0604020202020204" pitchFamily="34" charset="0"/>
                <a:ea typeface="楷体_GB2312" pitchFamily="49" charset="-122"/>
              </a:rPr>
              <a:t>》</a:t>
            </a:r>
            <a:endParaRPr lang="en-US" altLang="zh-CN" sz="2800" b="1">
              <a:solidFill>
                <a:srgbClr val="000099"/>
              </a:solidFill>
              <a:latin typeface="Arial" panose="020B0604020202020204" pitchFamily="34" charset="0"/>
              <a:ea typeface="楷体_GB2312" pitchFamily="49" charset="-122"/>
            </a:endParaRPr>
          </a:p>
          <a:p>
            <a:pPr marL="342900" indent="-342900">
              <a:lnSpc>
                <a:spcPct val="90000"/>
              </a:lnSpc>
              <a:spcBef>
                <a:spcPct val="20000"/>
              </a:spcBef>
              <a:buFont typeface="Arial" panose="020B0604020202020204" pitchFamily="34" charset="0"/>
            </a:pPr>
            <a:r>
              <a:rPr lang="en-US" altLang="zh-CN" sz="2800" b="1">
                <a:solidFill>
                  <a:srgbClr val="000099"/>
                </a:solidFill>
                <a:latin typeface="Arial" panose="020B0604020202020204" pitchFamily="34" charset="0"/>
                <a:ea typeface="楷体_GB2312" pitchFamily="49" charset="-122"/>
              </a:rPr>
              <a:t>《</a:t>
            </a:r>
            <a:r>
              <a:rPr lang="zh-CN" altLang="en-US" sz="2800" b="1">
                <a:solidFill>
                  <a:srgbClr val="000099"/>
                </a:solidFill>
                <a:latin typeface="Arial" panose="020B0604020202020204" pitchFamily="34" charset="0"/>
                <a:ea typeface="楷体_GB2312" pitchFamily="49" charset="-122"/>
              </a:rPr>
              <a:t>如果必须放弃</a:t>
            </a:r>
            <a:r>
              <a:rPr lang="en-US" altLang="zh-CN" sz="2800" b="1">
                <a:solidFill>
                  <a:srgbClr val="000099"/>
                </a:solidFill>
                <a:latin typeface="Arial" panose="020B0604020202020204" pitchFamily="34" charset="0"/>
                <a:ea typeface="楷体_GB2312" pitchFamily="49" charset="-122"/>
              </a:rPr>
              <a:t>》</a:t>
            </a:r>
            <a:endParaRPr lang="en-US" altLang="zh-CN" sz="2800" b="1">
              <a:solidFill>
                <a:srgbClr val="000099"/>
              </a:solidFill>
              <a:latin typeface="Arial" panose="020B0604020202020204" pitchFamily="34" charset="0"/>
              <a:ea typeface="楷体_GB2312" pitchFamily="49" charset="-122"/>
            </a:endParaRPr>
          </a:p>
          <a:p>
            <a:pPr marL="342900" indent="-342900">
              <a:lnSpc>
                <a:spcPct val="90000"/>
              </a:lnSpc>
              <a:spcBef>
                <a:spcPct val="20000"/>
              </a:spcBef>
              <a:buFont typeface="Arial" panose="020B0604020202020204" pitchFamily="34" charset="0"/>
            </a:pPr>
            <a:r>
              <a:rPr lang="en-US" altLang="zh-CN" sz="2800" b="1">
                <a:solidFill>
                  <a:srgbClr val="000099"/>
                </a:solidFill>
                <a:latin typeface="Arial" panose="020B0604020202020204" pitchFamily="34" charset="0"/>
                <a:ea typeface="楷体_GB2312" pitchFamily="49" charset="-122"/>
              </a:rPr>
              <a:t>《</a:t>
            </a:r>
            <a:r>
              <a:rPr lang="zh-CN" altLang="en-US" sz="2800" b="1">
                <a:solidFill>
                  <a:srgbClr val="000099"/>
                </a:solidFill>
                <a:latin typeface="Arial" panose="020B0604020202020204" pitchFamily="34" charset="0"/>
                <a:ea typeface="楷体_GB2312" pitchFamily="49" charset="-122"/>
              </a:rPr>
              <a:t>活出自己</a:t>
            </a:r>
            <a:r>
              <a:rPr lang="en-US" altLang="zh-CN" sz="2800" b="1">
                <a:solidFill>
                  <a:srgbClr val="000099"/>
                </a:solidFill>
                <a:latin typeface="Arial" panose="020B0604020202020204" pitchFamily="34" charset="0"/>
                <a:ea typeface="楷体_GB2312" pitchFamily="49" charset="-122"/>
              </a:rPr>
              <a:t>》</a:t>
            </a:r>
            <a:endParaRPr lang="en-US" altLang="zh-CN" sz="2800" b="1">
              <a:solidFill>
                <a:srgbClr val="000099"/>
              </a:solidFill>
              <a:latin typeface="Arial" panose="020B0604020202020204" pitchFamily="34" charset="0"/>
              <a:ea typeface="楷体_GB2312" pitchFamily="49" charset="-122"/>
            </a:endParaRPr>
          </a:p>
          <a:p>
            <a:pPr marL="342900" indent="-342900">
              <a:lnSpc>
                <a:spcPct val="90000"/>
              </a:lnSpc>
              <a:spcBef>
                <a:spcPct val="20000"/>
              </a:spcBef>
              <a:buFont typeface="Arial" panose="020B0604020202020204" pitchFamily="34" charset="0"/>
            </a:pPr>
            <a:r>
              <a:rPr lang="en-US" altLang="zh-CN" sz="2800" b="1">
                <a:solidFill>
                  <a:srgbClr val="000099"/>
                </a:solidFill>
                <a:latin typeface="Arial" panose="020B0604020202020204" pitchFamily="34" charset="0"/>
                <a:ea typeface="楷体_GB2312" pitchFamily="49" charset="-122"/>
              </a:rPr>
              <a:t>《</a:t>
            </a:r>
            <a:r>
              <a:rPr lang="zh-CN" altLang="en-US" sz="2800" b="1">
                <a:solidFill>
                  <a:srgbClr val="000099"/>
                </a:solidFill>
                <a:latin typeface="Arial" panose="020B0604020202020204" pitchFamily="34" charset="0"/>
                <a:ea typeface="楷体_GB2312" pitchFamily="49" charset="-122"/>
              </a:rPr>
              <a:t>悔不该当初随那风儿飘</a:t>
            </a:r>
            <a:r>
              <a:rPr lang="en-US" altLang="zh-CN" sz="2800" b="1">
                <a:solidFill>
                  <a:srgbClr val="000099"/>
                </a:solidFill>
                <a:latin typeface="Arial" panose="020B0604020202020204" pitchFamily="34" charset="0"/>
                <a:ea typeface="楷体_GB2312" pitchFamily="49" charset="-122"/>
              </a:rPr>
              <a:t>》</a:t>
            </a:r>
            <a:endParaRPr lang="en-US" altLang="zh-CN" sz="2800" b="1">
              <a:solidFill>
                <a:srgbClr val="000099"/>
              </a:solidFill>
              <a:latin typeface="Arial" panose="020B0604020202020204" pitchFamily="34" charset="0"/>
              <a:ea typeface="楷体_GB2312" pitchFamily="49" charset="-122"/>
            </a:endParaRPr>
          </a:p>
          <a:p>
            <a:pPr marL="342900" indent="-342900">
              <a:lnSpc>
                <a:spcPct val="90000"/>
              </a:lnSpc>
              <a:spcBef>
                <a:spcPct val="20000"/>
              </a:spcBef>
              <a:buFont typeface="Arial" panose="020B0604020202020204" pitchFamily="34" charset="0"/>
            </a:pPr>
            <a:r>
              <a:rPr lang="en-US" altLang="zh-CN" sz="2800" b="1">
                <a:solidFill>
                  <a:srgbClr val="000099"/>
                </a:solidFill>
                <a:latin typeface="Arial" panose="020B0604020202020204" pitchFamily="34" charset="0"/>
                <a:ea typeface="楷体_GB2312" pitchFamily="49" charset="-122"/>
              </a:rPr>
              <a:t>《</a:t>
            </a:r>
            <a:r>
              <a:rPr lang="zh-CN" altLang="en-US" sz="2800" b="1">
                <a:solidFill>
                  <a:srgbClr val="000099"/>
                </a:solidFill>
                <a:latin typeface="Arial" panose="020B0604020202020204" pitchFamily="34" charset="0"/>
                <a:ea typeface="楷体_GB2312" pitchFamily="49" charset="-122"/>
              </a:rPr>
              <a:t>把握生命的方向</a:t>
            </a:r>
            <a:r>
              <a:rPr lang="en-US" altLang="zh-CN" sz="2800" b="1">
                <a:solidFill>
                  <a:srgbClr val="000099"/>
                </a:solidFill>
                <a:latin typeface="Arial" panose="020B0604020202020204" pitchFamily="34" charset="0"/>
                <a:ea typeface="楷体_GB2312" pitchFamily="49" charset="-122"/>
              </a:rPr>
              <a:t>》</a:t>
            </a:r>
            <a:endParaRPr lang="en-US" altLang="zh-CN" sz="2800" b="1">
              <a:solidFill>
                <a:srgbClr val="000099"/>
              </a:solidFill>
              <a:latin typeface="Arial" panose="020B0604020202020204" pitchFamily="34" charset="0"/>
              <a:ea typeface="楷体_GB2312" pitchFamily="49" charset="-122"/>
            </a:endParaRPr>
          </a:p>
          <a:p>
            <a:pPr marL="342900" indent="-342900">
              <a:lnSpc>
                <a:spcPct val="90000"/>
              </a:lnSpc>
              <a:spcBef>
                <a:spcPct val="20000"/>
              </a:spcBef>
              <a:buFont typeface="Arial" panose="020B0604020202020204" pitchFamily="34" charset="0"/>
            </a:pPr>
            <a:r>
              <a:rPr lang="en-US" altLang="zh-CN" sz="2800" b="1">
                <a:solidFill>
                  <a:srgbClr val="000099"/>
                </a:solidFill>
                <a:latin typeface="Arial" panose="020B0604020202020204" pitchFamily="34" charset="0"/>
                <a:ea typeface="楷体_GB2312" pitchFamily="49" charset="-122"/>
              </a:rPr>
              <a:t>《</a:t>
            </a:r>
            <a:r>
              <a:rPr lang="zh-CN" altLang="en-US" sz="2800" b="1">
                <a:solidFill>
                  <a:srgbClr val="000099"/>
                </a:solidFill>
                <a:latin typeface="Arial" panose="020B0604020202020204" pitchFamily="34" charset="0"/>
                <a:ea typeface="楷体_GB2312" pitchFamily="49" charset="-122"/>
              </a:rPr>
              <a:t>不要迷失自己</a:t>
            </a:r>
            <a:r>
              <a:rPr lang="en-US" altLang="zh-CN" sz="2800" b="1">
                <a:solidFill>
                  <a:srgbClr val="000099"/>
                </a:solidFill>
                <a:latin typeface="Arial" panose="020B0604020202020204" pitchFamily="34" charset="0"/>
                <a:ea typeface="楷体_GB2312" pitchFamily="49" charset="-122"/>
              </a:rPr>
              <a:t>》</a:t>
            </a:r>
            <a:endParaRPr lang="en-US" altLang="zh-CN" sz="2800" b="1">
              <a:solidFill>
                <a:srgbClr val="000099"/>
              </a:solidFill>
              <a:latin typeface="Arial" panose="020B0604020202020204" pitchFamily="34" charset="0"/>
              <a:ea typeface="楷体_GB2312" pitchFamily="49" charset="-122"/>
            </a:endParaRPr>
          </a:p>
          <a:p>
            <a:pPr marL="342900" indent="-342900">
              <a:lnSpc>
                <a:spcPct val="90000"/>
              </a:lnSpc>
              <a:spcBef>
                <a:spcPct val="20000"/>
              </a:spcBef>
              <a:buFont typeface="Arial" panose="020B0604020202020204" pitchFamily="34" charset="0"/>
            </a:pPr>
            <a:r>
              <a:rPr lang="en-US" altLang="zh-CN" sz="2800" b="1">
                <a:solidFill>
                  <a:srgbClr val="000099"/>
                </a:solidFill>
                <a:latin typeface="Arial" panose="020B0604020202020204" pitchFamily="34" charset="0"/>
                <a:ea typeface="楷体_GB2312" pitchFamily="49" charset="-122"/>
              </a:rPr>
              <a:t>《</a:t>
            </a:r>
            <a:r>
              <a:rPr lang="zh-CN" altLang="en-US" sz="2800" b="1">
                <a:solidFill>
                  <a:srgbClr val="000099"/>
                </a:solidFill>
                <a:latin typeface="Arial" panose="020B0604020202020204" pitchFamily="34" charset="0"/>
                <a:ea typeface="楷体_GB2312" pitchFamily="49" charset="-122"/>
              </a:rPr>
              <a:t>为自己找个快乐的借口</a:t>
            </a:r>
            <a:r>
              <a:rPr lang="en-US" altLang="zh-CN" sz="2800" b="1">
                <a:solidFill>
                  <a:srgbClr val="000099"/>
                </a:solidFill>
                <a:latin typeface="Arial" panose="020B0604020202020204" pitchFamily="34" charset="0"/>
                <a:ea typeface="楷体_GB2312" pitchFamily="49" charset="-122"/>
              </a:rPr>
              <a:t>》</a:t>
            </a:r>
            <a:endParaRPr lang="en-US" altLang="zh-CN" sz="2800" b="1">
              <a:solidFill>
                <a:srgbClr val="000099"/>
              </a:solidFill>
              <a:latin typeface="Arial" panose="020B0604020202020204" pitchFamily="34" charset="0"/>
              <a:ea typeface="楷体_GB2312" pitchFamily="49" charset="-122"/>
            </a:endParaRPr>
          </a:p>
          <a:p>
            <a:pPr marL="342900" indent="-342900">
              <a:lnSpc>
                <a:spcPct val="90000"/>
              </a:lnSpc>
              <a:spcBef>
                <a:spcPct val="20000"/>
              </a:spcBef>
              <a:buFont typeface="Arial" panose="020B0604020202020204" pitchFamily="34" charset="0"/>
            </a:pPr>
            <a:r>
              <a:rPr lang="en-US" altLang="zh-CN" sz="2800" b="1">
                <a:solidFill>
                  <a:srgbClr val="000099"/>
                </a:solidFill>
                <a:latin typeface="Arial" panose="020B0604020202020204" pitchFamily="34" charset="0"/>
                <a:ea typeface="楷体_GB2312" pitchFamily="49" charset="-122"/>
              </a:rPr>
              <a:t>《</a:t>
            </a:r>
            <a:r>
              <a:rPr lang="zh-CN" altLang="en-US" sz="2800" b="1">
                <a:solidFill>
                  <a:srgbClr val="000099"/>
                </a:solidFill>
                <a:latin typeface="Arial" panose="020B0604020202020204" pitchFamily="34" charset="0"/>
                <a:ea typeface="楷体_GB2312" pitchFamily="49" charset="-122"/>
              </a:rPr>
              <a:t>心快乐，所以生活快乐</a:t>
            </a:r>
            <a:r>
              <a:rPr lang="en-US" altLang="zh-CN" sz="2800" b="1">
                <a:solidFill>
                  <a:srgbClr val="000099"/>
                </a:solidFill>
                <a:latin typeface="Arial" panose="020B0604020202020204" pitchFamily="34" charset="0"/>
                <a:ea typeface="楷体_GB2312" pitchFamily="49" charset="-122"/>
              </a:rPr>
              <a:t>》</a:t>
            </a:r>
            <a:endParaRPr lang="en-US" altLang="zh-CN" sz="2800" b="1">
              <a:solidFill>
                <a:srgbClr val="000099"/>
              </a:solidFill>
              <a:latin typeface="Arial" panose="020B0604020202020204" pitchFamily="34" charset="0"/>
              <a:ea typeface="楷体_GB2312" pitchFamily="49" charset="-122"/>
            </a:endParaRPr>
          </a:p>
          <a:p>
            <a:pPr marL="342900" indent="-342900">
              <a:lnSpc>
                <a:spcPct val="90000"/>
              </a:lnSpc>
              <a:spcBef>
                <a:spcPct val="20000"/>
              </a:spcBef>
              <a:buFont typeface="Arial" panose="020B0604020202020204" pitchFamily="34" charset="0"/>
            </a:pPr>
            <a:r>
              <a:rPr lang="en-US" altLang="zh-CN" sz="2800" b="1">
                <a:solidFill>
                  <a:srgbClr val="000099"/>
                </a:solidFill>
                <a:latin typeface="Arial" panose="020B0604020202020204" pitchFamily="34" charset="0"/>
                <a:ea typeface="楷体_GB2312" pitchFamily="49" charset="-122"/>
              </a:rPr>
              <a:t>《</a:t>
            </a:r>
            <a:r>
              <a:rPr lang="zh-CN" altLang="en-US" sz="2800" b="1">
                <a:solidFill>
                  <a:srgbClr val="000099"/>
                </a:solidFill>
                <a:latin typeface="Arial" panose="020B0604020202020204" pitchFamily="34" charset="0"/>
                <a:ea typeface="楷体_GB2312" pitchFamily="49" charset="-122"/>
              </a:rPr>
              <a:t>顺其自然</a:t>
            </a:r>
            <a:r>
              <a:rPr lang="en-US" altLang="zh-CN" sz="2800" b="1">
                <a:solidFill>
                  <a:srgbClr val="000099"/>
                </a:solidFill>
                <a:latin typeface="Arial" panose="020B0604020202020204" pitchFamily="34" charset="0"/>
                <a:ea typeface="楷体_GB2312" pitchFamily="49" charset="-122"/>
              </a:rPr>
              <a:t>》</a:t>
            </a:r>
            <a:endParaRPr lang="en-US" altLang="zh-CN" sz="2800" b="1">
              <a:solidFill>
                <a:srgbClr val="000099"/>
              </a:solidFill>
              <a:latin typeface="Arial" panose="020B0604020202020204" pitchFamily="34" charset="0"/>
              <a:ea typeface="楷体_GB2312" pitchFamily="49" charset="-122"/>
            </a:endParaRPr>
          </a:p>
          <a:p>
            <a:pPr marL="342900" indent="-342900">
              <a:lnSpc>
                <a:spcPct val="90000"/>
              </a:lnSpc>
              <a:spcBef>
                <a:spcPct val="20000"/>
              </a:spcBef>
              <a:buFont typeface="Arial" panose="020B0604020202020204" pitchFamily="34" charset="0"/>
            </a:pPr>
            <a:r>
              <a:rPr lang="en-US" altLang="zh-CN" sz="2800" b="1">
                <a:solidFill>
                  <a:srgbClr val="000099"/>
                </a:solidFill>
                <a:latin typeface="Arial" panose="020B0604020202020204" pitchFamily="34" charset="0"/>
                <a:ea typeface="楷体_GB2312" pitchFamily="49" charset="-122"/>
              </a:rPr>
              <a:t>《</a:t>
            </a:r>
            <a:r>
              <a:rPr lang="zh-CN" altLang="en-US" sz="2800" b="1">
                <a:solidFill>
                  <a:srgbClr val="000099"/>
                </a:solidFill>
                <a:latin typeface="Arial" panose="020B0604020202020204" pitchFamily="34" charset="0"/>
                <a:ea typeface="楷体_GB2312" pitchFamily="49" charset="-122"/>
              </a:rPr>
              <a:t>从容面对</a:t>
            </a:r>
            <a:r>
              <a:rPr lang="en-US" altLang="zh-CN" sz="2800" b="1">
                <a:solidFill>
                  <a:srgbClr val="000099"/>
                </a:solidFill>
                <a:latin typeface="Arial" panose="020B0604020202020204" pitchFamily="34" charset="0"/>
                <a:ea typeface="楷体_GB2312" pitchFamily="49" charset="-122"/>
              </a:rPr>
              <a:t>》</a:t>
            </a:r>
            <a:endParaRPr lang="en-US" altLang="zh-CN" sz="2800" b="1">
              <a:solidFill>
                <a:srgbClr val="000099"/>
              </a:solidFill>
              <a:latin typeface="Arial" panose="020B0604020202020204" pitchFamily="34" charset="0"/>
              <a:ea typeface="楷体_GB2312" pitchFamily="49" charset="-122"/>
            </a:endParaRPr>
          </a:p>
          <a:p>
            <a:pPr marL="342900" indent="-342900">
              <a:lnSpc>
                <a:spcPct val="90000"/>
              </a:lnSpc>
              <a:spcBef>
                <a:spcPct val="20000"/>
              </a:spcBef>
              <a:buFont typeface="Arial" panose="020B0604020202020204" pitchFamily="34" charset="0"/>
            </a:pPr>
            <a:endParaRPr lang="en-US" altLang="zh-CN" sz="2800" b="1">
              <a:solidFill>
                <a:srgbClr val="000099"/>
              </a:solidFill>
              <a:latin typeface="Arial" panose="020B0604020202020204" pitchFamily="34" charset="0"/>
              <a:ea typeface="楷体_GB2312" pitchFamily="49" charset="-122"/>
            </a:endParaRPr>
          </a:p>
        </p:txBody>
      </p:sp>
      <p:sp>
        <p:nvSpPr>
          <p:cNvPr id="6012932" name="文本框 6012931"/>
          <p:cNvSpPr txBox="1"/>
          <p:nvPr/>
        </p:nvSpPr>
        <p:spPr>
          <a:xfrm>
            <a:off x="2268538" y="260350"/>
            <a:ext cx="3743325" cy="611188"/>
          </a:xfrm>
          <a:prstGeom prst="rect">
            <a:avLst/>
          </a:prstGeom>
          <a:noFill/>
          <a:ln w="25400" cap="flat" cmpd="sng">
            <a:solidFill>
              <a:srgbClr val="800000"/>
            </a:solidFill>
            <a:prstDash val="solid"/>
            <a:miter/>
            <a:headEnd type="none" w="med" len="med"/>
            <a:tailEnd type="none" w="med" len="med"/>
          </a:ln>
        </p:spPr>
        <p:txBody>
          <a:bodyPr>
            <a:spAutoFit/>
          </a:bodyPr>
          <a:p>
            <a:pPr marL="342900" indent="-342900" algn="ctr">
              <a:lnSpc>
                <a:spcPct val="90000"/>
              </a:lnSpc>
              <a:spcBef>
                <a:spcPct val="50000"/>
              </a:spcBef>
              <a:buFont typeface="Arial" panose="020B0604020202020204" pitchFamily="34" charset="0"/>
            </a:pPr>
            <a:r>
              <a:rPr lang="zh-CN" altLang="en-US" sz="3600" b="1">
                <a:solidFill>
                  <a:schemeClr val="tx2"/>
                </a:solidFill>
                <a:latin typeface="Arial" panose="020B0604020202020204" pitchFamily="34" charset="0"/>
              </a:rPr>
              <a:t>精彩题目</a:t>
            </a:r>
            <a:endParaRPr lang="zh-CN" altLang="en-US" sz="3600" b="1">
              <a:solidFill>
                <a:schemeClr val="tx2"/>
              </a:solidFill>
              <a:latin typeface="Arial" panose="020B0604020202020204" pitchFamily="34" charset="0"/>
            </a:endParaRPr>
          </a:p>
        </p:txBody>
      </p:sp>
    </p:spTree>
  </p:cSld>
  <p:clrMapOvr>
    <a:masterClrMapping/>
  </p:clrMapOvr>
  <p:transition spd="slow">
    <p:random/>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13954" name="文本占位符 6013953"/>
          <p:cNvSpPr>
            <a:spLocks noGrp="1"/>
          </p:cNvSpPr>
          <p:nvPr>
            <p:ph type="body" idx="1"/>
          </p:nvPr>
        </p:nvSpPr>
        <p:spPr>
          <a:xfrm>
            <a:off x="539750" y="1196975"/>
            <a:ext cx="8280400" cy="3240088"/>
          </a:xfrm>
        </p:spPr>
        <p:txBody>
          <a:bodyPr/>
          <a:p>
            <a:pPr>
              <a:lnSpc>
                <a:spcPct val="80000"/>
              </a:lnSpc>
              <a:buNone/>
            </a:pPr>
            <a:r>
              <a:rPr lang="zh-CN" altLang="en-US" sz="2800" dirty="0">
                <a:latin typeface="楷体_GB2312" pitchFamily="49" charset="-122"/>
                <a:ea typeface="楷体_GB2312" pitchFamily="49" charset="-122"/>
              </a:rPr>
              <a:t>  　　</a:t>
            </a:r>
            <a:r>
              <a:rPr lang="zh-CN" altLang="en-US" sz="2400" b="1" dirty="0">
                <a:solidFill>
                  <a:srgbClr val="000099"/>
                </a:solidFill>
                <a:latin typeface="楷体_GB2312" pitchFamily="49" charset="-122"/>
                <a:ea typeface="楷体_GB2312" pitchFamily="49" charset="-122"/>
                <a:sym typeface="Arial" panose="020B0604020202020204" pitchFamily="34" charset="0"/>
              </a:rPr>
              <a:t>１．</a:t>
            </a:r>
            <a:r>
              <a:rPr lang="zh-CN" altLang="en-US" sz="2400" b="1" dirty="0">
                <a:solidFill>
                  <a:srgbClr val="000099"/>
                </a:solidFill>
                <a:latin typeface="楷体_GB2312" pitchFamily="49" charset="-122"/>
                <a:ea typeface="楷体_GB2312" pitchFamily="49" charset="-122"/>
              </a:rPr>
              <a:t>根据以下材料，选取一个角度，自拟题目，写一篇不少于800字的文章(不要写成诗歌)。</a:t>
            </a:r>
            <a:endParaRPr lang="zh-CN" altLang="en-US" sz="2400" b="1" dirty="0">
              <a:solidFill>
                <a:srgbClr val="000099"/>
              </a:solidFill>
              <a:latin typeface="楷体_GB2312" pitchFamily="49" charset="-122"/>
              <a:ea typeface="楷体_GB2312" pitchFamily="49" charset="-122"/>
            </a:endParaRPr>
          </a:p>
          <a:p>
            <a:pPr>
              <a:lnSpc>
                <a:spcPct val="80000"/>
              </a:lnSpc>
              <a:buNone/>
            </a:pPr>
            <a:r>
              <a:rPr lang="zh-CN" altLang="en-US" sz="2400" b="1" dirty="0">
                <a:solidFill>
                  <a:srgbClr val="000099"/>
                </a:solidFill>
                <a:latin typeface="楷体_GB2312" pitchFamily="49" charset="-122"/>
                <a:ea typeface="楷体_GB2312" pitchFamily="49" charset="-122"/>
              </a:rPr>
              <a:t>  　　丹麦人去钓鱼会随身带一把尺子，钓到鱼，常常用尺子量一量，将不够尺寸的小鱼放回河里。他们说：“让小鱼长大不更好吗?”两千多年前，我国孟子曾说过：“数罟不入洿池，鱼鳖不可胜食也；”意思是，不要用细密的渔网在池塘里捕捞小鱼，这样才会有更多的鱼。</a:t>
            </a:r>
            <a:endParaRPr lang="zh-CN" altLang="en-US" sz="2400" b="1" dirty="0">
              <a:solidFill>
                <a:srgbClr val="000099"/>
              </a:solidFill>
              <a:latin typeface="楷体_GB2312" pitchFamily="49" charset="-122"/>
              <a:ea typeface="楷体_GB2312" pitchFamily="49" charset="-122"/>
            </a:endParaRPr>
          </a:p>
          <a:p>
            <a:pPr>
              <a:lnSpc>
                <a:spcPct val="80000"/>
              </a:lnSpc>
              <a:buNone/>
            </a:pPr>
            <a:r>
              <a:rPr lang="zh-CN" altLang="en-US" sz="2400" b="1" dirty="0">
                <a:solidFill>
                  <a:srgbClr val="000099"/>
                </a:solidFill>
                <a:latin typeface="楷体_GB2312" pitchFamily="49" charset="-122"/>
                <a:ea typeface="楷体_GB2312" pitchFamily="49" charset="-122"/>
              </a:rPr>
              <a:t>  　　实际上，其中的道理也贯穿在我们现实生活中的许多方面。</a:t>
            </a:r>
            <a:r>
              <a:rPr lang="zh-CN" altLang="en-US" sz="2400" dirty="0">
                <a:solidFill>
                  <a:srgbClr val="000099"/>
                </a:solidFill>
                <a:latin typeface="楷体_GB2312" pitchFamily="49" charset="-122"/>
                <a:ea typeface="楷体_GB2312" pitchFamily="49" charset="-122"/>
              </a:rPr>
              <a:t> </a:t>
            </a:r>
            <a:r>
              <a:rPr lang="zh-CN" altLang="en-US" sz="2400" b="1" dirty="0">
                <a:solidFill>
                  <a:srgbClr val="000099"/>
                </a:solidFill>
                <a:latin typeface="楷体_GB2312" pitchFamily="49" charset="-122"/>
                <a:ea typeface="楷体_GB2312" pitchFamily="49" charset="-122"/>
              </a:rPr>
              <a:t>（2010年上海秋季卷）</a:t>
            </a:r>
            <a:endParaRPr lang="zh-CN" altLang="en-US" sz="2400" b="1" dirty="0">
              <a:solidFill>
                <a:srgbClr val="000099"/>
              </a:solidFill>
              <a:latin typeface="楷体_GB2312" pitchFamily="49" charset="-122"/>
              <a:ea typeface="楷体_GB2312" pitchFamily="49" charset="-122"/>
            </a:endParaRPr>
          </a:p>
        </p:txBody>
      </p:sp>
      <p:sp>
        <p:nvSpPr>
          <p:cNvPr id="6013955" name="标题 6013954"/>
          <p:cNvSpPr>
            <a:spLocks noGrp="1"/>
          </p:cNvSpPr>
          <p:nvPr>
            <p:ph type="title"/>
          </p:nvPr>
        </p:nvSpPr>
        <p:spPr>
          <a:xfrm>
            <a:off x="1187450" y="188913"/>
            <a:ext cx="5995988" cy="954087"/>
          </a:xfrm>
        </p:spPr>
        <p:txBody>
          <a:bodyPr vert="horz" wrap="square" anchor="ctr"/>
          <a:p>
            <a:r>
              <a:rPr lang="zh-CN" altLang="en-US" b="1"/>
              <a:t>走进高考</a:t>
            </a:r>
            <a:endParaRPr lang="zh-CN" altLang="en-US" b="1"/>
          </a:p>
        </p:txBody>
      </p:sp>
      <p:sp>
        <p:nvSpPr>
          <p:cNvPr id="6013956" name="文本框 6013955"/>
          <p:cNvSpPr txBox="1"/>
          <p:nvPr/>
        </p:nvSpPr>
        <p:spPr>
          <a:xfrm>
            <a:off x="539750" y="4797425"/>
            <a:ext cx="8280400" cy="1654175"/>
          </a:xfrm>
          <a:prstGeom prst="rect">
            <a:avLst/>
          </a:prstGeom>
          <a:noFill/>
          <a:ln w="25400" cap="flat" cmpd="sng">
            <a:solidFill>
              <a:srgbClr val="800000"/>
            </a:solidFill>
            <a:prstDash val="sysDot"/>
            <a:miter/>
            <a:headEnd type="none" w="med" len="med"/>
            <a:tailEnd type="none" w="med" len="med"/>
          </a:ln>
        </p:spPr>
        <p:txBody>
          <a:bodyPr>
            <a:spAutoFit/>
          </a:bodyPr>
          <a:p>
            <a:pPr marL="342900" indent="-342900">
              <a:lnSpc>
                <a:spcPct val="90000"/>
              </a:lnSpc>
              <a:spcBef>
                <a:spcPct val="50000"/>
              </a:spcBef>
              <a:buFont typeface="Arial" panose="020B0604020202020204" pitchFamily="34" charset="0"/>
            </a:pPr>
            <a:r>
              <a:rPr lang="en-US" altLang="zh-CN" sz="2800" b="1">
                <a:latin typeface="Arial" panose="020B0604020202020204" pitchFamily="34" charset="0"/>
              </a:rPr>
              <a:t>《</a:t>
            </a:r>
            <a:r>
              <a:rPr lang="zh-CN" altLang="en-US" sz="2800" b="1">
                <a:latin typeface="Arial" panose="020B0604020202020204" pitchFamily="34" charset="0"/>
              </a:rPr>
              <a:t>为竭泽而渔者忧</a:t>
            </a:r>
            <a:r>
              <a:rPr lang="en-US" altLang="zh-CN" sz="2800" b="1">
                <a:latin typeface="Arial" panose="020B0604020202020204" pitchFamily="34" charset="0"/>
              </a:rPr>
              <a:t>》《</a:t>
            </a:r>
            <a:r>
              <a:rPr lang="zh-CN" altLang="en-US" sz="2800" b="1">
                <a:latin typeface="Arial" panose="020B0604020202020204" pitchFamily="34" charset="0"/>
              </a:rPr>
              <a:t>竭泽而渔可休矣</a:t>
            </a:r>
            <a:r>
              <a:rPr lang="en-US" altLang="zh-CN" sz="2800" b="1">
                <a:latin typeface="Arial" panose="020B0604020202020204" pitchFamily="34" charset="0"/>
              </a:rPr>
              <a:t>》《</a:t>
            </a:r>
            <a:r>
              <a:rPr lang="zh-CN" altLang="en-US" sz="2800" b="1">
                <a:latin typeface="Arial" panose="020B0604020202020204" pitchFamily="34" charset="0"/>
              </a:rPr>
              <a:t>放宽网眼，让学术成长</a:t>
            </a:r>
            <a:r>
              <a:rPr lang="en-US" altLang="zh-CN" sz="2800" b="1">
                <a:latin typeface="Arial" panose="020B0604020202020204" pitchFamily="34" charset="0"/>
              </a:rPr>
              <a:t>》《</a:t>
            </a:r>
            <a:r>
              <a:rPr lang="zh-CN" altLang="en-US" sz="2800" b="1">
                <a:latin typeface="Arial" panose="020B0604020202020204" pitchFamily="34" charset="0"/>
              </a:rPr>
              <a:t>滋养文化的“活鱼”</a:t>
            </a:r>
            <a:r>
              <a:rPr lang="en-US" altLang="zh-CN" sz="2800" b="1">
                <a:latin typeface="Arial" panose="020B0604020202020204" pitchFamily="34" charset="0"/>
              </a:rPr>
              <a:t>》《</a:t>
            </a:r>
            <a:r>
              <a:rPr lang="zh-CN" altLang="en-US" sz="2800" b="1">
                <a:latin typeface="Arial" panose="020B0604020202020204" pitchFamily="34" charset="0"/>
              </a:rPr>
              <a:t>稚嫩的成年</a:t>
            </a:r>
            <a:r>
              <a:rPr lang="en-US" altLang="zh-CN" sz="2800" b="1">
                <a:latin typeface="Arial" panose="020B0604020202020204" pitchFamily="34" charset="0"/>
              </a:rPr>
              <a:t>》《</a:t>
            </a:r>
            <a:r>
              <a:rPr lang="zh-CN" altLang="en-US" sz="2800" b="1">
                <a:latin typeface="Arial" panose="020B0604020202020204" pitchFamily="34" charset="0"/>
              </a:rPr>
              <a:t>到手的鱼</a:t>
            </a:r>
            <a:r>
              <a:rPr lang="en-US" altLang="zh-CN" sz="2800" b="1">
                <a:latin typeface="Arial" panose="020B0604020202020204" pitchFamily="34" charset="0"/>
              </a:rPr>
              <a:t>》《</a:t>
            </a:r>
            <a:r>
              <a:rPr lang="zh-CN" altLang="en-US" sz="2800" b="1">
                <a:latin typeface="Arial" panose="020B0604020202020204" pitchFamily="34" charset="0"/>
              </a:rPr>
              <a:t>我们自私的“智慧”</a:t>
            </a:r>
            <a:r>
              <a:rPr lang="en-US" altLang="zh-CN" sz="2800" b="1">
                <a:latin typeface="Arial" panose="020B0604020202020204" pitchFamily="34" charset="0"/>
              </a:rPr>
              <a:t>》《</a:t>
            </a:r>
            <a:r>
              <a:rPr lang="zh-CN" altLang="en-US" sz="2800" b="1">
                <a:latin typeface="Arial" panose="020B0604020202020204" pitchFamily="34" charset="0"/>
              </a:rPr>
              <a:t>垂钓者言</a:t>
            </a:r>
            <a:r>
              <a:rPr lang="en-US" altLang="zh-CN" sz="2800" b="1">
                <a:latin typeface="Arial" panose="020B0604020202020204" pitchFamily="34" charset="0"/>
              </a:rPr>
              <a:t>》《</a:t>
            </a:r>
            <a:r>
              <a:rPr lang="zh-CN" altLang="en-US" sz="2800" b="1">
                <a:latin typeface="Arial" panose="020B0604020202020204" pitchFamily="34" charset="0"/>
              </a:rPr>
              <a:t>有感于“丹麦人钓鱼”</a:t>
            </a:r>
            <a:r>
              <a:rPr lang="en-US" altLang="zh-CN" sz="2800" b="1">
                <a:latin typeface="Arial" panose="020B0604020202020204" pitchFamily="34" charset="0"/>
              </a:rPr>
              <a:t>》</a:t>
            </a:r>
            <a:endParaRPr lang="en-US" altLang="zh-CN" sz="2800" b="1">
              <a:latin typeface="Arial" panose="020B0604020202020204" pitchFamily="34" charset="0"/>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013955"/>
                                        </p:tgtEl>
                                        <p:attrNameLst>
                                          <p:attrName>style.visibility</p:attrName>
                                        </p:attrNameLst>
                                      </p:cBhvr>
                                      <p:to>
                                        <p:strVal val="visible"/>
                                      </p:to>
                                    </p:set>
                                    <p:anim calcmode="lin" valueType="num">
                                      <p:cBhvr additive="base">
                                        <p:cTn id="7" dur="500" fill="hold"/>
                                        <p:tgtEl>
                                          <p:spTgt spid="6013955"/>
                                        </p:tgtEl>
                                        <p:attrNameLst>
                                          <p:attrName>ppt_x</p:attrName>
                                        </p:attrNameLst>
                                      </p:cBhvr>
                                      <p:tavLst>
                                        <p:tav tm="0">
                                          <p:val>
                                            <p:strVal val="#ppt_x"/>
                                          </p:val>
                                        </p:tav>
                                        <p:tav tm="100000">
                                          <p:val>
                                            <p:strVal val="#ppt_x"/>
                                          </p:val>
                                        </p:tav>
                                      </p:tavLst>
                                    </p:anim>
                                    <p:anim calcmode="lin" valueType="num">
                                      <p:cBhvr additive="base">
                                        <p:cTn id="8" dur="500" fill="hold"/>
                                        <p:tgtEl>
                                          <p:spTgt spid="601395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6013954">
                                            <p:txEl>
                                              <p:charRg st="0" end="48"/>
                                            </p:txEl>
                                          </p:spTgt>
                                        </p:tgtEl>
                                        <p:attrNameLst>
                                          <p:attrName>style.visibility</p:attrName>
                                        </p:attrNameLst>
                                      </p:cBhvr>
                                      <p:to>
                                        <p:strVal val="visible"/>
                                      </p:to>
                                    </p:set>
                                    <p:animEffect transition="in" filter="diamond(in)">
                                      <p:cBhvr>
                                        <p:cTn id="13" dur="2000"/>
                                        <p:tgtEl>
                                          <p:spTgt spid="6013954">
                                            <p:txEl>
                                              <p:charRg st="0" end="48"/>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6013954">
                                            <p:txEl>
                                              <p:charRg st="48" end="172"/>
                                            </p:txEl>
                                          </p:spTgt>
                                        </p:tgtEl>
                                        <p:attrNameLst>
                                          <p:attrName>style.visibility</p:attrName>
                                        </p:attrNameLst>
                                      </p:cBhvr>
                                      <p:to>
                                        <p:strVal val="visible"/>
                                      </p:to>
                                    </p:set>
                                    <p:animEffect transition="in" filter="diamond(in)">
                                      <p:cBhvr>
                                        <p:cTn id="18" dur="2000"/>
                                        <p:tgtEl>
                                          <p:spTgt spid="6013954">
                                            <p:txEl>
                                              <p:charRg st="48" end="17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grpId="0" nodeType="clickEffect">
                                  <p:stCondLst>
                                    <p:cond delay="0"/>
                                  </p:stCondLst>
                                  <p:childTnLst>
                                    <p:set>
                                      <p:cBhvr>
                                        <p:cTn id="22" dur="1" fill="hold">
                                          <p:stCondLst>
                                            <p:cond delay="0"/>
                                          </p:stCondLst>
                                        </p:cTn>
                                        <p:tgtEl>
                                          <p:spTgt spid="6013954">
                                            <p:txEl>
                                              <p:charRg st="172" end="216"/>
                                            </p:txEl>
                                          </p:spTgt>
                                        </p:tgtEl>
                                        <p:attrNameLst>
                                          <p:attrName>style.visibility</p:attrName>
                                        </p:attrNameLst>
                                      </p:cBhvr>
                                      <p:to>
                                        <p:strVal val="visible"/>
                                      </p:to>
                                    </p:set>
                                    <p:animEffect transition="in" filter="diamond(in)">
                                      <p:cBhvr>
                                        <p:cTn id="23" dur="2000"/>
                                        <p:tgtEl>
                                          <p:spTgt spid="6013954">
                                            <p:txEl>
                                              <p:charRg st="172" end="216"/>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6" fill="hold" grpId="0" nodeType="clickEffect">
                                  <p:stCondLst>
                                    <p:cond delay="0"/>
                                  </p:stCondLst>
                                  <p:childTnLst>
                                    <p:set>
                                      <p:cBhvr>
                                        <p:cTn id="27" dur="1" fill="hold">
                                          <p:stCondLst>
                                            <p:cond delay="0"/>
                                          </p:stCondLst>
                                        </p:cTn>
                                        <p:tgtEl>
                                          <p:spTgt spid="6013956"/>
                                        </p:tgtEl>
                                        <p:attrNameLst>
                                          <p:attrName>style.visibility</p:attrName>
                                        </p:attrNameLst>
                                      </p:cBhvr>
                                      <p:to>
                                        <p:strVal val="visible"/>
                                      </p:to>
                                    </p:set>
                                    <p:animEffect transition="in" filter="barn(inHorizontal)">
                                      <p:cBhvr>
                                        <p:cTn id="28" dur="500"/>
                                        <p:tgtEl>
                                          <p:spTgt spid="60139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13954" grpId="0" build="p"/>
      <p:bldP spid="6013955" grpId="0"/>
      <p:bldP spid="6013956" grpId="0" animBg="1"/>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14978" name="标题 6014977"/>
          <p:cNvSpPr>
            <a:spLocks noGrp="1"/>
          </p:cNvSpPr>
          <p:nvPr>
            <p:ph type="title"/>
          </p:nvPr>
        </p:nvSpPr>
        <p:spPr>
          <a:xfrm>
            <a:off x="685800" y="609600"/>
            <a:ext cx="2254250" cy="777875"/>
          </a:xfrm>
          <a:ln w="25400">
            <a:solidFill>
              <a:srgbClr val="800000"/>
            </a:solidFill>
            <a:miter/>
          </a:ln>
        </p:spPr>
        <p:txBody>
          <a:bodyPr anchor="ctr"/>
          <a:p>
            <a:r>
              <a:rPr lang="zh-CN" altLang="en-US" sz="4000" b="1"/>
              <a:t>小 结</a:t>
            </a:r>
            <a:endParaRPr lang="zh-CN" altLang="en-US" sz="4000" b="1"/>
          </a:p>
        </p:txBody>
      </p:sp>
      <p:sp>
        <p:nvSpPr>
          <p:cNvPr id="6014979" name="文本占位符 6014978"/>
          <p:cNvSpPr>
            <a:spLocks noGrp="1"/>
          </p:cNvSpPr>
          <p:nvPr>
            <p:ph type="body" idx="1"/>
          </p:nvPr>
        </p:nvSpPr>
        <p:spPr>
          <a:prstGeom prst="rightBrace">
            <a:avLst>
              <a:gd name="adj1" fmla="val 8333"/>
              <a:gd name="adj2" fmla="val 50000"/>
            </a:avLst>
          </a:prstGeom>
        </p:spPr>
        <p:txBody>
          <a:bodyPr/>
          <a:p>
            <a:pPr>
              <a:buNone/>
            </a:pPr>
            <a:endParaRPr lang="en-US" altLang="zh-CN"/>
          </a:p>
          <a:p>
            <a:pPr>
              <a:buNone/>
            </a:pPr>
            <a:r>
              <a:rPr lang="zh-CN" altLang="en-US" b="1">
                <a:solidFill>
                  <a:srgbClr val="FF0000"/>
                </a:solidFill>
              </a:rPr>
              <a:t>引用法</a:t>
            </a:r>
            <a:endParaRPr lang="zh-CN" altLang="en-US" b="1">
              <a:solidFill>
                <a:srgbClr val="FF0000"/>
              </a:solidFill>
            </a:endParaRPr>
          </a:p>
          <a:p>
            <a:pPr>
              <a:buNone/>
            </a:pPr>
            <a:r>
              <a:rPr lang="zh-CN" altLang="en-US" b="1">
                <a:solidFill>
                  <a:srgbClr val="FF0000"/>
                </a:solidFill>
              </a:rPr>
              <a:t>化用法</a:t>
            </a:r>
            <a:endParaRPr lang="zh-CN" altLang="en-US" b="1">
              <a:solidFill>
                <a:srgbClr val="FF0000"/>
              </a:solidFill>
            </a:endParaRPr>
          </a:p>
          <a:p>
            <a:pPr>
              <a:buNone/>
            </a:pPr>
            <a:r>
              <a:rPr lang="zh-CN" altLang="en-US" b="1">
                <a:solidFill>
                  <a:srgbClr val="FF0000"/>
                </a:solidFill>
              </a:rPr>
              <a:t>修辞法</a:t>
            </a:r>
            <a:endParaRPr lang="zh-CN" altLang="en-US" b="1">
              <a:solidFill>
                <a:srgbClr val="FF0000"/>
              </a:solidFill>
            </a:endParaRPr>
          </a:p>
          <a:p>
            <a:pPr>
              <a:buNone/>
            </a:pPr>
            <a:r>
              <a:rPr lang="zh-CN" altLang="en-US" b="1">
                <a:solidFill>
                  <a:srgbClr val="FF0000"/>
                </a:solidFill>
              </a:rPr>
              <a:t>算式法</a:t>
            </a:r>
            <a:endParaRPr lang="zh-CN" altLang="en-US" b="1">
              <a:solidFill>
                <a:srgbClr val="FF0000"/>
              </a:solidFill>
            </a:endParaRPr>
          </a:p>
          <a:p>
            <a:pPr>
              <a:buNone/>
            </a:pPr>
            <a:r>
              <a:rPr lang="zh-CN" altLang="en-US" b="1">
                <a:solidFill>
                  <a:srgbClr val="FF0000"/>
                </a:solidFill>
              </a:rPr>
              <a:t>文体法</a:t>
            </a:r>
            <a:endParaRPr lang="zh-CN" altLang="en-US" b="1">
              <a:solidFill>
                <a:srgbClr val="FF0000"/>
              </a:solidFill>
            </a:endParaRPr>
          </a:p>
        </p:txBody>
      </p:sp>
      <p:sp>
        <p:nvSpPr>
          <p:cNvPr id="6014980" name="右大括号 6014979"/>
          <p:cNvSpPr/>
          <p:nvPr/>
        </p:nvSpPr>
        <p:spPr>
          <a:xfrm>
            <a:off x="1979613" y="2852738"/>
            <a:ext cx="215900" cy="2520950"/>
          </a:xfrm>
          <a:prstGeom prst="rightBrace">
            <a:avLst>
              <a:gd name="adj1" fmla="val 97303"/>
              <a:gd name="adj2" fmla="val 38981"/>
            </a:avLst>
          </a:prstGeom>
          <a:noFill/>
          <a:ln w="38100" cap="flat" cmpd="sng">
            <a:solidFill>
              <a:schemeClr val="tx1"/>
            </a:solidFill>
            <a:prstDash val="solid"/>
            <a:headEnd type="none" w="med" len="med"/>
            <a:tailEnd type="none" w="med" len="med"/>
          </a:ln>
        </p:spPr>
        <p:txBody>
          <a:bodyPr/>
          <a:p>
            <a:endParaRPr lang="zh-CN" altLang="en-US"/>
          </a:p>
        </p:txBody>
      </p:sp>
      <p:sp>
        <p:nvSpPr>
          <p:cNvPr id="6014981" name="文本框 6014980"/>
          <p:cNvSpPr txBox="1"/>
          <p:nvPr/>
        </p:nvSpPr>
        <p:spPr>
          <a:xfrm>
            <a:off x="2124075" y="3500438"/>
            <a:ext cx="1511300" cy="530225"/>
          </a:xfrm>
          <a:prstGeom prst="rect">
            <a:avLst/>
          </a:prstGeom>
          <a:noFill/>
          <a:ln w="9525">
            <a:noFill/>
          </a:ln>
        </p:spPr>
        <p:txBody>
          <a:bodyPr>
            <a:spAutoFit/>
          </a:bodyPr>
          <a:p>
            <a:pPr marL="342900" indent="-342900">
              <a:lnSpc>
                <a:spcPct val="90000"/>
              </a:lnSpc>
              <a:spcBef>
                <a:spcPct val="50000"/>
              </a:spcBef>
              <a:buFont typeface="Arial" panose="020B0604020202020204" pitchFamily="34" charset="0"/>
            </a:pPr>
            <a:r>
              <a:rPr lang="zh-CN" altLang="en-US" sz="3200" b="1">
                <a:solidFill>
                  <a:srgbClr val="FF0000"/>
                </a:solidFill>
                <a:latin typeface="Arial" panose="020B0604020202020204" pitchFamily="34" charset="0"/>
              </a:rPr>
              <a:t>创新法</a:t>
            </a:r>
            <a:endParaRPr lang="zh-CN" altLang="en-US" sz="3200" b="1">
              <a:solidFill>
                <a:srgbClr val="FF0000"/>
              </a:solidFill>
              <a:latin typeface="Arial" panose="020B0604020202020204" pitchFamily="34" charset="0"/>
            </a:endParaRPr>
          </a:p>
        </p:txBody>
      </p:sp>
      <p:sp>
        <p:nvSpPr>
          <p:cNvPr id="6014982" name="文本框 6014981"/>
          <p:cNvSpPr txBox="1"/>
          <p:nvPr/>
        </p:nvSpPr>
        <p:spPr>
          <a:xfrm>
            <a:off x="3635375" y="3500438"/>
            <a:ext cx="1441450" cy="530225"/>
          </a:xfrm>
          <a:prstGeom prst="rect">
            <a:avLst/>
          </a:prstGeom>
          <a:noFill/>
          <a:ln w="9525">
            <a:noFill/>
          </a:ln>
        </p:spPr>
        <p:txBody>
          <a:bodyPr>
            <a:spAutoFit/>
          </a:bodyPr>
          <a:p>
            <a:pPr marL="342900" indent="-342900">
              <a:lnSpc>
                <a:spcPct val="90000"/>
              </a:lnSpc>
              <a:spcBef>
                <a:spcPct val="50000"/>
              </a:spcBef>
              <a:buFont typeface="Arial" panose="020B0604020202020204" pitchFamily="34" charset="0"/>
            </a:pPr>
            <a:r>
              <a:rPr lang="zh-CN" altLang="en-US" sz="3200" b="1">
                <a:solidFill>
                  <a:srgbClr val="000099"/>
                </a:solidFill>
                <a:latin typeface="Arial" panose="020B0604020202020204" pitchFamily="34" charset="0"/>
                <a:ea typeface="楷体_GB2312" pitchFamily="49" charset="-122"/>
              </a:rPr>
              <a:t>基本法</a:t>
            </a:r>
            <a:endParaRPr lang="zh-CN" altLang="en-US" sz="3200" b="1">
              <a:solidFill>
                <a:srgbClr val="000099"/>
              </a:solidFill>
              <a:latin typeface="Arial" panose="020B0604020202020204" pitchFamily="34" charset="0"/>
              <a:ea typeface="楷体_GB2312" pitchFamily="49" charset="-122"/>
            </a:endParaRPr>
          </a:p>
        </p:txBody>
      </p:sp>
      <p:sp>
        <p:nvSpPr>
          <p:cNvPr id="6014983" name="左大括号 6014982"/>
          <p:cNvSpPr/>
          <p:nvPr/>
        </p:nvSpPr>
        <p:spPr>
          <a:xfrm>
            <a:off x="5076825" y="1916113"/>
            <a:ext cx="358775" cy="3673475"/>
          </a:xfrm>
          <a:prstGeom prst="leftBrace">
            <a:avLst>
              <a:gd name="adj1" fmla="val 85324"/>
              <a:gd name="adj2" fmla="val 50000"/>
            </a:avLst>
          </a:prstGeom>
          <a:noFill/>
          <a:ln w="38100" cap="flat" cmpd="sng">
            <a:solidFill>
              <a:srgbClr val="FF0000"/>
            </a:solidFill>
            <a:prstDash val="solid"/>
            <a:headEnd type="none" w="med" len="med"/>
            <a:tailEnd type="none" w="med" len="med"/>
          </a:ln>
        </p:spPr>
        <p:txBody>
          <a:bodyPr wrap="none" anchor="ctr"/>
          <a:p>
            <a:pPr algn="ctr">
              <a:buFont typeface="Arial" panose="020B0604020202020204" pitchFamily="34" charset="0"/>
            </a:pPr>
            <a:endParaRPr sz="2800" dirty="0">
              <a:solidFill>
                <a:srgbClr val="FF0000"/>
              </a:solidFill>
              <a:latin typeface="Times New Roman" panose="02020603050405020304" pitchFamily="18" charset="0"/>
            </a:endParaRPr>
          </a:p>
        </p:txBody>
      </p:sp>
      <p:sp>
        <p:nvSpPr>
          <p:cNvPr id="6014984" name="文本框 6014983"/>
          <p:cNvSpPr txBox="1"/>
          <p:nvPr/>
        </p:nvSpPr>
        <p:spPr>
          <a:xfrm>
            <a:off x="5508625" y="1600200"/>
            <a:ext cx="3313113" cy="4575175"/>
          </a:xfrm>
          <a:prstGeom prst="rect">
            <a:avLst/>
          </a:prstGeom>
          <a:noFill/>
          <a:ln w="9525">
            <a:noFill/>
          </a:ln>
        </p:spPr>
        <p:txBody>
          <a:bodyPr>
            <a:spAutoFit/>
          </a:bodyPr>
          <a:p>
            <a:pPr marL="342900" indent="-342900">
              <a:lnSpc>
                <a:spcPct val="90000"/>
              </a:lnSpc>
              <a:spcBef>
                <a:spcPct val="50000"/>
              </a:spcBef>
              <a:buFont typeface="Arial" panose="020B0604020202020204" pitchFamily="34" charset="0"/>
            </a:pPr>
            <a:r>
              <a:rPr lang="zh-CN" altLang="en-US" sz="3200" b="1">
                <a:solidFill>
                  <a:srgbClr val="000099"/>
                </a:solidFill>
                <a:latin typeface="Arial" panose="020B0604020202020204" pitchFamily="34" charset="0"/>
                <a:ea typeface="楷体_GB2312" pitchFamily="49" charset="-122"/>
              </a:rPr>
              <a:t>抓关键词拟题目</a:t>
            </a:r>
            <a:endParaRPr lang="zh-CN" altLang="en-US" sz="3200" b="1">
              <a:solidFill>
                <a:srgbClr val="000099"/>
              </a:solidFill>
              <a:latin typeface="Arial" panose="020B0604020202020204" pitchFamily="34" charset="0"/>
              <a:ea typeface="楷体_GB2312" pitchFamily="49" charset="-122"/>
            </a:endParaRPr>
          </a:p>
          <a:p>
            <a:pPr marL="342900" indent="-342900">
              <a:lnSpc>
                <a:spcPct val="90000"/>
              </a:lnSpc>
              <a:spcBef>
                <a:spcPct val="50000"/>
              </a:spcBef>
              <a:buFont typeface="Arial" panose="020B0604020202020204" pitchFamily="34" charset="0"/>
            </a:pPr>
            <a:r>
              <a:rPr lang="zh-CN" altLang="en-US" sz="3200" b="1">
                <a:solidFill>
                  <a:srgbClr val="000099"/>
                </a:solidFill>
                <a:latin typeface="Arial" panose="020B0604020202020204" pitchFamily="34" charset="0"/>
                <a:ea typeface="楷体_GB2312" pitchFamily="49" charset="-122"/>
              </a:rPr>
              <a:t>抓关键句拟题目</a:t>
            </a:r>
            <a:endParaRPr lang="zh-CN" altLang="en-US" sz="3200" b="1">
              <a:solidFill>
                <a:srgbClr val="000099"/>
              </a:solidFill>
              <a:latin typeface="Arial" panose="020B0604020202020204" pitchFamily="34" charset="0"/>
              <a:ea typeface="楷体_GB2312" pitchFamily="49" charset="-122"/>
            </a:endParaRPr>
          </a:p>
          <a:p>
            <a:pPr marL="342900" indent="-342900">
              <a:lnSpc>
                <a:spcPct val="90000"/>
              </a:lnSpc>
              <a:spcBef>
                <a:spcPct val="50000"/>
              </a:spcBef>
              <a:buFont typeface="Arial" panose="020B0604020202020204" pitchFamily="34" charset="0"/>
            </a:pPr>
            <a:r>
              <a:rPr lang="zh-CN" altLang="en-US" sz="3200" b="1">
                <a:solidFill>
                  <a:srgbClr val="000099"/>
                </a:solidFill>
                <a:latin typeface="Arial" panose="020B0604020202020204" pitchFamily="34" charset="0"/>
                <a:ea typeface="楷体_GB2312" pitchFamily="49" charset="-122"/>
              </a:rPr>
              <a:t>抓关键词句添加前后缀拟题目</a:t>
            </a:r>
            <a:endParaRPr lang="zh-CN" altLang="en-US" sz="3200" b="1">
              <a:solidFill>
                <a:srgbClr val="000099"/>
              </a:solidFill>
              <a:latin typeface="Arial" panose="020B0604020202020204" pitchFamily="34" charset="0"/>
              <a:ea typeface="楷体_GB2312" pitchFamily="49" charset="-122"/>
            </a:endParaRPr>
          </a:p>
          <a:p>
            <a:pPr marL="342900" indent="-342900">
              <a:lnSpc>
                <a:spcPct val="90000"/>
              </a:lnSpc>
              <a:spcBef>
                <a:spcPct val="50000"/>
              </a:spcBef>
              <a:buFont typeface="Arial" panose="020B0604020202020204" pitchFamily="34" charset="0"/>
            </a:pPr>
            <a:r>
              <a:rPr lang="zh-CN" altLang="en-US" sz="3200" b="1">
                <a:solidFill>
                  <a:srgbClr val="000099"/>
                </a:solidFill>
                <a:latin typeface="Arial" panose="020B0604020202020204" pitchFamily="34" charset="0"/>
                <a:ea typeface="楷体_GB2312" pitchFamily="49" charset="-122"/>
              </a:rPr>
              <a:t>抓关键词句提炼观点拟题目</a:t>
            </a:r>
            <a:endParaRPr lang="zh-CN" altLang="en-US" sz="3200" b="1">
              <a:solidFill>
                <a:srgbClr val="000099"/>
              </a:solidFill>
              <a:latin typeface="Arial" panose="020B0604020202020204" pitchFamily="34" charset="0"/>
              <a:ea typeface="楷体_GB2312" pitchFamily="49" charset="-122"/>
            </a:endParaRPr>
          </a:p>
          <a:p>
            <a:pPr marL="342900" indent="-342900">
              <a:lnSpc>
                <a:spcPct val="90000"/>
              </a:lnSpc>
              <a:spcBef>
                <a:spcPct val="50000"/>
              </a:spcBef>
              <a:buFont typeface="Arial" panose="020B0604020202020204" pitchFamily="34" charset="0"/>
            </a:pPr>
            <a:r>
              <a:rPr lang="zh-CN" altLang="en-US" sz="3200" b="1">
                <a:solidFill>
                  <a:srgbClr val="000099"/>
                </a:solidFill>
                <a:latin typeface="Arial" panose="020B0604020202020204" pitchFamily="34" charset="0"/>
                <a:ea typeface="楷体_GB2312" pitchFamily="49" charset="-122"/>
              </a:rPr>
              <a:t>提炼中心确立观点拟定题目</a:t>
            </a:r>
            <a:endParaRPr lang="zh-CN" altLang="en-US" sz="3200" b="1">
              <a:solidFill>
                <a:srgbClr val="000099"/>
              </a:solidFill>
              <a:latin typeface="Arial" panose="020B0604020202020204" pitchFamily="34" charset="0"/>
              <a:ea typeface="楷体_GB2312" pitchFamily="49" charset="-122"/>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6014978"/>
                                        </p:tgtEl>
                                        <p:attrNameLst>
                                          <p:attrName>style.visibility</p:attrName>
                                        </p:attrNameLst>
                                      </p:cBhvr>
                                      <p:to>
                                        <p:strVal val="visible"/>
                                      </p:to>
                                    </p:set>
                                    <p:anim calcmode="lin" valueType="num">
                                      <p:cBhvr additive="base">
                                        <p:cTn id="7" dur="5000" fill="hold"/>
                                        <p:tgtEl>
                                          <p:spTgt spid="6014978"/>
                                        </p:tgtEl>
                                        <p:attrNameLst>
                                          <p:attrName>ppt_x</p:attrName>
                                        </p:attrNameLst>
                                      </p:cBhvr>
                                      <p:tavLst>
                                        <p:tav tm="0">
                                          <p:val>
                                            <p:strVal val="#ppt_x"/>
                                          </p:val>
                                        </p:tav>
                                        <p:tav tm="100000">
                                          <p:val>
                                            <p:strVal val="#ppt_x"/>
                                          </p:val>
                                        </p:tav>
                                      </p:tavLst>
                                    </p:anim>
                                    <p:anim calcmode="lin" valueType="num">
                                      <p:cBhvr additive="base">
                                        <p:cTn id="8" dur="5000" fill="hold"/>
                                        <p:tgtEl>
                                          <p:spTgt spid="601497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8" presetClass="entr" presetSubtype="0" accel="100000" fill="hold" grpId="0" nodeType="clickEffect">
                                  <p:stCondLst>
                                    <p:cond delay="0"/>
                                  </p:stCondLst>
                                  <p:childTnLst>
                                    <p:set>
                                      <p:cBhvr>
                                        <p:cTn id="12" dur="1" fill="hold">
                                          <p:stCondLst>
                                            <p:cond delay="0"/>
                                          </p:stCondLst>
                                        </p:cTn>
                                        <p:tgtEl>
                                          <p:spTgt spid="6014979">
                                            <p:txEl>
                                              <p:charRg st="1" end="5"/>
                                            </p:txEl>
                                          </p:spTgt>
                                        </p:tgtEl>
                                        <p:attrNameLst>
                                          <p:attrName>style.visibility</p:attrName>
                                        </p:attrNameLst>
                                      </p:cBhvr>
                                      <p:to>
                                        <p:strVal val="visible"/>
                                      </p:to>
                                    </p:set>
                                    <p:anim calcmode="lin" valueType="num">
                                      <p:cBhvr>
                                        <p:cTn id="13" dur="500" fill="hold"/>
                                        <p:tgtEl>
                                          <p:spTgt spid="6014979">
                                            <p:txEl>
                                              <p:charRg st="1" end="5"/>
                                            </p:txEl>
                                          </p:spTgt>
                                        </p:tgtEl>
                                        <p:attrNameLst>
                                          <p:attrName>ppt_w</p:attrName>
                                        </p:attrNameLst>
                                      </p:cBhvr>
                                      <p:tavLst>
                                        <p:tav tm="0">
                                          <p:val>
                                            <p:strVal val="#ppt_w*2.5"/>
                                          </p:val>
                                        </p:tav>
                                        <p:tav tm="100000">
                                          <p:val>
                                            <p:strVal val="#ppt_w"/>
                                          </p:val>
                                        </p:tav>
                                      </p:tavLst>
                                    </p:anim>
                                    <p:anim calcmode="lin" valueType="num">
                                      <p:cBhvr>
                                        <p:cTn id="14" dur="500" fill="hold"/>
                                        <p:tgtEl>
                                          <p:spTgt spid="6014979">
                                            <p:txEl>
                                              <p:charRg st="1" end="5"/>
                                            </p:txEl>
                                          </p:spTgt>
                                        </p:tgtEl>
                                        <p:attrNameLst>
                                          <p:attrName>ppt_h</p:attrName>
                                        </p:attrNameLst>
                                      </p:cBhvr>
                                      <p:tavLst>
                                        <p:tav tm="0">
                                          <p:val>
                                            <p:strVal val="#ppt_h*0.01"/>
                                          </p:val>
                                        </p:tav>
                                        <p:tav tm="100000">
                                          <p:val>
                                            <p:strVal val="#ppt_h"/>
                                          </p:val>
                                        </p:tav>
                                      </p:tavLst>
                                    </p:anim>
                                    <p:anim calcmode="lin" valueType="num">
                                      <p:cBhvr>
                                        <p:cTn id="15" dur="500" fill="hold"/>
                                        <p:tgtEl>
                                          <p:spTgt spid="6014979">
                                            <p:txEl>
                                              <p:charRg st="1" end="5"/>
                                            </p:txEl>
                                          </p:spTgt>
                                        </p:tgtEl>
                                        <p:attrNameLst>
                                          <p:attrName>ppt_x</p:attrName>
                                        </p:attrNameLst>
                                      </p:cBhvr>
                                      <p:tavLst>
                                        <p:tav tm="0">
                                          <p:val>
                                            <p:strVal val="#ppt_x"/>
                                          </p:val>
                                        </p:tav>
                                        <p:tav tm="100000">
                                          <p:val>
                                            <p:strVal val="#ppt_x"/>
                                          </p:val>
                                        </p:tav>
                                      </p:tavLst>
                                    </p:anim>
                                    <p:anim calcmode="lin" valueType="num">
                                      <p:cBhvr>
                                        <p:cTn id="16" dur="500" fill="hold"/>
                                        <p:tgtEl>
                                          <p:spTgt spid="6014979">
                                            <p:txEl>
                                              <p:charRg st="1" end="5"/>
                                            </p:txEl>
                                          </p:spTgt>
                                        </p:tgtEl>
                                        <p:attrNameLst>
                                          <p:attrName>ppt_y</p:attrName>
                                        </p:attrNameLst>
                                      </p:cBhvr>
                                      <p:tavLst>
                                        <p:tav tm="0">
                                          <p:val>
                                            <p:strVal val="#ppt_h+1"/>
                                          </p:val>
                                        </p:tav>
                                        <p:tav tm="100000">
                                          <p:val>
                                            <p:strVal val="#ppt_y"/>
                                          </p:val>
                                        </p:tav>
                                      </p:tavLst>
                                    </p:anim>
                                    <p:animEffect transition="in" filter="fade">
                                      <p:cBhvr>
                                        <p:cTn id="17" dur="500"/>
                                        <p:tgtEl>
                                          <p:spTgt spid="6014979">
                                            <p:txEl>
                                              <p:charRg st="1" end="5"/>
                                            </p:txEl>
                                          </p:spTgt>
                                        </p:tgtEl>
                                      </p:cBhvr>
                                    </p:animEffect>
                                  </p:childTnLst>
                                </p:cTn>
                              </p:par>
                              <p:par>
                                <p:cTn id="18" presetID="58" presetClass="entr" presetSubtype="0" accel="100000" fill="hold" grpId="0" nodeType="withEffect">
                                  <p:stCondLst>
                                    <p:cond delay="0"/>
                                  </p:stCondLst>
                                  <p:childTnLst>
                                    <p:set>
                                      <p:cBhvr>
                                        <p:cTn id="19" dur="1" fill="hold">
                                          <p:stCondLst>
                                            <p:cond delay="0"/>
                                          </p:stCondLst>
                                        </p:cTn>
                                        <p:tgtEl>
                                          <p:spTgt spid="6014979">
                                            <p:txEl>
                                              <p:charRg st="5" end="9"/>
                                            </p:txEl>
                                          </p:spTgt>
                                        </p:tgtEl>
                                        <p:attrNameLst>
                                          <p:attrName>style.visibility</p:attrName>
                                        </p:attrNameLst>
                                      </p:cBhvr>
                                      <p:to>
                                        <p:strVal val="visible"/>
                                      </p:to>
                                    </p:set>
                                    <p:anim calcmode="lin" valueType="num">
                                      <p:cBhvr>
                                        <p:cTn id="20" dur="500" fill="hold"/>
                                        <p:tgtEl>
                                          <p:spTgt spid="6014979">
                                            <p:txEl>
                                              <p:charRg st="5" end="9"/>
                                            </p:txEl>
                                          </p:spTgt>
                                        </p:tgtEl>
                                        <p:attrNameLst>
                                          <p:attrName>ppt_w</p:attrName>
                                        </p:attrNameLst>
                                      </p:cBhvr>
                                      <p:tavLst>
                                        <p:tav tm="0">
                                          <p:val>
                                            <p:strVal val="#ppt_w*2.5"/>
                                          </p:val>
                                        </p:tav>
                                        <p:tav tm="100000">
                                          <p:val>
                                            <p:strVal val="#ppt_w"/>
                                          </p:val>
                                        </p:tav>
                                      </p:tavLst>
                                    </p:anim>
                                    <p:anim calcmode="lin" valueType="num">
                                      <p:cBhvr>
                                        <p:cTn id="21" dur="500" fill="hold"/>
                                        <p:tgtEl>
                                          <p:spTgt spid="6014979">
                                            <p:txEl>
                                              <p:charRg st="5" end="9"/>
                                            </p:txEl>
                                          </p:spTgt>
                                        </p:tgtEl>
                                        <p:attrNameLst>
                                          <p:attrName>ppt_h</p:attrName>
                                        </p:attrNameLst>
                                      </p:cBhvr>
                                      <p:tavLst>
                                        <p:tav tm="0">
                                          <p:val>
                                            <p:strVal val="#ppt_h*0.01"/>
                                          </p:val>
                                        </p:tav>
                                        <p:tav tm="100000">
                                          <p:val>
                                            <p:strVal val="#ppt_h"/>
                                          </p:val>
                                        </p:tav>
                                      </p:tavLst>
                                    </p:anim>
                                    <p:anim calcmode="lin" valueType="num">
                                      <p:cBhvr>
                                        <p:cTn id="22" dur="500" fill="hold"/>
                                        <p:tgtEl>
                                          <p:spTgt spid="6014979">
                                            <p:txEl>
                                              <p:charRg st="5" end="9"/>
                                            </p:txEl>
                                          </p:spTgt>
                                        </p:tgtEl>
                                        <p:attrNameLst>
                                          <p:attrName>ppt_x</p:attrName>
                                        </p:attrNameLst>
                                      </p:cBhvr>
                                      <p:tavLst>
                                        <p:tav tm="0">
                                          <p:val>
                                            <p:strVal val="#ppt_x"/>
                                          </p:val>
                                        </p:tav>
                                        <p:tav tm="100000">
                                          <p:val>
                                            <p:strVal val="#ppt_x"/>
                                          </p:val>
                                        </p:tav>
                                      </p:tavLst>
                                    </p:anim>
                                    <p:anim calcmode="lin" valueType="num">
                                      <p:cBhvr>
                                        <p:cTn id="23" dur="500" fill="hold"/>
                                        <p:tgtEl>
                                          <p:spTgt spid="6014979">
                                            <p:txEl>
                                              <p:charRg st="5" end="9"/>
                                            </p:txEl>
                                          </p:spTgt>
                                        </p:tgtEl>
                                        <p:attrNameLst>
                                          <p:attrName>ppt_y</p:attrName>
                                        </p:attrNameLst>
                                      </p:cBhvr>
                                      <p:tavLst>
                                        <p:tav tm="0">
                                          <p:val>
                                            <p:strVal val="#ppt_h+1"/>
                                          </p:val>
                                        </p:tav>
                                        <p:tav tm="100000">
                                          <p:val>
                                            <p:strVal val="#ppt_y"/>
                                          </p:val>
                                        </p:tav>
                                      </p:tavLst>
                                    </p:anim>
                                    <p:animEffect transition="in" filter="fade">
                                      <p:cBhvr>
                                        <p:cTn id="24" dur="500"/>
                                        <p:tgtEl>
                                          <p:spTgt spid="6014979">
                                            <p:txEl>
                                              <p:charRg st="5" end="9"/>
                                            </p:txEl>
                                          </p:spTgt>
                                        </p:tgtEl>
                                      </p:cBhvr>
                                    </p:animEffect>
                                  </p:childTnLst>
                                </p:cTn>
                              </p:par>
                              <p:par>
                                <p:cTn id="25" presetID="58" presetClass="entr" presetSubtype="0" accel="100000" fill="hold" grpId="0" nodeType="withEffect">
                                  <p:stCondLst>
                                    <p:cond delay="0"/>
                                  </p:stCondLst>
                                  <p:childTnLst>
                                    <p:set>
                                      <p:cBhvr>
                                        <p:cTn id="26" dur="1" fill="hold">
                                          <p:stCondLst>
                                            <p:cond delay="0"/>
                                          </p:stCondLst>
                                        </p:cTn>
                                        <p:tgtEl>
                                          <p:spTgt spid="6014979">
                                            <p:txEl>
                                              <p:charRg st="9" end="13"/>
                                            </p:txEl>
                                          </p:spTgt>
                                        </p:tgtEl>
                                        <p:attrNameLst>
                                          <p:attrName>style.visibility</p:attrName>
                                        </p:attrNameLst>
                                      </p:cBhvr>
                                      <p:to>
                                        <p:strVal val="visible"/>
                                      </p:to>
                                    </p:set>
                                    <p:anim calcmode="lin" valueType="num">
                                      <p:cBhvr>
                                        <p:cTn id="27" dur="500" fill="hold"/>
                                        <p:tgtEl>
                                          <p:spTgt spid="6014979">
                                            <p:txEl>
                                              <p:charRg st="9" end="13"/>
                                            </p:txEl>
                                          </p:spTgt>
                                        </p:tgtEl>
                                        <p:attrNameLst>
                                          <p:attrName>ppt_w</p:attrName>
                                        </p:attrNameLst>
                                      </p:cBhvr>
                                      <p:tavLst>
                                        <p:tav tm="0">
                                          <p:val>
                                            <p:strVal val="#ppt_w*2.5"/>
                                          </p:val>
                                        </p:tav>
                                        <p:tav tm="100000">
                                          <p:val>
                                            <p:strVal val="#ppt_w"/>
                                          </p:val>
                                        </p:tav>
                                      </p:tavLst>
                                    </p:anim>
                                    <p:anim calcmode="lin" valueType="num">
                                      <p:cBhvr>
                                        <p:cTn id="28" dur="500" fill="hold"/>
                                        <p:tgtEl>
                                          <p:spTgt spid="6014979">
                                            <p:txEl>
                                              <p:charRg st="9" end="13"/>
                                            </p:txEl>
                                          </p:spTgt>
                                        </p:tgtEl>
                                        <p:attrNameLst>
                                          <p:attrName>ppt_h</p:attrName>
                                        </p:attrNameLst>
                                      </p:cBhvr>
                                      <p:tavLst>
                                        <p:tav tm="0">
                                          <p:val>
                                            <p:strVal val="#ppt_h*0.01"/>
                                          </p:val>
                                        </p:tav>
                                        <p:tav tm="100000">
                                          <p:val>
                                            <p:strVal val="#ppt_h"/>
                                          </p:val>
                                        </p:tav>
                                      </p:tavLst>
                                    </p:anim>
                                    <p:anim calcmode="lin" valueType="num">
                                      <p:cBhvr>
                                        <p:cTn id="29" dur="500" fill="hold"/>
                                        <p:tgtEl>
                                          <p:spTgt spid="6014979">
                                            <p:txEl>
                                              <p:charRg st="9" end="13"/>
                                            </p:txEl>
                                          </p:spTgt>
                                        </p:tgtEl>
                                        <p:attrNameLst>
                                          <p:attrName>ppt_x</p:attrName>
                                        </p:attrNameLst>
                                      </p:cBhvr>
                                      <p:tavLst>
                                        <p:tav tm="0">
                                          <p:val>
                                            <p:strVal val="#ppt_x"/>
                                          </p:val>
                                        </p:tav>
                                        <p:tav tm="100000">
                                          <p:val>
                                            <p:strVal val="#ppt_x"/>
                                          </p:val>
                                        </p:tav>
                                      </p:tavLst>
                                    </p:anim>
                                    <p:anim calcmode="lin" valueType="num">
                                      <p:cBhvr>
                                        <p:cTn id="30" dur="500" fill="hold"/>
                                        <p:tgtEl>
                                          <p:spTgt spid="6014979">
                                            <p:txEl>
                                              <p:charRg st="9" end="13"/>
                                            </p:txEl>
                                          </p:spTgt>
                                        </p:tgtEl>
                                        <p:attrNameLst>
                                          <p:attrName>ppt_y</p:attrName>
                                        </p:attrNameLst>
                                      </p:cBhvr>
                                      <p:tavLst>
                                        <p:tav tm="0">
                                          <p:val>
                                            <p:strVal val="#ppt_h+1"/>
                                          </p:val>
                                        </p:tav>
                                        <p:tav tm="100000">
                                          <p:val>
                                            <p:strVal val="#ppt_y"/>
                                          </p:val>
                                        </p:tav>
                                      </p:tavLst>
                                    </p:anim>
                                    <p:animEffect transition="in" filter="fade">
                                      <p:cBhvr>
                                        <p:cTn id="31" dur="500"/>
                                        <p:tgtEl>
                                          <p:spTgt spid="6014979">
                                            <p:txEl>
                                              <p:charRg st="9" end="13"/>
                                            </p:txEl>
                                          </p:spTgt>
                                        </p:tgtEl>
                                      </p:cBhvr>
                                    </p:animEffect>
                                  </p:childTnLst>
                                </p:cTn>
                              </p:par>
                              <p:par>
                                <p:cTn id="32" presetID="58" presetClass="entr" presetSubtype="0" accel="100000" fill="hold" grpId="0" nodeType="withEffect">
                                  <p:stCondLst>
                                    <p:cond delay="0"/>
                                  </p:stCondLst>
                                  <p:childTnLst>
                                    <p:set>
                                      <p:cBhvr>
                                        <p:cTn id="33" dur="1" fill="hold">
                                          <p:stCondLst>
                                            <p:cond delay="0"/>
                                          </p:stCondLst>
                                        </p:cTn>
                                        <p:tgtEl>
                                          <p:spTgt spid="6014979">
                                            <p:txEl>
                                              <p:charRg st="13" end="17"/>
                                            </p:txEl>
                                          </p:spTgt>
                                        </p:tgtEl>
                                        <p:attrNameLst>
                                          <p:attrName>style.visibility</p:attrName>
                                        </p:attrNameLst>
                                      </p:cBhvr>
                                      <p:to>
                                        <p:strVal val="visible"/>
                                      </p:to>
                                    </p:set>
                                    <p:anim calcmode="lin" valueType="num">
                                      <p:cBhvr>
                                        <p:cTn id="34" dur="500" fill="hold"/>
                                        <p:tgtEl>
                                          <p:spTgt spid="6014979">
                                            <p:txEl>
                                              <p:charRg st="13" end="17"/>
                                            </p:txEl>
                                          </p:spTgt>
                                        </p:tgtEl>
                                        <p:attrNameLst>
                                          <p:attrName>ppt_w</p:attrName>
                                        </p:attrNameLst>
                                      </p:cBhvr>
                                      <p:tavLst>
                                        <p:tav tm="0">
                                          <p:val>
                                            <p:strVal val="#ppt_w*2.5"/>
                                          </p:val>
                                        </p:tav>
                                        <p:tav tm="100000">
                                          <p:val>
                                            <p:strVal val="#ppt_w"/>
                                          </p:val>
                                        </p:tav>
                                      </p:tavLst>
                                    </p:anim>
                                    <p:anim calcmode="lin" valueType="num">
                                      <p:cBhvr>
                                        <p:cTn id="35" dur="500" fill="hold"/>
                                        <p:tgtEl>
                                          <p:spTgt spid="6014979">
                                            <p:txEl>
                                              <p:charRg st="13" end="17"/>
                                            </p:txEl>
                                          </p:spTgt>
                                        </p:tgtEl>
                                        <p:attrNameLst>
                                          <p:attrName>ppt_h</p:attrName>
                                        </p:attrNameLst>
                                      </p:cBhvr>
                                      <p:tavLst>
                                        <p:tav tm="0">
                                          <p:val>
                                            <p:strVal val="#ppt_h*0.01"/>
                                          </p:val>
                                        </p:tav>
                                        <p:tav tm="100000">
                                          <p:val>
                                            <p:strVal val="#ppt_h"/>
                                          </p:val>
                                        </p:tav>
                                      </p:tavLst>
                                    </p:anim>
                                    <p:anim calcmode="lin" valueType="num">
                                      <p:cBhvr>
                                        <p:cTn id="36" dur="500" fill="hold"/>
                                        <p:tgtEl>
                                          <p:spTgt spid="6014979">
                                            <p:txEl>
                                              <p:charRg st="13" end="17"/>
                                            </p:txEl>
                                          </p:spTgt>
                                        </p:tgtEl>
                                        <p:attrNameLst>
                                          <p:attrName>ppt_x</p:attrName>
                                        </p:attrNameLst>
                                      </p:cBhvr>
                                      <p:tavLst>
                                        <p:tav tm="0">
                                          <p:val>
                                            <p:strVal val="#ppt_x"/>
                                          </p:val>
                                        </p:tav>
                                        <p:tav tm="100000">
                                          <p:val>
                                            <p:strVal val="#ppt_x"/>
                                          </p:val>
                                        </p:tav>
                                      </p:tavLst>
                                    </p:anim>
                                    <p:anim calcmode="lin" valueType="num">
                                      <p:cBhvr>
                                        <p:cTn id="37" dur="500" fill="hold"/>
                                        <p:tgtEl>
                                          <p:spTgt spid="6014979">
                                            <p:txEl>
                                              <p:charRg st="13" end="17"/>
                                            </p:txEl>
                                          </p:spTgt>
                                        </p:tgtEl>
                                        <p:attrNameLst>
                                          <p:attrName>ppt_y</p:attrName>
                                        </p:attrNameLst>
                                      </p:cBhvr>
                                      <p:tavLst>
                                        <p:tav tm="0">
                                          <p:val>
                                            <p:strVal val="#ppt_h+1"/>
                                          </p:val>
                                        </p:tav>
                                        <p:tav tm="100000">
                                          <p:val>
                                            <p:strVal val="#ppt_y"/>
                                          </p:val>
                                        </p:tav>
                                      </p:tavLst>
                                    </p:anim>
                                    <p:animEffect transition="in" filter="fade">
                                      <p:cBhvr>
                                        <p:cTn id="38" dur="500"/>
                                        <p:tgtEl>
                                          <p:spTgt spid="6014979">
                                            <p:txEl>
                                              <p:charRg st="13" end="17"/>
                                            </p:txEl>
                                          </p:spTgt>
                                        </p:tgtEl>
                                      </p:cBhvr>
                                    </p:animEffect>
                                  </p:childTnLst>
                                </p:cTn>
                              </p:par>
                              <p:par>
                                <p:cTn id="39" presetID="58" presetClass="entr" presetSubtype="0" accel="100000" fill="hold" grpId="0" nodeType="withEffect">
                                  <p:stCondLst>
                                    <p:cond delay="0"/>
                                  </p:stCondLst>
                                  <p:childTnLst>
                                    <p:set>
                                      <p:cBhvr>
                                        <p:cTn id="40" dur="1" fill="hold">
                                          <p:stCondLst>
                                            <p:cond delay="0"/>
                                          </p:stCondLst>
                                        </p:cTn>
                                        <p:tgtEl>
                                          <p:spTgt spid="6014979">
                                            <p:txEl>
                                              <p:charRg st="17" end="21"/>
                                            </p:txEl>
                                          </p:spTgt>
                                        </p:tgtEl>
                                        <p:attrNameLst>
                                          <p:attrName>style.visibility</p:attrName>
                                        </p:attrNameLst>
                                      </p:cBhvr>
                                      <p:to>
                                        <p:strVal val="visible"/>
                                      </p:to>
                                    </p:set>
                                    <p:anim calcmode="lin" valueType="num">
                                      <p:cBhvr>
                                        <p:cTn id="41" dur="500" fill="hold"/>
                                        <p:tgtEl>
                                          <p:spTgt spid="6014979">
                                            <p:txEl>
                                              <p:charRg st="17" end="21"/>
                                            </p:txEl>
                                          </p:spTgt>
                                        </p:tgtEl>
                                        <p:attrNameLst>
                                          <p:attrName>ppt_w</p:attrName>
                                        </p:attrNameLst>
                                      </p:cBhvr>
                                      <p:tavLst>
                                        <p:tav tm="0">
                                          <p:val>
                                            <p:strVal val="#ppt_w*2.5"/>
                                          </p:val>
                                        </p:tav>
                                        <p:tav tm="100000">
                                          <p:val>
                                            <p:strVal val="#ppt_w"/>
                                          </p:val>
                                        </p:tav>
                                      </p:tavLst>
                                    </p:anim>
                                    <p:anim calcmode="lin" valueType="num">
                                      <p:cBhvr>
                                        <p:cTn id="42" dur="500" fill="hold"/>
                                        <p:tgtEl>
                                          <p:spTgt spid="6014979">
                                            <p:txEl>
                                              <p:charRg st="17" end="21"/>
                                            </p:txEl>
                                          </p:spTgt>
                                        </p:tgtEl>
                                        <p:attrNameLst>
                                          <p:attrName>ppt_h</p:attrName>
                                        </p:attrNameLst>
                                      </p:cBhvr>
                                      <p:tavLst>
                                        <p:tav tm="0">
                                          <p:val>
                                            <p:strVal val="#ppt_h*0.01"/>
                                          </p:val>
                                        </p:tav>
                                        <p:tav tm="100000">
                                          <p:val>
                                            <p:strVal val="#ppt_h"/>
                                          </p:val>
                                        </p:tav>
                                      </p:tavLst>
                                    </p:anim>
                                    <p:anim calcmode="lin" valueType="num">
                                      <p:cBhvr>
                                        <p:cTn id="43" dur="500" fill="hold"/>
                                        <p:tgtEl>
                                          <p:spTgt spid="6014979">
                                            <p:txEl>
                                              <p:charRg st="17" end="21"/>
                                            </p:txEl>
                                          </p:spTgt>
                                        </p:tgtEl>
                                        <p:attrNameLst>
                                          <p:attrName>ppt_x</p:attrName>
                                        </p:attrNameLst>
                                      </p:cBhvr>
                                      <p:tavLst>
                                        <p:tav tm="0">
                                          <p:val>
                                            <p:strVal val="#ppt_x"/>
                                          </p:val>
                                        </p:tav>
                                        <p:tav tm="100000">
                                          <p:val>
                                            <p:strVal val="#ppt_x"/>
                                          </p:val>
                                        </p:tav>
                                      </p:tavLst>
                                    </p:anim>
                                    <p:anim calcmode="lin" valueType="num">
                                      <p:cBhvr>
                                        <p:cTn id="44" dur="500" fill="hold"/>
                                        <p:tgtEl>
                                          <p:spTgt spid="6014979">
                                            <p:txEl>
                                              <p:charRg st="17" end="21"/>
                                            </p:txEl>
                                          </p:spTgt>
                                        </p:tgtEl>
                                        <p:attrNameLst>
                                          <p:attrName>ppt_y</p:attrName>
                                        </p:attrNameLst>
                                      </p:cBhvr>
                                      <p:tavLst>
                                        <p:tav tm="0">
                                          <p:val>
                                            <p:strVal val="#ppt_h+1"/>
                                          </p:val>
                                        </p:tav>
                                        <p:tav tm="100000">
                                          <p:val>
                                            <p:strVal val="#ppt_y"/>
                                          </p:val>
                                        </p:tav>
                                      </p:tavLst>
                                    </p:anim>
                                    <p:animEffect transition="in" filter="fade">
                                      <p:cBhvr>
                                        <p:cTn id="45" dur="500"/>
                                        <p:tgtEl>
                                          <p:spTgt spid="6014979">
                                            <p:txEl>
                                              <p:charRg st="17" end="21"/>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6" presetClass="entr" presetSubtype="26" fill="hold" nodeType="clickEffect">
                                  <p:stCondLst>
                                    <p:cond delay="0"/>
                                  </p:stCondLst>
                                  <p:childTnLst>
                                    <p:set>
                                      <p:cBhvr>
                                        <p:cTn id="49" dur="1" fill="hold">
                                          <p:stCondLst>
                                            <p:cond delay="0"/>
                                          </p:stCondLst>
                                        </p:cTn>
                                        <p:tgtEl>
                                          <p:spTgt spid="6014980"/>
                                        </p:tgtEl>
                                        <p:attrNameLst>
                                          <p:attrName>style.visibility</p:attrName>
                                        </p:attrNameLst>
                                      </p:cBhvr>
                                      <p:to>
                                        <p:strVal val="visible"/>
                                      </p:to>
                                    </p:set>
                                    <p:animEffect transition="in" filter="barn(inHorizontal)">
                                      <p:cBhvr>
                                        <p:cTn id="50" dur="500"/>
                                        <p:tgtEl>
                                          <p:spTgt spid="6014980"/>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4" fill="hold" grpId="0" nodeType="clickEffect">
                                  <p:stCondLst>
                                    <p:cond delay="0"/>
                                  </p:stCondLst>
                                  <p:childTnLst>
                                    <p:set>
                                      <p:cBhvr>
                                        <p:cTn id="54" dur="1" fill="hold">
                                          <p:stCondLst>
                                            <p:cond delay="0"/>
                                          </p:stCondLst>
                                        </p:cTn>
                                        <p:tgtEl>
                                          <p:spTgt spid="6014981"/>
                                        </p:tgtEl>
                                        <p:attrNameLst>
                                          <p:attrName>style.visibility</p:attrName>
                                        </p:attrNameLst>
                                      </p:cBhvr>
                                      <p:to>
                                        <p:strVal val="visible"/>
                                      </p:to>
                                    </p:set>
                                    <p:animEffect transition="in" filter="wipe(down)">
                                      <p:cBhvr>
                                        <p:cTn id="55" dur="500"/>
                                        <p:tgtEl>
                                          <p:spTgt spid="6014981"/>
                                        </p:tgtEl>
                                      </p:cBhvr>
                                    </p:animEffect>
                                  </p:childTnLst>
                                </p:cTn>
                              </p:par>
                            </p:childTnLst>
                          </p:cTn>
                        </p:par>
                      </p:childTnLst>
                    </p:cTn>
                  </p:par>
                  <p:par>
                    <p:cTn id="56" fill="hold">
                      <p:stCondLst>
                        <p:cond delay="indefinite"/>
                      </p:stCondLst>
                      <p:childTnLst>
                        <p:par>
                          <p:cTn id="57" fill="hold">
                            <p:stCondLst>
                              <p:cond delay="0"/>
                            </p:stCondLst>
                            <p:childTnLst>
                              <p:par>
                                <p:cTn id="58" presetID="58" presetClass="entr" presetSubtype="0" accel="100000" fill="hold" nodeType="clickEffect">
                                  <p:stCondLst>
                                    <p:cond delay="0"/>
                                  </p:stCondLst>
                                  <p:childTnLst>
                                    <p:set>
                                      <p:cBhvr>
                                        <p:cTn id="59" dur="1" fill="hold">
                                          <p:stCondLst>
                                            <p:cond delay="0"/>
                                          </p:stCondLst>
                                        </p:cTn>
                                        <p:tgtEl>
                                          <p:spTgt spid="6014984">
                                            <p:txEl>
                                              <p:charRg st="0" end="8"/>
                                            </p:txEl>
                                          </p:spTgt>
                                        </p:tgtEl>
                                        <p:attrNameLst>
                                          <p:attrName>style.visibility</p:attrName>
                                        </p:attrNameLst>
                                      </p:cBhvr>
                                      <p:to>
                                        <p:strVal val="visible"/>
                                      </p:to>
                                    </p:set>
                                    <p:anim calcmode="lin" valueType="num">
                                      <p:cBhvr>
                                        <p:cTn id="60" dur="500" fill="hold"/>
                                        <p:tgtEl>
                                          <p:spTgt spid="6014984">
                                            <p:txEl>
                                              <p:charRg st="0" end="8"/>
                                            </p:txEl>
                                          </p:spTgt>
                                        </p:tgtEl>
                                        <p:attrNameLst>
                                          <p:attrName>ppt_w</p:attrName>
                                        </p:attrNameLst>
                                      </p:cBhvr>
                                      <p:tavLst>
                                        <p:tav tm="0">
                                          <p:val>
                                            <p:strVal val="#ppt_w*2.5"/>
                                          </p:val>
                                        </p:tav>
                                        <p:tav tm="100000">
                                          <p:val>
                                            <p:strVal val="#ppt_w"/>
                                          </p:val>
                                        </p:tav>
                                      </p:tavLst>
                                    </p:anim>
                                    <p:anim calcmode="lin" valueType="num">
                                      <p:cBhvr>
                                        <p:cTn id="61" dur="500" fill="hold"/>
                                        <p:tgtEl>
                                          <p:spTgt spid="6014984">
                                            <p:txEl>
                                              <p:charRg st="0" end="8"/>
                                            </p:txEl>
                                          </p:spTgt>
                                        </p:tgtEl>
                                        <p:attrNameLst>
                                          <p:attrName>ppt_h</p:attrName>
                                        </p:attrNameLst>
                                      </p:cBhvr>
                                      <p:tavLst>
                                        <p:tav tm="0">
                                          <p:val>
                                            <p:strVal val="#ppt_h*0.01"/>
                                          </p:val>
                                        </p:tav>
                                        <p:tav tm="100000">
                                          <p:val>
                                            <p:strVal val="#ppt_h"/>
                                          </p:val>
                                        </p:tav>
                                      </p:tavLst>
                                    </p:anim>
                                    <p:anim calcmode="lin" valueType="num">
                                      <p:cBhvr>
                                        <p:cTn id="62" dur="500" fill="hold"/>
                                        <p:tgtEl>
                                          <p:spTgt spid="6014984">
                                            <p:txEl>
                                              <p:charRg st="0" end="8"/>
                                            </p:txEl>
                                          </p:spTgt>
                                        </p:tgtEl>
                                        <p:attrNameLst>
                                          <p:attrName>ppt_x</p:attrName>
                                        </p:attrNameLst>
                                      </p:cBhvr>
                                      <p:tavLst>
                                        <p:tav tm="0">
                                          <p:val>
                                            <p:strVal val="#ppt_x"/>
                                          </p:val>
                                        </p:tav>
                                        <p:tav tm="100000">
                                          <p:val>
                                            <p:strVal val="#ppt_x"/>
                                          </p:val>
                                        </p:tav>
                                      </p:tavLst>
                                    </p:anim>
                                    <p:anim calcmode="lin" valueType="num">
                                      <p:cBhvr>
                                        <p:cTn id="63" dur="500" fill="hold"/>
                                        <p:tgtEl>
                                          <p:spTgt spid="6014984">
                                            <p:txEl>
                                              <p:charRg st="0" end="8"/>
                                            </p:txEl>
                                          </p:spTgt>
                                        </p:tgtEl>
                                        <p:attrNameLst>
                                          <p:attrName>ppt_y</p:attrName>
                                        </p:attrNameLst>
                                      </p:cBhvr>
                                      <p:tavLst>
                                        <p:tav tm="0">
                                          <p:val>
                                            <p:strVal val="#ppt_h+1"/>
                                          </p:val>
                                        </p:tav>
                                        <p:tav tm="100000">
                                          <p:val>
                                            <p:strVal val="#ppt_y"/>
                                          </p:val>
                                        </p:tav>
                                      </p:tavLst>
                                    </p:anim>
                                    <p:animEffect transition="in" filter="fade">
                                      <p:cBhvr>
                                        <p:cTn id="64" dur="500"/>
                                        <p:tgtEl>
                                          <p:spTgt spid="6014984">
                                            <p:txEl>
                                              <p:charRg st="0" end="8"/>
                                            </p:txEl>
                                          </p:spTgt>
                                        </p:tgtEl>
                                      </p:cBhvr>
                                    </p:animEffect>
                                  </p:childTnLst>
                                </p:cTn>
                              </p:par>
                              <p:par>
                                <p:cTn id="65" presetID="58" presetClass="entr" presetSubtype="0" accel="100000" fill="hold" nodeType="withEffect">
                                  <p:stCondLst>
                                    <p:cond delay="0"/>
                                  </p:stCondLst>
                                  <p:childTnLst>
                                    <p:set>
                                      <p:cBhvr>
                                        <p:cTn id="66" dur="1" fill="hold">
                                          <p:stCondLst>
                                            <p:cond delay="0"/>
                                          </p:stCondLst>
                                        </p:cTn>
                                        <p:tgtEl>
                                          <p:spTgt spid="6014984">
                                            <p:txEl>
                                              <p:charRg st="8" end="16"/>
                                            </p:txEl>
                                          </p:spTgt>
                                        </p:tgtEl>
                                        <p:attrNameLst>
                                          <p:attrName>style.visibility</p:attrName>
                                        </p:attrNameLst>
                                      </p:cBhvr>
                                      <p:to>
                                        <p:strVal val="visible"/>
                                      </p:to>
                                    </p:set>
                                    <p:anim calcmode="lin" valueType="num">
                                      <p:cBhvr>
                                        <p:cTn id="67" dur="500" fill="hold"/>
                                        <p:tgtEl>
                                          <p:spTgt spid="6014984">
                                            <p:txEl>
                                              <p:charRg st="8" end="16"/>
                                            </p:txEl>
                                          </p:spTgt>
                                        </p:tgtEl>
                                        <p:attrNameLst>
                                          <p:attrName>ppt_w</p:attrName>
                                        </p:attrNameLst>
                                      </p:cBhvr>
                                      <p:tavLst>
                                        <p:tav tm="0">
                                          <p:val>
                                            <p:strVal val="#ppt_w*2.5"/>
                                          </p:val>
                                        </p:tav>
                                        <p:tav tm="100000">
                                          <p:val>
                                            <p:strVal val="#ppt_w"/>
                                          </p:val>
                                        </p:tav>
                                      </p:tavLst>
                                    </p:anim>
                                    <p:anim calcmode="lin" valueType="num">
                                      <p:cBhvr>
                                        <p:cTn id="68" dur="500" fill="hold"/>
                                        <p:tgtEl>
                                          <p:spTgt spid="6014984">
                                            <p:txEl>
                                              <p:charRg st="8" end="16"/>
                                            </p:txEl>
                                          </p:spTgt>
                                        </p:tgtEl>
                                        <p:attrNameLst>
                                          <p:attrName>ppt_h</p:attrName>
                                        </p:attrNameLst>
                                      </p:cBhvr>
                                      <p:tavLst>
                                        <p:tav tm="0">
                                          <p:val>
                                            <p:strVal val="#ppt_h*0.01"/>
                                          </p:val>
                                        </p:tav>
                                        <p:tav tm="100000">
                                          <p:val>
                                            <p:strVal val="#ppt_h"/>
                                          </p:val>
                                        </p:tav>
                                      </p:tavLst>
                                    </p:anim>
                                    <p:anim calcmode="lin" valueType="num">
                                      <p:cBhvr>
                                        <p:cTn id="69" dur="500" fill="hold"/>
                                        <p:tgtEl>
                                          <p:spTgt spid="6014984">
                                            <p:txEl>
                                              <p:charRg st="8" end="16"/>
                                            </p:txEl>
                                          </p:spTgt>
                                        </p:tgtEl>
                                        <p:attrNameLst>
                                          <p:attrName>ppt_x</p:attrName>
                                        </p:attrNameLst>
                                      </p:cBhvr>
                                      <p:tavLst>
                                        <p:tav tm="0">
                                          <p:val>
                                            <p:strVal val="#ppt_x"/>
                                          </p:val>
                                        </p:tav>
                                        <p:tav tm="100000">
                                          <p:val>
                                            <p:strVal val="#ppt_x"/>
                                          </p:val>
                                        </p:tav>
                                      </p:tavLst>
                                    </p:anim>
                                    <p:anim calcmode="lin" valueType="num">
                                      <p:cBhvr>
                                        <p:cTn id="70" dur="500" fill="hold"/>
                                        <p:tgtEl>
                                          <p:spTgt spid="6014984">
                                            <p:txEl>
                                              <p:charRg st="8" end="16"/>
                                            </p:txEl>
                                          </p:spTgt>
                                        </p:tgtEl>
                                        <p:attrNameLst>
                                          <p:attrName>ppt_y</p:attrName>
                                        </p:attrNameLst>
                                      </p:cBhvr>
                                      <p:tavLst>
                                        <p:tav tm="0">
                                          <p:val>
                                            <p:strVal val="#ppt_h+1"/>
                                          </p:val>
                                        </p:tav>
                                        <p:tav tm="100000">
                                          <p:val>
                                            <p:strVal val="#ppt_y"/>
                                          </p:val>
                                        </p:tav>
                                      </p:tavLst>
                                    </p:anim>
                                    <p:animEffect transition="in" filter="fade">
                                      <p:cBhvr>
                                        <p:cTn id="71" dur="500"/>
                                        <p:tgtEl>
                                          <p:spTgt spid="6014984">
                                            <p:txEl>
                                              <p:charRg st="8" end="16"/>
                                            </p:txEl>
                                          </p:spTgt>
                                        </p:tgtEl>
                                      </p:cBhvr>
                                    </p:animEffect>
                                  </p:childTnLst>
                                </p:cTn>
                              </p:par>
                              <p:par>
                                <p:cTn id="72" presetID="58" presetClass="entr" presetSubtype="0" accel="100000" fill="hold" nodeType="withEffect">
                                  <p:stCondLst>
                                    <p:cond delay="0"/>
                                  </p:stCondLst>
                                  <p:childTnLst>
                                    <p:set>
                                      <p:cBhvr>
                                        <p:cTn id="73" dur="1" fill="hold">
                                          <p:stCondLst>
                                            <p:cond delay="0"/>
                                          </p:stCondLst>
                                        </p:cTn>
                                        <p:tgtEl>
                                          <p:spTgt spid="6014984">
                                            <p:txEl>
                                              <p:charRg st="16" end="30"/>
                                            </p:txEl>
                                          </p:spTgt>
                                        </p:tgtEl>
                                        <p:attrNameLst>
                                          <p:attrName>style.visibility</p:attrName>
                                        </p:attrNameLst>
                                      </p:cBhvr>
                                      <p:to>
                                        <p:strVal val="visible"/>
                                      </p:to>
                                    </p:set>
                                    <p:anim calcmode="lin" valueType="num">
                                      <p:cBhvr>
                                        <p:cTn id="74" dur="500" fill="hold"/>
                                        <p:tgtEl>
                                          <p:spTgt spid="6014984">
                                            <p:txEl>
                                              <p:charRg st="16" end="30"/>
                                            </p:txEl>
                                          </p:spTgt>
                                        </p:tgtEl>
                                        <p:attrNameLst>
                                          <p:attrName>ppt_w</p:attrName>
                                        </p:attrNameLst>
                                      </p:cBhvr>
                                      <p:tavLst>
                                        <p:tav tm="0">
                                          <p:val>
                                            <p:strVal val="#ppt_w*2.5"/>
                                          </p:val>
                                        </p:tav>
                                        <p:tav tm="100000">
                                          <p:val>
                                            <p:strVal val="#ppt_w"/>
                                          </p:val>
                                        </p:tav>
                                      </p:tavLst>
                                    </p:anim>
                                    <p:anim calcmode="lin" valueType="num">
                                      <p:cBhvr>
                                        <p:cTn id="75" dur="500" fill="hold"/>
                                        <p:tgtEl>
                                          <p:spTgt spid="6014984">
                                            <p:txEl>
                                              <p:charRg st="16" end="30"/>
                                            </p:txEl>
                                          </p:spTgt>
                                        </p:tgtEl>
                                        <p:attrNameLst>
                                          <p:attrName>ppt_h</p:attrName>
                                        </p:attrNameLst>
                                      </p:cBhvr>
                                      <p:tavLst>
                                        <p:tav tm="0">
                                          <p:val>
                                            <p:strVal val="#ppt_h*0.01"/>
                                          </p:val>
                                        </p:tav>
                                        <p:tav tm="100000">
                                          <p:val>
                                            <p:strVal val="#ppt_h"/>
                                          </p:val>
                                        </p:tav>
                                      </p:tavLst>
                                    </p:anim>
                                    <p:anim calcmode="lin" valueType="num">
                                      <p:cBhvr>
                                        <p:cTn id="76" dur="500" fill="hold"/>
                                        <p:tgtEl>
                                          <p:spTgt spid="6014984">
                                            <p:txEl>
                                              <p:charRg st="16" end="30"/>
                                            </p:txEl>
                                          </p:spTgt>
                                        </p:tgtEl>
                                        <p:attrNameLst>
                                          <p:attrName>ppt_x</p:attrName>
                                        </p:attrNameLst>
                                      </p:cBhvr>
                                      <p:tavLst>
                                        <p:tav tm="0">
                                          <p:val>
                                            <p:strVal val="#ppt_x"/>
                                          </p:val>
                                        </p:tav>
                                        <p:tav tm="100000">
                                          <p:val>
                                            <p:strVal val="#ppt_x"/>
                                          </p:val>
                                        </p:tav>
                                      </p:tavLst>
                                    </p:anim>
                                    <p:anim calcmode="lin" valueType="num">
                                      <p:cBhvr>
                                        <p:cTn id="77" dur="500" fill="hold"/>
                                        <p:tgtEl>
                                          <p:spTgt spid="6014984">
                                            <p:txEl>
                                              <p:charRg st="16" end="30"/>
                                            </p:txEl>
                                          </p:spTgt>
                                        </p:tgtEl>
                                        <p:attrNameLst>
                                          <p:attrName>ppt_y</p:attrName>
                                        </p:attrNameLst>
                                      </p:cBhvr>
                                      <p:tavLst>
                                        <p:tav tm="0">
                                          <p:val>
                                            <p:strVal val="#ppt_h+1"/>
                                          </p:val>
                                        </p:tav>
                                        <p:tav tm="100000">
                                          <p:val>
                                            <p:strVal val="#ppt_y"/>
                                          </p:val>
                                        </p:tav>
                                      </p:tavLst>
                                    </p:anim>
                                    <p:animEffect transition="in" filter="fade">
                                      <p:cBhvr>
                                        <p:cTn id="78" dur="500"/>
                                        <p:tgtEl>
                                          <p:spTgt spid="6014984">
                                            <p:txEl>
                                              <p:charRg st="16" end="30"/>
                                            </p:txEl>
                                          </p:spTgt>
                                        </p:tgtEl>
                                      </p:cBhvr>
                                    </p:animEffect>
                                  </p:childTnLst>
                                </p:cTn>
                              </p:par>
                              <p:par>
                                <p:cTn id="79" presetID="58" presetClass="entr" presetSubtype="0" accel="100000" fill="hold" nodeType="withEffect">
                                  <p:stCondLst>
                                    <p:cond delay="0"/>
                                  </p:stCondLst>
                                  <p:childTnLst>
                                    <p:set>
                                      <p:cBhvr>
                                        <p:cTn id="80" dur="1" fill="hold">
                                          <p:stCondLst>
                                            <p:cond delay="0"/>
                                          </p:stCondLst>
                                        </p:cTn>
                                        <p:tgtEl>
                                          <p:spTgt spid="6014984">
                                            <p:txEl>
                                              <p:charRg st="30" end="43"/>
                                            </p:txEl>
                                          </p:spTgt>
                                        </p:tgtEl>
                                        <p:attrNameLst>
                                          <p:attrName>style.visibility</p:attrName>
                                        </p:attrNameLst>
                                      </p:cBhvr>
                                      <p:to>
                                        <p:strVal val="visible"/>
                                      </p:to>
                                    </p:set>
                                    <p:anim calcmode="lin" valueType="num">
                                      <p:cBhvr>
                                        <p:cTn id="81" dur="500" fill="hold"/>
                                        <p:tgtEl>
                                          <p:spTgt spid="6014984">
                                            <p:txEl>
                                              <p:charRg st="30" end="43"/>
                                            </p:txEl>
                                          </p:spTgt>
                                        </p:tgtEl>
                                        <p:attrNameLst>
                                          <p:attrName>ppt_w</p:attrName>
                                        </p:attrNameLst>
                                      </p:cBhvr>
                                      <p:tavLst>
                                        <p:tav tm="0">
                                          <p:val>
                                            <p:strVal val="#ppt_w*2.5"/>
                                          </p:val>
                                        </p:tav>
                                        <p:tav tm="100000">
                                          <p:val>
                                            <p:strVal val="#ppt_w"/>
                                          </p:val>
                                        </p:tav>
                                      </p:tavLst>
                                    </p:anim>
                                    <p:anim calcmode="lin" valueType="num">
                                      <p:cBhvr>
                                        <p:cTn id="82" dur="500" fill="hold"/>
                                        <p:tgtEl>
                                          <p:spTgt spid="6014984">
                                            <p:txEl>
                                              <p:charRg st="30" end="43"/>
                                            </p:txEl>
                                          </p:spTgt>
                                        </p:tgtEl>
                                        <p:attrNameLst>
                                          <p:attrName>ppt_h</p:attrName>
                                        </p:attrNameLst>
                                      </p:cBhvr>
                                      <p:tavLst>
                                        <p:tav tm="0">
                                          <p:val>
                                            <p:strVal val="#ppt_h*0.01"/>
                                          </p:val>
                                        </p:tav>
                                        <p:tav tm="100000">
                                          <p:val>
                                            <p:strVal val="#ppt_h"/>
                                          </p:val>
                                        </p:tav>
                                      </p:tavLst>
                                    </p:anim>
                                    <p:anim calcmode="lin" valueType="num">
                                      <p:cBhvr>
                                        <p:cTn id="83" dur="500" fill="hold"/>
                                        <p:tgtEl>
                                          <p:spTgt spid="6014984">
                                            <p:txEl>
                                              <p:charRg st="30" end="43"/>
                                            </p:txEl>
                                          </p:spTgt>
                                        </p:tgtEl>
                                        <p:attrNameLst>
                                          <p:attrName>ppt_x</p:attrName>
                                        </p:attrNameLst>
                                      </p:cBhvr>
                                      <p:tavLst>
                                        <p:tav tm="0">
                                          <p:val>
                                            <p:strVal val="#ppt_x"/>
                                          </p:val>
                                        </p:tav>
                                        <p:tav tm="100000">
                                          <p:val>
                                            <p:strVal val="#ppt_x"/>
                                          </p:val>
                                        </p:tav>
                                      </p:tavLst>
                                    </p:anim>
                                    <p:anim calcmode="lin" valueType="num">
                                      <p:cBhvr>
                                        <p:cTn id="84" dur="500" fill="hold"/>
                                        <p:tgtEl>
                                          <p:spTgt spid="6014984">
                                            <p:txEl>
                                              <p:charRg st="30" end="43"/>
                                            </p:txEl>
                                          </p:spTgt>
                                        </p:tgtEl>
                                        <p:attrNameLst>
                                          <p:attrName>ppt_y</p:attrName>
                                        </p:attrNameLst>
                                      </p:cBhvr>
                                      <p:tavLst>
                                        <p:tav tm="0">
                                          <p:val>
                                            <p:strVal val="#ppt_h+1"/>
                                          </p:val>
                                        </p:tav>
                                        <p:tav tm="100000">
                                          <p:val>
                                            <p:strVal val="#ppt_y"/>
                                          </p:val>
                                        </p:tav>
                                      </p:tavLst>
                                    </p:anim>
                                    <p:animEffect transition="in" filter="fade">
                                      <p:cBhvr>
                                        <p:cTn id="85" dur="500"/>
                                        <p:tgtEl>
                                          <p:spTgt spid="6014984">
                                            <p:txEl>
                                              <p:charRg st="30" end="43"/>
                                            </p:txEl>
                                          </p:spTgt>
                                        </p:tgtEl>
                                      </p:cBhvr>
                                    </p:animEffect>
                                  </p:childTnLst>
                                </p:cTn>
                              </p:par>
                              <p:par>
                                <p:cTn id="86" presetID="58" presetClass="entr" presetSubtype="0" accel="100000" fill="hold" nodeType="withEffect">
                                  <p:stCondLst>
                                    <p:cond delay="0"/>
                                  </p:stCondLst>
                                  <p:childTnLst>
                                    <p:set>
                                      <p:cBhvr>
                                        <p:cTn id="87" dur="1" fill="hold">
                                          <p:stCondLst>
                                            <p:cond delay="0"/>
                                          </p:stCondLst>
                                        </p:cTn>
                                        <p:tgtEl>
                                          <p:spTgt spid="6014984">
                                            <p:txEl>
                                              <p:charRg st="43" end="56"/>
                                            </p:txEl>
                                          </p:spTgt>
                                        </p:tgtEl>
                                        <p:attrNameLst>
                                          <p:attrName>style.visibility</p:attrName>
                                        </p:attrNameLst>
                                      </p:cBhvr>
                                      <p:to>
                                        <p:strVal val="visible"/>
                                      </p:to>
                                    </p:set>
                                    <p:anim calcmode="lin" valueType="num">
                                      <p:cBhvr>
                                        <p:cTn id="88" dur="500" fill="hold"/>
                                        <p:tgtEl>
                                          <p:spTgt spid="6014984">
                                            <p:txEl>
                                              <p:charRg st="43" end="56"/>
                                            </p:txEl>
                                          </p:spTgt>
                                        </p:tgtEl>
                                        <p:attrNameLst>
                                          <p:attrName>ppt_w</p:attrName>
                                        </p:attrNameLst>
                                      </p:cBhvr>
                                      <p:tavLst>
                                        <p:tav tm="0">
                                          <p:val>
                                            <p:strVal val="#ppt_w*2.5"/>
                                          </p:val>
                                        </p:tav>
                                        <p:tav tm="100000">
                                          <p:val>
                                            <p:strVal val="#ppt_w"/>
                                          </p:val>
                                        </p:tav>
                                      </p:tavLst>
                                    </p:anim>
                                    <p:anim calcmode="lin" valueType="num">
                                      <p:cBhvr>
                                        <p:cTn id="89" dur="500" fill="hold"/>
                                        <p:tgtEl>
                                          <p:spTgt spid="6014984">
                                            <p:txEl>
                                              <p:charRg st="43" end="56"/>
                                            </p:txEl>
                                          </p:spTgt>
                                        </p:tgtEl>
                                        <p:attrNameLst>
                                          <p:attrName>ppt_h</p:attrName>
                                        </p:attrNameLst>
                                      </p:cBhvr>
                                      <p:tavLst>
                                        <p:tav tm="0">
                                          <p:val>
                                            <p:strVal val="#ppt_h*0.01"/>
                                          </p:val>
                                        </p:tav>
                                        <p:tav tm="100000">
                                          <p:val>
                                            <p:strVal val="#ppt_h"/>
                                          </p:val>
                                        </p:tav>
                                      </p:tavLst>
                                    </p:anim>
                                    <p:anim calcmode="lin" valueType="num">
                                      <p:cBhvr>
                                        <p:cTn id="90" dur="500" fill="hold"/>
                                        <p:tgtEl>
                                          <p:spTgt spid="6014984">
                                            <p:txEl>
                                              <p:charRg st="43" end="56"/>
                                            </p:txEl>
                                          </p:spTgt>
                                        </p:tgtEl>
                                        <p:attrNameLst>
                                          <p:attrName>ppt_x</p:attrName>
                                        </p:attrNameLst>
                                      </p:cBhvr>
                                      <p:tavLst>
                                        <p:tav tm="0">
                                          <p:val>
                                            <p:strVal val="#ppt_x"/>
                                          </p:val>
                                        </p:tav>
                                        <p:tav tm="100000">
                                          <p:val>
                                            <p:strVal val="#ppt_x"/>
                                          </p:val>
                                        </p:tav>
                                      </p:tavLst>
                                    </p:anim>
                                    <p:anim calcmode="lin" valueType="num">
                                      <p:cBhvr>
                                        <p:cTn id="91" dur="500" fill="hold"/>
                                        <p:tgtEl>
                                          <p:spTgt spid="6014984">
                                            <p:txEl>
                                              <p:charRg st="43" end="56"/>
                                            </p:txEl>
                                          </p:spTgt>
                                        </p:tgtEl>
                                        <p:attrNameLst>
                                          <p:attrName>ppt_y</p:attrName>
                                        </p:attrNameLst>
                                      </p:cBhvr>
                                      <p:tavLst>
                                        <p:tav tm="0">
                                          <p:val>
                                            <p:strVal val="#ppt_h+1"/>
                                          </p:val>
                                        </p:tav>
                                        <p:tav tm="100000">
                                          <p:val>
                                            <p:strVal val="#ppt_y"/>
                                          </p:val>
                                        </p:tav>
                                      </p:tavLst>
                                    </p:anim>
                                    <p:animEffect transition="in" filter="fade">
                                      <p:cBhvr>
                                        <p:cTn id="92" dur="500"/>
                                        <p:tgtEl>
                                          <p:spTgt spid="6014984">
                                            <p:txEl>
                                              <p:charRg st="43" end="56"/>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16" presetClass="entr" presetSubtype="26" fill="hold" grpId="0" nodeType="clickEffect">
                                  <p:stCondLst>
                                    <p:cond delay="0"/>
                                  </p:stCondLst>
                                  <p:childTnLst>
                                    <p:set>
                                      <p:cBhvr>
                                        <p:cTn id="96" dur="1" fill="hold">
                                          <p:stCondLst>
                                            <p:cond delay="0"/>
                                          </p:stCondLst>
                                        </p:cTn>
                                        <p:tgtEl>
                                          <p:spTgt spid="6014983"/>
                                        </p:tgtEl>
                                        <p:attrNameLst>
                                          <p:attrName>style.visibility</p:attrName>
                                        </p:attrNameLst>
                                      </p:cBhvr>
                                      <p:to>
                                        <p:strVal val="visible"/>
                                      </p:to>
                                    </p:set>
                                    <p:animEffect transition="in" filter="barn(inHorizontal)">
                                      <p:cBhvr>
                                        <p:cTn id="97" dur="500"/>
                                        <p:tgtEl>
                                          <p:spTgt spid="6014983"/>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4" fill="hold" grpId="0" nodeType="clickEffect">
                                  <p:stCondLst>
                                    <p:cond delay="0"/>
                                  </p:stCondLst>
                                  <p:childTnLst>
                                    <p:set>
                                      <p:cBhvr>
                                        <p:cTn id="101" dur="1" fill="hold">
                                          <p:stCondLst>
                                            <p:cond delay="0"/>
                                          </p:stCondLst>
                                        </p:cTn>
                                        <p:tgtEl>
                                          <p:spTgt spid="6014982"/>
                                        </p:tgtEl>
                                        <p:attrNameLst>
                                          <p:attrName>style.visibility</p:attrName>
                                        </p:attrNameLst>
                                      </p:cBhvr>
                                      <p:to>
                                        <p:strVal val="visible"/>
                                      </p:to>
                                    </p:set>
                                    <p:animEffect transition="in" filter="wipe(down)">
                                      <p:cBhvr>
                                        <p:cTn id="102" dur="500"/>
                                        <p:tgtEl>
                                          <p:spTgt spid="60149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14978" grpId="0" animBg="1"/>
      <p:bldP spid="6014979" grpId="0" build="p"/>
      <p:bldP spid="6014981" grpId="0"/>
      <p:bldP spid="6014982" grpId="0"/>
      <p:bldP spid="6014983" grpId="0" animBg="1"/>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16002" name="Text Box 2"/>
          <p:cNvSpPr txBox="1"/>
          <p:nvPr/>
        </p:nvSpPr>
        <p:spPr>
          <a:xfrm>
            <a:off x="395288" y="260350"/>
            <a:ext cx="8388350" cy="2225675"/>
          </a:xfrm>
          <a:prstGeom prst="rect">
            <a:avLst/>
          </a:prstGeom>
          <a:noFill/>
          <a:ln w="9525">
            <a:noFill/>
          </a:ln>
        </p:spPr>
        <p:txBody>
          <a:bodyPr>
            <a:spAutoFit/>
          </a:bodyPr>
          <a:p>
            <a:pPr>
              <a:buFont typeface="Arial" panose="020B0604020202020204" pitchFamily="34" charset="0"/>
            </a:pPr>
            <a:r>
              <a:rPr lang="zh-CN" altLang="en-US" sz="2800" b="1" dirty="0">
                <a:solidFill>
                  <a:srgbClr val="0000CC"/>
                </a:solidFill>
                <a:latin typeface="黑体" panose="02010609060101010101" pitchFamily="2" charset="-122"/>
                <a:ea typeface="黑体" panose="02010609060101010101" pitchFamily="2" charset="-122"/>
              </a:rPr>
              <a:t>　　２．一位小学老师要学生在方格本上写一个</a:t>
            </a:r>
            <a:r>
              <a:rPr lang="zh-CN" altLang="en-US" sz="2800" b="1" dirty="0">
                <a:solidFill>
                  <a:srgbClr val="0000CC"/>
                </a:solidFill>
                <a:latin typeface="Arial" panose="020B0604020202020204" pitchFamily="34" charset="0"/>
                <a:ea typeface="黑体" panose="02010609060101010101" pitchFamily="2" charset="-122"/>
              </a:rPr>
              <a:t>“</a:t>
            </a:r>
            <a:r>
              <a:rPr lang="zh-CN" altLang="en-US" sz="2800" b="1" dirty="0">
                <a:solidFill>
                  <a:srgbClr val="0000CC"/>
                </a:solidFill>
                <a:latin typeface="黑体" panose="02010609060101010101" pitchFamily="2" charset="-122"/>
                <a:ea typeface="黑体" panose="02010609060101010101" pitchFamily="2" charset="-122"/>
              </a:rPr>
              <a:t>a</a:t>
            </a:r>
            <a:r>
              <a:rPr lang="zh-CN" altLang="en-US" sz="2800" b="1" dirty="0">
                <a:solidFill>
                  <a:srgbClr val="0000CC"/>
                </a:solidFill>
                <a:latin typeface="Arial" panose="020B0604020202020204" pitchFamily="34" charset="0"/>
                <a:ea typeface="黑体" panose="02010609060101010101" pitchFamily="2" charset="-122"/>
              </a:rPr>
              <a:t>”</a:t>
            </a:r>
            <a:r>
              <a:rPr lang="zh-CN" altLang="en-US" sz="2800" b="1" dirty="0">
                <a:solidFill>
                  <a:srgbClr val="0000CC"/>
                </a:solidFill>
                <a:latin typeface="黑体" panose="02010609060101010101" pitchFamily="2" charset="-122"/>
                <a:ea typeface="黑体" panose="02010609060101010101" pitchFamily="2" charset="-122"/>
              </a:rPr>
              <a:t>字，要求把这个字写满。结果有一个孩子写了一个大大的</a:t>
            </a:r>
            <a:r>
              <a:rPr lang="zh-CN" altLang="en-US" sz="2800" b="1" dirty="0">
                <a:solidFill>
                  <a:srgbClr val="0000CC"/>
                </a:solidFill>
                <a:latin typeface="Arial" panose="020B0604020202020204" pitchFamily="34" charset="0"/>
                <a:ea typeface="黑体" panose="02010609060101010101" pitchFamily="2" charset="-122"/>
              </a:rPr>
              <a:t>“</a:t>
            </a:r>
            <a:r>
              <a:rPr lang="zh-CN" altLang="en-US" sz="2800" b="1" dirty="0">
                <a:solidFill>
                  <a:srgbClr val="0000CC"/>
                </a:solidFill>
                <a:latin typeface="黑体" panose="02010609060101010101" pitchFamily="2" charset="-122"/>
                <a:ea typeface="黑体" panose="02010609060101010101" pitchFamily="2" charset="-122"/>
              </a:rPr>
              <a:t>a</a:t>
            </a:r>
            <a:r>
              <a:rPr lang="zh-CN" altLang="en-US" sz="2800" b="1" dirty="0">
                <a:solidFill>
                  <a:srgbClr val="0000CC"/>
                </a:solidFill>
                <a:latin typeface="Arial" panose="020B0604020202020204" pitchFamily="34" charset="0"/>
                <a:ea typeface="黑体" panose="02010609060101010101" pitchFamily="2" charset="-122"/>
              </a:rPr>
              <a:t>”</a:t>
            </a:r>
            <a:r>
              <a:rPr lang="zh-CN" altLang="en-US" sz="2800" b="1" dirty="0">
                <a:solidFill>
                  <a:srgbClr val="0000CC"/>
                </a:solidFill>
                <a:latin typeface="黑体" panose="02010609060101010101" pitchFamily="2" charset="-122"/>
                <a:ea typeface="黑体" panose="02010609060101010101" pitchFamily="2" charset="-122"/>
              </a:rPr>
              <a:t>字。这个字几乎占满了全篇。老师很生气，严厉地批评了他偷懒、胡闹。 </a:t>
            </a:r>
            <a:br>
              <a:rPr lang="zh-CN" altLang="en-US" sz="2800" b="1" dirty="0">
                <a:solidFill>
                  <a:srgbClr val="0000CC"/>
                </a:solidFill>
                <a:latin typeface="黑体" panose="02010609060101010101" pitchFamily="2" charset="-122"/>
                <a:ea typeface="黑体" panose="02010609060101010101" pitchFamily="2" charset="-122"/>
              </a:rPr>
            </a:br>
            <a:r>
              <a:rPr lang="zh-CN" altLang="en-US" sz="2800" b="1" dirty="0">
                <a:solidFill>
                  <a:srgbClr val="0000CC"/>
                </a:solidFill>
                <a:latin typeface="黑体" panose="02010609060101010101" pitchFamily="2" charset="-122"/>
                <a:ea typeface="黑体" panose="02010609060101010101" pitchFamily="2" charset="-122"/>
              </a:rPr>
              <a:t>　　根据上述材料，请拟一标题。</a:t>
            </a:r>
            <a:endParaRPr lang="zh-CN" altLang="en-US" sz="2800" b="1" dirty="0">
              <a:solidFill>
                <a:srgbClr val="0000CC"/>
              </a:solidFill>
              <a:latin typeface="黑体" panose="02010609060101010101" pitchFamily="2" charset="-122"/>
              <a:ea typeface="黑体" panose="02010609060101010101" pitchFamily="2" charset="-122"/>
            </a:endParaRPr>
          </a:p>
        </p:txBody>
      </p:sp>
      <p:sp>
        <p:nvSpPr>
          <p:cNvPr id="6016003" name="Text Box 3"/>
          <p:cNvSpPr txBox="1"/>
          <p:nvPr/>
        </p:nvSpPr>
        <p:spPr>
          <a:xfrm>
            <a:off x="539750" y="2565400"/>
            <a:ext cx="8604250" cy="3990975"/>
          </a:xfrm>
          <a:prstGeom prst="rect">
            <a:avLst/>
          </a:prstGeom>
          <a:noFill/>
          <a:ln w="9525">
            <a:noFill/>
          </a:ln>
        </p:spPr>
        <p:txBody>
          <a:bodyPr>
            <a:spAutoFit/>
          </a:bodyPr>
          <a:p>
            <a:pPr algn="just">
              <a:buFont typeface="Arial" panose="020B0604020202020204" pitchFamily="34" charset="0"/>
            </a:pPr>
            <a:r>
              <a:rPr lang="zh-CN" altLang="en-US" sz="3200" b="1">
                <a:solidFill>
                  <a:srgbClr val="FF3300"/>
                </a:solidFill>
                <a:latin typeface="黑体" panose="02010609060101010101" pitchFamily="2" charset="-122"/>
                <a:ea typeface="黑体" panose="02010609060101010101" pitchFamily="2" charset="-122"/>
              </a:rPr>
              <a:t>参考题目： 　</a:t>
            </a:r>
            <a:r>
              <a:rPr lang="en-US" altLang="zh-CN" sz="3200" b="1">
                <a:solidFill>
                  <a:srgbClr val="0000CC"/>
                </a:solidFill>
                <a:latin typeface="Arial" panose="020B0604020202020204" pitchFamily="34" charset="0"/>
                <a:ea typeface="黑体" panose="02010609060101010101" pitchFamily="2" charset="-122"/>
              </a:rPr>
              <a:t>《</a:t>
            </a:r>
            <a:r>
              <a:rPr lang="zh-CN" altLang="en-US" sz="3200" b="1">
                <a:solidFill>
                  <a:srgbClr val="0000CC"/>
                </a:solidFill>
                <a:latin typeface="Arial" panose="020B0604020202020204" pitchFamily="34" charset="0"/>
                <a:ea typeface="黑体" panose="02010609060101010101" pitchFamily="2" charset="-122"/>
              </a:rPr>
              <a:t>规矩</a:t>
            </a:r>
            <a:r>
              <a:rPr lang="en-US" altLang="zh-CN" sz="3200" b="1">
                <a:solidFill>
                  <a:srgbClr val="0000CC"/>
                </a:solidFill>
                <a:latin typeface="Arial" panose="020B0604020202020204" pitchFamily="34" charset="0"/>
                <a:ea typeface="黑体" panose="02010609060101010101" pitchFamily="2" charset="-122"/>
              </a:rPr>
              <a:t>——</a:t>
            </a:r>
            <a:r>
              <a:rPr lang="zh-CN" altLang="en-US" sz="3200" b="1">
                <a:solidFill>
                  <a:srgbClr val="0000CC"/>
                </a:solidFill>
                <a:latin typeface="Arial" panose="020B0604020202020204" pitchFamily="34" charset="0"/>
                <a:ea typeface="黑体" panose="02010609060101010101" pitchFamily="2" charset="-122"/>
              </a:rPr>
              <a:t>扼杀个性的枷锁</a:t>
            </a:r>
            <a:r>
              <a:rPr lang="en-US" altLang="zh-CN" sz="3200" b="1">
                <a:solidFill>
                  <a:srgbClr val="0000CC"/>
                </a:solidFill>
                <a:latin typeface="Arial" panose="020B0604020202020204" pitchFamily="34" charset="0"/>
                <a:ea typeface="黑体" panose="02010609060101010101" pitchFamily="2" charset="-122"/>
              </a:rPr>
              <a:t>》</a:t>
            </a:r>
            <a:endParaRPr lang="en-US" altLang="zh-CN" sz="3200" b="1">
              <a:solidFill>
                <a:srgbClr val="FF3300"/>
              </a:solidFill>
              <a:latin typeface="黑体" panose="02010609060101010101" pitchFamily="2" charset="-122"/>
              <a:ea typeface="黑体" panose="02010609060101010101" pitchFamily="2" charset="-122"/>
            </a:endParaRPr>
          </a:p>
          <a:p>
            <a:pPr algn="just">
              <a:buFont typeface="Arial" panose="020B0604020202020204" pitchFamily="34" charset="0"/>
            </a:pPr>
            <a:r>
              <a:rPr lang="en-US" altLang="zh-CN" sz="3200" b="1">
                <a:solidFill>
                  <a:srgbClr val="0000CC"/>
                </a:solidFill>
                <a:latin typeface="黑体" panose="02010609060101010101" pitchFamily="2" charset="-122"/>
                <a:ea typeface="黑体" panose="02010609060101010101" pitchFamily="2" charset="-122"/>
              </a:rPr>
              <a:t>《</a:t>
            </a:r>
            <a:r>
              <a:rPr lang="zh-CN" altLang="en-US" sz="3200" b="1">
                <a:solidFill>
                  <a:srgbClr val="0000CC"/>
                </a:solidFill>
                <a:latin typeface="黑体" panose="02010609060101010101" pitchFamily="2" charset="-122"/>
                <a:ea typeface="黑体" panose="02010609060101010101" pitchFamily="2" charset="-122"/>
              </a:rPr>
              <a:t>拒绝框框</a:t>
            </a:r>
            <a:r>
              <a:rPr lang="en-US" altLang="zh-CN" sz="3200" b="1">
                <a:solidFill>
                  <a:srgbClr val="0000CC"/>
                </a:solidFill>
                <a:latin typeface="黑体" panose="02010609060101010101" pitchFamily="2" charset="-122"/>
                <a:ea typeface="黑体" panose="02010609060101010101" pitchFamily="2" charset="-122"/>
              </a:rPr>
              <a:t>》 《</a:t>
            </a:r>
            <a:r>
              <a:rPr lang="zh-CN" altLang="en-US" sz="3200" b="1">
                <a:solidFill>
                  <a:srgbClr val="0000CC"/>
                </a:solidFill>
                <a:latin typeface="黑体" panose="02010609060101010101" pitchFamily="2" charset="-122"/>
                <a:ea typeface="黑体" panose="02010609060101010101" pitchFamily="2" charset="-122"/>
              </a:rPr>
              <a:t>敢于破</a:t>
            </a:r>
            <a:r>
              <a:rPr lang="zh-CN" altLang="en-US" sz="3200" b="1">
                <a:solidFill>
                  <a:srgbClr val="0000CC"/>
                </a:solidFill>
                <a:latin typeface="Arial" panose="020B0604020202020204" pitchFamily="34" charset="0"/>
                <a:ea typeface="黑体" panose="02010609060101010101" pitchFamily="2" charset="-122"/>
              </a:rPr>
              <a:t>‘</a:t>
            </a:r>
            <a:r>
              <a:rPr lang="zh-CN" altLang="en-US" sz="3200" b="1">
                <a:solidFill>
                  <a:srgbClr val="0000CC"/>
                </a:solidFill>
                <a:latin typeface="黑体" panose="02010609060101010101" pitchFamily="2" charset="-122"/>
                <a:ea typeface="黑体" panose="02010609060101010101" pitchFamily="2" charset="-122"/>
              </a:rPr>
              <a:t>矩</a:t>
            </a:r>
            <a:r>
              <a:rPr lang="zh-CN" altLang="en-US" sz="3200" b="1">
                <a:solidFill>
                  <a:srgbClr val="0000CC"/>
                </a:solidFill>
                <a:latin typeface="Arial" panose="020B0604020202020204" pitchFamily="34" charset="0"/>
                <a:ea typeface="黑体" panose="02010609060101010101" pitchFamily="2" charset="-122"/>
              </a:rPr>
              <a:t>’</a:t>
            </a:r>
            <a:r>
              <a:rPr lang="zh-CN" altLang="en-US" sz="3200" b="1">
                <a:solidFill>
                  <a:srgbClr val="0000CC"/>
                </a:solidFill>
                <a:latin typeface="黑体" panose="02010609060101010101" pitchFamily="2" charset="-122"/>
                <a:ea typeface="黑体" panose="02010609060101010101" pitchFamily="2" charset="-122"/>
              </a:rPr>
              <a:t>，标新立异</a:t>
            </a:r>
            <a:r>
              <a:rPr lang="en-US" altLang="zh-CN" sz="3200" b="1">
                <a:solidFill>
                  <a:srgbClr val="0000CC"/>
                </a:solidFill>
                <a:latin typeface="黑体" panose="02010609060101010101" pitchFamily="2" charset="-122"/>
                <a:ea typeface="黑体" panose="02010609060101010101" pitchFamily="2" charset="-122"/>
              </a:rPr>
              <a:t>》</a:t>
            </a:r>
            <a:endParaRPr lang="en-US" altLang="zh-CN" sz="3200" b="1">
              <a:solidFill>
                <a:srgbClr val="0000CC"/>
              </a:solidFill>
              <a:latin typeface="黑体" panose="02010609060101010101" pitchFamily="2" charset="-122"/>
              <a:ea typeface="黑体" panose="02010609060101010101" pitchFamily="2" charset="-122"/>
            </a:endParaRPr>
          </a:p>
          <a:p>
            <a:pPr algn="just">
              <a:buFont typeface="Arial" panose="020B0604020202020204" pitchFamily="34" charset="0"/>
            </a:pPr>
            <a:r>
              <a:rPr lang="en-US" altLang="zh-CN" sz="3200" b="1">
                <a:solidFill>
                  <a:srgbClr val="0000CC"/>
                </a:solidFill>
                <a:latin typeface="黑体" panose="02010609060101010101" pitchFamily="2" charset="-122"/>
                <a:ea typeface="黑体" panose="02010609060101010101" pitchFamily="2" charset="-122"/>
              </a:rPr>
              <a:t>《</a:t>
            </a:r>
            <a:r>
              <a:rPr lang="zh-CN" altLang="en-US" sz="3200" b="1">
                <a:solidFill>
                  <a:srgbClr val="0000CC"/>
                </a:solidFill>
                <a:latin typeface="黑体" panose="02010609060101010101" pitchFamily="2" charset="-122"/>
                <a:ea typeface="黑体" panose="02010609060101010101" pitchFamily="2" charset="-122"/>
              </a:rPr>
              <a:t>刻板僵化的教学模式该废止了</a:t>
            </a:r>
            <a:r>
              <a:rPr lang="en-US" altLang="zh-CN" sz="3200" b="1">
                <a:solidFill>
                  <a:srgbClr val="0000CC"/>
                </a:solidFill>
                <a:latin typeface="黑体" panose="02010609060101010101" pitchFamily="2" charset="-122"/>
                <a:ea typeface="黑体" panose="02010609060101010101" pitchFamily="2" charset="-122"/>
              </a:rPr>
              <a:t>》</a:t>
            </a:r>
            <a:endParaRPr lang="en-US" altLang="zh-CN" sz="3200" b="1">
              <a:solidFill>
                <a:srgbClr val="0000CC"/>
              </a:solidFill>
              <a:latin typeface="黑体" panose="02010609060101010101" pitchFamily="2" charset="-122"/>
              <a:ea typeface="黑体" panose="02010609060101010101" pitchFamily="2" charset="-122"/>
            </a:endParaRPr>
          </a:p>
          <a:p>
            <a:pPr algn="just">
              <a:buFont typeface="Arial" panose="020B0604020202020204" pitchFamily="34" charset="0"/>
            </a:pPr>
            <a:r>
              <a:rPr lang="en-US" altLang="zh-CN" sz="3200" b="1">
                <a:solidFill>
                  <a:srgbClr val="0000CC"/>
                </a:solidFill>
                <a:latin typeface="黑体" panose="02010609060101010101" pitchFamily="2" charset="-122"/>
                <a:ea typeface="黑体" panose="02010609060101010101" pitchFamily="2" charset="-122"/>
              </a:rPr>
              <a:t>《</a:t>
            </a:r>
            <a:r>
              <a:rPr lang="zh-CN" altLang="en-US" sz="3200" b="1">
                <a:solidFill>
                  <a:srgbClr val="0000CC"/>
                </a:solidFill>
                <a:latin typeface="黑体" panose="02010609060101010101" pitchFamily="2" charset="-122"/>
                <a:ea typeface="黑体" panose="02010609060101010101" pitchFamily="2" charset="-122"/>
              </a:rPr>
              <a:t>开启智慧的大门</a:t>
            </a:r>
            <a:r>
              <a:rPr lang="en-US" altLang="zh-CN" sz="3200" b="1">
                <a:solidFill>
                  <a:srgbClr val="0000CC"/>
                </a:solidFill>
                <a:latin typeface="黑体" panose="02010609060101010101" pitchFamily="2" charset="-122"/>
                <a:ea typeface="黑体" panose="02010609060101010101" pitchFamily="2" charset="-122"/>
              </a:rPr>
              <a:t>》 《</a:t>
            </a:r>
            <a:r>
              <a:rPr lang="zh-CN" altLang="en-US" sz="3200" b="1">
                <a:solidFill>
                  <a:srgbClr val="0000CC"/>
                </a:solidFill>
                <a:latin typeface="黑体" panose="02010609060101010101" pitchFamily="2" charset="-122"/>
                <a:ea typeface="黑体" panose="02010609060101010101" pitchFamily="2" charset="-122"/>
              </a:rPr>
              <a:t>不要扼杀个性的萌芽</a:t>
            </a:r>
            <a:r>
              <a:rPr lang="en-US" altLang="zh-CN" sz="3200" b="1">
                <a:solidFill>
                  <a:srgbClr val="0000CC"/>
                </a:solidFill>
                <a:latin typeface="黑体" panose="02010609060101010101" pitchFamily="2" charset="-122"/>
                <a:ea typeface="黑体" panose="02010609060101010101" pitchFamily="2" charset="-122"/>
              </a:rPr>
              <a:t>》 </a:t>
            </a:r>
            <a:endParaRPr lang="en-US" altLang="zh-CN" sz="3200" b="1">
              <a:solidFill>
                <a:srgbClr val="0000CC"/>
              </a:solidFill>
              <a:latin typeface="黑体" panose="02010609060101010101" pitchFamily="2" charset="-122"/>
              <a:ea typeface="黑体" panose="02010609060101010101" pitchFamily="2" charset="-122"/>
            </a:endParaRPr>
          </a:p>
          <a:p>
            <a:pPr algn="just">
              <a:buFont typeface="Arial" panose="020B0604020202020204" pitchFamily="34" charset="0"/>
            </a:pPr>
            <a:r>
              <a:rPr lang="en-US" altLang="zh-CN" sz="3200" b="1">
                <a:solidFill>
                  <a:srgbClr val="0000CC"/>
                </a:solidFill>
                <a:latin typeface="黑体" panose="02010609060101010101" pitchFamily="2" charset="-122"/>
                <a:ea typeface="黑体" panose="02010609060101010101" pitchFamily="2" charset="-122"/>
              </a:rPr>
              <a:t>《</a:t>
            </a:r>
            <a:r>
              <a:rPr lang="zh-CN" altLang="en-US" sz="3200" b="1">
                <a:solidFill>
                  <a:srgbClr val="0000CC"/>
                </a:solidFill>
                <a:latin typeface="黑体" panose="02010609060101010101" pitchFamily="2" charset="-122"/>
                <a:ea typeface="黑体" panose="02010609060101010101" pitchFamily="2" charset="-122"/>
              </a:rPr>
              <a:t>谁扼杀了我们的想像力？</a:t>
            </a:r>
            <a:r>
              <a:rPr lang="en-US" altLang="zh-CN" sz="3200" b="1">
                <a:solidFill>
                  <a:srgbClr val="0000CC"/>
                </a:solidFill>
                <a:latin typeface="黑体" panose="02010609060101010101" pitchFamily="2" charset="-122"/>
                <a:ea typeface="黑体" panose="02010609060101010101" pitchFamily="2" charset="-122"/>
              </a:rPr>
              <a:t>》</a:t>
            </a:r>
            <a:endParaRPr lang="en-US" altLang="zh-CN" sz="3200" b="1">
              <a:solidFill>
                <a:srgbClr val="0000CC"/>
              </a:solidFill>
              <a:latin typeface="黑体" panose="02010609060101010101" pitchFamily="2" charset="-122"/>
              <a:ea typeface="黑体" panose="02010609060101010101" pitchFamily="2" charset="-122"/>
            </a:endParaRPr>
          </a:p>
          <a:p>
            <a:pPr algn="just">
              <a:buFont typeface="Arial" panose="020B0604020202020204" pitchFamily="34" charset="0"/>
            </a:pPr>
            <a:r>
              <a:rPr lang="en-US" altLang="zh-CN" sz="3200" b="1">
                <a:solidFill>
                  <a:srgbClr val="0000CC"/>
                </a:solidFill>
                <a:latin typeface="黑体" panose="02010609060101010101" pitchFamily="2" charset="-122"/>
                <a:ea typeface="黑体" panose="02010609060101010101" pitchFamily="2" charset="-122"/>
              </a:rPr>
              <a:t>《</a:t>
            </a:r>
            <a:r>
              <a:rPr lang="zh-CN" altLang="en-US" sz="3200" b="1">
                <a:solidFill>
                  <a:srgbClr val="0000CC"/>
                </a:solidFill>
                <a:latin typeface="黑体" panose="02010609060101010101" pitchFamily="2" charset="-122"/>
                <a:ea typeface="黑体" panose="02010609060101010101" pitchFamily="2" charset="-122"/>
              </a:rPr>
              <a:t>这个</a:t>
            </a:r>
            <a:r>
              <a:rPr lang="zh-CN" altLang="en-US" sz="3200" b="1">
                <a:solidFill>
                  <a:srgbClr val="0000CC"/>
                </a:solidFill>
                <a:latin typeface="Arial" panose="020B0604020202020204" pitchFamily="34" charset="0"/>
                <a:ea typeface="黑体" panose="02010609060101010101" pitchFamily="2" charset="-122"/>
              </a:rPr>
              <a:t>“</a:t>
            </a:r>
            <a:r>
              <a:rPr lang="zh-CN" altLang="en-US" sz="3200" b="1">
                <a:solidFill>
                  <a:srgbClr val="0000CC"/>
                </a:solidFill>
                <a:latin typeface="黑体" panose="02010609060101010101" pitchFamily="2" charset="-122"/>
                <a:ea typeface="黑体" panose="02010609060101010101" pitchFamily="2" charset="-122"/>
              </a:rPr>
              <a:t>懒</a:t>
            </a:r>
            <a:r>
              <a:rPr lang="zh-CN" altLang="en-US" sz="3200" b="1">
                <a:solidFill>
                  <a:srgbClr val="0000CC"/>
                </a:solidFill>
                <a:latin typeface="Arial" panose="020B0604020202020204" pitchFamily="34" charset="0"/>
                <a:ea typeface="黑体" panose="02010609060101010101" pitchFamily="2" charset="-122"/>
              </a:rPr>
              <a:t>”</a:t>
            </a:r>
            <a:r>
              <a:rPr lang="zh-CN" altLang="en-US" sz="3200" b="1">
                <a:solidFill>
                  <a:srgbClr val="0000CC"/>
                </a:solidFill>
                <a:latin typeface="黑体" panose="02010609060101010101" pitchFamily="2" charset="-122"/>
                <a:ea typeface="黑体" panose="02010609060101010101" pitchFamily="2" charset="-122"/>
              </a:rPr>
              <a:t> 偷得好</a:t>
            </a:r>
            <a:r>
              <a:rPr lang="en-US" altLang="zh-CN" sz="3200" b="1">
                <a:solidFill>
                  <a:srgbClr val="0000CC"/>
                </a:solidFill>
                <a:latin typeface="黑体" panose="02010609060101010101" pitchFamily="2" charset="-122"/>
                <a:ea typeface="黑体" panose="02010609060101010101" pitchFamily="2" charset="-122"/>
              </a:rPr>
              <a:t>》 </a:t>
            </a:r>
            <a:endParaRPr lang="en-US" altLang="zh-CN" sz="3200" b="1">
              <a:solidFill>
                <a:srgbClr val="0000CC"/>
              </a:solidFill>
              <a:latin typeface="黑体" panose="02010609060101010101" pitchFamily="2" charset="-122"/>
              <a:ea typeface="黑体" panose="02010609060101010101" pitchFamily="2" charset="-122"/>
            </a:endParaRPr>
          </a:p>
          <a:p>
            <a:pPr algn="just">
              <a:buFont typeface="Arial" panose="020B0604020202020204" pitchFamily="34" charset="0"/>
            </a:pPr>
            <a:r>
              <a:rPr lang="en-US" altLang="zh-CN" sz="3200" b="1">
                <a:solidFill>
                  <a:srgbClr val="0000CC"/>
                </a:solidFill>
                <a:latin typeface="黑体" panose="02010609060101010101" pitchFamily="2" charset="-122"/>
                <a:ea typeface="黑体" panose="02010609060101010101" pitchFamily="2" charset="-122"/>
              </a:rPr>
              <a:t>《</a:t>
            </a:r>
            <a:r>
              <a:rPr lang="zh-CN" altLang="en-US" sz="3200" b="1">
                <a:solidFill>
                  <a:srgbClr val="0000CC"/>
                </a:solidFill>
                <a:latin typeface="黑体" panose="02010609060101010101" pitchFamily="2" charset="-122"/>
                <a:ea typeface="黑体" panose="02010609060101010101" pitchFamily="2" charset="-122"/>
              </a:rPr>
              <a:t>是培养人才还是庸才</a:t>
            </a:r>
            <a:r>
              <a:rPr lang="en-US" altLang="zh-CN" sz="3200" b="1">
                <a:solidFill>
                  <a:srgbClr val="0000CC"/>
                </a:solidFill>
                <a:latin typeface="黑体" panose="02010609060101010101" pitchFamily="2" charset="-122"/>
                <a:ea typeface="黑体" panose="02010609060101010101" pitchFamily="2" charset="-122"/>
              </a:rPr>
              <a:t>》</a:t>
            </a:r>
            <a:endParaRPr lang="en-US" altLang="zh-CN" sz="3200" b="1">
              <a:solidFill>
                <a:srgbClr val="0000CC"/>
              </a:solidFill>
              <a:latin typeface="黑体" panose="02010609060101010101" pitchFamily="2" charset="-122"/>
              <a:ea typeface="黑体" panose="02010609060101010101" pitchFamily="2" charset="-122"/>
            </a:endParaRPr>
          </a:p>
          <a:p>
            <a:pPr algn="just">
              <a:buFont typeface="Arial" panose="020B0604020202020204" pitchFamily="34" charset="0"/>
            </a:pPr>
            <a:r>
              <a:rPr lang="en-US" altLang="zh-CN" sz="3200" b="1">
                <a:solidFill>
                  <a:srgbClr val="0000CC"/>
                </a:solidFill>
                <a:latin typeface="黑体" panose="02010609060101010101" pitchFamily="2" charset="-122"/>
                <a:ea typeface="黑体" panose="02010609060101010101" pitchFamily="2" charset="-122"/>
              </a:rPr>
              <a:t>《</a:t>
            </a:r>
            <a:r>
              <a:rPr lang="zh-CN" altLang="en-US" sz="3200" b="1">
                <a:solidFill>
                  <a:srgbClr val="0000CC"/>
                </a:solidFill>
                <a:latin typeface="黑体" panose="02010609060101010101" pitchFamily="2" charset="-122"/>
                <a:ea typeface="黑体" panose="02010609060101010101" pitchFamily="2" charset="-122"/>
              </a:rPr>
              <a:t>妹妹你大胆地往前走</a:t>
            </a:r>
            <a:r>
              <a:rPr lang="en-US" altLang="zh-CN" sz="3200" b="1">
                <a:solidFill>
                  <a:srgbClr val="0000CC"/>
                </a:solidFill>
                <a:latin typeface="黑体" panose="02010609060101010101" pitchFamily="2" charset="-122"/>
                <a:ea typeface="黑体" panose="02010609060101010101" pitchFamily="2" charset="-122"/>
              </a:rPr>
              <a:t>》</a:t>
            </a:r>
            <a:endParaRPr lang="en-US" altLang="zh-CN" sz="3200" b="1">
              <a:solidFill>
                <a:srgbClr val="0000CC"/>
              </a:solidFill>
              <a:latin typeface="黑体" panose="02010609060101010101" pitchFamily="2" charset="-122"/>
              <a:ea typeface="黑体" panose="02010609060101010101" pitchFamily="2" charset="-122"/>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016002">
                                            <p:txEl>
                                              <p:charRg st="0" end="102"/>
                                            </p:txEl>
                                          </p:spTgt>
                                        </p:tgtEl>
                                        <p:attrNameLst>
                                          <p:attrName>style.visibility</p:attrName>
                                        </p:attrNameLst>
                                      </p:cBhvr>
                                      <p:to>
                                        <p:strVal val="visible"/>
                                      </p:to>
                                    </p:set>
                                    <p:animEffect transition="in" filter="blinds(horizontal)">
                                      <p:cBhvr>
                                        <p:cTn id="7" dur="500"/>
                                        <p:tgtEl>
                                          <p:spTgt spid="6016002">
                                            <p:txEl>
                                              <p:charRg st="0" end="10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016003">
                                            <p:txEl>
                                              <p:charRg st="0" end="21"/>
                                            </p:txEl>
                                          </p:spTgt>
                                        </p:tgtEl>
                                        <p:attrNameLst>
                                          <p:attrName>style.visibility</p:attrName>
                                        </p:attrNameLst>
                                      </p:cBhvr>
                                      <p:to>
                                        <p:strVal val="visible"/>
                                      </p:to>
                                    </p:set>
                                    <p:animEffect transition="in" filter="blinds(horizontal)">
                                      <p:cBhvr>
                                        <p:cTn id="12" dur="500"/>
                                        <p:tgtEl>
                                          <p:spTgt spid="6016003">
                                            <p:txEl>
                                              <p:charRg st="0" end="2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6016003">
                                            <p:txEl>
                                              <p:charRg st="21" end="42"/>
                                            </p:txEl>
                                          </p:spTgt>
                                        </p:tgtEl>
                                        <p:attrNameLst>
                                          <p:attrName>style.visibility</p:attrName>
                                        </p:attrNameLst>
                                      </p:cBhvr>
                                      <p:to>
                                        <p:strVal val="visible"/>
                                      </p:to>
                                    </p:set>
                                    <p:animEffect transition="in" filter="blinds(horizontal)">
                                      <p:cBhvr>
                                        <p:cTn id="17" dur="500"/>
                                        <p:tgtEl>
                                          <p:spTgt spid="6016003">
                                            <p:txEl>
                                              <p:charRg st="21" end="4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016003">
                                            <p:txEl>
                                              <p:charRg st="42" end="58"/>
                                            </p:txEl>
                                          </p:spTgt>
                                        </p:tgtEl>
                                        <p:attrNameLst>
                                          <p:attrName>style.visibility</p:attrName>
                                        </p:attrNameLst>
                                      </p:cBhvr>
                                      <p:to>
                                        <p:strVal val="visible"/>
                                      </p:to>
                                    </p:set>
                                    <p:animEffect transition="in" filter="blinds(horizontal)">
                                      <p:cBhvr>
                                        <p:cTn id="22" dur="500"/>
                                        <p:tgtEl>
                                          <p:spTgt spid="6016003">
                                            <p:txEl>
                                              <p:charRg st="42" end="5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6016003">
                                            <p:txEl>
                                              <p:charRg st="58" end="81"/>
                                            </p:txEl>
                                          </p:spTgt>
                                        </p:tgtEl>
                                        <p:attrNameLst>
                                          <p:attrName>style.visibility</p:attrName>
                                        </p:attrNameLst>
                                      </p:cBhvr>
                                      <p:to>
                                        <p:strVal val="visible"/>
                                      </p:to>
                                    </p:set>
                                    <p:animEffect transition="in" filter="blinds(horizontal)">
                                      <p:cBhvr>
                                        <p:cTn id="27" dur="500"/>
                                        <p:tgtEl>
                                          <p:spTgt spid="6016003">
                                            <p:txEl>
                                              <p:charRg st="58" end="8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6016003">
                                            <p:txEl>
                                              <p:charRg st="81" end="95"/>
                                            </p:txEl>
                                          </p:spTgt>
                                        </p:tgtEl>
                                        <p:attrNameLst>
                                          <p:attrName>style.visibility</p:attrName>
                                        </p:attrNameLst>
                                      </p:cBhvr>
                                      <p:to>
                                        <p:strVal val="visible"/>
                                      </p:to>
                                    </p:set>
                                    <p:anim calcmode="lin" valueType="num">
                                      <p:cBhvr additive="base">
                                        <p:cTn id="32" dur="500" fill="hold"/>
                                        <p:tgtEl>
                                          <p:spTgt spid="6016003">
                                            <p:txEl>
                                              <p:charRg st="81" end="95"/>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6016003">
                                            <p:txEl>
                                              <p:charRg st="81" end="95"/>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nodeType="clickEffect">
                                  <p:stCondLst>
                                    <p:cond delay="0"/>
                                  </p:stCondLst>
                                  <p:childTnLst>
                                    <p:set>
                                      <p:cBhvr>
                                        <p:cTn id="37" dur="1" fill="hold">
                                          <p:stCondLst>
                                            <p:cond delay="0"/>
                                          </p:stCondLst>
                                        </p:cTn>
                                        <p:tgtEl>
                                          <p:spTgt spid="6016003">
                                            <p:txEl>
                                              <p:charRg st="95" end="108"/>
                                            </p:txEl>
                                          </p:spTgt>
                                        </p:tgtEl>
                                        <p:attrNameLst>
                                          <p:attrName>style.visibility</p:attrName>
                                        </p:attrNameLst>
                                      </p:cBhvr>
                                      <p:to>
                                        <p:strVal val="visible"/>
                                      </p:to>
                                    </p:set>
                                    <p:animEffect transition="in" filter="blinds(horizontal)">
                                      <p:cBhvr>
                                        <p:cTn id="38" dur="500"/>
                                        <p:tgtEl>
                                          <p:spTgt spid="6016003">
                                            <p:txEl>
                                              <p:charRg st="95" end="108"/>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nodeType="clickEffect">
                                  <p:stCondLst>
                                    <p:cond delay="0"/>
                                  </p:stCondLst>
                                  <p:childTnLst>
                                    <p:set>
                                      <p:cBhvr>
                                        <p:cTn id="42" dur="1" fill="hold">
                                          <p:stCondLst>
                                            <p:cond delay="0"/>
                                          </p:stCondLst>
                                        </p:cTn>
                                        <p:tgtEl>
                                          <p:spTgt spid="6016003">
                                            <p:txEl>
                                              <p:charRg st="108" end="120"/>
                                            </p:txEl>
                                          </p:spTgt>
                                        </p:tgtEl>
                                        <p:attrNameLst>
                                          <p:attrName>style.visibility</p:attrName>
                                        </p:attrNameLst>
                                      </p:cBhvr>
                                      <p:to>
                                        <p:strVal val="visible"/>
                                      </p:to>
                                    </p:set>
                                    <p:animEffect transition="in" filter="blinds(horizontal)">
                                      <p:cBhvr>
                                        <p:cTn id="43" dur="500"/>
                                        <p:tgtEl>
                                          <p:spTgt spid="6016003">
                                            <p:txEl>
                                              <p:charRg st="108" end="120"/>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nodeType="clickEffect">
                                  <p:stCondLst>
                                    <p:cond delay="0"/>
                                  </p:stCondLst>
                                  <p:childTnLst>
                                    <p:set>
                                      <p:cBhvr>
                                        <p:cTn id="47" dur="1" fill="hold">
                                          <p:stCondLst>
                                            <p:cond delay="0"/>
                                          </p:stCondLst>
                                        </p:cTn>
                                        <p:tgtEl>
                                          <p:spTgt spid="6016003">
                                            <p:txEl>
                                              <p:charRg st="120" end="132"/>
                                            </p:txEl>
                                          </p:spTgt>
                                        </p:tgtEl>
                                        <p:attrNameLst>
                                          <p:attrName>style.visibility</p:attrName>
                                        </p:attrNameLst>
                                      </p:cBhvr>
                                      <p:to>
                                        <p:strVal val="visible"/>
                                      </p:to>
                                    </p:set>
                                    <p:anim calcmode="lin" valueType="num">
                                      <p:cBhvr additive="base">
                                        <p:cTn id="48" dur="500" fill="hold"/>
                                        <p:tgtEl>
                                          <p:spTgt spid="6016003">
                                            <p:txEl>
                                              <p:charRg st="120" end="132"/>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6016003">
                                            <p:txEl>
                                              <p:charRg st="120" end="13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17026" name="矩形 6017025"/>
          <p:cNvSpPr/>
          <p:nvPr/>
        </p:nvSpPr>
        <p:spPr>
          <a:xfrm>
            <a:off x="1476375" y="1700213"/>
            <a:ext cx="6264275" cy="3378200"/>
          </a:xfrm>
          <a:prstGeom prst="rect">
            <a:avLst/>
          </a:prstGeom>
          <a:solidFill>
            <a:schemeClr val="bg1"/>
          </a:solidFill>
          <a:ln w="9525">
            <a:noFill/>
          </a:ln>
        </p:spPr>
        <p:txBody>
          <a:bodyPr>
            <a:spAutoFit/>
          </a:bodyPr>
          <a:p>
            <a:pPr>
              <a:spcBef>
                <a:spcPct val="50000"/>
              </a:spcBef>
              <a:buFont typeface="Arial" panose="020B0604020202020204" pitchFamily="34" charset="0"/>
            </a:pPr>
            <a:r>
              <a:rPr lang="en-US" altLang="zh-CN" sz="2400" b="1">
                <a:latin typeface="Times New Roman" panose="02020603050405020304" pitchFamily="18" charset="0"/>
              </a:rPr>
              <a:t>         3. </a:t>
            </a:r>
            <a:r>
              <a:rPr lang="zh-CN" altLang="en-US" sz="2400" b="1">
                <a:latin typeface="Times New Roman" panose="02020603050405020304" pitchFamily="18" charset="0"/>
              </a:rPr>
              <a:t>清末封疆大使左宗棠告老还乡，在长沙大兴土木，为子孙后代留下豪华府第，他总怕工匠偷工减料，亲自拄着拐杖到工地督工，这儿摸摸，那儿敲敲。有位老工匠看他如此不放心，就说：大人，放心吧。我活了这么大一把年纪，在长沙城造了不知多少府第，从来没有倒塌过，但屋主易人却是经常的事。左宗棠听了，不觉满面羞愧，叹息而去。</a:t>
            </a:r>
            <a:endParaRPr lang="zh-CN" altLang="en-US" sz="2400" b="1">
              <a:solidFill>
                <a:srgbClr val="990000"/>
              </a:solidFill>
              <a:effectLst>
                <a:outerShdw blurRad="38100" dist="38100" dir="2700000">
                  <a:srgbClr val="C0C0C0"/>
                </a:outerShdw>
              </a:effectLst>
              <a:latin typeface="Times New Roman" panose="02020603050405020304" pitchFamily="18" charset="0"/>
              <a:ea typeface="华文仿宋" pitchFamily="2" charset="-122"/>
            </a:endParaRPr>
          </a:p>
        </p:txBody>
      </p:sp>
      <p:pic>
        <p:nvPicPr>
          <p:cNvPr id="6017027" name="图片 6017026" descr="b_flor084"/>
          <p:cNvPicPr>
            <a:picLocks noChangeAspect="1"/>
          </p:cNvPicPr>
          <p:nvPr/>
        </p:nvPicPr>
        <p:blipFill>
          <a:blip r:embed="rId1"/>
          <a:stretch>
            <a:fillRect/>
          </a:stretch>
        </p:blipFill>
        <p:spPr>
          <a:xfrm>
            <a:off x="3048000" y="381000"/>
            <a:ext cx="4079875" cy="685800"/>
          </a:xfrm>
          <a:prstGeom prst="rect">
            <a:avLst/>
          </a:prstGeom>
          <a:noFill/>
          <a:ln w="9525">
            <a:noFill/>
          </a:ln>
        </p:spPr>
      </p:pic>
      <p:pic>
        <p:nvPicPr>
          <p:cNvPr id="6017028" name="图片 6017027" descr="b_flor084"/>
          <p:cNvPicPr>
            <a:picLocks noChangeAspect="1"/>
          </p:cNvPicPr>
          <p:nvPr/>
        </p:nvPicPr>
        <p:blipFill>
          <a:blip r:embed="rId1"/>
          <a:stretch>
            <a:fillRect/>
          </a:stretch>
        </p:blipFill>
        <p:spPr>
          <a:xfrm>
            <a:off x="2555875" y="5373688"/>
            <a:ext cx="4079875" cy="685800"/>
          </a:xfrm>
          <a:prstGeom prst="rect">
            <a:avLst/>
          </a:prstGeom>
          <a:noFill/>
          <a:ln w="9525">
            <a:noFill/>
          </a:ln>
        </p:spPr>
      </p:pic>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6017026"/>
                                        </p:tgtEl>
                                        <p:attrNameLst>
                                          <p:attrName>style.visibility</p:attrName>
                                        </p:attrNameLst>
                                      </p:cBhvr>
                                      <p:to>
                                        <p:strVal val="visible"/>
                                      </p:to>
                                    </p:set>
                                    <p:anim calcmode="lin" valueType="num">
                                      <p:cBhvr>
                                        <p:cTn id="7" dur="1000" fill="hold"/>
                                        <p:tgtEl>
                                          <p:spTgt spid="6017026"/>
                                        </p:tgtEl>
                                        <p:attrNameLst>
                                          <p:attrName>ppt_w</p:attrName>
                                        </p:attrNameLst>
                                      </p:cBhvr>
                                      <p:tavLst>
                                        <p:tav tm="0">
                                          <p:val>
                                            <p:strVal val="#ppt_w*0.70"/>
                                          </p:val>
                                        </p:tav>
                                        <p:tav tm="100000">
                                          <p:val>
                                            <p:strVal val="#ppt_w"/>
                                          </p:val>
                                        </p:tav>
                                      </p:tavLst>
                                    </p:anim>
                                    <p:anim calcmode="lin" valueType="num">
                                      <p:cBhvr>
                                        <p:cTn id="8" dur="1000" fill="hold"/>
                                        <p:tgtEl>
                                          <p:spTgt spid="6017026"/>
                                        </p:tgtEl>
                                        <p:attrNameLst>
                                          <p:attrName>ppt_h</p:attrName>
                                        </p:attrNameLst>
                                      </p:cBhvr>
                                      <p:tavLst>
                                        <p:tav tm="0">
                                          <p:val>
                                            <p:strVal val="#ppt_h"/>
                                          </p:val>
                                        </p:tav>
                                        <p:tav tm="100000">
                                          <p:val>
                                            <p:strVal val="#ppt_h"/>
                                          </p:val>
                                        </p:tav>
                                      </p:tavLst>
                                    </p:anim>
                                    <p:animEffect transition="in" filter="fade">
                                      <p:cBhvr>
                                        <p:cTn id="9" dur="1000"/>
                                        <p:tgtEl>
                                          <p:spTgt spid="6017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17026" grpId="0" animBg="1"/>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18050" name="矩形 6018049"/>
          <p:cNvSpPr/>
          <p:nvPr/>
        </p:nvSpPr>
        <p:spPr>
          <a:xfrm>
            <a:off x="2268538" y="549275"/>
            <a:ext cx="5832475" cy="5938838"/>
          </a:xfrm>
          <a:prstGeom prst="rect">
            <a:avLst/>
          </a:prstGeom>
          <a:noFill/>
          <a:ln w="9525">
            <a:noFill/>
          </a:ln>
        </p:spPr>
        <p:txBody>
          <a:bodyPr>
            <a:spAutoFit/>
          </a:bodyPr>
          <a:p>
            <a:pPr>
              <a:buFont typeface="Arial" panose="020B0604020202020204" pitchFamily="34" charset="0"/>
            </a:pPr>
            <a:r>
              <a:rPr lang="en-US" altLang="zh-CN" sz="3600" b="1">
                <a:latin typeface="Times New Roman" panose="02020603050405020304" pitchFamily="18" charset="0"/>
              </a:rPr>
              <a:t>             </a:t>
            </a:r>
            <a:r>
              <a:rPr lang="zh-CN" altLang="en-US" sz="3600" b="1">
                <a:solidFill>
                  <a:srgbClr val="FF3300"/>
                </a:solidFill>
                <a:latin typeface="Times New Roman" panose="02020603050405020304" pitchFamily="18" charset="0"/>
              </a:rPr>
              <a:t>拟题方法</a:t>
            </a:r>
            <a:endParaRPr lang="zh-CN" altLang="en-US" sz="3600" b="1">
              <a:solidFill>
                <a:srgbClr val="FF3300"/>
              </a:solidFill>
              <a:latin typeface="Times New Roman" panose="02020603050405020304" pitchFamily="18" charset="0"/>
            </a:endParaRPr>
          </a:p>
          <a:p>
            <a:pPr>
              <a:buFont typeface="Arial" panose="020B0604020202020204" pitchFamily="34" charset="0"/>
            </a:pPr>
            <a:endParaRPr lang="zh-CN" altLang="en-US" sz="3600" b="1">
              <a:solidFill>
                <a:srgbClr val="FF3300"/>
              </a:solidFill>
              <a:latin typeface="Times New Roman" panose="02020603050405020304" pitchFamily="18" charset="0"/>
            </a:endParaRPr>
          </a:p>
          <a:p>
            <a:pPr>
              <a:buFont typeface="Arial" panose="020B0604020202020204" pitchFamily="34" charset="0"/>
            </a:pPr>
            <a:r>
              <a:rPr lang="en-US" altLang="zh-CN" sz="3200" b="1">
                <a:solidFill>
                  <a:schemeClr val="accent2"/>
                </a:solidFill>
                <a:latin typeface="Times New Roman" panose="02020603050405020304" pitchFamily="18" charset="0"/>
              </a:rPr>
              <a:t>1.</a:t>
            </a:r>
            <a:r>
              <a:rPr lang="zh-CN" altLang="en-US" sz="3200" b="1">
                <a:solidFill>
                  <a:schemeClr val="accent2"/>
                </a:solidFill>
                <a:latin typeface="Times New Roman" panose="02020603050405020304" pitchFamily="18" charset="0"/>
              </a:rPr>
              <a:t>贴近材料，有的放矢</a:t>
            </a:r>
            <a:endParaRPr lang="zh-CN" altLang="en-US" sz="3200" b="1">
              <a:solidFill>
                <a:schemeClr val="accent2"/>
              </a:solidFill>
              <a:latin typeface="Times New Roman" panose="02020603050405020304" pitchFamily="18" charset="0"/>
            </a:endParaRPr>
          </a:p>
          <a:p>
            <a:pPr>
              <a:buFont typeface="Arial" panose="020B0604020202020204" pitchFamily="34" charset="0"/>
            </a:pPr>
            <a:r>
              <a:rPr lang="en-US" altLang="zh-CN" sz="2400" b="1">
                <a:latin typeface="Times New Roman" panose="02020603050405020304" pitchFamily="18" charset="0"/>
              </a:rPr>
              <a:t>A.</a:t>
            </a:r>
            <a:r>
              <a:rPr lang="zh-CN" altLang="en-US" sz="2400" b="1">
                <a:latin typeface="Times New Roman" panose="02020603050405020304" pitchFamily="18" charset="0"/>
              </a:rPr>
              <a:t>由“左宗棠建豪宅”想到的</a:t>
            </a:r>
            <a:endParaRPr lang="zh-CN" altLang="en-US" sz="2400" b="1">
              <a:latin typeface="Times New Roman" panose="02020603050405020304" pitchFamily="18" charset="0"/>
            </a:endParaRPr>
          </a:p>
          <a:p>
            <a:pPr>
              <a:buFont typeface="Arial" panose="020B0604020202020204" pitchFamily="34" charset="0"/>
            </a:pPr>
            <a:r>
              <a:rPr lang="en-US" altLang="zh-CN" sz="2400" b="1">
                <a:latin typeface="Times New Roman" panose="02020603050405020304" pitchFamily="18" charset="0"/>
              </a:rPr>
              <a:t>B.</a:t>
            </a:r>
            <a:r>
              <a:rPr lang="zh-CN" altLang="en-US" sz="2400" b="1">
                <a:latin typeface="Times New Roman" panose="02020603050405020304" pitchFamily="18" charset="0"/>
              </a:rPr>
              <a:t>有感于“左宗棠为子孙建豪华府第”</a:t>
            </a:r>
            <a:endParaRPr lang="zh-CN" altLang="en-US" sz="2400" b="1">
              <a:latin typeface="Times New Roman" panose="02020603050405020304" pitchFamily="18" charset="0"/>
            </a:endParaRPr>
          </a:p>
          <a:p>
            <a:pPr>
              <a:buFont typeface="Arial" panose="020B0604020202020204" pitchFamily="34" charset="0"/>
            </a:pPr>
            <a:endParaRPr lang="zh-CN" altLang="en-US" sz="2400" b="1">
              <a:latin typeface="Times New Roman" panose="02020603050405020304" pitchFamily="18" charset="0"/>
            </a:endParaRPr>
          </a:p>
          <a:p>
            <a:pPr>
              <a:buFont typeface="Arial" panose="020B0604020202020204" pitchFamily="34" charset="0"/>
            </a:pPr>
            <a:r>
              <a:rPr lang="en-US" altLang="zh-CN" sz="3200" b="1">
                <a:solidFill>
                  <a:schemeClr val="accent2"/>
                </a:solidFill>
                <a:latin typeface="Times New Roman" panose="02020603050405020304" pitchFamily="18" charset="0"/>
              </a:rPr>
              <a:t>2.</a:t>
            </a:r>
            <a:r>
              <a:rPr lang="zh-CN" altLang="en-US" sz="3200" b="1">
                <a:solidFill>
                  <a:schemeClr val="accent2"/>
                </a:solidFill>
                <a:latin typeface="Times New Roman" panose="02020603050405020304" pitchFamily="18" charset="0"/>
              </a:rPr>
              <a:t>抓住题眼，切中题旨</a:t>
            </a:r>
            <a:endParaRPr lang="zh-CN" altLang="en-US" sz="3200" b="1">
              <a:solidFill>
                <a:schemeClr val="accent2"/>
              </a:solidFill>
              <a:latin typeface="Times New Roman" panose="02020603050405020304" pitchFamily="18" charset="0"/>
            </a:endParaRPr>
          </a:p>
          <a:p>
            <a:pPr>
              <a:buFont typeface="Arial" panose="020B0604020202020204" pitchFamily="34" charset="0"/>
            </a:pPr>
            <a:r>
              <a:rPr lang="en-US" altLang="zh-CN" sz="2400" b="1">
                <a:latin typeface="Times New Roman" panose="02020603050405020304" pitchFamily="18" charset="0"/>
              </a:rPr>
              <a:t>A.“</a:t>
            </a:r>
            <a:r>
              <a:rPr lang="zh-CN" altLang="en-US" sz="2400" b="1">
                <a:latin typeface="Times New Roman" panose="02020603050405020304" pitchFamily="18" charset="0"/>
              </a:rPr>
              <a:t>造屋”与“树人”</a:t>
            </a:r>
            <a:endParaRPr lang="zh-CN" altLang="en-US" sz="2400" b="1">
              <a:latin typeface="Times New Roman" panose="02020603050405020304" pitchFamily="18" charset="0"/>
            </a:endParaRPr>
          </a:p>
          <a:p>
            <a:pPr>
              <a:buFont typeface="Arial" panose="020B0604020202020204" pitchFamily="34" charset="0"/>
            </a:pPr>
            <a:r>
              <a:rPr lang="en-US" altLang="zh-CN" sz="2400" b="1">
                <a:latin typeface="Times New Roman" panose="02020603050405020304" pitchFamily="18" charset="0"/>
              </a:rPr>
              <a:t>B.“</a:t>
            </a:r>
            <a:r>
              <a:rPr lang="zh-CN" altLang="en-US" sz="2400" b="1">
                <a:latin typeface="Times New Roman" panose="02020603050405020304" pitchFamily="18" charset="0"/>
              </a:rPr>
              <a:t>本领”比“豪宅”更重要</a:t>
            </a:r>
            <a:endParaRPr lang="zh-CN" altLang="en-US" sz="2400" b="1">
              <a:latin typeface="Times New Roman" panose="02020603050405020304" pitchFamily="18" charset="0"/>
            </a:endParaRPr>
          </a:p>
          <a:p>
            <a:pPr>
              <a:buFont typeface="Arial" panose="020B0604020202020204" pitchFamily="34" charset="0"/>
            </a:pPr>
            <a:endParaRPr lang="zh-CN" altLang="en-US" sz="2400" b="1">
              <a:latin typeface="Times New Roman" panose="02020603050405020304" pitchFamily="18" charset="0"/>
            </a:endParaRPr>
          </a:p>
          <a:p>
            <a:pPr>
              <a:buFont typeface="Arial" panose="020B0604020202020204" pitchFamily="34" charset="0"/>
            </a:pPr>
            <a:r>
              <a:rPr lang="en-US" altLang="zh-CN" sz="3200" b="1">
                <a:solidFill>
                  <a:schemeClr val="accent2"/>
                </a:solidFill>
                <a:latin typeface="Times New Roman" panose="02020603050405020304" pitchFamily="18" charset="0"/>
              </a:rPr>
              <a:t>3.</a:t>
            </a:r>
            <a:r>
              <a:rPr lang="zh-CN" altLang="en-US" sz="3200" b="1">
                <a:solidFill>
                  <a:schemeClr val="accent2"/>
                </a:solidFill>
                <a:latin typeface="Times New Roman" panose="02020603050405020304" pitchFamily="18" charset="0"/>
              </a:rPr>
              <a:t>就料取材，借酒装壶</a:t>
            </a:r>
            <a:endParaRPr lang="zh-CN" altLang="en-US" sz="3200" b="1">
              <a:solidFill>
                <a:schemeClr val="accent2"/>
              </a:solidFill>
              <a:latin typeface="Times New Roman" panose="02020603050405020304" pitchFamily="18" charset="0"/>
            </a:endParaRPr>
          </a:p>
          <a:p>
            <a:pPr>
              <a:buFont typeface="Arial" panose="020B0604020202020204" pitchFamily="34" charset="0"/>
            </a:pPr>
            <a:r>
              <a:rPr lang="en-US" altLang="zh-CN" sz="2400" b="1">
                <a:latin typeface="Times New Roman" panose="02020603050405020304" pitchFamily="18" charset="0"/>
              </a:rPr>
              <a:t>A.</a:t>
            </a:r>
            <a:r>
              <a:rPr lang="zh-CN" altLang="en-US" sz="2400" b="1">
                <a:latin typeface="Times New Roman" panose="02020603050405020304" pitchFamily="18" charset="0"/>
              </a:rPr>
              <a:t>我们应该如何做父母</a:t>
            </a:r>
            <a:endParaRPr lang="zh-CN" altLang="en-US" sz="2400" b="1">
              <a:latin typeface="Times New Roman" panose="02020603050405020304" pitchFamily="18" charset="0"/>
            </a:endParaRPr>
          </a:p>
          <a:p>
            <a:pPr>
              <a:buFont typeface="Arial" panose="020B0604020202020204" pitchFamily="34" charset="0"/>
            </a:pPr>
            <a:r>
              <a:rPr lang="en-US" altLang="zh-CN" sz="2400" b="1">
                <a:latin typeface="Times New Roman" panose="02020603050405020304" pitchFamily="18" charset="0"/>
              </a:rPr>
              <a:t>B.</a:t>
            </a:r>
            <a:r>
              <a:rPr lang="zh-CN" altLang="en-US" sz="2400" b="1">
                <a:latin typeface="Times New Roman" panose="02020603050405020304" pitchFamily="18" charset="0"/>
              </a:rPr>
              <a:t>应该给子孙留下什么</a:t>
            </a:r>
            <a:endParaRPr lang="zh-CN" altLang="en-US" sz="2400" b="1">
              <a:latin typeface="Times New Roman" panose="02020603050405020304" pitchFamily="18" charset="0"/>
            </a:endParaRPr>
          </a:p>
          <a:p>
            <a:pPr algn="ctr">
              <a:buFont typeface="Arial" panose="020B0604020202020204" pitchFamily="34" charset="0"/>
            </a:pPr>
            <a:endParaRPr lang="zh-CN" altLang="en-US" sz="2400" b="1">
              <a:effectLst>
                <a:outerShdw blurRad="38100" dist="38100" dir="2700000">
                  <a:srgbClr val="C0C0C0"/>
                </a:outerShdw>
              </a:effectLst>
              <a:latin typeface="楷体_GB2312" pitchFamily="49" charset="-122"/>
              <a:ea typeface="楷体_GB2312" pitchFamily="49" charset="-122"/>
            </a:endParaRPr>
          </a:p>
        </p:txBody>
      </p:sp>
      <p:pic>
        <p:nvPicPr>
          <p:cNvPr id="6018051" name="图片 6018050" descr="七色花dh20"/>
          <p:cNvPicPr>
            <a:picLocks noChangeAspect="1"/>
          </p:cNvPicPr>
          <p:nvPr/>
        </p:nvPicPr>
        <p:blipFill>
          <a:blip r:embed="rId1"/>
          <a:stretch>
            <a:fillRect/>
          </a:stretch>
        </p:blipFill>
        <p:spPr>
          <a:xfrm>
            <a:off x="6659563" y="476250"/>
            <a:ext cx="2160587" cy="1244600"/>
          </a:xfrm>
          <a:prstGeom prst="rect">
            <a:avLst/>
          </a:prstGeom>
          <a:noFill/>
          <a:ln w="9525">
            <a:noFill/>
          </a:ln>
        </p:spPr>
      </p:pic>
      <p:pic>
        <p:nvPicPr>
          <p:cNvPr id="6018052" name="图片 6018051" descr="七色花dh20"/>
          <p:cNvPicPr>
            <a:picLocks noChangeAspect="1"/>
          </p:cNvPicPr>
          <p:nvPr/>
        </p:nvPicPr>
        <p:blipFill>
          <a:blip r:embed="rId1"/>
          <a:stretch>
            <a:fillRect/>
          </a:stretch>
        </p:blipFill>
        <p:spPr>
          <a:xfrm>
            <a:off x="468313" y="404813"/>
            <a:ext cx="2160587" cy="1244600"/>
          </a:xfrm>
          <a:prstGeom prst="rect">
            <a:avLst/>
          </a:prstGeom>
          <a:noFill/>
          <a:ln w="9525">
            <a:noFill/>
          </a:ln>
        </p:spPr>
      </p:pic>
      <p:pic>
        <p:nvPicPr>
          <p:cNvPr id="6018053" name="图片 6018052" descr="界线5"/>
          <p:cNvPicPr>
            <a:picLocks noChangeAspect="1"/>
          </p:cNvPicPr>
          <p:nvPr/>
        </p:nvPicPr>
        <p:blipFill>
          <a:blip r:embed="rId2"/>
          <a:stretch>
            <a:fillRect/>
          </a:stretch>
        </p:blipFill>
        <p:spPr>
          <a:xfrm>
            <a:off x="1763713" y="6092825"/>
            <a:ext cx="5715000" cy="609600"/>
          </a:xfrm>
          <a:prstGeom prst="rect">
            <a:avLst/>
          </a:prstGeom>
          <a:noFill/>
          <a:ln w="9525">
            <a:noFill/>
          </a:ln>
        </p:spPr>
      </p:pic>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6018050">
                                            <p:txEl>
                                              <p:charRg st="0" end="18"/>
                                            </p:txEl>
                                          </p:spTgt>
                                        </p:tgtEl>
                                        <p:attrNameLst>
                                          <p:attrName>style.visibility</p:attrName>
                                        </p:attrNameLst>
                                      </p:cBhvr>
                                      <p:to>
                                        <p:strVal val="visible"/>
                                      </p:to>
                                    </p:set>
                                    <p:anim calcmode="lin" valueType="num">
                                      <p:cBhvr>
                                        <p:cTn id="7" dur="500" fill="hold"/>
                                        <p:tgtEl>
                                          <p:spTgt spid="6018050">
                                            <p:txEl>
                                              <p:charRg st="0" end="18"/>
                                            </p:txEl>
                                          </p:spTgt>
                                        </p:tgtEl>
                                        <p:attrNameLst>
                                          <p:attrName>ppt_w</p:attrName>
                                        </p:attrNameLst>
                                      </p:cBhvr>
                                      <p:tavLst>
                                        <p:tav tm="0">
                                          <p:val>
                                            <p:fltVal val="0.000000"/>
                                          </p:val>
                                        </p:tav>
                                        <p:tav tm="100000">
                                          <p:val>
                                            <p:strVal val="#ppt_w"/>
                                          </p:val>
                                        </p:tav>
                                      </p:tavLst>
                                    </p:anim>
                                    <p:anim calcmode="lin" valueType="num">
                                      <p:cBhvr>
                                        <p:cTn id="8" dur="500" fill="hold"/>
                                        <p:tgtEl>
                                          <p:spTgt spid="6018050">
                                            <p:txEl>
                                              <p:charRg st="0" end="18"/>
                                            </p:txEl>
                                          </p:spTgt>
                                        </p:tgtEl>
                                        <p:attrNameLst>
                                          <p:attrName>ppt_h</p:attrName>
                                        </p:attrNameLst>
                                      </p:cBhvr>
                                      <p:tavLst>
                                        <p:tav tm="0">
                                          <p:val>
                                            <p:fltVal val="0.000000"/>
                                          </p:val>
                                        </p:tav>
                                        <p:tav tm="100000">
                                          <p:val>
                                            <p:strVal val="#ppt_h"/>
                                          </p:val>
                                        </p:tav>
                                      </p:tavLst>
                                    </p:anim>
                                    <p:animEffect transition="in" filter="fade">
                                      <p:cBhvr>
                                        <p:cTn id="9" dur="500"/>
                                        <p:tgtEl>
                                          <p:spTgt spid="6018050">
                                            <p:txEl>
                                              <p:charRg st="0" end="18"/>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iterate type="lt">
                                    <p:tmPct val="5000"/>
                                  </p:iterate>
                                  <p:childTnLst>
                                    <p:set>
                                      <p:cBhvr>
                                        <p:cTn id="13" dur="1" fill="hold">
                                          <p:stCondLst>
                                            <p:cond delay="0"/>
                                          </p:stCondLst>
                                        </p:cTn>
                                        <p:tgtEl>
                                          <p:spTgt spid="6018050">
                                            <p:txEl>
                                              <p:charRg st="19" end="31"/>
                                            </p:txEl>
                                          </p:spTgt>
                                        </p:tgtEl>
                                        <p:attrNameLst>
                                          <p:attrName>style.visibility</p:attrName>
                                        </p:attrNameLst>
                                      </p:cBhvr>
                                      <p:to>
                                        <p:strVal val="visible"/>
                                      </p:to>
                                    </p:set>
                                    <p:anim calcmode="lin" valueType="num">
                                      <p:cBhvr>
                                        <p:cTn id="14" dur="1000" fill="hold"/>
                                        <p:tgtEl>
                                          <p:spTgt spid="6018050">
                                            <p:txEl>
                                              <p:charRg st="19" end="31"/>
                                            </p:txEl>
                                          </p:spTgt>
                                        </p:tgtEl>
                                        <p:attrNameLst>
                                          <p:attrName>ppt_w</p:attrName>
                                        </p:attrNameLst>
                                      </p:cBhvr>
                                      <p:tavLst>
                                        <p:tav tm="0">
                                          <p:val>
                                            <p:fltVal val="0.000000"/>
                                          </p:val>
                                        </p:tav>
                                        <p:tav tm="100000">
                                          <p:val>
                                            <p:strVal val="#ppt_w"/>
                                          </p:val>
                                        </p:tav>
                                      </p:tavLst>
                                    </p:anim>
                                    <p:anim calcmode="lin" valueType="num">
                                      <p:cBhvr>
                                        <p:cTn id="15" dur="1000" fill="hold"/>
                                        <p:tgtEl>
                                          <p:spTgt spid="6018050">
                                            <p:txEl>
                                              <p:charRg st="19" end="31"/>
                                            </p:txEl>
                                          </p:spTgt>
                                        </p:tgtEl>
                                        <p:attrNameLst>
                                          <p:attrName>ppt_h</p:attrName>
                                        </p:attrNameLst>
                                      </p:cBhvr>
                                      <p:tavLst>
                                        <p:tav tm="0">
                                          <p:val>
                                            <p:fltVal val="0.000000"/>
                                          </p:val>
                                        </p:tav>
                                        <p:tav tm="100000">
                                          <p:val>
                                            <p:strVal val="#ppt_h"/>
                                          </p:val>
                                        </p:tav>
                                      </p:tavLst>
                                    </p:anim>
                                    <p:anim calcmode="lin" valueType="num">
                                      <p:cBhvr>
                                        <p:cTn id="16" dur="1000" fill="hold"/>
                                        <p:tgtEl>
                                          <p:spTgt spid="6018050">
                                            <p:txEl>
                                              <p:charRg st="19" end="31"/>
                                            </p:txEl>
                                          </p:spTgt>
                                        </p:tgtEl>
                                        <p:attrNameLst>
                                          <p:attrName>style.rotation</p:attrName>
                                        </p:attrNameLst>
                                      </p:cBhvr>
                                      <p:tavLst>
                                        <p:tav tm="0">
                                          <p:val>
                                            <p:fltVal val="90.000000"/>
                                          </p:val>
                                        </p:tav>
                                        <p:tav tm="100000">
                                          <p:val>
                                            <p:fltVal val="0.000000"/>
                                          </p:val>
                                        </p:tav>
                                      </p:tavLst>
                                    </p:anim>
                                    <p:animEffect transition="in" filter="fade">
                                      <p:cBhvr>
                                        <p:cTn id="17" dur="1000"/>
                                        <p:tgtEl>
                                          <p:spTgt spid="6018050">
                                            <p:txEl>
                                              <p:charRg st="19" end="3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16" fill="hold" nodeType="clickEffect">
                                  <p:stCondLst>
                                    <p:cond delay="0"/>
                                  </p:stCondLst>
                                  <p:childTnLst>
                                    <p:set>
                                      <p:cBhvr>
                                        <p:cTn id="21" dur="1" fill="hold">
                                          <p:stCondLst>
                                            <p:cond delay="0"/>
                                          </p:stCondLst>
                                        </p:cTn>
                                        <p:tgtEl>
                                          <p:spTgt spid="6018050">
                                            <p:txEl>
                                              <p:charRg st="31" end="46"/>
                                            </p:txEl>
                                          </p:spTgt>
                                        </p:tgtEl>
                                        <p:attrNameLst>
                                          <p:attrName>style.visibility</p:attrName>
                                        </p:attrNameLst>
                                      </p:cBhvr>
                                      <p:to>
                                        <p:strVal val="visible"/>
                                      </p:to>
                                    </p:set>
                                    <p:anim calcmode="lin" valueType="num">
                                      <p:cBhvr>
                                        <p:cTn id="22" dur="500" fill="hold"/>
                                        <p:tgtEl>
                                          <p:spTgt spid="6018050">
                                            <p:txEl>
                                              <p:charRg st="31" end="46"/>
                                            </p:txEl>
                                          </p:spTgt>
                                        </p:tgtEl>
                                        <p:attrNameLst>
                                          <p:attrName>ppt_w</p:attrName>
                                        </p:attrNameLst>
                                      </p:cBhvr>
                                      <p:tavLst>
                                        <p:tav tm="0">
                                          <p:val>
                                            <p:fltVal val="0.000000"/>
                                          </p:val>
                                        </p:tav>
                                        <p:tav tm="100000">
                                          <p:val>
                                            <p:strVal val="#ppt_w"/>
                                          </p:val>
                                        </p:tav>
                                      </p:tavLst>
                                    </p:anim>
                                    <p:anim calcmode="lin" valueType="num">
                                      <p:cBhvr>
                                        <p:cTn id="23" dur="500" fill="hold"/>
                                        <p:tgtEl>
                                          <p:spTgt spid="6018050">
                                            <p:txEl>
                                              <p:charRg st="31" end="46"/>
                                            </p:txEl>
                                          </p:spTgt>
                                        </p:tgtEl>
                                        <p:attrNameLst>
                                          <p:attrName>ppt_h</p:attrName>
                                        </p:attrNameLst>
                                      </p:cBhvr>
                                      <p:tavLst>
                                        <p:tav tm="0">
                                          <p:val>
                                            <p:fltVal val="0.000000"/>
                                          </p:val>
                                        </p:tav>
                                        <p:tav tm="100000">
                                          <p:val>
                                            <p:strVal val="#ppt_h"/>
                                          </p:val>
                                        </p:tav>
                                      </p:tavLst>
                                    </p:anim>
                                    <p:animEffect transition="in" filter="fade">
                                      <p:cBhvr>
                                        <p:cTn id="24" dur="500"/>
                                        <p:tgtEl>
                                          <p:spTgt spid="6018050">
                                            <p:txEl>
                                              <p:charRg st="31" end="4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nodeType="clickEffect">
                                  <p:stCondLst>
                                    <p:cond delay="0"/>
                                  </p:stCondLst>
                                  <p:childTnLst>
                                    <p:set>
                                      <p:cBhvr>
                                        <p:cTn id="28" dur="1" fill="hold">
                                          <p:stCondLst>
                                            <p:cond delay="0"/>
                                          </p:stCondLst>
                                        </p:cTn>
                                        <p:tgtEl>
                                          <p:spTgt spid="6018050">
                                            <p:txEl>
                                              <p:charRg st="46" end="65"/>
                                            </p:txEl>
                                          </p:spTgt>
                                        </p:tgtEl>
                                        <p:attrNameLst>
                                          <p:attrName>style.visibility</p:attrName>
                                        </p:attrNameLst>
                                      </p:cBhvr>
                                      <p:to>
                                        <p:strVal val="visible"/>
                                      </p:to>
                                    </p:set>
                                    <p:animEffect transition="in" filter="checkerboard(across)">
                                      <p:cBhvr>
                                        <p:cTn id="29" dur="500"/>
                                        <p:tgtEl>
                                          <p:spTgt spid="6018050">
                                            <p:txEl>
                                              <p:charRg st="46" end="65"/>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5" presetClass="entr" presetSubtype="0" fill="hold" nodeType="clickEffect">
                                  <p:stCondLst>
                                    <p:cond delay="0"/>
                                  </p:stCondLst>
                                  <p:iterate type="lt">
                                    <p:tmPct val="10000"/>
                                  </p:iterate>
                                  <p:childTnLst>
                                    <p:set>
                                      <p:cBhvr>
                                        <p:cTn id="33" dur="1" fill="hold">
                                          <p:stCondLst>
                                            <p:cond delay="0"/>
                                          </p:stCondLst>
                                        </p:cTn>
                                        <p:tgtEl>
                                          <p:spTgt spid="6018050">
                                            <p:txEl>
                                              <p:charRg st="66" end="78"/>
                                            </p:txEl>
                                          </p:spTgt>
                                        </p:tgtEl>
                                        <p:attrNameLst>
                                          <p:attrName>style.visibility</p:attrName>
                                        </p:attrNameLst>
                                      </p:cBhvr>
                                      <p:to>
                                        <p:strVal val="visible"/>
                                      </p:to>
                                    </p:set>
                                    <p:animEffect transition="in" filter="fade">
                                      <p:cBhvr>
                                        <p:cTn id="34" dur="2000"/>
                                        <p:tgtEl>
                                          <p:spTgt spid="6018050">
                                            <p:txEl>
                                              <p:charRg st="66" end="78"/>
                                            </p:txEl>
                                          </p:spTgt>
                                        </p:tgtEl>
                                      </p:cBhvr>
                                    </p:animEffect>
                                    <p:anim calcmode="lin" valueType="num">
                                      <p:cBhvr>
                                        <p:cTn id="35" dur="2000" fill="hold"/>
                                        <p:tgtEl>
                                          <p:spTgt spid="6018050">
                                            <p:txEl>
                                              <p:charRg st="66" end="78"/>
                                            </p:txEl>
                                          </p:spTgt>
                                        </p:tgtEl>
                                        <p:attrNameLst>
                                          <p:attrName>ppt_w</p:attrName>
                                        </p:attrNameLst>
                                      </p:cBhvr>
                                      <p:tavLst>
                                        <p:tav tm="0" fmla="#ppt_w*sin(2.5*pi*$)">
                                          <p:val>
                                            <p:fltVal val="0.000000"/>
                                          </p:val>
                                        </p:tav>
                                        <p:tav tm="100000">
                                          <p:val>
                                            <p:fltVal val="1.000000"/>
                                          </p:val>
                                        </p:tav>
                                      </p:tavLst>
                                    </p:anim>
                                    <p:anim calcmode="lin" valueType="num">
                                      <p:cBhvr>
                                        <p:cTn id="36" dur="2000" fill="hold"/>
                                        <p:tgtEl>
                                          <p:spTgt spid="6018050">
                                            <p:txEl>
                                              <p:charRg st="66" end="78"/>
                                            </p:txEl>
                                          </p:spTgt>
                                        </p:tgtEl>
                                        <p:attrNameLst>
                                          <p:attrName>ppt_h</p:attrName>
                                        </p:attrNameLst>
                                      </p:cBhvr>
                                      <p:tavLst>
                                        <p:tav tm="0">
                                          <p:val>
                                            <p:strVal val="#ppt_h"/>
                                          </p:val>
                                        </p:tav>
                                        <p:tav tm="100000">
                                          <p:val>
                                            <p:strVal val="#ppt_h"/>
                                          </p:val>
                                        </p:tav>
                                      </p:tavLst>
                                    </p:anim>
                                  </p:childTnLst>
                                </p:cTn>
                              </p:par>
                            </p:childTnLst>
                          </p:cTn>
                        </p:par>
                      </p:childTnLst>
                    </p:cTn>
                  </p:par>
                  <p:par>
                    <p:cTn id="37" fill="hold">
                      <p:stCondLst>
                        <p:cond delay="indefinite"/>
                      </p:stCondLst>
                      <p:childTnLst>
                        <p:par>
                          <p:cTn id="38" fill="hold">
                            <p:stCondLst>
                              <p:cond delay="0"/>
                            </p:stCondLst>
                            <p:childTnLst>
                              <p:par>
                                <p:cTn id="39" presetID="5" presetClass="entr" presetSubtype="10" fill="hold" nodeType="clickEffect">
                                  <p:stCondLst>
                                    <p:cond delay="0"/>
                                  </p:stCondLst>
                                  <p:childTnLst>
                                    <p:set>
                                      <p:cBhvr>
                                        <p:cTn id="40" dur="1" fill="hold">
                                          <p:stCondLst>
                                            <p:cond delay="0"/>
                                          </p:stCondLst>
                                        </p:cTn>
                                        <p:tgtEl>
                                          <p:spTgt spid="6018050">
                                            <p:txEl>
                                              <p:charRg st="78" end="90"/>
                                            </p:txEl>
                                          </p:spTgt>
                                        </p:tgtEl>
                                        <p:attrNameLst>
                                          <p:attrName>style.visibility</p:attrName>
                                        </p:attrNameLst>
                                      </p:cBhvr>
                                      <p:to>
                                        <p:strVal val="visible"/>
                                      </p:to>
                                    </p:set>
                                    <p:animEffect transition="in" filter="checkerboard(across)">
                                      <p:cBhvr>
                                        <p:cTn id="41" dur="500"/>
                                        <p:tgtEl>
                                          <p:spTgt spid="6018050">
                                            <p:txEl>
                                              <p:charRg st="78" end="90"/>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7" presetClass="entr" presetSubtype="0" fill="hold" nodeType="clickEffect">
                                  <p:stCondLst>
                                    <p:cond delay="0"/>
                                  </p:stCondLst>
                                  <p:iterate type="lt">
                                    <p:tmPct val="50000"/>
                                  </p:iterate>
                                  <p:childTnLst>
                                    <p:set>
                                      <p:cBhvr>
                                        <p:cTn id="45" dur="1" fill="hold">
                                          <p:stCondLst>
                                            <p:cond delay="0"/>
                                          </p:stCondLst>
                                        </p:cTn>
                                        <p:tgtEl>
                                          <p:spTgt spid="6018050">
                                            <p:txEl>
                                              <p:charRg st="90" end="105"/>
                                            </p:txEl>
                                          </p:spTgt>
                                        </p:tgtEl>
                                        <p:attrNameLst>
                                          <p:attrName>style.visibility</p:attrName>
                                        </p:attrNameLst>
                                      </p:cBhvr>
                                      <p:to>
                                        <p:strVal val="visible"/>
                                      </p:to>
                                    </p:set>
                                    <p:anim calcmode="discrete" valueType="clr">
                                      <p:cBhvr override="childStyle">
                                        <p:cTn id="46" dur="80"/>
                                        <p:tgtEl>
                                          <p:spTgt spid="6018050">
                                            <p:txEl>
                                              <p:charRg st="90" end="10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47" dur="80"/>
                                        <p:tgtEl>
                                          <p:spTgt spid="6018050">
                                            <p:txEl>
                                              <p:charRg st="90" end="105"/>
                                            </p:txEl>
                                          </p:spTgt>
                                        </p:tgtEl>
                                        <p:attrNameLst>
                                          <p:attrName>fillcolor</p:attrName>
                                        </p:attrNameLst>
                                      </p:cBhvr>
                                      <p:tavLst>
                                        <p:tav tm="0">
                                          <p:val>
                                            <p:clrVal>
                                              <a:schemeClr val="accent2"/>
                                            </p:clrVal>
                                          </p:val>
                                        </p:tav>
                                        <p:tav tm="50000">
                                          <p:val>
                                            <p:clrVal>
                                              <a:schemeClr val="hlink"/>
                                            </p:clrVal>
                                          </p:val>
                                        </p:tav>
                                      </p:tavLst>
                                    </p:anim>
                                    <p:set>
                                      <p:cBhvr>
                                        <p:cTn id="48" dur="80"/>
                                        <p:tgtEl>
                                          <p:spTgt spid="6018050">
                                            <p:txEl>
                                              <p:charRg st="90" end="105"/>
                                            </p:txEl>
                                          </p:spTgt>
                                        </p:tgtEl>
                                        <p:attrNameLst>
                                          <p:attrName>fill.type</p:attrName>
                                        </p:attrNameLst>
                                      </p:cBhvr>
                                      <p:to>
                                        <p:strVal val="solid"/>
                                      </p:to>
                                    </p:set>
                                  </p:childTnLst>
                                </p:cTn>
                              </p:par>
                            </p:childTnLst>
                          </p:cTn>
                        </p:par>
                      </p:childTnLst>
                    </p:cTn>
                  </p:par>
                  <p:par>
                    <p:cTn id="49" fill="hold">
                      <p:stCondLst>
                        <p:cond delay="indefinite"/>
                      </p:stCondLst>
                      <p:childTnLst>
                        <p:par>
                          <p:cTn id="50" fill="hold">
                            <p:stCondLst>
                              <p:cond delay="0"/>
                            </p:stCondLst>
                            <p:childTnLst>
                              <p:par>
                                <p:cTn id="51" presetID="27" presetClass="entr" presetSubtype="0" fill="hold" nodeType="clickEffect">
                                  <p:stCondLst>
                                    <p:cond delay="0"/>
                                  </p:stCondLst>
                                  <p:iterate type="lt">
                                    <p:tmPct val="50000"/>
                                  </p:iterate>
                                  <p:childTnLst>
                                    <p:set>
                                      <p:cBhvr>
                                        <p:cTn id="52" dur="1" fill="hold">
                                          <p:stCondLst>
                                            <p:cond delay="0"/>
                                          </p:stCondLst>
                                        </p:cTn>
                                        <p:tgtEl>
                                          <p:spTgt spid="6018050">
                                            <p:txEl>
                                              <p:charRg st="106" end="118"/>
                                            </p:txEl>
                                          </p:spTgt>
                                        </p:tgtEl>
                                        <p:attrNameLst>
                                          <p:attrName>style.visibility</p:attrName>
                                        </p:attrNameLst>
                                      </p:cBhvr>
                                      <p:to>
                                        <p:strVal val="visible"/>
                                      </p:to>
                                    </p:set>
                                    <p:anim calcmode="discrete" valueType="clr">
                                      <p:cBhvr override="childStyle">
                                        <p:cTn id="53" dur="80"/>
                                        <p:tgtEl>
                                          <p:spTgt spid="6018050">
                                            <p:txEl>
                                              <p:charRg st="106" end="118"/>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54" dur="80"/>
                                        <p:tgtEl>
                                          <p:spTgt spid="6018050">
                                            <p:txEl>
                                              <p:charRg st="106" end="118"/>
                                            </p:txEl>
                                          </p:spTgt>
                                        </p:tgtEl>
                                        <p:attrNameLst>
                                          <p:attrName>fillcolor</p:attrName>
                                        </p:attrNameLst>
                                      </p:cBhvr>
                                      <p:tavLst>
                                        <p:tav tm="0">
                                          <p:val>
                                            <p:clrVal>
                                              <a:schemeClr val="accent2"/>
                                            </p:clrVal>
                                          </p:val>
                                        </p:tav>
                                        <p:tav tm="50000">
                                          <p:val>
                                            <p:clrVal>
                                              <a:schemeClr val="hlink"/>
                                            </p:clrVal>
                                          </p:val>
                                        </p:tav>
                                      </p:tavLst>
                                    </p:anim>
                                    <p:set>
                                      <p:cBhvr>
                                        <p:cTn id="55" dur="80"/>
                                        <p:tgtEl>
                                          <p:spTgt spid="6018050">
                                            <p:txEl>
                                              <p:charRg st="106" end="118"/>
                                            </p:txEl>
                                          </p:spTgt>
                                        </p:tgtEl>
                                        <p:attrNameLst>
                                          <p:attrName>fill.type</p:attrName>
                                        </p:attrNameLst>
                                      </p:cBhvr>
                                      <p:to>
                                        <p:strVal val="solid"/>
                                      </p:to>
                                    </p:set>
                                  </p:childTnLst>
                                </p:cTn>
                              </p:par>
                            </p:childTnLst>
                          </p:cTn>
                        </p:par>
                      </p:childTnLst>
                    </p:cTn>
                  </p:par>
                  <p:par>
                    <p:cTn id="56" fill="hold">
                      <p:stCondLst>
                        <p:cond delay="indefinite"/>
                      </p:stCondLst>
                      <p:childTnLst>
                        <p:par>
                          <p:cTn id="57" fill="hold">
                            <p:stCondLst>
                              <p:cond delay="0"/>
                            </p:stCondLst>
                            <p:childTnLst>
                              <p:par>
                                <p:cTn id="58" presetID="55" presetClass="entr" presetSubtype="0" fill="hold" nodeType="clickEffect">
                                  <p:stCondLst>
                                    <p:cond delay="0"/>
                                  </p:stCondLst>
                                  <p:childTnLst>
                                    <p:set>
                                      <p:cBhvr>
                                        <p:cTn id="59" dur="1" fill="hold">
                                          <p:stCondLst>
                                            <p:cond delay="0"/>
                                          </p:stCondLst>
                                        </p:cTn>
                                        <p:tgtEl>
                                          <p:spTgt spid="6018050">
                                            <p:txEl>
                                              <p:charRg st="118" end="130"/>
                                            </p:txEl>
                                          </p:spTgt>
                                        </p:tgtEl>
                                        <p:attrNameLst>
                                          <p:attrName>style.visibility</p:attrName>
                                        </p:attrNameLst>
                                      </p:cBhvr>
                                      <p:to>
                                        <p:strVal val="visible"/>
                                      </p:to>
                                    </p:set>
                                    <p:anim calcmode="lin" valueType="num">
                                      <p:cBhvr>
                                        <p:cTn id="60" dur="1000" fill="hold"/>
                                        <p:tgtEl>
                                          <p:spTgt spid="6018050">
                                            <p:txEl>
                                              <p:charRg st="118" end="130"/>
                                            </p:txEl>
                                          </p:spTgt>
                                        </p:tgtEl>
                                        <p:attrNameLst>
                                          <p:attrName>ppt_w</p:attrName>
                                        </p:attrNameLst>
                                      </p:cBhvr>
                                      <p:tavLst>
                                        <p:tav tm="0">
                                          <p:val>
                                            <p:strVal val="#ppt_w*0.70"/>
                                          </p:val>
                                        </p:tav>
                                        <p:tav tm="100000">
                                          <p:val>
                                            <p:strVal val="#ppt_w"/>
                                          </p:val>
                                        </p:tav>
                                      </p:tavLst>
                                    </p:anim>
                                    <p:anim calcmode="lin" valueType="num">
                                      <p:cBhvr>
                                        <p:cTn id="61" dur="1000" fill="hold"/>
                                        <p:tgtEl>
                                          <p:spTgt spid="6018050">
                                            <p:txEl>
                                              <p:charRg st="118" end="130"/>
                                            </p:txEl>
                                          </p:spTgt>
                                        </p:tgtEl>
                                        <p:attrNameLst>
                                          <p:attrName>ppt_h</p:attrName>
                                        </p:attrNameLst>
                                      </p:cBhvr>
                                      <p:tavLst>
                                        <p:tav tm="0">
                                          <p:val>
                                            <p:strVal val="#ppt_h"/>
                                          </p:val>
                                        </p:tav>
                                        <p:tav tm="100000">
                                          <p:val>
                                            <p:strVal val="#ppt_h"/>
                                          </p:val>
                                        </p:tav>
                                      </p:tavLst>
                                    </p:anim>
                                    <p:animEffect transition="in" filter="fade">
                                      <p:cBhvr>
                                        <p:cTn id="62" dur="1000"/>
                                        <p:tgtEl>
                                          <p:spTgt spid="6018050">
                                            <p:txEl>
                                              <p:charRg st="118" end="13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7" presetClass="entr" presetSubtype="0" fill="hold" nodeType="clickEffect">
                                  <p:stCondLst>
                                    <p:cond delay="0"/>
                                  </p:stCondLst>
                                  <p:iterate type="lt">
                                    <p:tmPct val="50000"/>
                                  </p:iterate>
                                  <p:childTnLst>
                                    <p:set>
                                      <p:cBhvr>
                                        <p:cTn id="66" dur="1" fill="hold">
                                          <p:stCondLst>
                                            <p:cond delay="0"/>
                                          </p:stCondLst>
                                        </p:cTn>
                                        <p:tgtEl>
                                          <p:spTgt spid="6018050">
                                            <p:txEl>
                                              <p:charRg st="130" end="142"/>
                                            </p:txEl>
                                          </p:spTgt>
                                        </p:tgtEl>
                                        <p:attrNameLst>
                                          <p:attrName>style.visibility</p:attrName>
                                        </p:attrNameLst>
                                      </p:cBhvr>
                                      <p:to>
                                        <p:strVal val="visible"/>
                                      </p:to>
                                    </p:set>
                                    <p:anim calcmode="discrete" valueType="clr">
                                      <p:cBhvr override="childStyle">
                                        <p:cTn id="67" dur="80"/>
                                        <p:tgtEl>
                                          <p:spTgt spid="6018050">
                                            <p:txEl>
                                              <p:charRg st="130" end="14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68" dur="80"/>
                                        <p:tgtEl>
                                          <p:spTgt spid="6018050">
                                            <p:txEl>
                                              <p:charRg st="130" end="142"/>
                                            </p:txEl>
                                          </p:spTgt>
                                        </p:tgtEl>
                                        <p:attrNameLst>
                                          <p:attrName>fillcolor</p:attrName>
                                        </p:attrNameLst>
                                      </p:cBhvr>
                                      <p:tavLst>
                                        <p:tav tm="0">
                                          <p:val>
                                            <p:clrVal>
                                              <a:schemeClr val="accent2"/>
                                            </p:clrVal>
                                          </p:val>
                                        </p:tav>
                                        <p:tav tm="50000">
                                          <p:val>
                                            <p:clrVal>
                                              <a:schemeClr val="hlink"/>
                                            </p:clrVal>
                                          </p:val>
                                        </p:tav>
                                      </p:tavLst>
                                    </p:anim>
                                    <p:set>
                                      <p:cBhvr>
                                        <p:cTn id="69" dur="80"/>
                                        <p:tgtEl>
                                          <p:spTgt spid="6018050">
                                            <p:txEl>
                                              <p:charRg st="130" end="142"/>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45346" name="Text Box 4"/>
          <p:cNvSpPr txBox="1"/>
          <p:nvPr/>
        </p:nvSpPr>
        <p:spPr>
          <a:xfrm>
            <a:off x="611188" y="908050"/>
            <a:ext cx="7993062" cy="3054350"/>
          </a:xfrm>
          <a:prstGeom prst="rect">
            <a:avLst/>
          </a:prstGeom>
          <a:noFill/>
          <a:ln w="38100" cap="flat" cmpd="sng">
            <a:solidFill>
              <a:srgbClr val="FF3300"/>
            </a:solidFill>
            <a:prstDash val="solid"/>
            <a:miter/>
            <a:headEnd type="none" w="med" len="med"/>
            <a:tailEnd type="none" w="med" len="med"/>
          </a:ln>
        </p:spPr>
        <p:txBody>
          <a:bodyPr>
            <a:spAutoFit/>
          </a:bodyPr>
          <a:p>
            <a:pPr algn="just" fontAlgn="ctr">
              <a:buFont typeface="Arial" panose="020B0604020202020204" pitchFamily="34" charset="0"/>
            </a:pPr>
            <a:r>
              <a:rPr lang="en-US" altLang="zh-CN" sz="3200" b="1">
                <a:solidFill>
                  <a:srgbClr val="0000CC"/>
                </a:solidFill>
                <a:latin typeface="黑体" panose="02010609060101010101" pitchFamily="2" charset="-122"/>
                <a:ea typeface="黑体" panose="02010609060101010101" pitchFamily="2" charset="-122"/>
              </a:rPr>
              <a:t>    </a:t>
            </a:r>
            <a:r>
              <a:rPr lang="zh-CN" altLang="en-US" sz="3200" b="1">
                <a:solidFill>
                  <a:srgbClr val="0000CC"/>
                </a:solidFill>
                <a:latin typeface="黑体" panose="02010609060101010101" pitchFamily="2" charset="-122"/>
                <a:ea typeface="黑体" panose="02010609060101010101" pitchFamily="2" charset="-122"/>
              </a:rPr>
              <a:t>有一位摄影爱好者，拍摄了一幅某少女在树林里撑着伞的镜头，画面、色彩和角度都不错，起名</a:t>
            </a:r>
            <a:r>
              <a:rPr lang="en-US" altLang="zh-CN" sz="3200" b="1">
                <a:solidFill>
                  <a:srgbClr val="0000CC"/>
                </a:solidFill>
                <a:latin typeface="黑体" panose="02010609060101010101" pitchFamily="2" charset="-122"/>
                <a:ea typeface="黑体" panose="02010609060101010101" pitchFamily="2" charset="-122"/>
              </a:rPr>
              <a:t>《</a:t>
            </a:r>
            <a:r>
              <a:rPr lang="zh-CN" altLang="en-US" sz="3200" b="1">
                <a:solidFill>
                  <a:srgbClr val="0000CC"/>
                </a:solidFill>
                <a:latin typeface="黑体" panose="02010609060101010101" pitchFamily="2" charset="-122"/>
                <a:ea typeface="黑体" panose="02010609060101010101" pitchFamily="2" charset="-122"/>
              </a:rPr>
              <a:t>晨曦</a:t>
            </a:r>
            <a:r>
              <a:rPr lang="en-US" altLang="zh-CN" sz="3200" b="1">
                <a:solidFill>
                  <a:srgbClr val="0000CC"/>
                </a:solidFill>
                <a:latin typeface="黑体" panose="02010609060101010101" pitchFamily="2" charset="-122"/>
                <a:ea typeface="黑体" panose="02010609060101010101" pitchFamily="2" charset="-122"/>
              </a:rPr>
              <a:t>》</a:t>
            </a:r>
            <a:r>
              <a:rPr lang="zh-CN" altLang="en-US" sz="3200" b="1">
                <a:solidFill>
                  <a:srgbClr val="0000CC"/>
                </a:solidFill>
                <a:latin typeface="黑体" panose="02010609060101010101" pitchFamily="2" charset="-122"/>
                <a:ea typeface="黑体" panose="02010609060101010101" pitchFamily="2" charset="-122"/>
              </a:rPr>
              <a:t>，此稿投向多个杂志社，结果都被退稿。后来有一位专业人士建议作者把题目换为          。结果不但见诸报刊，还获得了三等奖。 </a:t>
            </a:r>
            <a:endParaRPr lang="zh-CN" altLang="en-US" sz="3200" b="1">
              <a:solidFill>
                <a:srgbClr val="0000CC"/>
              </a:solidFill>
              <a:latin typeface="黑体" panose="02010609060101010101" pitchFamily="2" charset="-122"/>
              <a:ea typeface="黑体" panose="02010609060101010101" pitchFamily="2" charset="-122"/>
            </a:endParaRPr>
          </a:p>
        </p:txBody>
      </p:sp>
      <p:sp>
        <p:nvSpPr>
          <p:cNvPr id="5945347" name="AutoShape 5"/>
          <p:cNvSpPr/>
          <p:nvPr/>
        </p:nvSpPr>
        <p:spPr>
          <a:xfrm rot="10800000">
            <a:off x="414338" y="5961063"/>
            <a:ext cx="8264525" cy="347662"/>
          </a:xfrm>
          <a:prstGeom prst="cloudCallout">
            <a:avLst>
              <a:gd name="adj1" fmla="val -29968"/>
              <a:gd name="adj2" fmla="val 515750"/>
            </a:avLst>
          </a:prstGeom>
          <a:solidFill>
            <a:schemeClr val="bg1"/>
          </a:solidFill>
          <a:ln w="9525">
            <a:noFill/>
          </a:ln>
        </p:spPr>
        <p:txBody>
          <a:bodyPr rot="10800000"/>
          <a:p>
            <a:pPr algn="ctr">
              <a:buFont typeface="Arial" panose="020B0604020202020204" pitchFamily="34" charset="0"/>
            </a:pPr>
            <a:endParaRPr sz="3200" b="1" dirty="0">
              <a:solidFill>
                <a:srgbClr val="0000CC"/>
              </a:solidFill>
              <a:latin typeface="黑体" panose="02010609060101010101" pitchFamily="2" charset="-122"/>
              <a:ea typeface="黑体" panose="02010609060101010101" pitchFamily="2" charset="-122"/>
            </a:endParaRPr>
          </a:p>
        </p:txBody>
      </p:sp>
      <p:sp>
        <p:nvSpPr>
          <p:cNvPr id="5945348" name="Text Box 6"/>
          <p:cNvSpPr txBox="1"/>
          <p:nvPr/>
        </p:nvSpPr>
        <p:spPr>
          <a:xfrm>
            <a:off x="4140200" y="2852738"/>
            <a:ext cx="2454275" cy="579437"/>
          </a:xfrm>
          <a:prstGeom prst="rect">
            <a:avLst/>
          </a:prstGeom>
          <a:noFill/>
          <a:ln w="9525">
            <a:noFill/>
          </a:ln>
        </p:spPr>
        <p:txBody>
          <a:bodyPr>
            <a:spAutoFit/>
          </a:bodyPr>
          <a:p>
            <a:pPr>
              <a:buFont typeface="Arial" panose="020B0604020202020204" pitchFamily="34" charset="0"/>
            </a:pPr>
            <a:r>
              <a:rPr lang="en-US" altLang="zh-CN" sz="3200" b="1">
                <a:solidFill>
                  <a:srgbClr val="FF0000"/>
                </a:solidFill>
                <a:latin typeface="黑体" panose="02010609060101010101" pitchFamily="2" charset="-122"/>
                <a:ea typeface="黑体" panose="02010609060101010101" pitchFamily="2" charset="-122"/>
              </a:rPr>
              <a:t>《</a:t>
            </a:r>
            <a:r>
              <a:rPr lang="zh-CN" altLang="en-US" sz="3200" b="1">
                <a:solidFill>
                  <a:srgbClr val="FF0000"/>
                </a:solidFill>
                <a:latin typeface="黑体" panose="02010609060101010101" pitchFamily="2" charset="-122"/>
                <a:ea typeface="黑体" panose="02010609060101010101" pitchFamily="2" charset="-122"/>
              </a:rPr>
              <a:t>有约</a:t>
            </a:r>
            <a:r>
              <a:rPr lang="en-US" altLang="zh-CN" sz="3200" b="1">
                <a:solidFill>
                  <a:srgbClr val="FF0000"/>
                </a:solidFill>
                <a:latin typeface="黑体" panose="02010609060101010101" pitchFamily="2" charset="-122"/>
                <a:ea typeface="黑体" panose="02010609060101010101" pitchFamily="2" charset="-122"/>
              </a:rPr>
              <a:t>》</a:t>
            </a:r>
            <a:endParaRPr lang="en-US" altLang="zh-CN" sz="3200" b="1">
              <a:solidFill>
                <a:srgbClr val="FF0000"/>
              </a:solidFill>
              <a:latin typeface="黑体" panose="02010609060101010101" pitchFamily="2" charset="-122"/>
              <a:ea typeface="黑体" panose="02010609060101010101" pitchFamily="2" charset="-122"/>
            </a:endParaRPr>
          </a:p>
        </p:txBody>
      </p:sp>
      <p:sp>
        <p:nvSpPr>
          <p:cNvPr id="5945349" name="Text Box 7"/>
          <p:cNvSpPr txBox="1"/>
          <p:nvPr/>
        </p:nvSpPr>
        <p:spPr>
          <a:xfrm>
            <a:off x="250825" y="4221163"/>
            <a:ext cx="8604250" cy="519112"/>
          </a:xfrm>
          <a:prstGeom prst="rect">
            <a:avLst/>
          </a:prstGeom>
          <a:noFill/>
          <a:ln w="9525">
            <a:noFill/>
          </a:ln>
        </p:spPr>
        <p:txBody>
          <a:bodyPr>
            <a:spAutoFit/>
          </a:bodyPr>
          <a:p>
            <a:pPr>
              <a:spcBef>
                <a:spcPct val="50000"/>
              </a:spcBef>
              <a:buFont typeface="Arial" panose="020B0604020202020204" pitchFamily="34" charset="0"/>
              <a:buChar char="•"/>
            </a:pPr>
            <a:r>
              <a:rPr lang="zh-CN" altLang="en-US" sz="2800" b="1">
                <a:solidFill>
                  <a:srgbClr val="0000CC"/>
                </a:solidFill>
                <a:latin typeface="黑体" panose="02010609060101010101" pitchFamily="2" charset="-122"/>
                <a:ea typeface="黑体" panose="02010609060101010101" pitchFamily="2" charset="-122"/>
              </a:rPr>
              <a:t>标题是文章内容和读者情感心理之间的第一个接触点 </a:t>
            </a:r>
            <a:endParaRPr lang="zh-CN" altLang="en-US" sz="2800" b="1">
              <a:solidFill>
                <a:srgbClr val="0000CC"/>
              </a:solidFill>
              <a:latin typeface="黑体" panose="02010609060101010101" pitchFamily="2" charset="-122"/>
              <a:ea typeface="黑体" panose="02010609060101010101" pitchFamily="2" charset="-122"/>
            </a:endParaRPr>
          </a:p>
        </p:txBody>
      </p:sp>
      <p:sp>
        <p:nvSpPr>
          <p:cNvPr id="5945350" name="Text Box 8"/>
          <p:cNvSpPr txBox="1"/>
          <p:nvPr/>
        </p:nvSpPr>
        <p:spPr>
          <a:xfrm>
            <a:off x="250825" y="4797425"/>
            <a:ext cx="7812088" cy="579438"/>
          </a:xfrm>
          <a:prstGeom prst="rect">
            <a:avLst/>
          </a:prstGeom>
          <a:noFill/>
          <a:ln w="9525">
            <a:noFill/>
          </a:ln>
        </p:spPr>
        <p:txBody>
          <a:bodyPr>
            <a:spAutoFit/>
          </a:bodyPr>
          <a:p>
            <a:pPr>
              <a:spcBef>
                <a:spcPct val="50000"/>
              </a:spcBef>
              <a:buFont typeface="Arial" panose="020B0604020202020204" pitchFamily="34" charset="0"/>
              <a:buChar char="•"/>
            </a:pPr>
            <a:r>
              <a:rPr lang="zh-CN" altLang="en-US" sz="3200" b="1">
                <a:solidFill>
                  <a:srgbClr val="0000CC"/>
                </a:solidFill>
                <a:latin typeface="黑体" panose="02010609060101010101" pitchFamily="2" charset="-122"/>
                <a:ea typeface="黑体" panose="02010609060101010101" pitchFamily="2" charset="-122"/>
              </a:rPr>
              <a:t>标题是让阅卷老师慧眼为之一亮的第一点 </a:t>
            </a:r>
            <a:endParaRPr lang="zh-CN" altLang="en-US" sz="3200" b="1">
              <a:solidFill>
                <a:srgbClr val="0000CC"/>
              </a:solidFill>
              <a:latin typeface="黑体" panose="02010609060101010101" pitchFamily="2" charset="-122"/>
              <a:ea typeface="黑体" panose="02010609060101010101" pitchFamily="2" charset="-122"/>
            </a:endParaRPr>
          </a:p>
        </p:txBody>
      </p:sp>
      <p:sp>
        <p:nvSpPr>
          <p:cNvPr id="5945351" name="Text Box 9"/>
          <p:cNvSpPr txBox="1"/>
          <p:nvPr/>
        </p:nvSpPr>
        <p:spPr>
          <a:xfrm>
            <a:off x="250825" y="5373688"/>
            <a:ext cx="8316913" cy="579437"/>
          </a:xfrm>
          <a:prstGeom prst="rect">
            <a:avLst/>
          </a:prstGeom>
          <a:noFill/>
          <a:ln w="9525">
            <a:noFill/>
          </a:ln>
        </p:spPr>
        <p:txBody>
          <a:bodyPr>
            <a:spAutoFit/>
          </a:bodyPr>
          <a:p>
            <a:pPr>
              <a:spcBef>
                <a:spcPct val="50000"/>
              </a:spcBef>
              <a:buFont typeface="Arial" panose="020B0604020202020204" pitchFamily="34" charset="0"/>
              <a:buChar char="•"/>
            </a:pPr>
            <a:r>
              <a:rPr lang="zh-CN" altLang="en-US" sz="3200" b="1">
                <a:solidFill>
                  <a:srgbClr val="0000CC"/>
                </a:solidFill>
                <a:latin typeface="黑体" panose="02010609060101010101" pitchFamily="2" charset="-122"/>
                <a:ea typeface="黑体" panose="02010609060101010101" pitchFamily="2" charset="-122"/>
              </a:rPr>
              <a:t>标题是让人一见钟情的因子 </a:t>
            </a:r>
            <a:endParaRPr lang="zh-CN" altLang="en-US" sz="3200" b="1">
              <a:solidFill>
                <a:srgbClr val="0000CC"/>
              </a:solidFill>
              <a:latin typeface="黑体" panose="02010609060101010101" pitchFamily="2" charset="-122"/>
              <a:ea typeface="黑体" panose="02010609060101010101" pitchFamily="2" charset="-122"/>
            </a:endParaRPr>
          </a:p>
        </p:txBody>
      </p:sp>
      <p:sp>
        <p:nvSpPr>
          <p:cNvPr id="5945352" name="Text Box 10"/>
          <p:cNvSpPr txBox="1"/>
          <p:nvPr/>
        </p:nvSpPr>
        <p:spPr>
          <a:xfrm>
            <a:off x="250825" y="6021388"/>
            <a:ext cx="8748713" cy="579437"/>
          </a:xfrm>
          <a:prstGeom prst="rect">
            <a:avLst/>
          </a:prstGeom>
          <a:noFill/>
          <a:ln w="9525">
            <a:noFill/>
          </a:ln>
        </p:spPr>
        <p:txBody>
          <a:bodyPr>
            <a:spAutoFit/>
          </a:bodyPr>
          <a:p>
            <a:pPr>
              <a:spcBef>
                <a:spcPct val="50000"/>
              </a:spcBef>
              <a:buFont typeface="Arial" panose="020B0604020202020204" pitchFamily="34" charset="0"/>
              <a:buChar char="•"/>
            </a:pPr>
            <a:r>
              <a:rPr lang="zh-CN" altLang="en-US" sz="3200" b="1">
                <a:solidFill>
                  <a:srgbClr val="0000CC"/>
                </a:solidFill>
                <a:latin typeface="黑体" panose="02010609060101010101" pitchFamily="2" charset="-122"/>
                <a:ea typeface="黑体" panose="02010609060101010101" pitchFamily="2" charset="-122"/>
              </a:rPr>
              <a:t>标题也提供给读者窥视文章内容的独特视角 </a:t>
            </a:r>
            <a:endParaRPr lang="zh-CN" altLang="en-US" sz="3200" b="1">
              <a:solidFill>
                <a:srgbClr val="0000CC"/>
              </a:solidFill>
              <a:latin typeface="黑体" panose="02010609060101010101" pitchFamily="2" charset="-122"/>
              <a:ea typeface="黑体" panose="02010609060101010101" pitchFamily="2" charset="-122"/>
            </a:endParaRPr>
          </a:p>
        </p:txBody>
      </p:sp>
      <p:sp>
        <p:nvSpPr>
          <p:cNvPr id="5945353" name="Text Box 12"/>
          <p:cNvSpPr txBox="1"/>
          <p:nvPr/>
        </p:nvSpPr>
        <p:spPr>
          <a:xfrm>
            <a:off x="163513" y="155575"/>
            <a:ext cx="5487987" cy="641350"/>
          </a:xfrm>
          <a:prstGeom prst="rect">
            <a:avLst/>
          </a:prstGeom>
          <a:noFill/>
          <a:ln w="9525">
            <a:noFill/>
          </a:ln>
        </p:spPr>
        <p:txBody>
          <a:bodyPr>
            <a:spAutoFit/>
          </a:bodyPr>
          <a:p>
            <a:pPr algn="ctr">
              <a:buFont typeface="Arial" panose="020B0604020202020204" pitchFamily="34" charset="0"/>
            </a:pPr>
            <a:r>
              <a:rPr lang="zh-CN" altLang="en-US" sz="3600" b="1">
                <a:solidFill>
                  <a:srgbClr val="FF0000"/>
                </a:solidFill>
                <a:latin typeface="Arial" panose="020B0604020202020204" pitchFamily="34" charset="0"/>
                <a:ea typeface="黑体" panose="02010609060101010101" pitchFamily="2" charset="-122"/>
              </a:rPr>
              <a:t>一、拟题的重要性</a:t>
            </a:r>
            <a:endParaRPr lang="zh-CN" altLang="en-US" sz="3600" b="1">
              <a:solidFill>
                <a:srgbClr val="FF0000"/>
              </a:solidFill>
              <a:latin typeface="Arial" panose="020B0604020202020204" pitchFamily="34" charset="0"/>
              <a:ea typeface="黑体" panose="02010609060101010101" pitchFamily="2" charset="-122"/>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5945348"/>
                                        </p:tgtEl>
                                        <p:attrNameLst>
                                          <p:attrName>style.visibility</p:attrName>
                                        </p:attrNameLst>
                                      </p:cBhvr>
                                      <p:to>
                                        <p:strVal val="visible"/>
                                      </p:to>
                                    </p:set>
                                    <p:anim calcmode="lin" valueType="num">
                                      <p:cBhvr additive="base">
                                        <p:cTn id="7" dur="500" fill="hold"/>
                                        <p:tgtEl>
                                          <p:spTgt spid="5945348"/>
                                        </p:tgtEl>
                                        <p:attrNameLst>
                                          <p:attrName>ppt_x</p:attrName>
                                        </p:attrNameLst>
                                      </p:cBhvr>
                                      <p:tavLst>
                                        <p:tav tm="0">
                                          <p:val>
                                            <p:strVal val="0-#ppt_w/2"/>
                                          </p:val>
                                        </p:tav>
                                        <p:tav tm="100000">
                                          <p:val>
                                            <p:strVal val="#ppt_x"/>
                                          </p:val>
                                        </p:tav>
                                      </p:tavLst>
                                    </p:anim>
                                    <p:anim calcmode="lin" valueType="num">
                                      <p:cBhvr additive="base">
                                        <p:cTn id="8" dur="500" fill="hold"/>
                                        <p:tgtEl>
                                          <p:spTgt spid="5945348"/>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1" name="chimes.wav"/>
                                        </p:tgtEl>
                                      </p:cMediaNode>
                                    </p:audio>
                                  </p:sub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iterate type="lt">
                                    <p:tmPct val="100000"/>
                                  </p:iterate>
                                  <p:childTnLst>
                                    <p:set>
                                      <p:cBhvr>
                                        <p:cTn id="12" dur="1" fill="hold">
                                          <p:stCondLst>
                                            <p:cond delay="0"/>
                                          </p:stCondLst>
                                        </p:cTn>
                                        <p:tgtEl>
                                          <p:spTgt spid="5945349"/>
                                        </p:tgtEl>
                                        <p:attrNameLst>
                                          <p:attrName>style.visibility</p:attrName>
                                        </p:attrNameLst>
                                      </p:cBhvr>
                                      <p:to>
                                        <p:strVal val="visible"/>
                                      </p:to>
                                    </p:set>
                                    <p:animEffect transition="in" filter="blinds(horizontal)">
                                      <p:cBhvr>
                                        <p:cTn id="13" dur="75"/>
                                        <p:tgtEl>
                                          <p:spTgt spid="5945349"/>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iterate type="lt">
                                    <p:tmPct val="100000"/>
                                  </p:iterate>
                                  <p:childTnLst>
                                    <p:set>
                                      <p:cBhvr>
                                        <p:cTn id="17" dur="1" fill="hold">
                                          <p:stCondLst>
                                            <p:cond delay="0"/>
                                          </p:stCondLst>
                                        </p:cTn>
                                        <p:tgtEl>
                                          <p:spTgt spid="5945350"/>
                                        </p:tgtEl>
                                        <p:attrNameLst>
                                          <p:attrName>style.visibility</p:attrName>
                                        </p:attrNameLst>
                                      </p:cBhvr>
                                      <p:to>
                                        <p:strVal val="visible"/>
                                      </p:to>
                                    </p:set>
                                    <p:animEffect transition="in" filter="blinds(horizontal)">
                                      <p:cBhvr>
                                        <p:cTn id="18" dur="75"/>
                                        <p:tgtEl>
                                          <p:spTgt spid="5945350"/>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iterate type="lt">
                                    <p:tmPct val="100000"/>
                                  </p:iterate>
                                  <p:childTnLst>
                                    <p:set>
                                      <p:cBhvr>
                                        <p:cTn id="22" dur="1" fill="hold">
                                          <p:stCondLst>
                                            <p:cond delay="0"/>
                                          </p:stCondLst>
                                        </p:cTn>
                                        <p:tgtEl>
                                          <p:spTgt spid="5945351"/>
                                        </p:tgtEl>
                                        <p:attrNameLst>
                                          <p:attrName>style.visibility</p:attrName>
                                        </p:attrNameLst>
                                      </p:cBhvr>
                                      <p:to>
                                        <p:strVal val="visible"/>
                                      </p:to>
                                    </p:set>
                                    <p:animEffect transition="in" filter="blinds(horizontal)">
                                      <p:cBhvr>
                                        <p:cTn id="23" dur="75"/>
                                        <p:tgtEl>
                                          <p:spTgt spid="5945351"/>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iterate type="lt">
                                    <p:tmPct val="100000"/>
                                  </p:iterate>
                                  <p:childTnLst>
                                    <p:set>
                                      <p:cBhvr>
                                        <p:cTn id="27" dur="1" fill="hold">
                                          <p:stCondLst>
                                            <p:cond delay="0"/>
                                          </p:stCondLst>
                                        </p:cTn>
                                        <p:tgtEl>
                                          <p:spTgt spid="5945352"/>
                                        </p:tgtEl>
                                        <p:attrNameLst>
                                          <p:attrName>style.visibility</p:attrName>
                                        </p:attrNameLst>
                                      </p:cBhvr>
                                      <p:to>
                                        <p:strVal val="visible"/>
                                      </p:to>
                                    </p:set>
                                    <p:animEffect transition="in" filter="blinds(horizontal)">
                                      <p:cBhvr>
                                        <p:cTn id="28" dur="75"/>
                                        <p:tgtEl>
                                          <p:spTgt spid="59453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45348" grpId="0"/>
      <p:bldP spid="5945349" grpId="0"/>
      <p:bldP spid="5945350" grpId="0"/>
      <p:bldP spid="5945351" grpId="0"/>
      <p:bldP spid="5945352"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19074" name="文本占位符 6019073"/>
          <p:cNvSpPr>
            <a:spLocks noGrp="1"/>
          </p:cNvSpPr>
          <p:nvPr>
            <p:ph type="body" idx="4294967295"/>
          </p:nvPr>
        </p:nvSpPr>
        <p:spPr>
          <a:xfrm>
            <a:off x="1763713" y="836613"/>
            <a:ext cx="6769100" cy="5688012"/>
          </a:xfrm>
        </p:spPr>
        <p:txBody>
          <a:bodyPr/>
          <a:p>
            <a:pPr>
              <a:lnSpc>
                <a:spcPct val="80000"/>
              </a:lnSpc>
            </a:pPr>
            <a:r>
              <a:rPr lang="en-US" altLang="zh-CN" sz="2800" b="1">
                <a:solidFill>
                  <a:schemeClr val="accent2"/>
                </a:solidFill>
              </a:rPr>
              <a:t>4.</a:t>
            </a:r>
            <a:r>
              <a:rPr lang="zh-CN" altLang="en-US" sz="2800" b="1">
                <a:solidFill>
                  <a:schemeClr val="accent2"/>
                </a:solidFill>
              </a:rPr>
              <a:t>变换角度，切入材料</a:t>
            </a:r>
            <a:endParaRPr lang="zh-CN" altLang="en-US" sz="2800" b="1">
              <a:solidFill>
                <a:schemeClr val="accent2"/>
              </a:solidFill>
            </a:endParaRPr>
          </a:p>
          <a:p>
            <a:pPr>
              <a:lnSpc>
                <a:spcPct val="80000"/>
              </a:lnSpc>
            </a:pPr>
            <a:r>
              <a:rPr lang="en-US" altLang="zh-CN" sz="2800" b="1"/>
              <a:t>A.</a:t>
            </a:r>
            <a:r>
              <a:rPr lang="zh-CN" altLang="en-US" sz="2800" b="1"/>
              <a:t>想起“要它家当做什么”</a:t>
            </a:r>
            <a:endParaRPr lang="zh-CN" altLang="en-US" sz="2800" b="1"/>
          </a:p>
          <a:p>
            <a:pPr>
              <a:lnSpc>
                <a:spcPct val="80000"/>
              </a:lnSpc>
            </a:pPr>
            <a:r>
              <a:rPr lang="en-US" altLang="zh-CN" sz="2800" b="1"/>
              <a:t>B.</a:t>
            </a:r>
            <a:r>
              <a:rPr lang="zh-CN" altLang="en-US" sz="2800" b="1"/>
              <a:t>莫做“孺子牛”</a:t>
            </a:r>
            <a:endParaRPr lang="zh-CN" altLang="en-US" sz="2800" b="1"/>
          </a:p>
          <a:p>
            <a:pPr>
              <a:lnSpc>
                <a:spcPct val="80000"/>
              </a:lnSpc>
            </a:pPr>
            <a:r>
              <a:rPr lang="en-US" altLang="zh-CN" sz="2800" b="1">
                <a:solidFill>
                  <a:schemeClr val="accent2"/>
                </a:solidFill>
              </a:rPr>
              <a:t>5.</a:t>
            </a:r>
            <a:r>
              <a:rPr lang="zh-CN" altLang="en-US" sz="2800" b="1">
                <a:solidFill>
                  <a:schemeClr val="accent2"/>
                </a:solidFill>
              </a:rPr>
              <a:t>提炼要义，一题中的</a:t>
            </a:r>
            <a:endParaRPr lang="zh-CN" altLang="en-US" sz="2800" b="1">
              <a:solidFill>
                <a:schemeClr val="accent2"/>
              </a:solidFill>
            </a:endParaRPr>
          </a:p>
          <a:p>
            <a:pPr>
              <a:lnSpc>
                <a:spcPct val="80000"/>
              </a:lnSpc>
            </a:pPr>
            <a:r>
              <a:rPr lang="en-US" altLang="zh-CN" sz="2800" b="1"/>
              <a:t>A.</a:t>
            </a:r>
            <a:r>
              <a:rPr lang="zh-CN" altLang="en-US" sz="2800" b="1"/>
              <a:t>教育子孙自立自强</a:t>
            </a:r>
            <a:endParaRPr lang="zh-CN" altLang="en-US" sz="2800" b="1"/>
          </a:p>
          <a:p>
            <a:pPr>
              <a:lnSpc>
                <a:spcPct val="80000"/>
              </a:lnSpc>
            </a:pPr>
            <a:r>
              <a:rPr lang="en-US" altLang="zh-CN" sz="2800" b="1"/>
              <a:t>B.</a:t>
            </a:r>
            <a:r>
              <a:rPr lang="zh-CN" altLang="en-US" sz="2800" b="1"/>
              <a:t>比遗产更重要的</a:t>
            </a:r>
            <a:endParaRPr lang="zh-CN" altLang="en-US" sz="2800" b="1"/>
          </a:p>
          <a:p>
            <a:pPr>
              <a:lnSpc>
                <a:spcPct val="80000"/>
              </a:lnSpc>
            </a:pPr>
            <a:r>
              <a:rPr lang="en-US" altLang="zh-CN" sz="2800" b="1">
                <a:solidFill>
                  <a:schemeClr val="accent2"/>
                </a:solidFill>
              </a:rPr>
              <a:t>6.</a:t>
            </a:r>
            <a:r>
              <a:rPr lang="zh-CN" altLang="en-US" sz="2800" b="1">
                <a:solidFill>
                  <a:schemeClr val="accent2"/>
                </a:solidFill>
              </a:rPr>
              <a:t>借用名句，暗示材料</a:t>
            </a:r>
            <a:endParaRPr lang="zh-CN" altLang="en-US" sz="2800" b="1">
              <a:solidFill>
                <a:schemeClr val="accent2"/>
              </a:solidFill>
            </a:endParaRPr>
          </a:p>
          <a:p>
            <a:pPr>
              <a:lnSpc>
                <a:spcPct val="80000"/>
              </a:lnSpc>
            </a:pPr>
            <a:r>
              <a:rPr lang="en-US" altLang="zh-CN" sz="2800" b="1"/>
              <a:t>A.</a:t>
            </a:r>
            <a:r>
              <a:rPr lang="zh-CN" altLang="en-US" sz="2800" b="1"/>
              <a:t>靠天靠地靠祖宗，不算是好汉</a:t>
            </a:r>
            <a:endParaRPr lang="zh-CN" altLang="en-US" sz="2800" b="1"/>
          </a:p>
          <a:p>
            <a:pPr>
              <a:lnSpc>
                <a:spcPct val="80000"/>
              </a:lnSpc>
            </a:pPr>
            <a:r>
              <a:rPr lang="en-US" altLang="zh-CN" sz="2800" b="1"/>
              <a:t>B.</a:t>
            </a:r>
            <a:r>
              <a:rPr lang="zh-CN" altLang="en-US" sz="2800" b="1"/>
              <a:t>前车之覆，后车之鉴</a:t>
            </a:r>
            <a:endParaRPr lang="zh-CN" altLang="en-US" sz="2800" b="1"/>
          </a:p>
          <a:p>
            <a:pPr>
              <a:lnSpc>
                <a:spcPct val="80000"/>
              </a:lnSpc>
            </a:pPr>
            <a:r>
              <a:rPr lang="en-US" altLang="zh-CN" sz="2800" b="1">
                <a:solidFill>
                  <a:schemeClr val="accent2"/>
                </a:solidFill>
              </a:rPr>
              <a:t>7.</a:t>
            </a:r>
            <a:r>
              <a:rPr lang="zh-CN" altLang="en-US" sz="2800" b="1">
                <a:solidFill>
                  <a:schemeClr val="accent2"/>
                </a:solidFill>
              </a:rPr>
              <a:t>注重修辞，炼句炼字</a:t>
            </a:r>
            <a:endParaRPr lang="zh-CN" altLang="en-US" sz="2800" b="1">
              <a:solidFill>
                <a:schemeClr val="accent2"/>
              </a:solidFill>
            </a:endParaRPr>
          </a:p>
          <a:p>
            <a:pPr>
              <a:lnSpc>
                <a:spcPct val="80000"/>
              </a:lnSpc>
            </a:pPr>
            <a:r>
              <a:rPr lang="en-US" altLang="zh-CN" sz="2800" b="1"/>
              <a:t>A.</a:t>
            </a:r>
            <a:r>
              <a:rPr lang="zh-CN" altLang="en-US" sz="2800" b="1"/>
              <a:t>靠自己：生命之树常青</a:t>
            </a:r>
            <a:endParaRPr lang="zh-CN" altLang="en-US" sz="2800" b="1"/>
          </a:p>
          <a:p>
            <a:pPr>
              <a:lnSpc>
                <a:spcPct val="80000"/>
              </a:lnSpc>
            </a:pPr>
            <a:r>
              <a:rPr lang="en-US" altLang="zh-CN" sz="2800" b="1"/>
              <a:t>B.</a:t>
            </a:r>
            <a:r>
              <a:rPr lang="zh-CN" altLang="en-US" sz="2800" b="1"/>
              <a:t>自强：现代人的唯一选择</a:t>
            </a:r>
            <a:endParaRPr lang="zh-CN" altLang="en-US" sz="2800" b="1"/>
          </a:p>
        </p:txBody>
      </p:sp>
      <p:pic>
        <p:nvPicPr>
          <p:cNvPr id="6019075" name="图片 6019074" descr="七色花dh20"/>
          <p:cNvPicPr>
            <a:picLocks noChangeAspect="1"/>
          </p:cNvPicPr>
          <p:nvPr/>
        </p:nvPicPr>
        <p:blipFill>
          <a:blip r:embed="rId1"/>
          <a:stretch>
            <a:fillRect/>
          </a:stretch>
        </p:blipFill>
        <p:spPr>
          <a:xfrm>
            <a:off x="0" y="0"/>
            <a:ext cx="2160588" cy="1244600"/>
          </a:xfrm>
          <a:prstGeom prst="rect">
            <a:avLst/>
          </a:prstGeom>
          <a:noFill/>
          <a:ln w="9525">
            <a:noFill/>
          </a:ln>
        </p:spPr>
      </p:pic>
      <p:pic>
        <p:nvPicPr>
          <p:cNvPr id="6019076" name="图片 6019075" descr="七色花dh20"/>
          <p:cNvPicPr>
            <a:picLocks noChangeAspect="1"/>
          </p:cNvPicPr>
          <p:nvPr/>
        </p:nvPicPr>
        <p:blipFill>
          <a:blip r:embed="rId1"/>
          <a:stretch>
            <a:fillRect/>
          </a:stretch>
        </p:blipFill>
        <p:spPr>
          <a:xfrm>
            <a:off x="6659563" y="4797425"/>
            <a:ext cx="2160587" cy="1244600"/>
          </a:xfrm>
          <a:prstGeom prst="rect">
            <a:avLst/>
          </a:prstGeom>
          <a:noFill/>
          <a:ln w="9525">
            <a:noFill/>
          </a:ln>
        </p:spPr>
      </p:pic>
      <p:pic>
        <p:nvPicPr>
          <p:cNvPr id="6019077" name="图片 6019076" descr="界线5"/>
          <p:cNvPicPr>
            <a:picLocks noChangeAspect="1"/>
          </p:cNvPicPr>
          <p:nvPr/>
        </p:nvPicPr>
        <p:blipFill>
          <a:blip r:embed="rId2"/>
          <a:stretch>
            <a:fillRect/>
          </a:stretch>
        </p:blipFill>
        <p:spPr>
          <a:xfrm>
            <a:off x="1692275" y="6021388"/>
            <a:ext cx="5715000" cy="609600"/>
          </a:xfrm>
          <a:prstGeom prst="rect">
            <a:avLst/>
          </a:prstGeom>
          <a:noFill/>
          <a:ln w="9525">
            <a:noFill/>
          </a:ln>
        </p:spPr>
      </p:pic>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019074">
                                            <p:txEl>
                                              <p:charRg st="0" end="12"/>
                                            </p:txEl>
                                          </p:spTgt>
                                        </p:tgtEl>
                                        <p:attrNameLst>
                                          <p:attrName>style.visibility</p:attrName>
                                        </p:attrNameLst>
                                      </p:cBhvr>
                                      <p:to>
                                        <p:strVal val="visible"/>
                                      </p:to>
                                    </p:set>
                                    <p:anim calcmode="lin" valueType="num">
                                      <p:cBhvr additive="base">
                                        <p:cTn id="7" dur="500" fill="hold"/>
                                        <p:tgtEl>
                                          <p:spTgt spid="6019074">
                                            <p:txEl>
                                              <p:charRg st="0" end="1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019074">
                                            <p:txEl>
                                              <p:charRg st="0" end="1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019074">
                                            <p:txEl>
                                              <p:charRg st="12" end="26"/>
                                            </p:txEl>
                                          </p:spTgt>
                                        </p:tgtEl>
                                        <p:attrNameLst>
                                          <p:attrName>style.visibility</p:attrName>
                                        </p:attrNameLst>
                                      </p:cBhvr>
                                      <p:to>
                                        <p:strVal val="visible"/>
                                      </p:to>
                                    </p:set>
                                    <p:anim calcmode="lin" valueType="num">
                                      <p:cBhvr additive="base">
                                        <p:cTn id="13" dur="500" fill="hold"/>
                                        <p:tgtEl>
                                          <p:spTgt spid="6019074">
                                            <p:txEl>
                                              <p:charRg st="12" end="26"/>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019074">
                                            <p:txEl>
                                              <p:charRg st="12" end="26"/>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6019074">
                                            <p:txEl>
                                              <p:charRg st="26" end="36"/>
                                            </p:txEl>
                                          </p:spTgt>
                                        </p:tgtEl>
                                        <p:attrNameLst>
                                          <p:attrName>style.visibility</p:attrName>
                                        </p:attrNameLst>
                                      </p:cBhvr>
                                      <p:to>
                                        <p:strVal val="visible"/>
                                      </p:to>
                                    </p:set>
                                    <p:anim calcmode="lin" valueType="num">
                                      <p:cBhvr additive="base">
                                        <p:cTn id="19" dur="500" fill="hold"/>
                                        <p:tgtEl>
                                          <p:spTgt spid="6019074">
                                            <p:txEl>
                                              <p:charRg st="26" end="36"/>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6019074">
                                            <p:txEl>
                                              <p:charRg st="26" end="36"/>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019074">
                                            <p:txEl>
                                              <p:charRg st="36" end="48"/>
                                            </p:txEl>
                                          </p:spTgt>
                                        </p:tgtEl>
                                        <p:attrNameLst>
                                          <p:attrName>style.visibility</p:attrName>
                                        </p:attrNameLst>
                                      </p:cBhvr>
                                      <p:to>
                                        <p:strVal val="visible"/>
                                      </p:to>
                                    </p:set>
                                    <p:anim calcmode="lin" valueType="num">
                                      <p:cBhvr additive="base">
                                        <p:cTn id="25" dur="500" fill="hold"/>
                                        <p:tgtEl>
                                          <p:spTgt spid="6019074">
                                            <p:txEl>
                                              <p:charRg st="36" end="4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019074">
                                            <p:txEl>
                                              <p:charRg st="36" end="48"/>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 fill="hold" grpId="0" nodeType="clickEffect">
                                  <p:stCondLst>
                                    <p:cond delay="0"/>
                                  </p:stCondLst>
                                  <p:childTnLst>
                                    <p:set>
                                      <p:cBhvr>
                                        <p:cTn id="30" dur="1" fill="hold">
                                          <p:stCondLst>
                                            <p:cond delay="0"/>
                                          </p:stCondLst>
                                        </p:cTn>
                                        <p:tgtEl>
                                          <p:spTgt spid="6019074">
                                            <p:txEl>
                                              <p:charRg st="48" end="59"/>
                                            </p:txEl>
                                          </p:spTgt>
                                        </p:tgtEl>
                                        <p:attrNameLst>
                                          <p:attrName>style.visibility</p:attrName>
                                        </p:attrNameLst>
                                      </p:cBhvr>
                                      <p:to>
                                        <p:strVal val="visible"/>
                                      </p:to>
                                    </p:set>
                                    <p:anim calcmode="lin" valueType="num">
                                      <p:cBhvr additive="base">
                                        <p:cTn id="31" dur="500" fill="hold"/>
                                        <p:tgtEl>
                                          <p:spTgt spid="6019074">
                                            <p:txEl>
                                              <p:charRg st="48" end="5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019074">
                                            <p:txEl>
                                              <p:charRg st="48" end="59"/>
                                            </p:txEl>
                                          </p:spTgt>
                                        </p:tgtEl>
                                        <p:attrNameLst>
                                          <p:attrName>ppt_y</p:attrName>
                                        </p:attrNameLst>
                                      </p:cBhvr>
                                      <p:tavLst>
                                        <p:tav tm="0">
                                          <p:val>
                                            <p:strVal val="0-#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6019074">
                                            <p:txEl>
                                              <p:charRg st="59" end="69"/>
                                            </p:txEl>
                                          </p:spTgt>
                                        </p:tgtEl>
                                        <p:attrNameLst>
                                          <p:attrName>style.visibility</p:attrName>
                                        </p:attrNameLst>
                                      </p:cBhvr>
                                      <p:to>
                                        <p:strVal val="visible"/>
                                      </p:to>
                                    </p:set>
                                    <p:anim calcmode="lin" valueType="num">
                                      <p:cBhvr additive="base">
                                        <p:cTn id="37" dur="500" fill="hold"/>
                                        <p:tgtEl>
                                          <p:spTgt spid="6019074">
                                            <p:txEl>
                                              <p:charRg st="59" end="69"/>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6019074">
                                            <p:txEl>
                                              <p:charRg st="59" end="69"/>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6019074">
                                            <p:txEl>
                                              <p:charRg st="69" end="81"/>
                                            </p:txEl>
                                          </p:spTgt>
                                        </p:tgtEl>
                                        <p:attrNameLst>
                                          <p:attrName>style.visibility</p:attrName>
                                        </p:attrNameLst>
                                      </p:cBhvr>
                                      <p:to>
                                        <p:strVal val="visible"/>
                                      </p:to>
                                    </p:set>
                                    <p:anim calcmode="lin" valueType="num">
                                      <p:cBhvr additive="base">
                                        <p:cTn id="43" dur="500" fill="hold"/>
                                        <p:tgtEl>
                                          <p:spTgt spid="6019074">
                                            <p:txEl>
                                              <p:charRg st="69" end="8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6019074">
                                            <p:txEl>
                                              <p:charRg st="69" end="8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6" fill="hold" grpId="0" nodeType="clickEffect">
                                  <p:stCondLst>
                                    <p:cond delay="0"/>
                                  </p:stCondLst>
                                  <p:childTnLst>
                                    <p:set>
                                      <p:cBhvr>
                                        <p:cTn id="48" dur="1" fill="hold">
                                          <p:stCondLst>
                                            <p:cond delay="0"/>
                                          </p:stCondLst>
                                        </p:cTn>
                                        <p:tgtEl>
                                          <p:spTgt spid="6019074">
                                            <p:txEl>
                                              <p:charRg st="81" end="97"/>
                                            </p:txEl>
                                          </p:spTgt>
                                        </p:tgtEl>
                                        <p:attrNameLst>
                                          <p:attrName>style.visibility</p:attrName>
                                        </p:attrNameLst>
                                      </p:cBhvr>
                                      <p:to>
                                        <p:strVal val="visible"/>
                                      </p:to>
                                    </p:set>
                                    <p:anim calcmode="lin" valueType="num">
                                      <p:cBhvr additive="base">
                                        <p:cTn id="49" dur="500" fill="hold"/>
                                        <p:tgtEl>
                                          <p:spTgt spid="6019074">
                                            <p:txEl>
                                              <p:charRg st="81" end="97"/>
                                            </p:txEl>
                                          </p:spTgt>
                                        </p:tgtEl>
                                        <p:attrNameLst>
                                          <p:attrName>ppt_x</p:attrName>
                                        </p:attrNameLst>
                                      </p:cBhvr>
                                      <p:tavLst>
                                        <p:tav tm="0">
                                          <p:val>
                                            <p:strVal val="1+#ppt_w/2"/>
                                          </p:val>
                                        </p:tav>
                                        <p:tav tm="100000">
                                          <p:val>
                                            <p:strVal val="#ppt_x"/>
                                          </p:val>
                                        </p:tav>
                                      </p:tavLst>
                                    </p:anim>
                                    <p:anim calcmode="lin" valueType="num">
                                      <p:cBhvr additive="base">
                                        <p:cTn id="50" dur="500" fill="hold"/>
                                        <p:tgtEl>
                                          <p:spTgt spid="6019074">
                                            <p:txEl>
                                              <p:charRg st="81" end="9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9" fill="hold" grpId="0" nodeType="clickEffect">
                                  <p:stCondLst>
                                    <p:cond delay="0"/>
                                  </p:stCondLst>
                                  <p:childTnLst>
                                    <p:set>
                                      <p:cBhvr>
                                        <p:cTn id="54" dur="1" fill="hold">
                                          <p:stCondLst>
                                            <p:cond delay="0"/>
                                          </p:stCondLst>
                                        </p:cTn>
                                        <p:tgtEl>
                                          <p:spTgt spid="6019074">
                                            <p:txEl>
                                              <p:charRg st="97" end="109"/>
                                            </p:txEl>
                                          </p:spTgt>
                                        </p:tgtEl>
                                        <p:attrNameLst>
                                          <p:attrName>style.visibility</p:attrName>
                                        </p:attrNameLst>
                                      </p:cBhvr>
                                      <p:to>
                                        <p:strVal val="visible"/>
                                      </p:to>
                                    </p:set>
                                    <p:anim calcmode="lin" valueType="num">
                                      <p:cBhvr additive="base">
                                        <p:cTn id="55" dur="500" fill="hold"/>
                                        <p:tgtEl>
                                          <p:spTgt spid="6019074">
                                            <p:txEl>
                                              <p:charRg st="97" end="109"/>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6019074">
                                            <p:txEl>
                                              <p:charRg st="97" end="109"/>
                                            </p:txEl>
                                          </p:spTgt>
                                        </p:tgtEl>
                                        <p:attrNameLst>
                                          <p:attrName>ppt_y</p:attrName>
                                        </p:attrNameLst>
                                      </p:cBhvr>
                                      <p:tavLst>
                                        <p:tav tm="0">
                                          <p:val>
                                            <p:strVal val="0-#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6019074">
                                            <p:txEl>
                                              <p:charRg st="109" end="121"/>
                                            </p:txEl>
                                          </p:spTgt>
                                        </p:tgtEl>
                                        <p:attrNameLst>
                                          <p:attrName>style.visibility</p:attrName>
                                        </p:attrNameLst>
                                      </p:cBhvr>
                                      <p:to>
                                        <p:strVal val="visible"/>
                                      </p:to>
                                    </p:set>
                                    <p:anim calcmode="lin" valueType="num">
                                      <p:cBhvr additive="base">
                                        <p:cTn id="61" dur="500" fill="hold"/>
                                        <p:tgtEl>
                                          <p:spTgt spid="6019074">
                                            <p:txEl>
                                              <p:charRg st="109" end="12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6019074">
                                            <p:txEl>
                                              <p:charRg st="109" end="12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3" fill="hold" grpId="0" nodeType="clickEffect">
                                  <p:stCondLst>
                                    <p:cond delay="0"/>
                                  </p:stCondLst>
                                  <p:childTnLst>
                                    <p:set>
                                      <p:cBhvr>
                                        <p:cTn id="66" dur="1" fill="hold">
                                          <p:stCondLst>
                                            <p:cond delay="0"/>
                                          </p:stCondLst>
                                        </p:cTn>
                                        <p:tgtEl>
                                          <p:spTgt spid="6019074">
                                            <p:txEl>
                                              <p:charRg st="121" end="134"/>
                                            </p:txEl>
                                          </p:spTgt>
                                        </p:tgtEl>
                                        <p:attrNameLst>
                                          <p:attrName>style.visibility</p:attrName>
                                        </p:attrNameLst>
                                      </p:cBhvr>
                                      <p:to>
                                        <p:strVal val="visible"/>
                                      </p:to>
                                    </p:set>
                                    <p:anim calcmode="lin" valueType="num">
                                      <p:cBhvr additive="base">
                                        <p:cTn id="67" dur="500" fill="hold"/>
                                        <p:tgtEl>
                                          <p:spTgt spid="6019074">
                                            <p:txEl>
                                              <p:charRg st="121" end="134"/>
                                            </p:txEl>
                                          </p:spTgt>
                                        </p:tgtEl>
                                        <p:attrNameLst>
                                          <p:attrName>ppt_x</p:attrName>
                                        </p:attrNameLst>
                                      </p:cBhvr>
                                      <p:tavLst>
                                        <p:tav tm="0">
                                          <p:val>
                                            <p:strVal val="1+#ppt_w/2"/>
                                          </p:val>
                                        </p:tav>
                                        <p:tav tm="100000">
                                          <p:val>
                                            <p:strVal val="#ppt_x"/>
                                          </p:val>
                                        </p:tav>
                                      </p:tavLst>
                                    </p:anim>
                                    <p:anim calcmode="lin" valueType="num">
                                      <p:cBhvr additive="base">
                                        <p:cTn id="68" dur="500" fill="hold"/>
                                        <p:tgtEl>
                                          <p:spTgt spid="6019074">
                                            <p:txEl>
                                              <p:charRg st="121" end="134"/>
                                            </p:txEl>
                                          </p:spTgt>
                                        </p:tgtEl>
                                        <p:attrNameLst>
                                          <p:attrName>ppt_y</p:attrName>
                                        </p:attrNameLst>
                                      </p:cBhvr>
                                      <p:tavLst>
                                        <p:tav tm="0">
                                          <p:val>
                                            <p:strVal val="0-#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6019074">
                                            <p:txEl>
                                              <p:charRg st="134" end="148"/>
                                            </p:txEl>
                                          </p:spTgt>
                                        </p:tgtEl>
                                        <p:attrNameLst>
                                          <p:attrName>style.visibility</p:attrName>
                                        </p:attrNameLst>
                                      </p:cBhvr>
                                      <p:to>
                                        <p:strVal val="visible"/>
                                      </p:to>
                                    </p:set>
                                    <p:anim calcmode="lin" valueType="num">
                                      <p:cBhvr additive="base">
                                        <p:cTn id="73" dur="500" fill="hold"/>
                                        <p:tgtEl>
                                          <p:spTgt spid="6019074">
                                            <p:txEl>
                                              <p:charRg st="134" end="148"/>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6019074">
                                            <p:txEl>
                                              <p:charRg st="134" end="14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19074" grpId="0" build="p"/>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20098" name="文本占位符 6020097"/>
          <p:cNvSpPr>
            <a:spLocks noGrp="1"/>
          </p:cNvSpPr>
          <p:nvPr>
            <p:ph type="body" idx="1"/>
          </p:nvPr>
        </p:nvSpPr>
        <p:spPr>
          <a:xfrm>
            <a:off x="1835150" y="1268413"/>
            <a:ext cx="5761038" cy="4537075"/>
          </a:xfrm>
        </p:spPr>
        <p:txBody>
          <a:bodyPr/>
          <a:p>
            <a:pPr>
              <a:lnSpc>
                <a:spcPct val="90000"/>
              </a:lnSpc>
              <a:spcBef>
                <a:spcPct val="0"/>
              </a:spcBef>
              <a:buNone/>
            </a:pPr>
            <a:r>
              <a:rPr lang="en-US" altLang="zh-CN" sz="4000" b="1">
                <a:solidFill>
                  <a:schemeClr val="accent2"/>
                </a:solidFill>
              </a:rPr>
              <a:t>         </a:t>
            </a:r>
            <a:r>
              <a:rPr lang="zh-CN" altLang="en-US" sz="4000" b="1">
                <a:solidFill>
                  <a:schemeClr val="accent2"/>
                </a:solidFill>
              </a:rPr>
              <a:t>优秀拟题</a:t>
            </a:r>
            <a:endParaRPr lang="zh-CN" altLang="en-US" sz="4000" b="1">
              <a:solidFill>
                <a:schemeClr val="accent2"/>
              </a:solidFill>
            </a:endParaRPr>
          </a:p>
          <a:p>
            <a:pPr>
              <a:lnSpc>
                <a:spcPct val="90000"/>
              </a:lnSpc>
              <a:spcBef>
                <a:spcPct val="0"/>
              </a:spcBef>
              <a:buNone/>
            </a:pPr>
            <a:endParaRPr lang="zh-CN" altLang="en-US" sz="4000" b="1"/>
          </a:p>
          <a:p>
            <a:pPr>
              <a:lnSpc>
                <a:spcPct val="90000"/>
              </a:lnSpc>
              <a:spcBef>
                <a:spcPct val="0"/>
              </a:spcBef>
              <a:buNone/>
            </a:pPr>
            <a:r>
              <a:rPr lang="en-US" altLang="zh-CN" sz="2800" b="1"/>
              <a:t>1.</a:t>
            </a:r>
            <a:r>
              <a:rPr lang="zh-CN" altLang="en-US" sz="2800" b="1"/>
              <a:t>本领比馈赠更重要</a:t>
            </a:r>
            <a:endParaRPr lang="zh-CN" altLang="en-US" sz="2800" b="1"/>
          </a:p>
          <a:p>
            <a:pPr>
              <a:lnSpc>
                <a:spcPct val="90000"/>
              </a:lnSpc>
              <a:spcBef>
                <a:spcPct val="0"/>
              </a:spcBef>
              <a:buNone/>
            </a:pPr>
            <a:r>
              <a:rPr lang="zh-CN" altLang="en-US" sz="2800" b="1"/>
              <a:t>                              </a:t>
            </a:r>
            <a:endParaRPr lang="zh-CN" altLang="en-US" sz="2800" b="1"/>
          </a:p>
          <a:p>
            <a:pPr>
              <a:lnSpc>
                <a:spcPct val="90000"/>
              </a:lnSpc>
              <a:spcBef>
                <a:spcPct val="0"/>
              </a:spcBef>
              <a:buNone/>
            </a:pPr>
            <a:r>
              <a:rPr lang="en-US" altLang="zh-CN" sz="2800" b="1"/>
              <a:t>2.</a:t>
            </a:r>
            <a:r>
              <a:rPr lang="zh-CN" altLang="en-US" sz="2800" b="1"/>
              <a:t>让孩子们尽量多地独立</a:t>
            </a:r>
            <a:endParaRPr lang="zh-CN" altLang="en-US" sz="2800" b="1"/>
          </a:p>
          <a:p>
            <a:pPr>
              <a:lnSpc>
                <a:spcPct val="90000"/>
              </a:lnSpc>
              <a:spcBef>
                <a:spcPct val="0"/>
              </a:spcBef>
              <a:buNone/>
            </a:pPr>
            <a:endParaRPr lang="zh-CN" altLang="en-US" sz="2800" b="1"/>
          </a:p>
          <a:p>
            <a:pPr>
              <a:lnSpc>
                <a:spcPct val="90000"/>
              </a:lnSpc>
              <a:spcBef>
                <a:spcPct val="0"/>
              </a:spcBef>
              <a:buNone/>
            </a:pPr>
            <a:r>
              <a:rPr lang="en-US" altLang="zh-CN" sz="2800" b="1"/>
              <a:t>3.</a:t>
            </a:r>
            <a:r>
              <a:rPr lang="zh-CN" altLang="en-US" sz="2800" b="1"/>
              <a:t>创业艰难，守业更难</a:t>
            </a:r>
            <a:endParaRPr lang="zh-CN" altLang="en-US" sz="2800" b="1"/>
          </a:p>
          <a:p>
            <a:pPr>
              <a:lnSpc>
                <a:spcPct val="90000"/>
              </a:lnSpc>
              <a:spcBef>
                <a:spcPct val="0"/>
              </a:spcBef>
              <a:buNone/>
            </a:pPr>
            <a:endParaRPr lang="zh-CN" altLang="en-US" sz="2800" b="1"/>
          </a:p>
          <a:p>
            <a:pPr>
              <a:lnSpc>
                <a:spcPct val="90000"/>
              </a:lnSpc>
              <a:spcBef>
                <a:spcPct val="0"/>
              </a:spcBef>
              <a:buNone/>
            </a:pPr>
            <a:r>
              <a:rPr lang="en-US" altLang="zh-CN" sz="2800" b="1"/>
              <a:t>4.</a:t>
            </a:r>
            <a:r>
              <a:rPr lang="zh-CN" altLang="en-US" sz="2800" b="1"/>
              <a:t>学会靠自己</a:t>
            </a:r>
            <a:endParaRPr lang="zh-CN" altLang="en-US" sz="2800" b="1"/>
          </a:p>
          <a:p>
            <a:pPr>
              <a:lnSpc>
                <a:spcPct val="90000"/>
              </a:lnSpc>
              <a:spcBef>
                <a:spcPct val="0"/>
              </a:spcBef>
              <a:buNone/>
            </a:pPr>
            <a:endParaRPr lang="zh-CN" altLang="en-US" sz="2800" b="1"/>
          </a:p>
          <a:p>
            <a:pPr>
              <a:lnSpc>
                <a:spcPct val="90000"/>
              </a:lnSpc>
              <a:spcBef>
                <a:spcPct val="0"/>
              </a:spcBef>
              <a:buNone/>
            </a:pPr>
            <a:r>
              <a:rPr lang="en-US" altLang="zh-CN" sz="2800" b="1"/>
              <a:t>5.</a:t>
            </a:r>
            <a:r>
              <a:rPr lang="zh-CN" altLang="en-US" sz="2800" b="1"/>
              <a:t>培养自立是对孩子最好的爱</a:t>
            </a:r>
            <a:endParaRPr lang="zh-CN" altLang="en-US" sz="2800" b="1"/>
          </a:p>
          <a:p>
            <a:pPr>
              <a:lnSpc>
                <a:spcPct val="90000"/>
              </a:lnSpc>
              <a:spcBef>
                <a:spcPct val="0"/>
              </a:spcBef>
              <a:buNone/>
            </a:pPr>
            <a:endParaRPr lang="zh-CN" altLang="en-US" sz="2800"/>
          </a:p>
        </p:txBody>
      </p:sp>
      <p:sp>
        <p:nvSpPr>
          <p:cNvPr id="6020099" name="矩形 6020098"/>
          <p:cNvSpPr/>
          <p:nvPr/>
        </p:nvSpPr>
        <p:spPr>
          <a:xfrm>
            <a:off x="1938338" y="3309938"/>
            <a:ext cx="9144000" cy="0"/>
          </a:xfrm>
          <a:prstGeom prst="rect">
            <a:avLst/>
          </a:prstGeom>
          <a:noFill/>
          <a:ln w="9525">
            <a:noFill/>
          </a:ln>
        </p:spPr>
        <p:txBody>
          <a:bodyPr/>
          <a:p>
            <a:endParaRPr lang="zh-CN" altLang="en-US"/>
          </a:p>
        </p:txBody>
      </p:sp>
      <p:sp>
        <p:nvSpPr>
          <p:cNvPr id="6020100" name="矩形 6020099"/>
          <p:cNvSpPr/>
          <p:nvPr/>
        </p:nvSpPr>
        <p:spPr>
          <a:xfrm>
            <a:off x="1938338" y="3309938"/>
            <a:ext cx="9144000" cy="0"/>
          </a:xfrm>
          <a:prstGeom prst="rect">
            <a:avLst/>
          </a:prstGeom>
          <a:noFill/>
          <a:ln w="9525">
            <a:noFill/>
          </a:ln>
        </p:spPr>
        <p:txBody>
          <a:bodyPr/>
          <a:p>
            <a:endParaRPr lang="zh-CN" altLang="en-US"/>
          </a:p>
        </p:txBody>
      </p:sp>
      <p:pic>
        <p:nvPicPr>
          <p:cNvPr id="6020101" name="图片 6020100" descr="b_flor084"/>
          <p:cNvPicPr>
            <a:picLocks noChangeAspect="1"/>
          </p:cNvPicPr>
          <p:nvPr/>
        </p:nvPicPr>
        <p:blipFill>
          <a:blip r:embed="rId1"/>
          <a:stretch>
            <a:fillRect/>
          </a:stretch>
        </p:blipFill>
        <p:spPr>
          <a:xfrm>
            <a:off x="304800" y="609600"/>
            <a:ext cx="4079875" cy="685800"/>
          </a:xfrm>
          <a:prstGeom prst="rect">
            <a:avLst/>
          </a:prstGeom>
          <a:noFill/>
          <a:ln w="9525">
            <a:noFill/>
          </a:ln>
        </p:spPr>
      </p:pic>
      <p:pic>
        <p:nvPicPr>
          <p:cNvPr id="6020102" name="图片 6020101" descr="b_flor084"/>
          <p:cNvPicPr>
            <a:picLocks noChangeAspect="1"/>
          </p:cNvPicPr>
          <p:nvPr/>
        </p:nvPicPr>
        <p:blipFill>
          <a:blip r:embed="rId1"/>
          <a:stretch>
            <a:fillRect/>
          </a:stretch>
        </p:blipFill>
        <p:spPr>
          <a:xfrm>
            <a:off x="4267200" y="6172200"/>
            <a:ext cx="4079875" cy="685800"/>
          </a:xfrm>
          <a:prstGeom prst="rect">
            <a:avLst/>
          </a:prstGeom>
          <a:noFill/>
          <a:ln w="9525">
            <a:noFill/>
          </a:ln>
        </p:spPr>
      </p:pic>
      <p:pic>
        <p:nvPicPr>
          <p:cNvPr id="6020103" name="图片 6020102" descr="七色花dh20"/>
          <p:cNvPicPr>
            <a:picLocks noChangeAspect="1"/>
          </p:cNvPicPr>
          <p:nvPr/>
        </p:nvPicPr>
        <p:blipFill>
          <a:blip r:embed="rId2"/>
          <a:stretch>
            <a:fillRect/>
          </a:stretch>
        </p:blipFill>
        <p:spPr>
          <a:xfrm>
            <a:off x="6588125" y="836613"/>
            <a:ext cx="2160588" cy="1244600"/>
          </a:xfrm>
          <a:prstGeom prst="rect">
            <a:avLst/>
          </a:prstGeom>
          <a:noFill/>
          <a:ln w="9525">
            <a:noFill/>
          </a:ln>
        </p:spPr>
      </p:pic>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020098">
                                            <p:txEl>
                                              <p:charRg st="0" end="14"/>
                                            </p:txEl>
                                          </p:spTgt>
                                        </p:tgtEl>
                                        <p:attrNameLst>
                                          <p:attrName>style.visibility</p:attrName>
                                        </p:attrNameLst>
                                      </p:cBhvr>
                                      <p:to>
                                        <p:strVal val="visible"/>
                                      </p:to>
                                    </p:set>
                                    <p:anim calcmode="lin" valueType="num">
                                      <p:cBhvr additive="base">
                                        <p:cTn id="7" dur="500" fill="hold"/>
                                        <p:tgtEl>
                                          <p:spTgt spid="6020098">
                                            <p:txEl>
                                              <p:charRg st="0" end="1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020098">
                                            <p:txEl>
                                              <p:charRg st="0" end="14"/>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6020098">
                                            <p:txEl>
                                              <p:charRg st="15" end="26"/>
                                            </p:txEl>
                                          </p:spTgt>
                                        </p:tgtEl>
                                        <p:attrNameLst>
                                          <p:attrName>style.visibility</p:attrName>
                                        </p:attrNameLst>
                                      </p:cBhvr>
                                      <p:to>
                                        <p:strVal val="visible"/>
                                      </p:to>
                                    </p:set>
                                    <p:animEffect transition="in" filter="fade">
                                      <p:cBhvr>
                                        <p:cTn id="13" dur="2000"/>
                                        <p:tgtEl>
                                          <p:spTgt spid="6020098">
                                            <p:txEl>
                                              <p:charRg st="15" end="26"/>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1" presetClass="entr" presetSubtype="0" fill="hold" nodeType="clickEffect">
                                  <p:stCondLst>
                                    <p:cond delay="0"/>
                                  </p:stCondLst>
                                  <p:iterate type="lt">
                                    <p:tmPct val="5000"/>
                                  </p:iterate>
                                  <p:childTnLst>
                                    <p:set>
                                      <p:cBhvr>
                                        <p:cTn id="17" dur="1" fill="hold">
                                          <p:stCondLst>
                                            <p:cond delay="0"/>
                                          </p:stCondLst>
                                        </p:cTn>
                                        <p:tgtEl>
                                          <p:spTgt spid="6020098">
                                            <p:txEl>
                                              <p:charRg st="57" end="70"/>
                                            </p:txEl>
                                          </p:spTgt>
                                        </p:tgtEl>
                                        <p:attrNameLst>
                                          <p:attrName>style.visibility</p:attrName>
                                        </p:attrNameLst>
                                      </p:cBhvr>
                                      <p:to>
                                        <p:strVal val="visible"/>
                                      </p:to>
                                    </p:set>
                                    <p:anim calcmode="lin" valueType="num">
                                      <p:cBhvr>
                                        <p:cTn id="18" dur="1000" fill="hold"/>
                                        <p:tgtEl>
                                          <p:spTgt spid="6020098">
                                            <p:txEl>
                                              <p:charRg st="57" end="70"/>
                                            </p:txEl>
                                          </p:spTgt>
                                        </p:tgtEl>
                                        <p:attrNameLst>
                                          <p:attrName>ppt_w</p:attrName>
                                        </p:attrNameLst>
                                      </p:cBhvr>
                                      <p:tavLst>
                                        <p:tav tm="0">
                                          <p:val>
                                            <p:fltVal val="0.000000"/>
                                          </p:val>
                                        </p:tav>
                                        <p:tav tm="100000">
                                          <p:val>
                                            <p:strVal val="#ppt_w"/>
                                          </p:val>
                                        </p:tav>
                                      </p:tavLst>
                                    </p:anim>
                                    <p:anim calcmode="lin" valueType="num">
                                      <p:cBhvr>
                                        <p:cTn id="19" dur="1000" fill="hold"/>
                                        <p:tgtEl>
                                          <p:spTgt spid="6020098">
                                            <p:txEl>
                                              <p:charRg st="57" end="70"/>
                                            </p:txEl>
                                          </p:spTgt>
                                        </p:tgtEl>
                                        <p:attrNameLst>
                                          <p:attrName>ppt_h</p:attrName>
                                        </p:attrNameLst>
                                      </p:cBhvr>
                                      <p:tavLst>
                                        <p:tav tm="0">
                                          <p:val>
                                            <p:fltVal val="0.000000"/>
                                          </p:val>
                                        </p:tav>
                                        <p:tav tm="100000">
                                          <p:val>
                                            <p:strVal val="#ppt_h"/>
                                          </p:val>
                                        </p:tav>
                                      </p:tavLst>
                                    </p:anim>
                                    <p:anim calcmode="lin" valueType="num">
                                      <p:cBhvr>
                                        <p:cTn id="20" dur="1000" fill="hold"/>
                                        <p:tgtEl>
                                          <p:spTgt spid="6020098">
                                            <p:txEl>
                                              <p:charRg st="57" end="70"/>
                                            </p:txEl>
                                          </p:spTgt>
                                        </p:tgtEl>
                                        <p:attrNameLst>
                                          <p:attrName>style.rotation</p:attrName>
                                        </p:attrNameLst>
                                      </p:cBhvr>
                                      <p:tavLst>
                                        <p:tav tm="0">
                                          <p:val>
                                            <p:fltVal val="90.000000"/>
                                          </p:val>
                                        </p:tav>
                                        <p:tav tm="100000">
                                          <p:val>
                                            <p:fltVal val="0.000000"/>
                                          </p:val>
                                        </p:tav>
                                      </p:tavLst>
                                    </p:anim>
                                    <p:animEffect transition="in" filter="fade">
                                      <p:cBhvr>
                                        <p:cTn id="21" dur="1000"/>
                                        <p:tgtEl>
                                          <p:spTgt spid="6020098">
                                            <p:txEl>
                                              <p:charRg st="57" end="7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nodeType="clickEffect">
                                  <p:stCondLst>
                                    <p:cond delay="0"/>
                                  </p:stCondLst>
                                  <p:childTnLst>
                                    <p:set>
                                      <p:cBhvr>
                                        <p:cTn id="25" dur="1" fill="hold">
                                          <p:stCondLst>
                                            <p:cond delay="0"/>
                                          </p:stCondLst>
                                        </p:cTn>
                                        <p:tgtEl>
                                          <p:spTgt spid="6020098">
                                            <p:txEl>
                                              <p:charRg st="71" end="83"/>
                                            </p:txEl>
                                          </p:spTgt>
                                        </p:tgtEl>
                                        <p:attrNameLst>
                                          <p:attrName>style.visibility</p:attrName>
                                        </p:attrNameLst>
                                      </p:cBhvr>
                                      <p:to>
                                        <p:strVal val="visible"/>
                                      </p:to>
                                    </p:set>
                                    <p:anim calcmode="lin" valueType="num">
                                      <p:cBhvr>
                                        <p:cTn id="26" dur="500" fill="hold"/>
                                        <p:tgtEl>
                                          <p:spTgt spid="6020098">
                                            <p:txEl>
                                              <p:charRg st="71" end="83"/>
                                            </p:txEl>
                                          </p:spTgt>
                                        </p:tgtEl>
                                        <p:attrNameLst>
                                          <p:attrName>ppt_w</p:attrName>
                                        </p:attrNameLst>
                                      </p:cBhvr>
                                      <p:tavLst>
                                        <p:tav tm="0">
                                          <p:val>
                                            <p:fltVal val="0.000000"/>
                                          </p:val>
                                        </p:tav>
                                        <p:tav tm="100000">
                                          <p:val>
                                            <p:strVal val="#ppt_w"/>
                                          </p:val>
                                        </p:tav>
                                      </p:tavLst>
                                    </p:anim>
                                    <p:anim calcmode="lin" valueType="num">
                                      <p:cBhvr>
                                        <p:cTn id="27" dur="500" fill="hold"/>
                                        <p:tgtEl>
                                          <p:spTgt spid="6020098">
                                            <p:txEl>
                                              <p:charRg st="71" end="83"/>
                                            </p:txEl>
                                          </p:spTgt>
                                        </p:tgtEl>
                                        <p:attrNameLst>
                                          <p:attrName>ppt_h</p:attrName>
                                        </p:attrNameLst>
                                      </p:cBhvr>
                                      <p:tavLst>
                                        <p:tav tm="0">
                                          <p:val>
                                            <p:fltVal val="0.000000"/>
                                          </p:val>
                                        </p:tav>
                                        <p:tav tm="100000">
                                          <p:val>
                                            <p:strVal val="#ppt_h"/>
                                          </p:val>
                                        </p:tav>
                                      </p:tavLst>
                                    </p:anim>
                                    <p:animEffect transition="in" filter="fade">
                                      <p:cBhvr>
                                        <p:cTn id="28" dur="500"/>
                                        <p:tgtEl>
                                          <p:spTgt spid="6020098">
                                            <p:txEl>
                                              <p:charRg st="71" end="8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 presetClass="entr" presetSubtype="10" fill="hold" nodeType="clickEffect">
                                  <p:stCondLst>
                                    <p:cond delay="0"/>
                                  </p:stCondLst>
                                  <p:childTnLst>
                                    <p:set>
                                      <p:cBhvr>
                                        <p:cTn id="32" dur="1" fill="hold">
                                          <p:stCondLst>
                                            <p:cond delay="0"/>
                                          </p:stCondLst>
                                        </p:cTn>
                                        <p:tgtEl>
                                          <p:spTgt spid="6020098">
                                            <p:txEl>
                                              <p:charRg st="84" end="92"/>
                                            </p:txEl>
                                          </p:spTgt>
                                        </p:tgtEl>
                                        <p:attrNameLst>
                                          <p:attrName>style.visibility</p:attrName>
                                        </p:attrNameLst>
                                      </p:cBhvr>
                                      <p:to>
                                        <p:strVal val="visible"/>
                                      </p:to>
                                    </p:set>
                                    <p:animEffect transition="in" filter="checkerboard(across)">
                                      <p:cBhvr>
                                        <p:cTn id="33" dur="500"/>
                                        <p:tgtEl>
                                          <p:spTgt spid="6020098">
                                            <p:txEl>
                                              <p:charRg st="84" end="9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55" presetClass="entr" presetSubtype="0" fill="hold" nodeType="clickEffect">
                                  <p:stCondLst>
                                    <p:cond delay="0"/>
                                  </p:stCondLst>
                                  <p:childTnLst>
                                    <p:set>
                                      <p:cBhvr>
                                        <p:cTn id="37" dur="1" fill="hold">
                                          <p:stCondLst>
                                            <p:cond delay="0"/>
                                          </p:stCondLst>
                                        </p:cTn>
                                        <p:tgtEl>
                                          <p:spTgt spid="6020098">
                                            <p:txEl>
                                              <p:charRg st="93" end="108"/>
                                            </p:txEl>
                                          </p:spTgt>
                                        </p:tgtEl>
                                        <p:attrNameLst>
                                          <p:attrName>style.visibility</p:attrName>
                                        </p:attrNameLst>
                                      </p:cBhvr>
                                      <p:to>
                                        <p:strVal val="visible"/>
                                      </p:to>
                                    </p:set>
                                    <p:anim calcmode="lin" valueType="num">
                                      <p:cBhvr>
                                        <p:cTn id="38" dur="1000" fill="hold"/>
                                        <p:tgtEl>
                                          <p:spTgt spid="6020098">
                                            <p:txEl>
                                              <p:charRg st="93" end="108"/>
                                            </p:txEl>
                                          </p:spTgt>
                                        </p:tgtEl>
                                        <p:attrNameLst>
                                          <p:attrName>ppt_w</p:attrName>
                                        </p:attrNameLst>
                                      </p:cBhvr>
                                      <p:tavLst>
                                        <p:tav tm="0">
                                          <p:val>
                                            <p:strVal val="#ppt_w*0.70"/>
                                          </p:val>
                                        </p:tav>
                                        <p:tav tm="100000">
                                          <p:val>
                                            <p:strVal val="#ppt_w"/>
                                          </p:val>
                                        </p:tav>
                                      </p:tavLst>
                                    </p:anim>
                                    <p:anim calcmode="lin" valueType="num">
                                      <p:cBhvr>
                                        <p:cTn id="39" dur="1000" fill="hold"/>
                                        <p:tgtEl>
                                          <p:spTgt spid="6020098">
                                            <p:txEl>
                                              <p:charRg st="93" end="108"/>
                                            </p:txEl>
                                          </p:spTgt>
                                        </p:tgtEl>
                                        <p:attrNameLst>
                                          <p:attrName>ppt_h</p:attrName>
                                        </p:attrNameLst>
                                      </p:cBhvr>
                                      <p:tavLst>
                                        <p:tav tm="0">
                                          <p:val>
                                            <p:strVal val="#ppt_h"/>
                                          </p:val>
                                        </p:tav>
                                        <p:tav tm="100000">
                                          <p:val>
                                            <p:strVal val="#ppt_h"/>
                                          </p:val>
                                        </p:tav>
                                      </p:tavLst>
                                    </p:anim>
                                    <p:animEffect transition="in" filter="fade">
                                      <p:cBhvr>
                                        <p:cTn id="40" dur="1000"/>
                                        <p:tgtEl>
                                          <p:spTgt spid="6020098">
                                            <p:txEl>
                                              <p:charRg st="93" end="10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21122" name="文本占位符 6021121"/>
          <p:cNvSpPr>
            <a:spLocks noGrp="1"/>
          </p:cNvSpPr>
          <p:nvPr>
            <p:ph type="body" idx="1"/>
          </p:nvPr>
        </p:nvSpPr>
        <p:spPr>
          <a:xfrm>
            <a:off x="611188" y="1700213"/>
            <a:ext cx="7772400" cy="4114800"/>
          </a:xfrm>
        </p:spPr>
        <p:txBody>
          <a:bodyPr/>
          <a:p>
            <a:pPr algn="just">
              <a:lnSpc>
                <a:spcPct val="90000"/>
              </a:lnSpc>
              <a:buNone/>
            </a:pPr>
            <a:r>
              <a:rPr lang="en-US" altLang="zh-CN" sz="2400" b="1">
                <a:solidFill>
                  <a:schemeClr val="tx2"/>
                </a:solidFill>
              </a:rPr>
              <a:t>              4.</a:t>
            </a:r>
            <a:r>
              <a:rPr lang="zh-CN" altLang="en-US" sz="2400" b="1">
                <a:solidFill>
                  <a:schemeClr val="tx2"/>
                </a:solidFill>
                <a:latin typeface="隶书" pitchFamily="49" charset="-122"/>
                <a:ea typeface="隶书" pitchFamily="49" charset="-122"/>
              </a:rPr>
              <a:t>新春，小爬山虎要长大了。妈妈告诉他屋顶上有美丽的风景，但要观赏到它却只能靠自己的努力，于是，小爬山虎便沿着墙壁往上攀援了。墙角的竹笋嘲笑他柔弱才疏、动作迟钝，路边的小草讽刺他胸怀野心、趋炎附势，低矮的牵牛花则羡慕他坚毅有力、能爬高墙。在太阳伯伯和风姑娘的鼓励下，小爬山虎终于爬上了墙顶。举目四望，虽然视野开阔了，可风景似乎不如想像的那样美丽，小爬山虎不免有点失望和怅惘。突然楼上一个孩子推开窗，看到葱郁的绿叶，高兴地对爷爷说：“多好的爬山虎啊，夏天我们有阴凉了。”小爬山虎听了心里甜甜的，一时百感交集，陷入了深思</a:t>
            </a:r>
            <a:r>
              <a:rPr lang="en-US" altLang="zh-CN" sz="2400" b="1">
                <a:solidFill>
                  <a:schemeClr val="tx2"/>
                </a:solidFill>
                <a:latin typeface="Arial" panose="020B0604020202020204" pitchFamily="34" charset="0"/>
                <a:ea typeface="隶书" pitchFamily="49" charset="-122"/>
              </a:rPr>
              <a:t>……</a:t>
            </a:r>
            <a:endParaRPr lang="en-US" altLang="zh-CN" sz="2400" b="1">
              <a:solidFill>
                <a:schemeClr val="tx2"/>
              </a:solidFill>
              <a:latin typeface="隶书" pitchFamily="49" charset="-122"/>
              <a:ea typeface="隶书" pitchFamily="49" charset="-122"/>
            </a:endParaRPr>
          </a:p>
          <a:p>
            <a:pPr algn="just">
              <a:lnSpc>
                <a:spcPct val="90000"/>
              </a:lnSpc>
              <a:buNone/>
            </a:pPr>
            <a:r>
              <a:rPr lang="en-US" altLang="zh-CN" sz="2400" b="1">
                <a:solidFill>
                  <a:schemeClr val="tx2"/>
                </a:solidFill>
                <a:latin typeface="隶书" pitchFamily="49" charset="-122"/>
                <a:ea typeface="隶书" pitchFamily="49" charset="-122"/>
              </a:rPr>
              <a:t>   </a:t>
            </a:r>
            <a:endParaRPr lang="en-US" altLang="zh-CN" sz="2400">
              <a:solidFill>
                <a:schemeClr val="tx2"/>
              </a:solidFill>
              <a:latin typeface="隶书" pitchFamily="49" charset="-122"/>
              <a:ea typeface="隶书" pitchFamily="49" charset="-122"/>
            </a:endParaRPr>
          </a:p>
        </p:txBody>
      </p:sp>
      <p:pic>
        <p:nvPicPr>
          <p:cNvPr id="6021123" name="图片 6021122" descr="界线5"/>
          <p:cNvPicPr>
            <a:picLocks noChangeAspect="1"/>
          </p:cNvPicPr>
          <p:nvPr/>
        </p:nvPicPr>
        <p:blipFill>
          <a:blip r:embed="rId1"/>
          <a:stretch>
            <a:fillRect/>
          </a:stretch>
        </p:blipFill>
        <p:spPr>
          <a:xfrm>
            <a:off x="1908175" y="5734050"/>
            <a:ext cx="5715000" cy="609600"/>
          </a:xfrm>
          <a:prstGeom prst="rect">
            <a:avLst/>
          </a:prstGeom>
          <a:noFill/>
          <a:ln w="9525">
            <a:noFill/>
          </a:ln>
        </p:spPr>
      </p:pic>
      <p:pic>
        <p:nvPicPr>
          <p:cNvPr id="6021124" name="图片 6021123" descr="界线5"/>
          <p:cNvPicPr>
            <a:picLocks noChangeAspect="1"/>
          </p:cNvPicPr>
          <p:nvPr/>
        </p:nvPicPr>
        <p:blipFill>
          <a:blip r:embed="rId1"/>
          <a:stretch>
            <a:fillRect/>
          </a:stretch>
        </p:blipFill>
        <p:spPr>
          <a:xfrm>
            <a:off x="1752600" y="152400"/>
            <a:ext cx="5715000" cy="609600"/>
          </a:xfrm>
          <a:prstGeom prst="rect">
            <a:avLst/>
          </a:prstGeom>
          <a:noFill/>
          <a:ln w="9525">
            <a:noFill/>
          </a:ln>
        </p:spPr>
      </p:pic>
      <p:pic>
        <p:nvPicPr>
          <p:cNvPr id="6021125" name="图片 6021124" descr="七色花dh20"/>
          <p:cNvPicPr>
            <a:picLocks noChangeAspect="1"/>
          </p:cNvPicPr>
          <p:nvPr/>
        </p:nvPicPr>
        <p:blipFill>
          <a:blip r:embed="rId2"/>
          <a:stretch>
            <a:fillRect/>
          </a:stretch>
        </p:blipFill>
        <p:spPr>
          <a:xfrm>
            <a:off x="7451725" y="260350"/>
            <a:ext cx="1512888" cy="935038"/>
          </a:xfrm>
          <a:prstGeom prst="rect">
            <a:avLst/>
          </a:prstGeom>
          <a:noFill/>
          <a:ln w="9525">
            <a:noFill/>
          </a:ln>
        </p:spPr>
      </p:pic>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6021122">
                                            <p:txEl>
                                              <p:charRg st="0" end="275"/>
                                            </p:txEl>
                                          </p:spTgt>
                                        </p:tgtEl>
                                        <p:attrNameLst>
                                          <p:attrName>style.visibility</p:attrName>
                                        </p:attrNameLst>
                                      </p:cBhvr>
                                      <p:to>
                                        <p:strVal val="visible"/>
                                      </p:to>
                                    </p:set>
                                    <p:anim calcmode="lin" valueType="num">
                                      <p:cBhvr>
                                        <p:cTn id="7" dur="1000" fill="hold"/>
                                        <p:tgtEl>
                                          <p:spTgt spid="6021122">
                                            <p:txEl>
                                              <p:charRg st="0" end="275"/>
                                            </p:txEl>
                                          </p:spTgt>
                                        </p:tgtEl>
                                        <p:attrNameLst>
                                          <p:attrName>ppt_w</p:attrName>
                                        </p:attrNameLst>
                                      </p:cBhvr>
                                      <p:tavLst>
                                        <p:tav tm="0">
                                          <p:val>
                                            <p:strVal val="#ppt_w*0.70"/>
                                          </p:val>
                                        </p:tav>
                                        <p:tav tm="100000">
                                          <p:val>
                                            <p:strVal val="#ppt_w"/>
                                          </p:val>
                                        </p:tav>
                                      </p:tavLst>
                                    </p:anim>
                                    <p:anim calcmode="lin" valueType="num">
                                      <p:cBhvr>
                                        <p:cTn id="8" dur="1000" fill="hold"/>
                                        <p:tgtEl>
                                          <p:spTgt spid="6021122">
                                            <p:txEl>
                                              <p:charRg st="0" end="275"/>
                                            </p:txEl>
                                          </p:spTgt>
                                        </p:tgtEl>
                                        <p:attrNameLst>
                                          <p:attrName>ppt_h</p:attrName>
                                        </p:attrNameLst>
                                      </p:cBhvr>
                                      <p:tavLst>
                                        <p:tav tm="0">
                                          <p:val>
                                            <p:strVal val="#ppt_h"/>
                                          </p:val>
                                        </p:tav>
                                        <p:tav tm="100000">
                                          <p:val>
                                            <p:strVal val="#ppt_h"/>
                                          </p:val>
                                        </p:tav>
                                      </p:tavLst>
                                    </p:anim>
                                    <p:animEffect transition="in" filter="fade">
                                      <p:cBhvr>
                                        <p:cTn id="9" dur="1000"/>
                                        <p:tgtEl>
                                          <p:spTgt spid="6021122">
                                            <p:txEl>
                                              <p:charRg st="0" end="27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22146" name="文本占位符 6022145"/>
          <p:cNvSpPr>
            <a:spLocks noGrp="1"/>
          </p:cNvSpPr>
          <p:nvPr>
            <p:ph type="body" idx="1"/>
          </p:nvPr>
        </p:nvSpPr>
        <p:spPr>
          <a:xfrm>
            <a:off x="1524000" y="1981200"/>
            <a:ext cx="6432550" cy="4114800"/>
          </a:xfrm>
        </p:spPr>
        <p:txBody>
          <a:bodyPr/>
          <a:p>
            <a:r>
              <a:rPr lang="zh-CN" altLang="en-US" b="1" dirty="0">
                <a:solidFill>
                  <a:schemeClr val="tx2"/>
                </a:solidFill>
                <a:latin typeface="隶书" pitchFamily="49" charset="-122"/>
                <a:ea typeface="隶书" pitchFamily="49" charset="-122"/>
              </a:rPr>
              <a:t>1．走自己的路，让别人去说吧！</a:t>
            </a:r>
            <a:endParaRPr lang="zh-CN" altLang="en-US" b="1" dirty="0">
              <a:solidFill>
                <a:schemeClr val="tx2"/>
              </a:solidFill>
              <a:latin typeface="隶书" pitchFamily="49" charset="-122"/>
              <a:ea typeface="隶书" pitchFamily="49" charset="-122"/>
            </a:endParaRPr>
          </a:p>
          <a:p>
            <a:r>
              <a:rPr lang="zh-CN" altLang="en-US" b="1" dirty="0">
                <a:solidFill>
                  <a:schemeClr val="tx2"/>
                </a:solidFill>
                <a:latin typeface="隶书" pitchFamily="49" charset="-122"/>
                <a:ea typeface="隶书" pitchFamily="49" charset="-122"/>
              </a:rPr>
              <a:t>2．快乐在于奉献</a:t>
            </a:r>
            <a:endParaRPr lang="zh-CN" altLang="en-US" b="1" dirty="0">
              <a:solidFill>
                <a:schemeClr val="tx2"/>
              </a:solidFill>
              <a:latin typeface="隶书" pitchFamily="49" charset="-122"/>
              <a:ea typeface="隶书" pitchFamily="49" charset="-122"/>
            </a:endParaRPr>
          </a:p>
          <a:p>
            <a:r>
              <a:rPr lang="zh-CN" altLang="en-US" b="1" dirty="0">
                <a:solidFill>
                  <a:schemeClr val="tx2"/>
                </a:solidFill>
                <a:latin typeface="隶书" pitchFamily="49" charset="-122"/>
                <a:ea typeface="隶书" pitchFamily="49" charset="-122"/>
              </a:rPr>
              <a:t>3．选择</a:t>
            </a:r>
            <a:endParaRPr lang="zh-CN" altLang="en-US" b="1" dirty="0">
              <a:solidFill>
                <a:schemeClr val="tx2"/>
              </a:solidFill>
              <a:latin typeface="隶书" pitchFamily="49" charset="-122"/>
              <a:ea typeface="隶书" pitchFamily="49" charset="-122"/>
            </a:endParaRPr>
          </a:p>
          <a:p>
            <a:r>
              <a:rPr lang="zh-CN" altLang="en-US" b="1" dirty="0">
                <a:solidFill>
                  <a:schemeClr val="tx2"/>
                </a:solidFill>
                <a:latin typeface="隶书" pitchFamily="49" charset="-122"/>
                <a:ea typeface="隶书" pitchFamily="49" charset="-122"/>
              </a:rPr>
              <a:t>4．失之东隅，收之桑榆</a:t>
            </a:r>
            <a:endParaRPr lang="zh-CN" altLang="en-US" b="1" dirty="0">
              <a:solidFill>
                <a:schemeClr val="tx2"/>
              </a:solidFill>
              <a:latin typeface="隶书" pitchFamily="49" charset="-122"/>
              <a:ea typeface="隶书" pitchFamily="49" charset="-122"/>
            </a:endParaRPr>
          </a:p>
          <a:p>
            <a:r>
              <a:rPr lang="zh-CN" altLang="en-US" b="1" dirty="0">
                <a:solidFill>
                  <a:schemeClr val="tx2"/>
                </a:solidFill>
                <a:latin typeface="隶书" pitchFamily="49" charset="-122"/>
                <a:ea typeface="隶书" pitchFamily="49" charset="-122"/>
              </a:rPr>
              <a:t>5．论“幸福” </a:t>
            </a:r>
            <a:endParaRPr lang="zh-CN" altLang="en-US" b="1" dirty="0">
              <a:solidFill>
                <a:schemeClr val="tx2"/>
              </a:solidFill>
              <a:latin typeface="隶书" pitchFamily="49" charset="-122"/>
              <a:ea typeface="隶书" pitchFamily="49" charset="-122"/>
            </a:endParaRPr>
          </a:p>
        </p:txBody>
      </p:sp>
      <p:pic>
        <p:nvPicPr>
          <p:cNvPr id="6022147" name="图片 6022146" descr="界线5"/>
          <p:cNvPicPr>
            <a:picLocks noChangeAspect="1"/>
          </p:cNvPicPr>
          <p:nvPr/>
        </p:nvPicPr>
        <p:blipFill>
          <a:blip r:embed="rId1"/>
          <a:stretch>
            <a:fillRect/>
          </a:stretch>
        </p:blipFill>
        <p:spPr>
          <a:xfrm>
            <a:off x="1143000" y="5105400"/>
            <a:ext cx="5715000" cy="609600"/>
          </a:xfrm>
          <a:prstGeom prst="rect">
            <a:avLst/>
          </a:prstGeom>
          <a:noFill/>
          <a:ln w="9525">
            <a:noFill/>
          </a:ln>
        </p:spPr>
      </p:pic>
      <p:pic>
        <p:nvPicPr>
          <p:cNvPr id="6022148" name="图片 6022147" descr="界线5"/>
          <p:cNvPicPr>
            <a:picLocks noChangeAspect="1"/>
          </p:cNvPicPr>
          <p:nvPr/>
        </p:nvPicPr>
        <p:blipFill>
          <a:blip r:embed="rId1"/>
          <a:stretch>
            <a:fillRect/>
          </a:stretch>
        </p:blipFill>
        <p:spPr>
          <a:xfrm>
            <a:off x="1219200" y="1143000"/>
            <a:ext cx="5715000" cy="609600"/>
          </a:xfrm>
          <a:prstGeom prst="rect">
            <a:avLst/>
          </a:prstGeom>
          <a:noFill/>
          <a:ln w="9525">
            <a:noFill/>
          </a:ln>
        </p:spPr>
      </p:pic>
      <p:sp>
        <p:nvSpPr>
          <p:cNvPr id="6022149" name="文本框 6022148"/>
          <p:cNvSpPr txBox="1"/>
          <p:nvPr/>
        </p:nvSpPr>
        <p:spPr>
          <a:xfrm>
            <a:off x="827088" y="549275"/>
            <a:ext cx="2592387" cy="579438"/>
          </a:xfrm>
          <a:prstGeom prst="rect">
            <a:avLst/>
          </a:prstGeom>
          <a:noFill/>
          <a:ln w="9525">
            <a:noFill/>
          </a:ln>
        </p:spPr>
        <p:txBody>
          <a:bodyPr>
            <a:spAutoFit/>
          </a:bodyPr>
          <a:p>
            <a:pPr>
              <a:spcBef>
                <a:spcPct val="50000"/>
              </a:spcBef>
              <a:buFont typeface="Arial" panose="020B0604020202020204" pitchFamily="34" charset="0"/>
            </a:pPr>
            <a:r>
              <a:rPr lang="zh-CN" altLang="en-US" sz="3200" b="1">
                <a:solidFill>
                  <a:srgbClr val="FF3300"/>
                </a:solidFill>
                <a:latin typeface="Times New Roman" panose="02020603050405020304" pitchFamily="18" charset="0"/>
              </a:rPr>
              <a:t>参考题目</a:t>
            </a:r>
            <a:endParaRPr lang="zh-CN" altLang="en-US" sz="3200" b="1">
              <a:solidFill>
                <a:srgbClr val="FF3300"/>
              </a:solidFill>
              <a:latin typeface="Times New Roman" panose="02020603050405020304" pitchFamily="18" charset="0"/>
            </a:endParaRPr>
          </a:p>
        </p:txBody>
      </p:sp>
      <p:pic>
        <p:nvPicPr>
          <p:cNvPr id="6022150" name="图片 6022149" descr="七色花dh20"/>
          <p:cNvPicPr>
            <a:picLocks noChangeAspect="1"/>
          </p:cNvPicPr>
          <p:nvPr/>
        </p:nvPicPr>
        <p:blipFill>
          <a:blip r:embed="rId2"/>
          <a:stretch>
            <a:fillRect/>
          </a:stretch>
        </p:blipFill>
        <p:spPr>
          <a:xfrm>
            <a:off x="6732588" y="260350"/>
            <a:ext cx="2160587" cy="1244600"/>
          </a:xfrm>
          <a:prstGeom prst="rect">
            <a:avLst/>
          </a:prstGeom>
          <a:noFill/>
          <a:ln w="9525">
            <a:noFill/>
          </a:ln>
        </p:spPr>
      </p:pic>
      <p:pic>
        <p:nvPicPr>
          <p:cNvPr id="6022151" name="图片 6022150" descr="七色花dh20"/>
          <p:cNvPicPr>
            <a:picLocks noChangeAspect="1"/>
          </p:cNvPicPr>
          <p:nvPr/>
        </p:nvPicPr>
        <p:blipFill>
          <a:blip r:embed="rId2"/>
          <a:stretch>
            <a:fillRect/>
          </a:stretch>
        </p:blipFill>
        <p:spPr>
          <a:xfrm>
            <a:off x="6732588" y="4076700"/>
            <a:ext cx="2160587" cy="1244600"/>
          </a:xfrm>
          <a:prstGeom prst="rect">
            <a:avLst/>
          </a:prstGeom>
          <a:noFill/>
          <a:ln w="9525">
            <a:noFill/>
          </a:ln>
        </p:spPr>
      </p:pic>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022149"/>
                                        </p:tgtEl>
                                        <p:attrNameLst>
                                          <p:attrName>style.visibility</p:attrName>
                                        </p:attrNameLst>
                                      </p:cBhvr>
                                      <p:to>
                                        <p:strVal val="visible"/>
                                      </p:to>
                                    </p:set>
                                    <p:anim calcmode="lin" valueType="num">
                                      <p:cBhvr additive="base">
                                        <p:cTn id="7" dur="500" fill="hold"/>
                                        <p:tgtEl>
                                          <p:spTgt spid="6022149"/>
                                        </p:tgtEl>
                                        <p:attrNameLst>
                                          <p:attrName>ppt_x</p:attrName>
                                        </p:attrNameLst>
                                      </p:cBhvr>
                                      <p:tavLst>
                                        <p:tav tm="0">
                                          <p:val>
                                            <p:strVal val="#ppt_x"/>
                                          </p:val>
                                        </p:tav>
                                        <p:tav tm="100000">
                                          <p:val>
                                            <p:strVal val="#ppt_x"/>
                                          </p:val>
                                        </p:tav>
                                      </p:tavLst>
                                    </p:anim>
                                    <p:anim calcmode="lin" valueType="num">
                                      <p:cBhvr additive="base">
                                        <p:cTn id="8" dur="500" fill="hold"/>
                                        <p:tgtEl>
                                          <p:spTgt spid="602214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5" presetClass="entr" presetSubtype="0" fill="hold" grpId="0" nodeType="clickEffect">
                                  <p:stCondLst>
                                    <p:cond delay="0"/>
                                  </p:stCondLst>
                                  <p:childTnLst>
                                    <p:set>
                                      <p:cBhvr>
                                        <p:cTn id="12" dur="1" fill="hold">
                                          <p:stCondLst>
                                            <p:cond delay="0"/>
                                          </p:stCondLst>
                                        </p:cTn>
                                        <p:tgtEl>
                                          <p:spTgt spid="6022146">
                                            <p:txEl>
                                              <p:charRg st="0" end="16"/>
                                            </p:txEl>
                                          </p:spTgt>
                                        </p:tgtEl>
                                        <p:attrNameLst>
                                          <p:attrName>style.visibility</p:attrName>
                                        </p:attrNameLst>
                                      </p:cBhvr>
                                      <p:to>
                                        <p:strVal val="visible"/>
                                      </p:to>
                                    </p:set>
                                    <p:anim calcmode="lin" valueType="num">
                                      <p:cBhvr>
                                        <p:cTn id="13" dur="1000" fill="hold"/>
                                        <p:tgtEl>
                                          <p:spTgt spid="6022146">
                                            <p:txEl>
                                              <p:charRg st="0" end="16"/>
                                            </p:txEl>
                                          </p:spTgt>
                                        </p:tgtEl>
                                        <p:attrNameLst>
                                          <p:attrName>ppt_w</p:attrName>
                                        </p:attrNameLst>
                                      </p:cBhvr>
                                      <p:tavLst>
                                        <p:tav tm="0">
                                          <p:val>
                                            <p:strVal val="#ppt_w*0.70"/>
                                          </p:val>
                                        </p:tav>
                                        <p:tav tm="100000">
                                          <p:val>
                                            <p:strVal val="#ppt_w"/>
                                          </p:val>
                                        </p:tav>
                                      </p:tavLst>
                                    </p:anim>
                                    <p:anim calcmode="lin" valueType="num">
                                      <p:cBhvr>
                                        <p:cTn id="14" dur="1000" fill="hold"/>
                                        <p:tgtEl>
                                          <p:spTgt spid="6022146">
                                            <p:txEl>
                                              <p:charRg st="0" end="16"/>
                                            </p:txEl>
                                          </p:spTgt>
                                        </p:tgtEl>
                                        <p:attrNameLst>
                                          <p:attrName>ppt_h</p:attrName>
                                        </p:attrNameLst>
                                      </p:cBhvr>
                                      <p:tavLst>
                                        <p:tav tm="0">
                                          <p:val>
                                            <p:strVal val="#ppt_h"/>
                                          </p:val>
                                        </p:tav>
                                        <p:tav tm="100000">
                                          <p:val>
                                            <p:strVal val="#ppt_h"/>
                                          </p:val>
                                        </p:tav>
                                      </p:tavLst>
                                    </p:anim>
                                    <p:animEffect transition="in" filter="fade">
                                      <p:cBhvr>
                                        <p:cTn id="15" dur="1000"/>
                                        <p:tgtEl>
                                          <p:spTgt spid="6022146">
                                            <p:txEl>
                                              <p:charRg st="0" end="16"/>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5" presetClass="entr" presetSubtype="0" fill="hold" grpId="0" nodeType="clickEffect">
                                  <p:stCondLst>
                                    <p:cond delay="0"/>
                                  </p:stCondLst>
                                  <p:childTnLst>
                                    <p:set>
                                      <p:cBhvr>
                                        <p:cTn id="19" dur="1" fill="hold">
                                          <p:stCondLst>
                                            <p:cond delay="0"/>
                                          </p:stCondLst>
                                        </p:cTn>
                                        <p:tgtEl>
                                          <p:spTgt spid="6022146">
                                            <p:txEl>
                                              <p:charRg st="16" end="25"/>
                                            </p:txEl>
                                          </p:spTgt>
                                        </p:tgtEl>
                                        <p:attrNameLst>
                                          <p:attrName>style.visibility</p:attrName>
                                        </p:attrNameLst>
                                      </p:cBhvr>
                                      <p:to>
                                        <p:strVal val="visible"/>
                                      </p:to>
                                    </p:set>
                                    <p:anim calcmode="lin" valueType="num">
                                      <p:cBhvr>
                                        <p:cTn id="20" dur="1000" fill="hold"/>
                                        <p:tgtEl>
                                          <p:spTgt spid="6022146">
                                            <p:txEl>
                                              <p:charRg st="16" end="25"/>
                                            </p:txEl>
                                          </p:spTgt>
                                        </p:tgtEl>
                                        <p:attrNameLst>
                                          <p:attrName>ppt_w</p:attrName>
                                        </p:attrNameLst>
                                      </p:cBhvr>
                                      <p:tavLst>
                                        <p:tav tm="0">
                                          <p:val>
                                            <p:strVal val="#ppt_w*0.70"/>
                                          </p:val>
                                        </p:tav>
                                        <p:tav tm="100000">
                                          <p:val>
                                            <p:strVal val="#ppt_w"/>
                                          </p:val>
                                        </p:tav>
                                      </p:tavLst>
                                    </p:anim>
                                    <p:anim calcmode="lin" valueType="num">
                                      <p:cBhvr>
                                        <p:cTn id="21" dur="1000" fill="hold"/>
                                        <p:tgtEl>
                                          <p:spTgt spid="6022146">
                                            <p:txEl>
                                              <p:charRg st="16" end="25"/>
                                            </p:txEl>
                                          </p:spTgt>
                                        </p:tgtEl>
                                        <p:attrNameLst>
                                          <p:attrName>ppt_h</p:attrName>
                                        </p:attrNameLst>
                                      </p:cBhvr>
                                      <p:tavLst>
                                        <p:tav tm="0">
                                          <p:val>
                                            <p:strVal val="#ppt_h"/>
                                          </p:val>
                                        </p:tav>
                                        <p:tav tm="100000">
                                          <p:val>
                                            <p:strVal val="#ppt_h"/>
                                          </p:val>
                                        </p:tav>
                                      </p:tavLst>
                                    </p:anim>
                                    <p:animEffect transition="in" filter="fade">
                                      <p:cBhvr>
                                        <p:cTn id="22" dur="1000"/>
                                        <p:tgtEl>
                                          <p:spTgt spid="6022146">
                                            <p:txEl>
                                              <p:charRg st="16" end="2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5" presetClass="entr" presetSubtype="0" fill="hold" grpId="0" nodeType="clickEffect">
                                  <p:stCondLst>
                                    <p:cond delay="0"/>
                                  </p:stCondLst>
                                  <p:childTnLst>
                                    <p:set>
                                      <p:cBhvr>
                                        <p:cTn id="26" dur="1" fill="hold">
                                          <p:stCondLst>
                                            <p:cond delay="0"/>
                                          </p:stCondLst>
                                        </p:cTn>
                                        <p:tgtEl>
                                          <p:spTgt spid="6022146">
                                            <p:txEl>
                                              <p:charRg st="25" end="30"/>
                                            </p:txEl>
                                          </p:spTgt>
                                        </p:tgtEl>
                                        <p:attrNameLst>
                                          <p:attrName>style.visibility</p:attrName>
                                        </p:attrNameLst>
                                      </p:cBhvr>
                                      <p:to>
                                        <p:strVal val="visible"/>
                                      </p:to>
                                    </p:set>
                                    <p:anim calcmode="lin" valueType="num">
                                      <p:cBhvr>
                                        <p:cTn id="27" dur="1000" fill="hold"/>
                                        <p:tgtEl>
                                          <p:spTgt spid="6022146">
                                            <p:txEl>
                                              <p:charRg st="25" end="30"/>
                                            </p:txEl>
                                          </p:spTgt>
                                        </p:tgtEl>
                                        <p:attrNameLst>
                                          <p:attrName>ppt_w</p:attrName>
                                        </p:attrNameLst>
                                      </p:cBhvr>
                                      <p:tavLst>
                                        <p:tav tm="0">
                                          <p:val>
                                            <p:strVal val="#ppt_w*0.70"/>
                                          </p:val>
                                        </p:tav>
                                        <p:tav tm="100000">
                                          <p:val>
                                            <p:strVal val="#ppt_w"/>
                                          </p:val>
                                        </p:tav>
                                      </p:tavLst>
                                    </p:anim>
                                    <p:anim calcmode="lin" valueType="num">
                                      <p:cBhvr>
                                        <p:cTn id="28" dur="1000" fill="hold"/>
                                        <p:tgtEl>
                                          <p:spTgt spid="6022146">
                                            <p:txEl>
                                              <p:charRg st="25" end="30"/>
                                            </p:txEl>
                                          </p:spTgt>
                                        </p:tgtEl>
                                        <p:attrNameLst>
                                          <p:attrName>ppt_h</p:attrName>
                                        </p:attrNameLst>
                                      </p:cBhvr>
                                      <p:tavLst>
                                        <p:tav tm="0">
                                          <p:val>
                                            <p:strVal val="#ppt_h"/>
                                          </p:val>
                                        </p:tav>
                                        <p:tav tm="100000">
                                          <p:val>
                                            <p:strVal val="#ppt_h"/>
                                          </p:val>
                                        </p:tav>
                                      </p:tavLst>
                                    </p:anim>
                                    <p:animEffect transition="in" filter="fade">
                                      <p:cBhvr>
                                        <p:cTn id="29" dur="1000"/>
                                        <p:tgtEl>
                                          <p:spTgt spid="6022146">
                                            <p:txEl>
                                              <p:charRg st="25" end="3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5" presetClass="entr" presetSubtype="0" fill="hold" grpId="0" nodeType="clickEffect">
                                  <p:stCondLst>
                                    <p:cond delay="0"/>
                                  </p:stCondLst>
                                  <p:childTnLst>
                                    <p:set>
                                      <p:cBhvr>
                                        <p:cTn id="33" dur="1" fill="hold">
                                          <p:stCondLst>
                                            <p:cond delay="0"/>
                                          </p:stCondLst>
                                        </p:cTn>
                                        <p:tgtEl>
                                          <p:spTgt spid="6022146">
                                            <p:txEl>
                                              <p:charRg st="30" end="42"/>
                                            </p:txEl>
                                          </p:spTgt>
                                        </p:tgtEl>
                                        <p:attrNameLst>
                                          <p:attrName>style.visibility</p:attrName>
                                        </p:attrNameLst>
                                      </p:cBhvr>
                                      <p:to>
                                        <p:strVal val="visible"/>
                                      </p:to>
                                    </p:set>
                                    <p:anim calcmode="lin" valueType="num">
                                      <p:cBhvr>
                                        <p:cTn id="34" dur="1000" fill="hold"/>
                                        <p:tgtEl>
                                          <p:spTgt spid="6022146">
                                            <p:txEl>
                                              <p:charRg st="30" end="42"/>
                                            </p:txEl>
                                          </p:spTgt>
                                        </p:tgtEl>
                                        <p:attrNameLst>
                                          <p:attrName>ppt_w</p:attrName>
                                        </p:attrNameLst>
                                      </p:cBhvr>
                                      <p:tavLst>
                                        <p:tav tm="0">
                                          <p:val>
                                            <p:strVal val="#ppt_w*0.70"/>
                                          </p:val>
                                        </p:tav>
                                        <p:tav tm="100000">
                                          <p:val>
                                            <p:strVal val="#ppt_w"/>
                                          </p:val>
                                        </p:tav>
                                      </p:tavLst>
                                    </p:anim>
                                    <p:anim calcmode="lin" valueType="num">
                                      <p:cBhvr>
                                        <p:cTn id="35" dur="1000" fill="hold"/>
                                        <p:tgtEl>
                                          <p:spTgt spid="6022146">
                                            <p:txEl>
                                              <p:charRg st="30" end="42"/>
                                            </p:txEl>
                                          </p:spTgt>
                                        </p:tgtEl>
                                        <p:attrNameLst>
                                          <p:attrName>ppt_h</p:attrName>
                                        </p:attrNameLst>
                                      </p:cBhvr>
                                      <p:tavLst>
                                        <p:tav tm="0">
                                          <p:val>
                                            <p:strVal val="#ppt_h"/>
                                          </p:val>
                                        </p:tav>
                                        <p:tav tm="100000">
                                          <p:val>
                                            <p:strVal val="#ppt_h"/>
                                          </p:val>
                                        </p:tav>
                                      </p:tavLst>
                                    </p:anim>
                                    <p:animEffect transition="in" filter="fade">
                                      <p:cBhvr>
                                        <p:cTn id="36" dur="1000"/>
                                        <p:tgtEl>
                                          <p:spTgt spid="6022146">
                                            <p:txEl>
                                              <p:charRg st="30" end="42"/>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55" presetClass="entr" presetSubtype="0" fill="hold" grpId="0" nodeType="clickEffect">
                                  <p:stCondLst>
                                    <p:cond delay="0"/>
                                  </p:stCondLst>
                                  <p:childTnLst>
                                    <p:set>
                                      <p:cBhvr>
                                        <p:cTn id="40" dur="1" fill="hold">
                                          <p:stCondLst>
                                            <p:cond delay="0"/>
                                          </p:stCondLst>
                                        </p:cTn>
                                        <p:tgtEl>
                                          <p:spTgt spid="6022146">
                                            <p:txEl>
                                              <p:charRg st="42" end="51"/>
                                            </p:txEl>
                                          </p:spTgt>
                                        </p:tgtEl>
                                        <p:attrNameLst>
                                          <p:attrName>style.visibility</p:attrName>
                                        </p:attrNameLst>
                                      </p:cBhvr>
                                      <p:to>
                                        <p:strVal val="visible"/>
                                      </p:to>
                                    </p:set>
                                    <p:anim calcmode="lin" valueType="num">
                                      <p:cBhvr>
                                        <p:cTn id="41" dur="1000" fill="hold"/>
                                        <p:tgtEl>
                                          <p:spTgt spid="6022146">
                                            <p:txEl>
                                              <p:charRg st="42" end="51"/>
                                            </p:txEl>
                                          </p:spTgt>
                                        </p:tgtEl>
                                        <p:attrNameLst>
                                          <p:attrName>ppt_w</p:attrName>
                                        </p:attrNameLst>
                                      </p:cBhvr>
                                      <p:tavLst>
                                        <p:tav tm="0">
                                          <p:val>
                                            <p:strVal val="#ppt_w*0.70"/>
                                          </p:val>
                                        </p:tav>
                                        <p:tav tm="100000">
                                          <p:val>
                                            <p:strVal val="#ppt_w"/>
                                          </p:val>
                                        </p:tav>
                                      </p:tavLst>
                                    </p:anim>
                                    <p:anim calcmode="lin" valueType="num">
                                      <p:cBhvr>
                                        <p:cTn id="42" dur="1000" fill="hold"/>
                                        <p:tgtEl>
                                          <p:spTgt spid="6022146">
                                            <p:txEl>
                                              <p:charRg st="42" end="51"/>
                                            </p:txEl>
                                          </p:spTgt>
                                        </p:tgtEl>
                                        <p:attrNameLst>
                                          <p:attrName>ppt_h</p:attrName>
                                        </p:attrNameLst>
                                      </p:cBhvr>
                                      <p:tavLst>
                                        <p:tav tm="0">
                                          <p:val>
                                            <p:strVal val="#ppt_h"/>
                                          </p:val>
                                        </p:tav>
                                        <p:tav tm="100000">
                                          <p:val>
                                            <p:strVal val="#ppt_h"/>
                                          </p:val>
                                        </p:tav>
                                      </p:tavLst>
                                    </p:anim>
                                    <p:animEffect transition="in" filter="fade">
                                      <p:cBhvr>
                                        <p:cTn id="43" dur="1000"/>
                                        <p:tgtEl>
                                          <p:spTgt spid="6022146">
                                            <p:txEl>
                                              <p:charRg st="42" end="5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22146" grpId="0" build="p"/>
      <p:bldP spid="6022149" grpId="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23170" name="文本占位符 6023169"/>
          <p:cNvSpPr>
            <a:spLocks noGrp="1"/>
          </p:cNvSpPr>
          <p:nvPr>
            <p:ph type="body" idx="1"/>
          </p:nvPr>
        </p:nvSpPr>
        <p:spPr>
          <a:xfrm>
            <a:off x="468313" y="1052513"/>
            <a:ext cx="8062912" cy="4824412"/>
          </a:xfrm>
        </p:spPr>
        <p:txBody>
          <a:bodyPr/>
          <a:p>
            <a:pPr>
              <a:lnSpc>
                <a:spcPct val="90000"/>
              </a:lnSpc>
              <a:spcBef>
                <a:spcPct val="50000"/>
              </a:spcBef>
              <a:buNone/>
            </a:pPr>
            <a:r>
              <a:rPr lang="zh-CN" altLang="en-US" sz="2800" b="1" dirty="0">
                <a:solidFill>
                  <a:schemeClr val="tx2"/>
                </a:solidFill>
              </a:rPr>
              <a:t>　　　联系以下三则材料，自主立意，自拟题目，写一篇文章。</a:t>
            </a:r>
            <a:endParaRPr lang="zh-CN" altLang="en-US" sz="2800" b="1" dirty="0">
              <a:solidFill>
                <a:schemeClr val="tx2"/>
              </a:solidFill>
            </a:endParaRPr>
          </a:p>
          <a:p>
            <a:pPr>
              <a:lnSpc>
                <a:spcPct val="90000"/>
              </a:lnSpc>
              <a:spcBef>
                <a:spcPct val="50000"/>
              </a:spcBef>
              <a:buNone/>
            </a:pPr>
            <a:r>
              <a:rPr lang="zh-CN" altLang="en-US" sz="2800" b="1" dirty="0">
                <a:solidFill>
                  <a:schemeClr val="tx2"/>
                </a:solidFill>
              </a:rPr>
              <a:t>　　　1. 南朝名医陶弘景认为巴豆性最泻。明朝的李时珍经过反复试验，发现巴豆只要用量适度，不但不会引起腹泻，而且可以治疗慢性腹泻，只有大剂量才会造成腹泻。</a:t>
            </a:r>
            <a:endParaRPr lang="zh-CN" altLang="en-US" sz="2800" b="1" dirty="0">
              <a:solidFill>
                <a:schemeClr val="tx2"/>
              </a:solidFill>
            </a:endParaRPr>
          </a:p>
          <a:p>
            <a:pPr>
              <a:lnSpc>
                <a:spcPct val="90000"/>
              </a:lnSpc>
              <a:spcBef>
                <a:spcPct val="50000"/>
              </a:spcBef>
              <a:buNone/>
            </a:pPr>
            <a:r>
              <a:rPr lang="zh-CN" altLang="en-US" sz="2800" b="1" dirty="0">
                <a:solidFill>
                  <a:schemeClr val="tx2"/>
                </a:solidFill>
              </a:rPr>
              <a:t>　　　2. 夹竹桃是一种美丽的植物，原产东印度。此花开放时间长，花色鲜艳夺目，且容易成活。过去，我们许多公园和庭院中种有此花，繁花满树，煞是好看。后来，人们逐渐认识到它的叶、茎、花都有毒性，花的香味闻多了也会使人头痛。</a:t>
            </a:r>
            <a:endParaRPr lang="zh-CN" altLang="en-US" sz="2800" b="1" dirty="0">
              <a:solidFill>
                <a:schemeClr val="tx2"/>
              </a:solidFill>
            </a:endParaRPr>
          </a:p>
          <a:p>
            <a:pPr>
              <a:lnSpc>
                <a:spcPct val="90000"/>
              </a:lnSpc>
            </a:pPr>
            <a:endParaRPr lang="zh-CN" altLang="en-US" sz="2800" b="1" dirty="0">
              <a:solidFill>
                <a:schemeClr val="tx2"/>
              </a:solidFill>
            </a:endParaRPr>
          </a:p>
        </p:txBody>
      </p:sp>
      <p:graphicFrame>
        <p:nvGraphicFramePr>
          <p:cNvPr id="6023171" name="对象 6023170"/>
          <p:cNvGraphicFramePr>
            <a:graphicFrameLocks noChangeAspect="1"/>
          </p:cNvGraphicFramePr>
          <p:nvPr/>
        </p:nvGraphicFramePr>
        <p:xfrm>
          <a:off x="0" y="0"/>
          <a:ext cx="1277938" cy="1273175"/>
        </p:xfrm>
        <a:graphic>
          <a:graphicData uri="http://schemas.openxmlformats.org/presentationml/2006/ole">
            <mc:AlternateContent xmlns:mc="http://schemas.openxmlformats.org/markup-compatibility/2006">
              <mc:Choice xmlns:v="urn:schemas-microsoft-com:vml" Requires="v">
                <p:oleObj spid="_x0000_s3077" name="" r:id="rId1" imgW="1278255" imgH="1273810" progId="MS_ClipArt_Gallery.5">
                  <p:embed/>
                </p:oleObj>
              </mc:Choice>
              <mc:Fallback>
                <p:oleObj name="" r:id="rId1" imgW="1278255" imgH="1273810" progId="MS_ClipArt_Gallery.5">
                  <p:embed/>
                  <p:pic>
                    <p:nvPicPr>
                      <p:cNvPr id="0" name="图片 3076"/>
                      <p:cNvPicPr/>
                      <p:nvPr/>
                    </p:nvPicPr>
                    <p:blipFill>
                      <a:blip r:embed="rId2"/>
                      <a:stretch>
                        <a:fillRect/>
                      </a:stretch>
                    </p:blipFill>
                    <p:spPr>
                      <a:xfrm>
                        <a:off x="0" y="0"/>
                        <a:ext cx="1277938" cy="1273175"/>
                      </a:xfrm>
                      <a:prstGeom prst="rect">
                        <a:avLst/>
                      </a:prstGeom>
                      <a:noFill/>
                      <a:ln w="38100">
                        <a:noFill/>
                        <a:miter/>
                      </a:ln>
                    </p:spPr>
                  </p:pic>
                </p:oleObj>
              </mc:Fallback>
            </mc:AlternateContent>
          </a:graphicData>
        </a:graphic>
      </p:graphicFrame>
      <p:pic>
        <p:nvPicPr>
          <p:cNvPr id="6023172" name="图片 6023171" descr="界线5"/>
          <p:cNvPicPr>
            <a:picLocks noChangeAspect="1"/>
          </p:cNvPicPr>
          <p:nvPr/>
        </p:nvPicPr>
        <p:blipFill>
          <a:blip r:embed="rId3"/>
          <a:stretch>
            <a:fillRect/>
          </a:stretch>
        </p:blipFill>
        <p:spPr>
          <a:xfrm>
            <a:off x="1600200" y="5791200"/>
            <a:ext cx="5715000" cy="609600"/>
          </a:xfrm>
          <a:prstGeom prst="rect">
            <a:avLst/>
          </a:prstGeom>
          <a:noFill/>
          <a:ln w="9525">
            <a:noFill/>
          </a:ln>
        </p:spPr>
      </p:pic>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6023170">
                                            <p:txEl>
                                              <p:charRg st="0" end="29"/>
                                            </p:txEl>
                                          </p:spTgt>
                                        </p:tgtEl>
                                        <p:attrNameLst>
                                          <p:attrName>style.visibility</p:attrName>
                                        </p:attrNameLst>
                                      </p:cBhvr>
                                      <p:to>
                                        <p:strVal val="visible"/>
                                      </p:to>
                                    </p:set>
                                    <p:anim calcmode="lin" valueType="num">
                                      <p:cBhvr>
                                        <p:cTn id="7" dur="1000" fill="hold"/>
                                        <p:tgtEl>
                                          <p:spTgt spid="6023170">
                                            <p:txEl>
                                              <p:charRg st="0" end="29"/>
                                            </p:txEl>
                                          </p:spTgt>
                                        </p:tgtEl>
                                        <p:attrNameLst>
                                          <p:attrName>ppt_w</p:attrName>
                                        </p:attrNameLst>
                                      </p:cBhvr>
                                      <p:tavLst>
                                        <p:tav tm="0">
                                          <p:val>
                                            <p:strVal val="#ppt_w*0.70"/>
                                          </p:val>
                                        </p:tav>
                                        <p:tav tm="100000">
                                          <p:val>
                                            <p:strVal val="#ppt_w"/>
                                          </p:val>
                                        </p:tav>
                                      </p:tavLst>
                                    </p:anim>
                                    <p:anim calcmode="lin" valueType="num">
                                      <p:cBhvr>
                                        <p:cTn id="8" dur="1000" fill="hold"/>
                                        <p:tgtEl>
                                          <p:spTgt spid="6023170">
                                            <p:txEl>
                                              <p:charRg st="0" end="29"/>
                                            </p:txEl>
                                          </p:spTgt>
                                        </p:tgtEl>
                                        <p:attrNameLst>
                                          <p:attrName>ppt_h</p:attrName>
                                        </p:attrNameLst>
                                      </p:cBhvr>
                                      <p:tavLst>
                                        <p:tav tm="0">
                                          <p:val>
                                            <p:strVal val="#ppt_h"/>
                                          </p:val>
                                        </p:tav>
                                        <p:tav tm="100000">
                                          <p:val>
                                            <p:strVal val="#ppt_h"/>
                                          </p:val>
                                        </p:tav>
                                      </p:tavLst>
                                    </p:anim>
                                    <p:animEffect transition="in" filter="fade">
                                      <p:cBhvr>
                                        <p:cTn id="9" dur="1000"/>
                                        <p:tgtEl>
                                          <p:spTgt spid="6023170">
                                            <p:txEl>
                                              <p:charRg st="0" end="29"/>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023170">
                                            <p:txEl>
                                              <p:charRg st="29" end="107"/>
                                            </p:txEl>
                                          </p:spTgt>
                                        </p:tgtEl>
                                        <p:attrNameLst>
                                          <p:attrName>style.visibility</p:attrName>
                                        </p:attrNameLst>
                                      </p:cBhvr>
                                      <p:to>
                                        <p:strVal val="visible"/>
                                      </p:to>
                                    </p:set>
                                    <p:anim calcmode="lin" valueType="num">
                                      <p:cBhvr>
                                        <p:cTn id="14" dur="1000" fill="hold"/>
                                        <p:tgtEl>
                                          <p:spTgt spid="6023170">
                                            <p:txEl>
                                              <p:charRg st="29" end="107"/>
                                            </p:txEl>
                                          </p:spTgt>
                                        </p:tgtEl>
                                        <p:attrNameLst>
                                          <p:attrName>ppt_w</p:attrName>
                                        </p:attrNameLst>
                                      </p:cBhvr>
                                      <p:tavLst>
                                        <p:tav tm="0">
                                          <p:val>
                                            <p:strVal val="#ppt_w*0.70"/>
                                          </p:val>
                                        </p:tav>
                                        <p:tav tm="100000">
                                          <p:val>
                                            <p:strVal val="#ppt_w"/>
                                          </p:val>
                                        </p:tav>
                                      </p:tavLst>
                                    </p:anim>
                                    <p:anim calcmode="lin" valueType="num">
                                      <p:cBhvr>
                                        <p:cTn id="15" dur="1000" fill="hold"/>
                                        <p:tgtEl>
                                          <p:spTgt spid="6023170">
                                            <p:txEl>
                                              <p:charRg st="29" end="107"/>
                                            </p:txEl>
                                          </p:spTgt>
                                        </p:tgtEl>
                                        <p:attrNameLst>
                                          <p:attrName>ppt_h</p:attrName>
                                        </p:attrNameLst>
                                      </p:cBhvr>
                                      <p:tavLst>
                                        <p:tav tm="0">
                                          <p:val>
                                            <p:strVal val="#ppt_h"/>
                                          </p:val>
                                        </p:tav>
                                        <p:tav tm="100000">
                                          <p:val>
                                            <p:strVal val="#ppt_h"/>
                                          </p:val>
                                        </p:tav>
                                      </p:tavLst>
                                    </p:anim>
                                    <p:animEffect transition="in" filter="fade">
                                      <p:cBhvr>
                                        <p:cTn id="16" dur="1000"/>
                                        <p:tgtEl>
                                          <p:spTgt spid="6023170">
                                            <p:txEl>
                                              <p:charRg st="29" end="107"/>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023170">
                                            <p:txEl>
                                              <p:charRg st="107" end="217"/>
                                            </p:txEl>
                                          </p:spTgt>
                                        </p:tgtEl>
                                        <p:attrNameLst>
                                          <p:attrName>style.visibility</p:attrName>
                                        </p:attrNameLst>
                                      </p:cBhvr>
                                      <p:to>
                                        <p:strVal val="visible"/>
                                      </p:to>
                                    </p:set>
                                    <p:anim calcmode="lin" valueType="num">
                                      <p:cBhvr>
                                        <p:cTn id="21" dur="1000" fill="hold"/>
                                        <p:tgtEl>
                                          <p:spTgt spid="6023170">
                                            <p:txEl>
                                              <p:charRg st="107" end="217"/>
                                            </p:txEl>
                                          </p:spTgt>
                                        </p:tgtEl>
                                        <p:attrNameLst>
                                          <p:attrName>ppt_w</p:attrName>
                                        </p:attrNameLst>
                                      </p:cBhvr>
                                      <p:tavLst>
                                        <p:tav tm="0">
                                          <p:val>
                                            <p:strVal val="#ppt_w*0.70"/>
                                          </p:val>
                                        </p:tav>
                                        <p:tav tm="100000">
                                          <p:val>
                                            <p:strVal val="#ppt_w"/>
                                          </p:val>
                                        </p:tav>
                                      </p:tavLst>
                                    </p:anim>
                                    <p:anim calcmode="lin" valueType="num">
                                      <p:cBhvr>
                                        <p:cTn id="22" dur="1000" fill="hold"/>
                                        <p:tgtEl>
                                          <p:spTgt spid="6023170">
                                            <p:txEl>
                                              <p:charRg st="107" end="217"/>
                                            </p:txEl>
                                          </p:spTgt>
                                        </p:tgtEl>
                                        <p:attrNameLst>
                                          <p:attrName>ppt_h</p:attrName>
                                        </p:attrNameLst>
                                      </p:cBhvr>
                                      <p:tavLst>
                                        <p:tav tm="0">
                                          <p:val>
                                            <p:strVal val="#ppt_h"/>
                                          </p:val>
                                        </p:tav>
                                        <p:tav tm="100000">
                                          <p:val>
                                            <p:strVal val="#ppt_h"/>
                                          </p:val>
                                        </p:tav>
                                      </p:tavLst>
                                    </p:anim>
                                    <p:animEffect transition="in" filter="fade">
                                      <p:cBhvr>
                                        <p:cTn id="23" dur="1000"/>
                                        <p:tgtEl>
                                          <p:spTgt spid="6023170">
                                            <p:txEl>
                                              <p:charRg st="107" end="2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23170" grpId="0" build="p"/>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24194" name="文本占位符 6024193"/>
          <p:cNvSpPr>
            <a:spLocks noGrp="1"/>
          </p:cNvSpPr>
          <p:nvPr>
            <p:ph type="body" idx="1"/>
          </p:nvPr>
        </p:nvSpPr>
        <p:spPr>
          <a:xfrm>
            <a:off x="539750" y="836613"/>
            <a:ext cx="7920038" cy="4608512"/>
          </a:xfrm>
        </p:spPr>
        <p:txBody>
          <a:bodyPr/>
          <a:p>
            <a:pPr>
              <a:lnSpc>
                <a:spcPct val="80000"/>
              </a:lnSpc>
              <a:buNone/>
            </a:pPr>
            <a:endParaRPr lang="zh-CN" altLang="en-US" sz="2800" b="1" dirty="0">
              <a:ea typeface="隶书" pitchFamily="49" charset="-122"/>
            </a:endParaRPr>
          </a:p>
          <a:p>
            <a:pPr>
              <a:lnSpc>
                <a:spcPct val="80000"/>
              </a:lnSpc>
              <a:buNone/>
            </a:pPr>
            <a:r>
              <a:rPr lang="zh-CN" altLang="en-US" sz="2800" b="1" dirty="0">
                <a:ea typeface="隶书" pitchFamily="49" charset="-122"/>
              </a:rPr>
              <a:t>           3.</a:t>
            </a:r>
            <a:r>
              <a:rPr lang="en-US" altLang="zh-CN" sz="2800" b="1" dirty="0">
                <a:ea typeface="隶书" pitchFamily="49" charset="-122"/>
              </a:rPr>
              <a:t> </a:t>
            </a:r>
            <a:r>
              <a:rPr lang="zh-CN" altLang="en-US" sz="2800" b="1" dirty="0">
                <a:ea typeface="隶书" pitchFamily="49" charset="-122"/>
              </a:rPr>
              <a:t>世界闻名的大科学家爱因斯坦读小学的时候，有一次上劳作课，同学们都交上了自己的作品：泥鸭、布娃娃等等，唯独爱因斯坦没有交，直到第二天，他才送去一只做得很粗陋的小板凳。老师看了很不满意，说：“我想，世上不会有比这更坏的小板凳了</a:t>
            </a:r>
            <a:r>
              <a:rPr lang="zh-CN" altLang="en-US" sz="2800" b="1" dirty="0">
                <a:latin typeface="Arial" panose="020B0604020202020204" pitchFamily="34" charset="0"/>
                <a:ea typeface="隶书" pitchFamily="49" charset="-122"/>
              </a:rPr>
              <a:t>……</a:t>
            </a:r>
            <a:r>
              <a:rPr lang="zh-CN" altLang="en-US" sz="2800" b="1" dirty="0">
                <a:ea typeface="隶书" pitchFamily="49" charset="-122"/>
              </a:rPr>
              <a:t>”爱因斯坦回答说：“有的。”他不慌不忙地从课桌下面拿出两只小板凳举起左手说：“这是我第一次做的。”又举起右手说：“这是我第二次做的</a:t>
            </a:r>
            <a:r>
              <a:rPr lang="zh-CN" altLang="en-US" sz="2800" b="1" dirty="0">
                <a:latin typeface="Arial" panose="020B0604020202020204" pitchFamily="34" charset="0"/>
                <a:ea typeface="隶书" pitchFamily="49" charset="-122"/>
              </a:rPr>
              <a:t>……</a:t>
            </a:r>
            <a:r>
              <a:rPr lang="zh-CN" altLang="en-US" sz="2800" b="1" dirty="0">
                <a:ea typeface="隶书" pitchFamily="49" charset="-122"/>
              </a:rPr>
              <a:t>刚才交的，是我第三次做的。虽然它还不能使人满意，但总比这两只强一些。”</a:t>
            </a:r>
            <a:endParaRPr lang="zh-CN" altLang="en-US" sz="2800" b="1" dirty="0">
              <a:ea typeface="隶书" pitchFamily="49" charset="-122"/>
            </a:endParaRPr>
          </a:p>
          <a:p>
            <a:pPr algn="just">
              <a:lnSpc>
                <a:spcPct val="80000"/>
              </a:lnSpc>
              <a:buNone/>
            </a:pPr>
            <a:endParaRPr lang="zh-CN" altLang="en-US" sz="2800" dirty="0"/>
          </a:p>
          <a:p>
            <a:pPr>
              <a:lnSpc>
                <a:spcPct val="80000"/>
              </a:lnSpc>
            </a:pPr>
            <a:endParaRPr lang="zh-CN" altLang="en-US" sz="2800" dirty="0"/>
          </a:p>
        </p:txBody>
      </p:sp>
      <p:graphicFrame>
        <p:nvGraphicFramePr>
          <p:cNvPr id="6024195" name="对象 6024194"/>
          <p:cNvGraphicFramePr>
            <a:graphicFrameLocks noChangeAspect="1"/>
          </p:cNvGraphicFramePr>
          <p:nvPr/>
        </p:nvGraphicFramePr>
        <p:xfrm>
          <a:off x="179388" y="260350"/>
          <a:ext cx="1277937" cy="1273175"/>
        </p:xfrm>
        <a:graphic>
          <a:graphicData uri="http://schemas.openxmlformats.org/presentationml/2006/ole">
            <mc:AlternateContent xmlns:mc="http://schemas.openxmlformats.org/markup-compatibility/2006">
              <mc:Choice xmlns:v="urn:schemas-microsoft-com:vml" Requires="v">
                <p:oleObj spid="_x0000_s3076" name="" r:id="rId1" imgW="1278255" imgH="1273810" progId="MS_ClipArt_Gallery.5">
                  <p:embed/>
                </p:oleObj>
              </mc:Choice>
              <mc:Fallback>
                <p:oleObj name="" r:id="rId1" imgW="1278255" imgH="1273810" progId="MS_ClipArt_Gallery.5">
                  <p:embed/>
                  <p:pic>
                    <p:nvPicPr>
                      <p:cNvPr id="0" name="图片 3075"/>
                      <p:cNvPicPr/>
                      <p:nvPr/>
                    </p:nvPicPr>
                    <p:blipFill>
                      <a:blip r:embed="rId2"/>
                      <a:stretch>
                        <a:fillRect/>
                      </a:stretch>
                    </p:blipFill>
                    <p:spPr>
                      <a:xfrm>
                        <a:off x="179388" y="260350"/>
                        <a:ext cx="1277937" cy="1273175"/>
                      </a:xfrm>
                      <a:prstGeom prst="rect">
                        <a:avLst/>
                      </a:prstGeom>
                      <a:noFill/>
                      <a:ln w="38100">
                        <a:noFill/>
                        <a:miter/>
                      </a:ln>
                    </p:spPr>
                  </p:pic>
                </p:oleObj>
              </mc:Fallback>
            </mc:AlternateContent>
          </a:graphicData>
        </a:graphic>
      </p:graphicFrame>
      <p:pic>
        <p:nvPicPr>
          <p:cNvPr id="6024196" name="图片 6024195" descr="界线5"/>
          <p:cNvPicPr>
            <a:picLocks noChangeAspect="1"/>
          </p:cNvPicPr>
          <p:nvPr/>
        </p:nvPicPr>
        <p:blipFill>
          <a:blip r:embed="rId3"/>
          <a:stretch>
            <a:fillRect/>
          </a:stretch>
        </p:blipFill>
        <p:spPr>
          <a:xfrm>
            <a:off x="1676400" y="5562600"/>
            <a:ext cx="5715000" cy="609600"/>
          </a:xfrm>
          <a:prstGeom prst="rect">
            <a:avLst/>
          </a:prstGeom>
          <a:noFill/>
          <a:ln w="9525">
            <a:noFill/>
          </a:ln>
        </p:spPr>
      </p:pic>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024194">
                                            <p:txEl>
                                              <p:charRg st="1" end="231"/>
                                            </p:txEl>
                                          </p:spTgt>
                                        </p:tgtEl>
                                        <p:attrNameLst>
                                          <p:attrName>style.visibility</p:attrName>
                                        </p:attrNameLst>
                                      </p:cBhvr>
                                      <p:to>
                                        <p:strVal val="visible"/>
                                      </p:to>
                                    </p:set>
                                    <p:anim calcmode="lin" valueType="num">
                                      <p:cBhvr additive="base">
                                        <p:cTn id="7" dur="500" fill="hold"/>
                                        <p:tgtEl>
                                          <p:spTgt spid="6024194">
                                            <p:txEl>
                                              <p:charRg st="1" end="23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024194">
                                            <p:txEl>
                                              <p:charRg st="1" end="23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24194" grpId="0" build="p"/>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25218" name="文本占位符 6025217"/>
          <p:cNvSpPr>
            <a:spLocks noGrp="1"/>
          </p:cNvSpPr>
          <p:nvPr>
            <p:ph type="body" idx="1"/>
          </p:nvPr>
        </p:nvSpPr>
        <p:spPr>
          <a:xfrm>
            <a:off x="611188" y="1557338"/>
            <a:ext cx="8207375" cy="4114800"/>
          </a:xfrm>
        </p:spPr>
        <p:txBody>
          <a:bodyPr/>
          <a:p>
            <a:r>
              <a:rPr lang="en-US" altLang="zh-CN" b="1">
                <a:latin typeface="隶书" pitchFamily="49" charset="-122"/>
                <a:ea typeface="隶书" pitchFamily="49" charset="-122"/>
              </a:rPr>
              <a:t>①</a:t>
            </a:r>
            <a:r>
              <a:rPr lang="zh-CN" altLang="en-US" b="1">
                <a:latin typeface="隶书" pitchFamily="49" charset="-122"/>
                <a:ea typeface="隶书" pitchFamily="49" charset="-122"/>
              </a:rPr>
              <a:t>学贵有恒；</a:t>
            </a:r>
            <a:endParaRPr lang="zh-CN" altLang="en-US" b="1">
              <a:latin typeface="隶书" pitchFamily="49" charset="-122"/>
              <a:ea typeface="隶书" pitchFamily="49" charset="-122"/>
            </a:endParaRPr>
          </a:p>
          <a:p>
            <a:r>
              <a:rPr lang="en-US" altLang="zh-CN" b="1">
                <a:latin typeface="隶书" pitchFamily="49" charset="-122"/>
                <a:ea typeface="隶书" pitchFamily="49" charset="-122"/>
              </a:rPr>
              <a:t>②</a:t>
            </a:r>
            <a:r>
              <a:rPr lang="zh-CN" altLang="en-US" b="1">
                <a:latin typeface="隶书" pitchFamily="49" charset="-122"/>
                <a:ea typeface="隶书" pitchFamily="49" charset="-122"/>
              </a:rPr>
              <a:t>成功</a:t>
            </a:r>
            <a:r>
              <a:rPr lang="en-US" altLang="zh-CN" b="1">
                <a:latin typeface="隶书" pitchFamily="49" charset="-122"/>
                <a:ea typeface="隶书" pitchFamily="49" charset="-122"/>
              </a:rPr>
              <a:t>=</a:t>
            </a:r>
            <a:r>
              <a:rPr lang="zh-CN" altLang="en-US" b="1">
                <a:latin typeface="隶书" pitchFamily="49" charset="-122"/>
                <a:ea typeface="隶书" pitchFamily="49" charset="-122"/>
              </a:rPr>
              <a:t>自信</a:t>
            </a:r>
            <a:r>
              <a:rPr lang="en-US" altLang="zh-CN" b="1">
                <a:latin typeface="隶书" pitchFamily="49" charset="-122"/>
                <a:ea typeface="隶书" pitchFamily="49" charset="-122"/>
              </a:rPr>
              <a:t>+</a:t>
            </a:r>
            <a:r>
              <a:rPr lang="zh-CN" altLang="en-US" b="1">
                <a:latin typeface="隶书" pitchFamily="49" charset="-122"/>
                <a:ea typeface="隶书" pitchFamily="49" charset="-122"/>
              </a:rPr>
              <a:t>努力；</a:t>
            </a:r>
            <a:endParaRPr lang="zh-CN" altLang="en-US" b="1">
              <a:latin typeface="隶书" pitchFamily="49" charset="-122"/>
              <a:ea typeface="隶书" pitchFamily="49" charset="-122"/>
            </a:endParaRPr>
          </a:p>
          <a:p>
            <a:r>
              <a:rPr lang="en-US" altLang="zh-CN" b="1">
                <a:latin typeface="隶书" pitchFamily="49" charset="-122"/>
                <a:ea typeface="隶书" pitchFamily="49" charset="-122"/>
              </a:rPr>
              <a:t>③</a:t>
            </a:r>
            <a:r>
              <a:rPr lang="zh-CN" altLang="en-US" b="1">
                <a:latin typeface="隶书" pitchFamily="49" charset="-122"/>
                <a:ea typeface="隶书" pitchFamily="49" charset="-122"/>
              </a:rPr>
              <a:t>天才出于勤奋；</a:t>
            </a:r>
            <a:endParaRPr lang="zh-CN" altLang="en-US" b="1">
              <a:latin typeface="隶书" pitchFamily="49" charset="-122"/>
              <a:ea typeface="隶书" pitchFamily="49" charset="-122"/>
            </a:endParaRPr>
          </a:p>
          <a:p>
            <a:r>
              <a:rPr lang="en-US" altLang="zh-CN" b="1">
                <a:latin typeface="隶书" pitchFamily="49" charset="-122"/>
                <a:ea typeface="隶书" pitchFamily="49" charset="-122"/>
              </a:rPr>
              <a:t>④</a:t>
            </a:r>
            <a:r>
              <a:rPr lang="zh-CN" altLang="en-US" b="1">
                <a:latin typeface="隶书" pitchFamily="49" charset="-122"/>
                <a:ea typeface="隶书" pitchFamily="49" charset="-122"/>
              </a:rPr>
              <a:t>教师应善于发现学生优点并加以引导；</a:t>
            </a:r>
            <a:endParaRPr lang="zh-CN" altLang="en-US" b="1">
              <a:latin typeface="隶书" pitchFamily="49" charset="-122"/>
              <a:ea typeface="隶书" pitchFamily="49" charset="-122"/>
            </a:endParaRPr>
          </a:p>
          <a:p>
            <a:pPr algn="just"/>
            <a:r>
              <a:rPr lang="en-US" altLang="zh-CN" b="1">
                <a:latin typeface="隶书" pitchFamily="49" charset="-122"/>
                <a:ea typeface="隶书" pitchFamily="49" charset="-122"/>
              </a:rPr>
              <a:t>⑤</a:t>
            </a:r>
            <a:r>
              <a:rPr lang="zh-CN" altLang="en-US" b="1">
                <a:latin typeface="隶书" pitchFamily="49" charset="-122"/>
                <a:ea typeface="隶书" pitchFamily="49" charset="-122"/>
              </a:rPr>
              <a:t>诚实是成才的起点；</a:t>
            </a:r>
            <a:endParaRPr lang="zh-CN" altLang="en-US" b="1">
              <a:latin typeface="隶书" pitchFamily="49" charset="-122"/>
              <a:ea typeface="隶书" pitchFamily="49" charset="-122"/>
            </a:endParaRPr>
          </a:p>
          <a:p>
            <a:pPr algn="just"/>
            <a:r>
              <a:rPr lang="en-US" altLang="zh-CN" b="1">
                <a:latin typeface="隶书" pitchFamily="49" charset="-122"/>
                <a:ea typeface="隶书" pitchFamily="49" charset="-122"/>
              </a:rPr>
              <a:t>⑥</a:t>
            </a:r>
            <a:r>
              <a:rPr lang="zh-CN" altLang="en-US" b="1">
                <a:latin typeface="隶书" pitchFamily="49" charset="-122"/>
                <a:ea typeface="隶书" pitchFamily="49" charset="-122"/>
              </a:rPr>
              <a:t>要有不懈的追求精神。</a:t>
            </a:r>
            <a:endParaRPr lang="zh-CN" altLang="en-US" b="1">
              <a:latin typeface="隶书" pitchFamily="49" charset="-122"/>
              <a:ea typeface="隶书" pitchFamily="49" charset="-122"/>
            </a:endParaRPr>
          </a:p>
          <a:p>
            <a:endParaRPr lang="zh-CN" altLang="en-US" b="1">
              <a:latin typeface="隶书" pitchFamily="49" charset="-122"/>
              <a:ea typeface="隶书" pitchFamily="49" charset="-122"/>
            </a:endParaRPr>
          </a:p>
        </p:txBody>
      </p:sp>
      <p:graphicFrame>
        <p:nvGraphicFramePr>
          <p:cNvPr id="6025219" name="对象 6025218"/>
          <p:cNvGraphicFramePr>
            <a:graphicFrameLocks noChangeAspect="1"/>
          </p:cNvGraphicFramePr>
          <p:nvPr/>
        </p:nvGraphicFramePr>
        <p:xfrm>
          <a:off x="0" y="0"/>
          <a:ext cx="1277938" cy="1273175"/>
        </p:xfrm>
        <a:graphic>
          <a:graphicData uri="http://schemas.openxmlformats.org/presentationml/2006/ole">
            <mc:AlternateContent xmlns:mc="http://schemas.openxmlformats.org/markup-compatibility/2006">
              <mc:Choice xmlns:v="urn:schemas-microsoft-com:vml" Requires="v">
                <p:oleObj spid="_x0000_s3078" name="" r:id="rId1" imgW="1278255" imgH="1273810" progId="MS_ClipArt_Gallery.5">
                  <p:embed/>
                </p:oleObj>
              </mc:Choice>
              <mc:Fallback>
                <p:oleObj name="" r:id="rId1" imgW="1278255" imgH="1273810" progId="MS_ClipArt_Gallery.5">
                  <p:embed/>
                  <p:pic>
                    <p:nvPicPr>
                      <p:cNvPr id="0" name="图片 3077"/>
                      <p:cNvPicPr/>
                      <p:nvPr/>
                    </p:nvPicPr>
                    <p:blipFill>
                      <a:blip r:embed="rId2"/>
                      <a:stretch>
                        <a:fillRect/>
                      </a:stretch>
                    </p:blipFill>
                    <p:spPr>
                      <a:xfrm>
                        <a:off x="0" y="0"/>
                        <a:ext cx="1277938" cy="1273175"/>
                      </a:xfrm>
                      <a:prstGeom prst="rect">
                        <a:avLst/>
                      </a:prstGeom>
                      <a:noFill/>
                      <a:ln w="38100">
                        <a:noFill/>
                        <a:miter/>
                      </a:ln>
                    </p:spPr>
                  </p:pic>
                </p:oleObj>
              </mc:Fallback>
            </mc:AlternateContent>
          </a:graphicData>
        </a:graphic>
      </p:graphicFrame>
      <p:pic>
        <p:nvPicPr>
          <p:cNvPr id="6025220" name="图片 6025219" descr="界线5"/>
          <p:cNvPicPr>
            <a:picLocks noChangeAspect="1"/>
          </p:cNvPicPr>
          <p:nvPr/>
        </p:nvPicPr>
        <p:blipFill>
          <a:blip r:embed="rId3"/>
          <a:stretch>
            <a:fillRect/>
          </a:stretch>
        </p:blipFill>
        <p:spPr>
          <a:xfrm>
            <a:off x="0" y="5181600"/>
            <a:ext cx="5715000" cy="609600"/>
          </a:xfrm>
          <a:prstGeom prst="rect">
            <a:avLst/>
          </a:prstGeom>
          <a:noFill/>
          <a:ln w="9525">
            <a:noFill/>
          </a:ln>
        </p:spPr>
      </p:pic>
      <p:pic>
        <p:nvPicPr>
          <p:cNvPr id="6025221" name="图片 6025220" descr="界线5"/>
          <p:cNvPicPr>
            <a:picLocks noChangeAspect="1"/>
          </p:cNvPicPr>
          <p:nvPr/>
        </p:nvPicPr>
        <p:blipFill>
          <a:blip r:embed="rId3"/>
          <a:stretch>
            <a:fillRect/>
          </a:stretch>
        </p:blipFill>
        <p:spPr>
          <a:xfrm>
            <a:off x="3429000" y="228600"/>
            <a:ext cx="5715000" cy="609600"/>
          </a:xfrm>
          <a:prstGeom prst="rect">
            <a:avLst/>
          </a:prstGeom>
          <a:noFill/>
          <a:ln w="9525">
            <a:noFill/>
          </a:ln>
        </p:spPr>
      </p:pic>
      <p:sp>
        <p:nvSpPr>
          <p:cNvPr id="6025222" name="文本框 6025221"/>
          <p:cNvSpPr txBox="1"/>
          <p:nvPr/>
        </p:nvSpPr>
        <p:spPr>
          <a:xfrm>
            <a:off x="539750" y="836613"/>
            <a:ext cx="4321175" cy="701675"/>
          </a:xfrm>
          <a:prstGeom prst="rect">
            <a:avLst/>
          </a:prstGeom>
          <a:noFill/>
          <a:ln w="9525">
            <a:noFill/>
          </a:ln>
        </p:spPr>
        <p:txBody>
          <a:bodyPr>
            <a:spAutoFit/>
          </a:bodyPr>
          <a:p>
            <a:pPr>
              <a:spcBef>
                <a:spcPct val="50000"/>
              </a:spcBef>
              <a:buFont typeface="Arial" panose="020B0604020202020204" pitchFamily="34" charset="0"/>
            </a:pPr>
            <a:r>
              <a:rPr lang="zh-CN" altLang="en-US" sz="4000" b="1">
                <a:solidFill>
                  <a:srgbClr val="FF3300"/>
                </a:solidFill>
                <a:latin typeface="Times New Roman" panose="02020603050405020304" pitchFamily="18" charset="0"/>
              </a:rPr>
              <a:t>参考立意和题目</a:t>
            </a:r>
            <a:endParaRPr lang="zh-CN" altLang="en-US" sz="4000" b="1">
              <a:solidFill>
                <a:srgbClr val="FF3300"/>
              </a:solidFill>
              <a:latin typeface="Times New Roman" panose="02020603050405020304" pitchFamily="18" charset="0"/>
            </a:endParaRPr>
          </a:p>
        </p:txBody>
      </p:sp>
      <p:pic>
        <p:nvPicPr>
          <p:cNvPr id="6025223" name="图片 6025222" descr="七色花dh20"/>
          <p:cNvPicPr>
            <a:picLocks noChangeAspect="1"/>
          </p:cNvPicPr>
          <p:nvPr/>
        </p:nvPicPr>
        <p:blipFill>
          <a:blip r:embed="rId4"/>
          <a:stretch>
            <a:fillRect/>
          </a:stretch>
        </p:blipFill>
        <p:spPr>
          <a:xfrm>
            <a:off x="6443663" y="1196975"/>
            <a:ext cx="2160587" cy="1244600"/>
          </a:xfrm>
          <a:prstGeom prst="rect">
            <a:avLst/>
          </a:prstGeom>
          <a:noFill/>
          <a:ln w="9525">
            <a:noFill/>
          </a:ln>
        </p:spPr>
      </p:pic>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025222"/>
                                        </p:tgtEl>
                                        <p:attrNameLst>
                                          <p:attrName>style.visibility</p:attrName>
                                        </p:attrNameLst>
                                      </p:cBhvr>
                                      <p:to>
                                        <p:strVal val="visible"/>
                                      </p:to>
                                    </p:set>
                                    <p:anim calcmode="lin" valueType="num">
                                      <p:cBhvr>
                                        <p:cTn id="7" dur="500" fill="hold"/>
                                        <p:tgtEl>
                                          <p:spTgt spid="6025222"/>
                                        </p:tgtEl>
                                        <p:attrNameLst>
                                          <p:attrName>ppt_w</p:attrName>
                                        </p:attrNameLst>
                                      </p:cBhvr>
                                      <p:tavLst>
                                        <p:tav tm="0">
                                          <p:val>
                                            <p:fltVal val="0.000000"/>
                                          </p:val>
                                        </p:tav>
                                        <p:tav tm="100000">
                                          <p:val>
                                            <p:strVal val="#ppt_w"/>
                                          </p:val>
                                        </p:tav>
                                      </p:tavLst>
                                    </p:anim>
                                    <p:anim calcmode="lin" valueType="num">
                                      <p:cBhvr>
                                        <p:cTn id="8" dur="500" fill="hold"/>
                                        <p:tgtEl>
                                          <p:spTgt spid="6025222"/>
                                        </p:tgtEl>
                                        <p:attrNameLst>
                                          <p:attrName>ppt_h</p:attrName>
                                        </p:attrNameLst>
                                      </p:cBhvr>
                                      <p:tavLst>
                                        <p:tav tm="0">
                                          <p:val>
                                            <p:fltVal val="0.000000"/>
                                          </p:val>
                                        </p:tav>
                                        <p:tav tm="100000">
                                          <p:val>
                                            <p:strVal val="#ppt_h"/>
                                          </p:val>
                                        </p:tav>
                                      </p:tavLst>
                                    </p:anim>
                                    <p:animEffect transition="in" filter="fade">
                                      <p:cBhvr>
                                        <p:cTn id="9" dur="500"/>
                                        <p:tgtEl>
                                          <p:spTgt spid="6025222"/>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6025218">
                                            <p:txEl>
                                              <p:charRg st="0" end="7"/>
                                            </p:txEl>
                                          </p:spTgt>
                                        </p:tgtEl>
                                        <p:attrNameLst>
                                          <p:attrName>style.visibility</p:attrName>
                                        </p:attrNameLst>
                                      </p:cBhvr>
                                      <p:to>
                                        <p:strVal val="visible"/>
                                      </p:to>
                                    </p:set>
                                    <p:anim calcmode="lin" valueType="num">
                                      <p:cBhvr>
                                        <p:cTn id="14" dur="1000" fill="hold"/>
                                        <p:tgtEl>
                                          <p:spTgt spid="6025218">
                                            <p:txEl>
                                              <p:charRg st="0" end="7"/>
                                            </p:txEl>
                                          </p:spTgt>
                                        </p:tgtEl>
                                        <p:attrNameLst>
                                          <p:attrName>ppt_w</p:attrName>
                                        </p:attrNameLst>
                                      </p:cBhvr>
                                      <p:tavLst>
                                        <p:tav tm="0">
                                          <p:val>
                                            <p:strVal val="#ppt_w*0.70"/>
                                          </p:val>
                                        </p:tav>
                                        <p:tav tm="100000">
                                          <p:val>
                                            <p:strVal val="#ppt_w"/>
                                          </p:val>
                                        </p:tav>
                                      </p:tavLst>
                                    </p:anim>
                                    <p:anim calcmode="lin" valueType="num">
                                      <p:cBhvr>
                                        <p:cTn id="15" dur="1000" fill="hold"/>
                                        <p:tgtEl>
                                          <p:spTgt spid="6025218">
                                            <p:txEl>
                                              <p:charRg st="0" end="7"/>
                                            </p:txEl>
                                          </p:spTgt>
                                        </p:tgtEl>
                                        <p:attrNameLst>
                                          <p:attrName>ppt_h</p:attrName>
                                        </p:attrNameLst>
                                      </p:cBhvr>
                                      <p:tavLst>
                                        <p:tav tm="0">
                                          <p:val>
                                            <p:strVal val="#ppt_h"/>
                                          </p:val>
                                        </p:tav>
                                        <p:tav tm="100000">
                                          <p:val>
                                            <p:strVal val="#ppt_h"/>
                                          </p:val>
                                        </p:tav>
                                      </p:tavLst>
                                    </p:anim>
                                    <p:animEffect transition="in" filter="fade">
                                      <p:cBhvr>
                                        <p:cTn id="16" dur="1000"/>
                                        <p:tgtEl>
                                          <p:spTgt spid="6025218">
                                            <p:txEl>
                                              <p:charRg st="0" end="7"/>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6025218">
                                            <p:txEl>
                                              <p:charRg st="7" end="18"/>
                                            </p:txEl>
                                          </p:spTgt>
                                        </p:tgtEl>
                                        <p:attrNameLst>
                                          <p:attrName>style.visibility</p:attrName>
                                        </p:attrNameLst>
                                      </p:cBhvr>
                                      <p:to>
                                        <p:strVal val="visible"/>
                                      </p:to>
                                    </p:set>
                                    <p:anim calcmode="lin" valueType="num">
                                      <p:cBhvr>
                                        <p:cTn id="21" dur="1000" fill="hold"/>
                                        <p:tgtEl>
                                          <p:spTgt spid="6025218">
                                            <p:txEl>
                                              <p:charRg st="7" end="18"/>
                                            </p:txEl>
                                          </p:spTgt>
                                        </p:tgtEl>
                                        <p:attrNameLst>
                                          <p:attrName>ppt_w</p:attrName>
                                        </p:attrNameLst>
                                      </p:cBhvr>
                                      <p:tavLst>
                                        <p:tav tm="0">
                                          <p:val>
                                            <p:strVal val="#ppt_w*0.70"/>
                                          </p:val>
                                        </p:tav>
                                        <p:tav tm="100000">
                                          <p:val>
                                            <p:strVal val="#ppt_w"/>
                                          </p:val>
                                        </p:tav>
                                      </p:tavLst>
                                    </p:anim>
                                    <p:anim calcmode="lin" valueType="num">
                                      <p:cBhvr>
                                        <p:cTn id="22" dur="1000" fill="hold"/>
                                        <p:tgtEl>
                                          <p:spTgt spid="6025218">
                                            <p:txEl>
                                              <p:charRg st="7" end="18"/>
                                            </p:txEl>
                                          </p:spTgt>
                                        </p:tgtEl>
                                        <p:attrNameLst>
                                          <p:attrName>ppt_h</p:attrName>
                                        </p:attrNameLst>
                                      </p:cBhvr>
                                      <p:tavLst>
                                        <p:tav tm="0">
                                          <p:val>
                                            <p:strVal val="#ppt_h"/>
                                          </p:val>
                                        </p:tav>
                                        <p:tav tm="100000">
                                          <p:val>
                                            <p:strVal val="#ppt_h"/>
                                          </p:val>
                                        </p:tav>
                                      </p:tavLst>
                                    </p:anim>
                                    <p:animEffect transition="in" filter="fade">
                                      <p:cBhvr>
                                        <p:cTn id="23" dur="1000"/>
                                        <p:tgtEl>
                                          <p:spTgt spid="6025218">
                                            <p:txEl>
                                              <p:charRg st="7" end="18"/>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6025218">
                                            <p:txEl>
                                              <p:charRg st="18" end="27"/>
                                            </p:txEl>
                                          </p:spTgt>
                                        </p:tgtEl>
                                        <p:attrNameLst>
                                          <p:attrName>style.visibility</p:attrName>
                                        </p:attrNameLst>
                                      </p:cBhvr>
                                      <p:to>
                                        <p:strVal val="visible"/>
                                      </p:to>
                                    </p:set>
                                    <p:anim calcmode="lin" valueType="num">
                                      <p:cBhvr>
                                        <p:cTn id="28" dur="1000" fill="hold"/>
                                        <p:tgtEl>
                                          <p:spTgt spid="6025218">
                                            <p:txEl>
                                              <p:charRg st="18" end="27"/>
                                            </p:txEl>
                                          </p:spTgt>
                                        </p:tgtEl>
                                        <p:attrNameLst>
                                          <p:attrName>ppt_w</p:attrName>
                                        </p:attrNameLst>
                                      </p:cBhvr>
                                      <p:tavLst>
                                        <p:tav tm="0">
                                          <p:val>
                                            <p:strVal val="#ppt_w*0.70"/>
                                          </p:val>
                                        </p:tav>
                                        <p:tav tm="100000">
                                          <p:val>
                                            <p:strVal val="#ppt_w"/>
                                          </p:val>
                                        </p:tav>
                                      </p:tavLst>
                                    </p:anim>
                                    <p:anim calcmode="lin" valueType="num">
                                      <p:cBhvr>
                                        <p:cTn id="29" dur="1000" fill="hold"/>
                                        <p:tgtEl>
                                          <p:spTgt spid="6025218">
                                            <p:txEl>
                                              <p:charRg st="18" end="27"/>
                                            </p:txEl>
                                          </p:spTgt>
                                        </p:tgtEl>
                                        <p:attrNameLst>
                                          <p:attrName>ppt_h</p:attrName>
                                        </p:attrNameLst>
                                      </p:cBhvr>
                                      <p:tavLst>
                                        <p:tav tm="0">
                                          <p:val>
                                            <p:strVal val="#ppt_h"/>
                                          </p:val>
                                        </p:tav>
                                        <p:tav tm="100000">
                                          <p:val>
                                            <p:strVal val="#ppt_h"/>
                                          </p:val>
                                        </p:tav>
                                      </p:tavLst>
                                    </p:anim>
                                    <p:animEffect transition="in" filter="fade">
                                      <p:cBhvr>
                                        <p:cTn id="30" dur="1000"/>
                                        <p:tgtEl>
                                          <p:spTgt spid="6025218">
                                            <p:txEl>
                                              <p:charRg st="18" end="2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6025218">
                                            <p:txEl>
                                              <p:charRg st="27" end="46"/>
                                            </p:txEl>
                                          </p:spTgt>
                                        </p:tgtEl>
                                        <p:attrNameLst>
                                          <p:attrName>style.visibility</p:attrName>
                                        </p:attrNameLst>
                                      </p:cBhvr>
                                      <p:to>
                                        <p:strVal val="visible"/>
                                      </p:to>
                                    </p:set>
                                    <p:anim calcmode="lin" valueType="num">
                                      <p:cBhvr>
                                        <p:cTn id="35" dur="1000" fill="hold"/>
                                        <p:tgtEl>
                                          <p:spTgt spid="6025218">
                                            <p:txEl>
                                              <p:charRg st="27" end="46"/>
                                            </p:txEl>
                                          </p:spTgt>
                                        </p:tgtEl>
                                        <p:attrNameLst>
                                          <p:attrName>ppt_w</p:attrName>
                                        </p:attrNameLst>
                                      </p:cBhvr>
                                      <p:tavLst>
                                        <p:tav tm="0">
                                          <p:val>
                                            <p:strVal val="#ppt_w*0.70"/>
                                          </p:val>
                                        </p:tav>
                                        <p:tav tm="100000">
                                          <p:val>
                                            <p:strVal val="#ppt_w"/>
                                          </p:val>
                                        </p:tav>
                                      </p:tavLst>
                                    </p:anim>
                                    <p:anim calcmode="lin" valueType="num">
                                      <p:cBhvr>
                                        <p:cTn id="36" dur="1000" fill="hold"/>
                                        <p:tgtEl>
                                          <p:spTgt spid="6025218">
                                            <p:txEl>
                                              <p:charRg st="27" end="46"/>
                                            </p:txEl>
                                          </p:spTgt>
                                        </p:tgtEl>
                                        <p:attrNameLst>
                                          <p:attrName>ppt_h</p:attrName>
                                        </p:attrNameLst>
                                      </p:cBhvr>
                                      <p:tavLst>
                                        <p:tav tm="0">
                                          <p:val>
                                            <p:strVal val="#ppt_h"/>
                                          </p:val>
                                        </p:tav>
                                        <p:tav tm="100000">
                                          <p:val>
                                            <p:strVal val="#ppt_h"/>
                                          </p:val>
                                        </p:tav>
                                      </p:tavLst>
                                    </p:anim>
                                    <p:animEffect transition="in" filter="fade">
                                      <p:cBhvr>
                                        <p:cTn id="37" dur="1000"/>
                                        <p:tgtEl>
                                          <p:spTgt spid="6025218">
                                            <p:txEl>
                                              <p:charRg st="27" end="4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6025218">
                                            <p:txEl>
                                              <p:charRg st="46" end="57"/>
                                            </p:txEl>
                                          </p:spTgt>
                                        </p:tgtEl>
                                        <p:attrNameLst>
                                          <p:attrName>style.visibility</p:attrName>
                                        </p:attrNameLst>
                                      </p:cBhvr>
                                      <p:to>
                                        <p:strVal val="visible"/>
                                      </p:to>
                                    </p:set>
                                    <p:anim calcmode="lin" valueType="num">
                                      <p:cBhvr>
                                        <p:cTn id="42" dur="1000" fill="hold"/>
                                        <p:tgtEl>
                                          <p:spTgt spid="6025218">
                                            <p:txEl>
                                              <p:charRg st="46" end="57"/>
                                            </p:txEl>
                                          </p:spTgt>
                                        </p:tgtEl>
                                        <p:attrNameLst>
                                          <p:attrName>ppt_w</p:attrName>
                                        </p:attrNameLst>
                                      </p:cBhvr>
                                      <p:tavLst>
                                        <p:tav tm="0">
                                          <p:val>
                                            <p:strVal val="#ppt_w*0.70"/>
                                          </p:val>
                                        </p:tav>
                                        <p:tav tm="100000">
                                          <p:val>
                                            <p:strVal val="#ppt_w"/>
                                          </p:val>
                                        </p:tav>
                                      </p:tavLst>
                                    </p:anim>
                                    <p:anim calcmode="lin" valueType="num">
                                      <p:cBhvr>
                                        <p:cTn id="43" dur="1000" fill="hold"/>
                                        <p:tgtEl>
                                          <p:spTgt spid="6025218">
                                            <p:txEl>
                                              <p:charRg st="46" end="57"/>
                                            </p:txEl>
                                          </p:spTgt>
                                        </p:tgtEl>
                                        <p:attrNameLst>
                                          <p:attrName>ppt_h</p:attrName>
                                        </p:attrNameLst>
                                      </p:cBhvr>
                                      <p:tavLst>
                                        <p:tav tm="0">
                                          <p:val>
                                            <p:strVal val="#ppt_h"/>
                                          </p:val>
                                        </p:tav>
                                        <p:tav tm="100000">
                                          <p:val>
                                            <p:strVal val="#ppt_h"/>
                                          </p:val>
                                        </p:tav>
                                      </p:tavLst>
                                    </p:anim>
                                    <p:animEffect transition="in" filter="fade">
                                      <p:cBhvr>
                                        <p:cTn id="44" dur="1000"/>
                                        <p:tgtEl>
                                          <p:spTgt spid="6025218">
                                            <p:txEl>
                                              <p:charRg st="46" end="57"/>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6025218">
                                            <p:txEl>
                                              <p:charRg st="57" end="69"/>
                                            </p:txEl>
                                          </p:spTgt>
                                        </p:tgtEl>
                                        <p:attrNameLst>
                                          <p:attrName>style.visibility</p:attrName>
                                        </p:attrNameLst>
                                      </p:cBhvr>
                                      <p:to>
                                        <p:strVal val="visible"/>
                                      </p:to>
                                    </p:set>
                                    <p:anim calcmode="lin" valueType="num">
                                      <p:cBhvr>
                                        <p:cTn id="49" dur="1000" fill="hold"/>
                                        <p:tgtEl>
                                          <p:spTgt spid="6025218">
                                            <p:txEl>
                                              <p:charRg st="57" end="69"/>
                                            </p:txEl>
                                          </p:spTgt>
                                        </p:tgtEl>
                                        <p:attrNameLst>
                                          <p:attrName>ppt_w</p:attrName>
                                        </p:attrNameLst>
                                      </p:cBhvr>
                                      <p:tavLst>
                                        <p:tav tm="0">
                                          <p:val>
                                            <p:strVal val="#ppt_w*0.70"/>
                                          </p:val>
                                        </p:tav>
                                        <p:tav tm="100000">
                                          <p:val>
                                            <p:strVal val="#ppt_w"/>
                                          </p:val>
                                        </p:tav>
                                      </p:tavLst>
                                    </p:anim>
                                    <p:anim calcmode="lin" valueType="num">
                                      <p:cBhvr>
                                        <p:cTn id="50" dur="1000" fill="hold"/>
                                        <p:tgtEl>
                                          <p:spTgt spid="6025218">
                                            <p:txEl>
                                              <p:charRg st="57" end="69"/>
                                            </p:txEl>
                                          </p:spTgt>
                                        </p:tgtEl>
                                        <p:attrNameLst>
                                          <p:attrName>ppt_h</p:attrName>
                                        </p:attrNameLst>
                                      </p:cBhvr>
                                      <p:tavLst>
                                        <p:tav tm="0">
                                          <p:val>
                                            <p:strVal val="#ppt_h"/>
                                          </p:val>
                                        </p:tav>
                                        <p:tav tm="100000">
                                          <p:val>
                                            <p:strVal val="#ppt_h"/>
                                          </p:val>
                                        </p:tav>
                                      </p:tavLst>
                                    </p:anim>
                                    <p:animEffect transition="in" filter="fade">
                                      <p:cBhvr>
                                        <p:cTn id="51" dur="1000"/>
                                        <p:tgtEl>
                                          <p:spTgt spid="6025218">
                                            <p:txEl>
                                              <p:charRg st="57" end="6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25218" grpId="0" build="p"/>
      <p:bldP spid="6025222" grpId="0"/>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26242" name="标题 6026241"/>
          <p:cNvSpPr>
            <a:spLocks noGrp="1"/>
          </p:cNvSpPr>
          <p:nvPr>
            <p:ph type="title"/>
          </p:nvPr>
        </p:nvSpPr>
        <p:spPr>
          <a:xfrm>
            <a:off x="611188" y="404813"/>
            <a:ext cx="7772400" cy="1143000"/>
          </a:xfrm>
        </p:spPr>
        <p:txBody>
          <a:bodyPr anchor="ctr"/>
          <a:p>
            <a:r>
              <a:rPr lang="en-US" altLang="zh-CN" sz="3200" b="1">
                <a:solidFill>
                  <a:srgbClr val="FF3300"/>
                </a:solidFill>
              </a:rPr>
              <a:t>“</a:t>
            </a:r>
            <a:r>
              <a:rPr lang="zh-CN" altLang="en-US" sz="3200" b="1">
                <a:solidFill>
                  <a:srgbClr val="FF3300"/>
                </a:solidFill>
              </a:rPr>
              <a:t>造屋”不如“树人”</a:t>
            </a:r>
            <a:r>
              <a:rPr lang="zh-CN" altLang="en-US" sz="2400">
                <a:solidFill>
                  <a:schemeClr val="tx1"/>
                </a:solidFill>
              </a:rPr>
              <a:t>                                 </a:t>
            </a:r>
            <a:br>
              <a:rPr lang="zh-CN" altLang="en-US" sz="2400">
                <a:solidFill>
                  <a:schemeClr val="tx1"/>
                </a:solidFill>
              </a:rPr>
            </a:br>
            <a:endParaRPr lang="zh-CN" altLang="en-US" sz="2400">
              <a:solidFill>
                <a:schemeClr val="tx1"/>
              </a:solidFill>
            </a:endParaRPr>
          </a:p>
        </p:txBody>
      </p:sp>
      <p:sp>
        <p:nvSpPr>
          <p:cNvPr id="6026243" name="文本占位符 6026242"/>
          <p:cNvSpPr>
            <a:spLocks noGrp="1"/>
          </p:cNvSpPr>
          <p:nvPr>
            <p:ph type="body" idx="1"/>
          </p:nvPr>
        </p:nvSpPr>
        <p:spPr>
          <a:xfrm>
            <a:off x="685800" y="1066800"/>
            <a:ext cx="7772400" cy="4114800"/>
          </a:xfrm>
        </p:spPr>
        <p:txBody>
          <a:bodyPr/>
          <a:p>
            <a:pPr>
              <a:lnSpc>
                <a:spcPct val="90000"/>
              </a:lnSpc>
              <a:spcBef>
                <a:spcPct val="0"/>
              </a:spcBef>
              <a:buNone/>
            </a:pPr>
            <a:r>
              <a:rPr lang="en-US" altLang="zh-CN" sz="2800" b="1">
                <a:latin typeface="隶书" pitchFamily="49" charset="-122"/>
                <a:ea typeface="隶书" pitchFamily="49" charset="-122"/>
              </a:rPr>
              <a:t>      </a:t>
            </a:r>
            <a:r>
              <a:rPr lang="zh-CN" altLang="en-US" sz="2800" b="1">
                <a:latin typeface="隶书" pitchFamily="49" charset="-122"/>
                <a:ea typeface="隶书" pitchFamily="49" charset="-122"/>
              </a:rPr>
              <a:t>清末封疆大使左宗棠告老还乡之后，为子孙建造豪华府第，他怕工匠偷工减料，府第造得不坚固。一位老工匠对他说：“在我手上造的府第，从来没有倒塌过，但屋主易人却是常有的事。”这段话使我们领悟到一个深刻的哲理：“造屋”不如“树人”。</a:t>
            </a:r>
            <a:endParaRPr lang="zh-CN" altLang="en-US" sz="2800" b="1">
              <a:latin typeface="隶书" pitchFamily="49" charset="-122"/>
              <a:ea typeface="隶书" pitchFamily="49" charset="-122"/>
            </a:endParaRPr>
          </a:p>
          <a:p>
            <a:pPr>
              <a:lnSpc>
                <a:spcPct val="90000"/>
              </a:lnSpc>
              <a:spcBef>
                <a:spcPct val="0"/>
              </a:spcBef>
              <a:buNone/>
            </a:pPr>
            <a:r>
              <a:rPr lang="zh-CN" altLang="en-US" sz="2800" b="1">
                <a:latin typeface="隶书" pitchFamily="49" charset="-122"/>
                <a:ea typeface="隶书" pitchFamily="49" charset="-122"/>
              </a:rPr>
              <a:t>     左宗棠满腹经纶，雄才大略，但在给子孙留下什么遗产的问题上却显得老愚昏聩，远不如一介布衣老工匠的世事洞明。从秦始皇到清末，有多少封建帝王、达官贵人、富商豪绅为</a:t>
            </a:r>
            <a:endParaRPr lang="zh-CN" altLang="en-US" sz="2800" b="1">
              <a:latin typeface="隶书" pitchFamily="49" charset="-122"/>
              <a:ea typeface="隶书" pitchFamily="49" charset="-122"/>
            </a:endParaRPr>
          </a:p>
          <a:p>
            <a:pPr>
              <a:lnSpc>
                <a:spcPct val="90000"/>
              </a:lnSpc>
            </a:pPr>
            <a:endParaRPr lang="zh-CN" altLang="en-US" sz="2800" b="1">
              <a:latin typeface="隶书" pitchFamily="49" charset="-122"/>
              <a:ea typeface="隶书" pitchFamily="49" charset="-122"/>
            </a:endParaRPr>
          </a:p>
        </p:txBody>
      </p:sp>
      <p:sp>
        <p:nvSpPr>
          <p:cNvPr id="6026244" name="矩形 6026243"/>
          <p:cNvSpPr/>
          <p:nvPr/>
        </p:nvSpPr>
        <p:spPr>
          <a:xfrm>
            <a:off x="1938338" y="3309938"/>
            <a:ext cx="9144000" cy="0"/>
          </a:xfrm>
          <a:prstGeom prst="rect">
            <a:avLst/>
          </a:prstGeom>
          <a:noFill/>
          <a:ln w="9525">
            <a:noFill/>
          </a:ln>
        </p:spPr>
        <p:txBody>
          <a:bodyPr/>
          <a:p>
            <a:endParaRPr lang="zh-CN" altLang="en-US"/>
          </a:p>
        </p:txBody>
      </p:sp>
      <p:pic>
        <p:nvPicPr>
          <p:cNvPr id="6026245" name="图片 6026244" descr="bluewhirlline1"/>
          <p:cNvPicPr>
            <a:picLocks noChangeAspect="1"/>
          </p:cNvPicPr>
          <p:nvPr/>
        </p:nvPicPr>
        <p:blipFill>
          <a:blip r:embed="rId1"/>
          <a:stretch>
            <a:fillRect/>
          </a:stretch>
        </p:blipFill>
        <p:spPr>
          <a:xfrm>
            <a:off x="1600200" y="5257800"/>
            <a:ext cx="5267325" cy="238125"/>
          </a:xfrm>
          <a:prstGeom prst="rect">
            <a:avLst/>
          </a:prstGeom>
          <a:noFill/>
          <a:ln w="9525">
            <a:noFill/>
          </a:ln>
        </p:spPr>
      </p:pic>
      <p:pic>
        <p:nvPicPr>
          <p:cNvPr id="6026246" name="图片 6026245" descr="hudie"/>
          <p:cNvPicPr>
            <a:picLocks noChangeAspect="1"/>
          </p:cNvPicPr>
          <p:nvPr/>
        </p:nvPicPr>
        <p:blipFill>
          <a:blip r:embed="rId2"/>
          <a:stretch>
            <a:fillRect/>
          </a:stretch>
        </p:blipFill>
        <p:spPr>
          <a:xfrm>
            <a:off x="7543800" y="0"/>
            <a:ext cx="1447800" cy="1212850"/>
          </a:xfrm>
          <a:prstGeom prst="rect">
            <a:avLst/>
          </a:prstGeom>
          <a:noFill/>
          <a:ln w="9525">
            <a:noFill/>
          </a:ln>
        </p:spPr>
      </p:pic>
      <p:pic>
        <p:nvPicPr>
          <p:cNvPr id="6026247" name="图片 6026246" descr="hudie"/>
          <p:cNvPicPr>
            <a:picLocks noChangeAspect="1"/>
          </p:cNvPicPr>
          <p:nvPr/>
        </p:nvPicPr>
        <p:blipFill>
          <a:blip r:embed="rId2"/>
          <a:stretch>
            <a:fillRect/>
          </a:stretch>
        </p:blipFill>
        <p:spPr>
          <a:xfrm>
            <a:off x="179388" y="5373688"/>
            <a:ext cx="1447800" cy="1212850"/>
          </a:xfrm>
          <a:prstGeom prst="rect">
            <a:avLst/>
          </a:prstGeom>
          <a:noFill/>
          <a:ln w="9525">
            <a:noFill/>
          </a:ln>
        </p:spPr>
      </p:pic>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026242"/>
                                        </p:tgtEl>
                                        <p:attrNameLst>
                                          <p:attrName>style.visibility</p:attrName>
                                        </p:attrNameLst>
                                      </p:cBhvr>
                                      <p:to>
                                        <p:strVal val="visible"/>
                                      </p:to>
                                    </p:set>
                                    <p:animEffect transition="in" filter="fade">
                                      <p:cBhvr>
                                        <p:cTn id="7" dur="2000"/>
                                        <p:tgtEl>
                                          <p:spTgt spid="6026242"/>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6026243">
                                            <p:txEl>
                                              <p:charRg st="0" end="118"/>
                                            </p:txEl>
                                          </p:spTgt>
                                        </p:tgtEl>
                                        <p:attrNameLst>
                                          <p:attrName>style.visibility</p:attrName>
                                        </p:attrNameLst>
                                      </p:cBhvr>
                                      <p:to>
                                        <p:strVal val="visible"/>
                                      </p:to>
                                    </p:set>
                                    <p:anim calcmode="lin" valueType="num">
                                      <p:cBhvr>
                                        <p:cTn id="12" dur="1000" fill="hold"/>
                                        <p:tgtEl>
                                          <p:spTgt spid="6026243">
                                            <p:txEl>
                                              <p:charRg st="0" end="118"/>
                                            </p:txEl>
                                          </p:spTgt>
                                        </p:tgtEl>
                                        <p:attrNameLst>
                                          <p:attrName>ppt_w</p:attrName>
                                        </p:attrNameLst>
                                      </p:cBhvr>
                                      <p:tavLst>
                                        <p:tav tm="0">
                                          <p:val>
                                            <p:strVal val="#ppt_w*0.70"/>
                                          </p:val>
                                        </p:tav>
                                        <p:tav tm="100000">
                                          <p:val>
                                            <p:strVal val="#ppt_w"/>
                                          </p:val>
                                        </p:tav>
                                      </p:tavLst>
                                    </p:anim>
                                    <p:anim calcmode="lin" valueType="num">
                                      <p:cBhvr>
                                        <p:cTn id="13" dur="1000" fill="hold"/>
                                        <p:tgtEl>
                                          <p:spTgt spid="6026243">
                                            <p:txEl>
                                              <p:charRg st="0" end="118"/>
                                            </p:txEl>
                                          </p:spTgt>
                                        </p:tgtEl>
                                        <p:attrNameLst>
                                          <p:attrName>ppt_h</p:attrName>
                                        </p:attrNameLst>
                                      </p:cBhvr>
                                      <p:tavLst>
                                        <p:tav tm="0">
                                          <p:val>
                                            <p:strVal val="#ppt_h"/>
                                          </p:val>
                                        </p:tav>
                                        <p:tav tm="100000">
                                          <p:val>
                                            <p:strVal val="#ppt_h"/>
                                          </p:val>
                                        </p:tav>
                                      </p:tavLst>
                                    </p:anim>
                                    <p:animEffect transition="in" filter="fade">
                                      <p:cBhvr>
                                        <p:cTn id="14" dur="1000"/>
                                        <p:tgtEl>
                                          <p:spTgt spid="6026243">
                                            <p:txEl>
                                              <p:charRg st="0" end="118"/>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grpId="0" nodeType="clickEffect">
                                  <p:stCondLst>
                                    <p:cond delay="0"/>
                                  </p:stCondLst>
                                  <p:childTnLst>
                                    <p:set>
                                      <p:cBhvr>
                                        <p:cTn id="18" dur="1" fill="hold">
                                          <p:stCondLst>
                                            <p:cond delay="0"/>
                                          </p:stCondLst>
                                        </p:cTn>
                                        <p:tgtEl>
                                          <p:spTgt spid="6026243">
                                            <p:txEl>
                                              <p:charRg st="118" end="202"/>
                                            </p:txEl>
                                          </p:spTgt>
                                        </p:tgtEl>
                                        <p:attrNameLst>
                                          <p:attrName>style.visibility</p:attrName>
                                        </p:attrNameLst>
                                      </p:cBhvr>
                                      <p:to>
                                        <p:strVal val="visible"/>
                                      </p:to>
                                    </p:set>
                                    <p:anim calcmode="lin" valueType="num">
                                      <p:cBhvr>
                                        <p:cTn id="19" dur="1000" fill="hold"/>
                                        <p:tgtEl>
                                          <p:spTgt spid="6026243">
                                            <p:txEl>
                                              <p:charRg st="118" end="202"/>
                                            </p:txEl>
                                          </p:spTgt>
                                        </p:tgtEl>
                                        <p:attrNameLst>
                                          <p:attrName>ppt_w</p:attrName>
                                        </p:attrNameLst>
                                      </p:cBhvr>
                                      <p:tavLst>
                                        <p:tav tm="0">
                                          <p:val>
                                            <p:strVal val="#ppt_w*0.70"/>
                                          </p:val>
                                        </p:tav>
                                        <p:tav tm="100000">
                                          <p:val>
                                            <p:strVal val="#ppt_w"/>
                                          </p:val>
                                        </p:tav>
                                      </p:tavLst>
                                    </p:anim>
                                    <p:anim calcmode="lin" valueType="num">
                                      <p:cBhvr>
                                        <p:cTn id="20" dur="1000" fill="hold"/>
                                        <p:tgtEl>
                                          <p:spTgt spid="6026243">
                                            <p:txEl>
                                              <p:charRg st="118" end="202"/>
                                            </p:txEl>
                                          </p:spTgt>
                                        </p:tgtEl>
                                        <p:attrNameLst>
                                          <p:attrName>ppt_h</p:attrName>
                                        </p:attrNameLst>
                                      </p:cBhvr>
                                      <p:tavLst>
                                        <p:tav tm="0">
                                          <p:val>
                                            <p:strVal val="#ppt_h"/>
                                          </p:val>
                                        </p:tav>
                                        <p:tav tm="100000">
                                          <p:val>
                                            <p:strVal val="#ppt_h"/>
                                          </p:val>
                                        </p:tav>
                                      </p:tavLst>
                                    </p:anim>
                                    <p:animEffect transition="in" filter="fade">
                                      <p:cBhvr>
                                        <p:cTn id="21" dur="1000"/>
                                        <p:tgtEl>
                                          <p:spTgt spid="6026243">
                                            <p:txEl>
                                              <p:charRg st="118" end="20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26242" grpId="0"/>
      <p:bldP spid="6026243" grpId="0" build="p"/>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27266" name="文本占位符 6027265"/>
          <p:cNvSpPr>
            <a:spLocks noGrp="1"/>
          </p:cNvSpPr>
          <p:nvPr>
            <p:ph type="body" idx="1"/>
          </p:nvPr>
        </p:nvSpPr>
        <p:spPr>
          <a:xfrm>
            <a:off x="685800" y="1295400"/>
            <a:ext cx="7772400" cy="4114800"/>
          </a:xfrm>
        </p:spPr>
        <p:txBody>
          <a:bodyPr/>
          <a:p>
            <a:pPr>
              <a:spcBef>
                <a:spcPct val="0"/>
              </a:spcBef>
              <a:buNone/>
            </a:pPr>
            <a:r>
              <a:rPr lang="en-US" altLang="zh-CN" sz="2800">
                <a:latin typeface="隶书" pitchFamily="49" charset="-122"/>
                <a:ea typeface="隶书" pitchFamily="49" charset="-122"/>
              </a:rPr>
              <a:t>  </a:t>
            </a:r>
            <a:r>
              <a:rPr lang="zh-CN" altLang="en-US" sz="2800">
                <a:latin typeface="隶书" pitchFamily="49" charset="-122"/>
                <a:ea typeface="隶书" pitchFamily="49" charset="-122"/>
              </a:rPr>
              <a:t>子孙造屋，又有几个子孙守住了？秦始皇平定六国，大兴土木，修建连绵三百里的阿房宫，</a:t>
            </a:r>
            <a:endParaRPr lang="zh-CN" altLang="en-US" sz="2800">
              <a:latin typeface="隶书" pitchFamily="49" charset="-122"/>
              <a:ea typeface="隶书" pitchFamily="49" charset="-122"/>
            </a:endParaRPr>
          </a:p>
          <a:p>
            <a:pPr>
              <a:spcBef>
                <a:spcPct val="0"/>
              </a:spcBef>
              <a:buNone/>
            </a:pPr>
            <a:r>
              <a:rPr lang="zh-CN" altLang="en-US" sz="2800">
                <a:latin typeface="隶书" pitchFamily="49" charset="-122"/>
                <a:ea typeface="隶书" pitchFamily="49" charset="-122"/>
              </a:rPr>
              <a:t>  指望传给子孙万代，结果二世而亡，成为千古笑柄。盐商巨贾在扬州营造的徐园、个园、何园，想遗泽子孙，结果园主多易，已成梦幻。</a:t>
            </a:r>
            <a:endParaRPr lang="zh-CN" altLang="en-US" sz="2800">
              <a:latin typeface="隶书" pitchFamily="49" charset="-122"/>
              <a:ea typeface="隶书" pitchFamily="49" charset="-122"/>
            </a:endParaRPr>
          </a:p>
          <a:p>
            <a:pPr>
              <a:spcBef>
                <a:spcPct val="0"/>
              </a:spcBef>
              <a:buNone/>
            </a:pPr>
            <a:r>
              <a:rPr lang="zh-CN" altLang="en-US" sz="2800">
                <a:latin typeface="隶书" pitchFamily="49" charset="-122"/>
                <a:ea typeface="隶书" pitchFamily="49" charset="-122"/>
              </a:rPr>
              <a:t>      社会在发展，时代在前进，现代许许多多的人在教育后代上远比左宗棠高明。老一辈无产阶级革命家陈毅，不</a:t>
            </a:r>
            <a:r>
              <a:rPr lang="zh-CN" altLang="en-US" sz="2800" b="1">
                <a:latin typeface="隶书" pitchFamily="49" charset="-122"/>
                <a:ea typeface="隶书" pitchFamily="49" charset="-122"/>
              </a:rPr>
              <a:t>为儿女“造屋”</a:t>
            </a:r>
            <a:r>
              <a:rPr lang="en-US" altLang="zh-CN" sz="2800" b="1">
                <a:latin typeface="隶书" pitchFamily="49" charset="-122"/>
                <a:ea typeface="隶书" pitchFamily="49" charset="-122"/>
              </a:rPr>
              <a:t>,</a:t>
            </a:r>
            <a:r>
              <a:rPr lang="zh-CN" altLang="en-US" sz="2800" b="1">
                <a:latin typeface="隶书" pitchFamily="49" charset="-122"/>
                <a:ea typeface="隶书" pitchFamily="49" charset="-122"/>
              </a:rPr>
              <a:t>而是身</a:t>
            </a:r>
            <a:endParaRPr lang="zh-CN" altLang="en-US" sz="2800">
              <a:latin typeface="隶书" pitchFamily="49" charset="-122"/>
              <a:ea typeface="隶书" pitchFamily="49" charset="-122"/>
            </a:endParaRPr>
          </a:p>
          <a:p>
            <a:endParaRPr lang="zh-CN" altLang="en-US" sz="2800"/>
          </a:p>
        </p:txBody>
      </p:sp>
      <p:pic>
        <p:nvPicPr>
          <p:cNvPr id="6027267" name="图片 6027266" descr="A2_007"/>
          <p:cNvPicPr>
            <a:picLocks noChangeAspect="1"/>
          </p:cNvPicPr>
          <p:nvPr/>
        </p:nvPicPr>
        <p:blipFill>
          <a:blip r:embed="rId1"/>
          <a:stretch>
            <a:fillRect/>
          </a:stretch>
        </p:blipFill>
        <p:spPr>
          <a:xfrm>
            <a:off x="228600" y="152400"/>
            <a:ext cx="1666875" cy="1295400"/>
          </a:xfrm>
          <a:prstGeom prst="rect">
            <a:avLst/>
          </a:prstGeom>
          <a:noFill/>
          <a:ln w="9525">
            <a:noFill/>
          </a:ln>
        </p:spPr>
      </p:pic>
      <p:pic>
        <p:nvPicPr>
          <p:cNvPr id="6027268" name="图片 6027267" descr="A2_007"/>
          <p:cNvPicPr>
            <a:picLocks noChangeAspect="1"/>
          </p:cNvPicPr>
          <p:nvPr/>
        </p:nvPicPr>
        <p:blipFill>
          <a:blip r:embed="rId1"/>
          <a:stretch>
            <a:fillRect/>
          </a:stretch>
        </p:blipFill>
        <p:spPr>
          <a:xfrm>
            <a:off x="7092950" y="5013325"/>
            <a:ext cx="1666875" cy="1295400"/>
          </a:xfrm>
          <a:prstGeom prst="rect">
            <a:avLst/>
          </a:prstGeom>
          <a:noFill/>
          <a:ln w="9525">
            <a:noFill/>
          </a:ln>
        </p:spPr>
      </p:pic>
      <p:pic>
        <p:nvPicPr>
          <p:cNvPr id="6027269" name="图片 6027268" descr="界线5"/>
          <p:cNvPicPr>
            <a:picLocks noChangeAspect="1"/>
          </p:cNvPicPr>
          <p:nvPr/>
        </p:nvPicPr>
        <p:blipFill>
          <a:blip r:embed="rId2"/>
          <a:stretch>
            <a:fillRect/>
          </a:stretch>
        </p:blipFill>
        <p:spPr>
          <a:xfrm>
            <a:off x="1042988" y="5013325"/>
            <a:ext cx="5715000" cy="609600"/>
          </a:xfrm>
          <a:prstGeom prst="rect">
            <a:avLst/>
          </a:prstGeom>
          <a:noFill/>
          <a:ln w="9525">
            <a:noFill/>
          </a:ln>
        </p:spPr>
      </p:pic>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6027266">
                                            <p:txEl>
                                              <p:charRg st="0" end="43"/>
                                            </p:txEl>
                                          </p:spTgt>
                                        </p:tgtEl>
                                        <p:attrNameLst>
                                          <p:attrName>style.visibility</p:attrName>
                                        </p:attrNameLst>
                                      </p:cBhvr>
                                      <p:to>
                                        <p:strVal val="visible"/>
                                      </p:to>
                                    </p:set>
                                    <p:anim calcmode="discrete" valueType="clr">
                                      <p:cBhvr override="childStyle">
                                        <p:cTn id="7" dur="80"/>
                                        <p:tgtEl>
                                          <p:spTgt spid="6027266">
                                            <p:txEl>
                                              <p:charRg st="0" end="4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6027266">
                                            <p:txEl>
                                              <p:charRg st="0" end="43"/>
                                            </p:txEl>
                                          </p:spTgt>
                                        </p:tgtEl>
                                        <p:attrNameLst>
                                          <p:attrName>fillcolor</p:attrName>
                                        </p:attrNameLst>
                                      </p:cBhvr>
                                      <p:tavLst>
                                        <p:tav tm="0">
                                          <p:val>
                                            <p:clrVal>
                                              <a:schemeClr val="accent2"/>
                                            </p:clrVal>
                                          </p:val>
                                        </p:tav>
                                        <p:tav tm="50000">
                                          <p:val>
                                            <p:clrVal>
                                              <a:schemeClr val="hlink"/>
                                            </p:clrVal>
                                          </p:val>
                                        </p:tav>
                                      </p:tavLst>
                                    </p:anim>
                                    <p:set>
                                      <p:cBhvr>
                                        <p:cTn id="9" dur="80"/>
                                        <p:tgtEl>
                                          <p:spTgt spid="6027266">
                                            <p:txEl>
                                              <p:charRg st="0" end="43"/>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6027266">
                                            <p:txEl>
                                              <p:charRg st="43" end="106"/>
                                            </p:txEl>
                                          </p:spTgt>
                                        </p:tgtEl>
                                        <p:attrNameLst>
                                          <p:attrName>style.visibility</p:attrName>
                                        </p:attrNameLst>
                                      </p:cBhvr>
                                      <p:to>
                                        <p:strVal val="visible"/>
                                      </p:to>
                                    </p:set>
                                    <p:anim calcmode="discrete" valueType="clr">
                                      <p:cBhvr override="childStyle">
                                        <p:cTn id="14" dur="80"/>
                                        <p:tgtEl>
                                          <p:spTgt spid="6027266">
                                            <p:txEl>
                                              <p:charRg st="43" end="106"/>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6027266">
                                            <p:txEl>
                                              <p:charRg st="43" end="106"/>
                                            </p:txEl>
                                          </p:spTgt>
                                        </p:tgtEl>
                                        <p:attrNameLst>
                                          <p:attrName>fillcolor</p:attrName>
                                        </p:attrNameLst>
                                      </p:cBhvr>
                                      <p:tavLst>
                                        <p:tav tm="0">
                                          <p:val>
                                            <p:clrVal>
                                              <a:schemeClr val="accent2"/>
                                            </p:clrVal>
                                          </p:val>
                                        </p:tav>
                                        <p:tav tm="50000">
                                          <p:val>
                                            <p:clrVal>
                                              <a:schemeClr val="hlink"/>
                                            </p:clrVal>
                                          </p:val>
                                        </p:tav>
                                      </p:tavLst>
                                    </p:anim>
                                    <p:set>
                                      <p:cBhvr>
                                        <p:cTn id="16" dur="80"/>
                                        <p:tgtEl>
                                          <p:spTgt spid="6027266">
                                            <p:txEl>
                                              <p:charRg st="43" end="106"/>
                                            </p:txEl>
                                          </p:spTgt>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6027266">
                                            <p:txEl>
                                              <p:charRg st="106" end="172"/>
                                            </p:txEl>
                                          </p:spTgt>
                                        </p:tgtEl>
                                        <p:attrNameLst>
                                          <p:attrName>style.visibility</p:attrName>
                                        </p:attrNameLst>
                                      </p:cBhvr>
                                      <p:to>
                                        <p:strVal val="visible"/>
                                      </p:to>
                                    </p:set>
                                    <p:anim calcmode="discrete" valueType="clr">
                                      <p:cBhvr override="childStyle">
                                        <p:cTn id="21" dur="80"/>
                                        <p:tgtEl>
                                          <p:spTgt spid="6027266">
                                            <p:txEl>
                                              <p:charRg st="106" end="17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6027266">
                                            <p:txEl>
                                              <p:charRg st="106" end="172"/>
                                            </p:txEl>
                                          </p:spTgt>
                                        </p:tgtEl>
                                        <p:attrNameLst>
                                          <p:attrName>fillcolor</p:attrName>
                                        </p:attrNameLst>
                                      </p:cBhvr>
                                      <p:tavLst>
                                        <p:tav tm="0">
                                          <p:val>
                                            <p:clrVal>
                                              <a:schemeClr val="accent2"/>
                                            </p:clrVal>
                                          </p:val>
                                        </p:tav>
                                        <p:tav tm="50000">
                                          <p:val>
                                            <p:clrVal>
                                              <a:schemeClr val="hlink"/>
                                            </p:clrVal>
                                          </p:val>
                                        </p:tav>
                                      </p:tavLst>
                                    </p:anim>
                                    <p:set>
                                      <p:cBhvr>
                                        <p:cTn id="23" dur="80"/>
                                        <p:tgtEl>
                                          <p:spTgt spid="6027266">
                                            <p:txEl>
                                              <p:charRg st="106" end="172"/>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27266" grpId="0" build="p"/>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28290" name="文本占位符 6028289"/>
          <p:cNvSpPr>
            <a:spLocks noGrp="1"/>
          </p:cNvSpPr>
          <p:nvPr>
            <p:ph type="body" idx="1"/>
          </p:nvPr>
        </p:nvSpPr>
        <p:spPr>
          <a:xfrm>
            <a:off x="609600" y="762000"/>
            <a:ext cx="7772400" cy="4114800"/>
          </a:xfrm>
        </p:spPr>
        <p:txBody>
          <a:bodyPr/>
          <a:p>
            <a:pPr>
              <a:lnSpc>
                <a:spcPct val="90000"/>
              </a:lnSpc>
              <a:spcBef>
                <a:spcPct val="0"/>
              </a:spcBef>
              <a:buNone/>
            </a:pPr>
            <a:r>
              <a:rPr lang="en-US" altLang="zh-CN" sz="2800" b="1">
                <a:latin typeface="隶书" pitchFamily="49" charset="-122"/>
                <a:ea typeface="隶书" pitchFamily="49" charset="-122"/>
              </a:rPr>
              <a:t>  </a:t>
            </a:r>
            <a:r>
              <a:rPr lang="zh-CN" altLang="en-US" sz="2800" b="1">
                <a:latin typeface="隶书" pitchFamily="49" charset="-122"/>
                <a:ea typeface="隶书" pitchFamily="49" charset="-122"/>
              </a:rPr>
              <a:t>教言传，赋诗叮咛，教导儿女严于律己，学习马列，精通业务，努力工作，为国效力。现在的山西省委书记胡国富，教育儿子不图享受，深入基层，埋头苦干，建功立业。我们的领导干部，不为子孙“造屋”，着力“树人”，为广大人民群众作出了榜样，受到了大家的称赞。千千万万的普通百姓，教儿孙堂堂正正做人，认认真真学习，勤勤恳恳工作，让儿孙早日成为国家有用之才。教儿女自立成材，已成为时代的主流。</a:t>
            </a:r>
            <a:endParaRPr lang="zh-CN" altLang="en-US" sz="2800" b="1">
              <a:latin typeface="隶书" pitchFamily="49" charset="-122"/>
              <a:ea typeface="隶书" pitchFamily="49" charset="-122"/>
            </a:endParaRPr>
          </a:p>
          <a:p>
            <a:pPr>
              <a:lnSpc>
                <a:spcPct val="90000"/>
              </a:lnSpc>
              <a:spcBef>
                <a:spcPct val="0"/>
              </a:spcBef>
              <a:buNone/>
            </a:pPr>
            <a:r>
              <a:rPr lang="zh-CN" altLang="en-US" sz="2400" b="1">
                <a:latin typeface="隶书" pitchFamily="49" charset="-122"/>
                <a:ea typeface="隶书" pitchFamily="49" charset="-122"/>
              </a:rPr>
              <a:t>        </a:t>
            </a:r>
            <a:endParaRPr lang="zh-CN" altLang="en-US" sz="2400" b="1">
              <a:latin typeface="隶书" pitchFamily="49" charset="-122"/>
              <a:ea typeface="隶书" pitchFamily="49" charset="-122"/>
            </a:endParaRPr>
          </a:p>
        </p:txBody>
      </p:sp>
      <p:pic>
        <p:nvPicPr>
          <p:cNvPr id="6028291" name="图片 6028290" descr="界线5"/>
          <p:cNvPicPr>
            <a:picLocks noChangeAspect="1"/>
          </p:cNvPicPr>
          <p:nvPr/>
        </p:nvPicPr>
        <p:blipFill>
          <a:blip r:embed="rId1"/>
          <a:stretch>
            <a:fillRect/>
          </a:stretch>
        </p:blipFill>
        <p:spPr>
          <a:xfrm>
            <a:off x="1828800" y="5334000"/>
            <a:ext cx="5715000" cy="609600"/>
          </a:xfrm>
          <a:prstGeom prst="rect">
            <a:avLst/>
          </a:prstGeom>
          <a:noFill/>
          <a:ln w="9525">
            <a:noFill/>
          </a:ln>
        </p:spPr>
      </p:pic>
      <p:pic>
        <p:nvPicPr>
          <p:cNvPr id="6028292" name="图片 6028291" descr="hudie"/>
          <p:cNvPicPr>
            <a:picLocks noChangeAspect="1"/>
          </p:cNvPicPr>
          <p:nvPr/>
        </p:nvPicPr>
        <p:blipFill>
          <a:blip r:embed="rId2"/>
          <a:stretch>
            <a:fillRect/>
          </a:stretch>
        </p:blipFill>
        <p:spPr>
          <a:xfrm>
            <a:off x="7696200" y="0"/>
            <a:ext cx="1447800" cy="1212850"/>
          </a:xfrm>
          <a:prstGeom prst="rect">
            <a:avLst/>
          </a:prstGeom>
          <a:noFill/>
          <a:ln w="9525">
            <a:noFill/>
          </a:ln>
        </p:spPr>
      </p:pic>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6028290">
                                            <p:txEl>
                                              <p:charRg st="0" end="189"/>
                                            </p:txEl>
                                          </p:spTgt>
                                        </p:tgtEl>
                                        <p:attrNameLst>
                                          <p:attrName>style.visibility</p:attrName>
                                        </p:attrNameLst>
                                      </p:cBhvr>
                                      <p:to>
                                        <p:strVal val="visible"/>
                                      </p:to>
                                    </p:set>
                                    <p:anim calcmode="discrete" valueType="clr">
                                      <p:cBhvr override="childStyle">
                                        <p:cTn id="7" dur="80"/>
                                        <p:tgtEl>
                                          <p:spTgt spid="6028290">
                                            <p:txEl>
                                              <p:charRg st="0" end="189"/>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6028290">
                                            <p:txEl>
                                              <p:charRg st="0" end="189"/>
                                            </p:txEl>
                                          </p:spTgt>
                                        </p:tgtEl>
                                        <p:attrNameLst>
                                          <p:attrName>fillcolor</p:attrName>
                                        </p:attrNameLst>
                                      </p:cBhvr>
                                      <p:tavLst>
                                        <p:tav tm="0">
                                          <p:val>
                                            <p:clrVal>
                                              <a:schemeClr val="accent2"/>
                                            </p:clrVal>
                                          </p:val>
                                        </p:tav>
                                        <p:tav tm="50000">
                                          <p:val>
                                            <p:clrVal>
                                              <a:schemeClr val="hlink"/>
                                            </p:clrVal>
                                          </p:val>
                                        </p:tav>
                                      </p:tavLst>
                                    </p:anim>
                                    <p:set>
                                      <p:cBhvr>
                                        <p:cTn id="9" dur="80"/>
                                        <p:tgtEl>
                                          <p:spTgt spid="6028290">
                                            <p:txEl>
                                              <p:charRg st="0" end="189"/>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6028290">
                                            <p:txEl>
                                              <p:charRg st="189" end="198"/>
                                            </p:txEl>
                                          </p:spTgt>
                                        </p:tgtEl>
                                        <p:attrNameLst>
                                          <p:attrName>style.visibility</p:attrName>
                                        </p:attrNameLst>
                                      </p:cBhvr>
                                      <p:to>
                                        <p:strVal val="visible"/>
                                      </p:to>
                                    </p:set>
                                    <p:anim calcmode="discrete" valueType="clr">
                                      <p:cBhvr override="childStyle">
                                        <p:cTn id="14" dur="80"/>
                                        <p:tgtEl>
                                          <p:spTgt spid="6028290">
                                            <p:txEl>
                                              <p:charRg st="189" end="198"/>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6028290">
                                            <p:txEl>
                                              <p:charRg st="189" end="198"/>
                                            </p:txEl>
                                          </p:spTgt>
                                        </p:tgtEl>
                                        <p:attrNameLst>
                                          <p:attrName>fillcolor</p:attrName>
                                        </p:attrNameLst>
                                      </p:cBhvr>
                                      <p:tavLst>
                                        <p:tav tm="0">
                                          <p:val>
                                            <p:clrVal>
                                              <a:schemeClr val="accent2"/>
                                            </p:clrVal>
                                          </p:val>
                                        </p:tav>
                                        <p:tav tm="50000">
                                          <p:val>
                                            <p:clrVal>
                                              <a:schemeClr val="hlink"/>
                                            </p:clrVal>
                                          </p:val>
                                        </p:tav>
                                      </p:tavLst>
                                    </p:anim>
                                    <p:set>
                                      <p:cBhvr>
                                        <p:cTn id="16" dur="80"/>
                                        <p:tgtEl>
                                          <p:spTgt spid="6028290">
                                            <p:txEl>
                                              <p:charRg st="189" end="198"/>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28290"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946370" name="Text Box 2"/>
          <p:cNvSpPr txBox="1"/>
          <p:nvPr/>
        </p:nvSpPr>
        <p:spPr>
          <a:xfrm>
            <a:off x="323850" y="260350"/>
            <a:ext cx="8459788" cy="3505200"/>
          </a:xfrm>
          <a:prstGeom prst="rect">
            <a:avLst/>
          </a:prstGeom>
          <a:noFill/>
          <a:ln w="9525">
            <a:noFill/>
          </a:ln>
        </p:spPr>
        <p:txBody>
          <a:bodyPr>
            <a:spAutoFit/>
          </a:bodyPr>
          <a:p>
            <a:pPr>
              <a:buFont typeface="Arial" panose="020B0604020202020204" pitchFamily="34" charset="0"/>
            </a:pPr>
            <a:r>
              <a:rPr lang="zh-CN" altLang="en-US" sz="3200" b="1" dirty="0">
                <a:latin typeface="黑体" panose="02010609060101010101" pitchFamily="2" charset="-122"/>
                <a:ea typeface="黑体" panose="02010609060101010101" pitchFamily="2" charset="-122"/>
              </a:rPr>
              <a:t> 　</a:t>
            </a:r>
            <a:r>
              <a:rPr lang="en-US" altLang="zh-CN" sz="3200" b="1" dirty="0">
                <a:latin typeface="黑体" panose="02010609060101010101" pitchFamily="2" charset="-122"/>
                <a:ea typeface="黑体" panose="02010609060101010101" pitchFamily="2" charset="-122"/>
              </a:rPr>
              <a:t> </a:t>
            </a:r>
            <a:r>
              <a:rPr lang="zh-CN" altLang="en-US" sz="3200" b="1" dirty="0">
                <a:latin typeface="Arial" panose="020B0604020202020204" pitchFamily="34" charset="0"/>
                <a:ea typeface="黑体" panose="02010609060101010101" pitchFamily="2" charset="-122"/>
              </a:rPr>
              <a:t>“</a:t>
            </a:r>
            <a:r>
              <a:rPr lang="zh-CN" altLang="en-US" sz="3200" b="1" dirty="0">
                <a:solidFill>
                  <a:srgbClr val="FF0000"/>
                </a:solidFill>
                <a:latin typeface="黑体" panose="02010609060101010101" pitchFamily="2" charset="-122"/>
                <a:ea typeface="黑体" panose="02010609060101010101" pitchFamily="2" charset="-122"/>
              </a:rPr>
              <a:t>自拟题目</a:t>
            </a:r>
            <a:r>
              <a:rPr lang="zh-CN" altLang="en-US" sz="3200" b="1" dirty="0">
                <a:latin typeface="Arial" panose="020B0604020202020204" pitchFamily="34" charset="0"/>
                <a:ea typeface="黑体" panose="02010609060101010101" pitchFamily="2" charset="-122"/>
              </a:rPr>
              <a:t>”</a:t>
            </a:r>
            <a:r>
              <a:rPr lang="zh-CN" altLang="en-US" sz="3200" b="1" dirty="0">
                <a:latin typeface="黑体" panose="02010609060101010101" pitchFamily="2" charset="-122"/>
                <a:ea typeface="黑体" panose="02010609060101010101" pitchFamily="2" charset="-122"/>
              </a:rPr>
              <a:t>是话题作文和材料作文的一个重要写作要求。它是学生经过审题、确定立意、选定文体等环节后必须面对的另一个环节。</a:t>
            </a:r>
            <a:endParaRPr lang="zh-CN" altLang="en-US" sz="3200" b="1" dirty="0">
              <a:latin typeface="黑体" panose="02010609060101010101" pitchFamily="2" charset="-122"/>
              <a:ea typeface="黑体" panose="02010609060101010101" pitchFamily="2" charset="-122"/>
            </a:endParaRPr>
          </a:p>
          <a:p>
            <a:pPr>
              <a:buFont typeface="Arial" panose="020B0604020202020204" pitchFamily="34" charset="0"/>
            </a:pPr>
            <a:r>
              <a:rPr lang="zh-CN" altLang="en-US" sz="3200" b="1" dirty="0">
                <a:latin typeface="黑体" panose="02010609060101010101" pitchFamily="2" charset="-122"/>
                <a:ea typeface="黑体" panose="02010609060101010101" pitchFamily="2" charset="-122"/>
              </a:rPr>
              <a:t>   </a:t>
            </a:r>
            <a:r>
              <a:rPr lang="en-US" altLang="zh-CN" sz="3200" b="1" dirty="0">
                <a:latin typeface="黑体" panose="02010609060101010101" pitchFamily="2" charset="-122"/>
                <a:ea typeface="黑体" panose="02010609060101010101" pitchFamily="2" charset="-122"/>
              </a:rPr>
              <a:t> </a:t>
            </a:r>
            <a:r>
              <a:rPr lang="zh-CN" altLang="en-US" sz="3200" b="1" dirty="0">
                <a:latin typeface="黑体" panose="02010609060101010101" pitchFamily="2" charset="-122"/>
                <a:ea typeface="黑体" panose="02010609060101010101" pitchFamily="2" charset="-122"/>
              </a:rPr>
              <a:t>就高考作文评分细则看，没有拟写文章标题扣2分，好象分数值并不高，但从作文阅卷实际情况看，如果自拟了一个标题，它的好坏，其潜在的价值远远</a:t>
            </a:r>
            <a:r>
              <a:rPr lang="zh-CN" altLang="en-US" sz="3200" b="1" dirty="0">
                <a:solidFill>
                  <a:srgbClr val="FF0000"/>
                </a:solidFill>
                <a:latin typeface="黑体" panose="02010609060101010101" pitchFamily="2" charset="-122"/>
                <a:ea typeface="黑体" panose="02010609060101010101" pitchFamily="2" charset="-122"/>
              </a:rPr>
              <a:t>不止2分</a:t>
            </a:r>
            <a:r>
              <a:rPr lang="zh-CN" altLang="en-US" sz="3200" b="1" dirty="0">
                <a:latin typeface="黑体" panose="02010609060101010101" pitchFamily="2" charset="-122"/>
                <a:ea typeface="黑体" panose="02010609060101010101" pitchFamily="2" charset="-122"/>
              </a:rPr>
              <a:t>。 </a:t>
            </a:r>
            <a:endParaRPr lang="zh-CN" altLang="en-US" sz="3200" b="1" dirty="0">
              <a:latin typeface="黑体" panose="02010609060101010101" pitchFamily="2" charset="-122"/>
              <a:ea typeface="黑体" panose="02010609060101010101" pitchFamily="2" charset="-122"/>
            </a:endParaRPr>
          </a:p>
        </p:txBody>
      </p:sp>
      <p:sp>
        <p:nvSpPr>
          <p:cNvPr id="5946371" name="Text Box 3"/>
          <p:cNvSpPr txBox="1"/>
          <p:nvPr/>
        </p:nvSpPr>
        <p:spPr>
          <a:xfrm>
            <a:off x="323850" y="3933825"/>
            <a:ext cx="8459788" cy="2528888"/>
          </a:xfrm>
          <a:prstGeom prst="rect">
            <a:avLst/>
          </a:prstGeom>
          <a:noFill/>
          <a:ln w="9525">
            <a:noFill/>
          </a:ln>
        </p:spPr>
        <p:txBody>
          <a:bodyPr>
            <a:spAutoFit/>
          </a:bodyPr>
          <a:p>
            <a:pPr algn="just">
              <a:buFont typeface="Arial" panose="020B0604020202020204" pitchFamily="34" charset="0"/>
            </a:pPr>
            <a:r>
              <a:rPr lang="zh-CN" altLang="en-US" sz="3200" b="1">
                <a:latin typeface="黑体" panose="02010609060101010101" pitchFamily="2" charset="-122"/>
                <a:ea typeface="黑体" panose="02010609060101010101" pitchFamily="2" charset="-122"/>
              </a:rPr>
              <a:t>　　文章的标题犹如人的眼睛，可以让我们一窥人的精神面貌，也展示出一个人的写作水平。如果你的作文有一个精彩的标题，无疑会影响到阅卷老师对你作文的整体评价，甚至无形之中就提高了你的作文的等级。</a:t>
            </a:r>
            <a:endParaRPr lang="zh-CN" altLang="en-US" sz="3200" b="1">
              <a:latin typeface="黑体" panose="02010609060101010101" pitchFamily="2" charset="-122"/>
              <a:ea typeface="黑体" panose="02010609060101010101" pitchFamily="2" charset="-122"/>
            </a:endParaRPr>
          </a:p>
        </p:txBody>
      </p:sp>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946370">
                                            <p:txEl>
                                              <p:charRg st="0" end="63"/>
                                            </p:txEl>
                                          </p:spTgt>
                                        </p:tgtEl>
                                        <p:attrNameLst>
                                          <p:attrName>style.visibility</p:attrName>
                                        </p:attrNameLst>
                                      </p:cBhvr>
                                      <p:to>
                                        <p:strVal val="visible"/>
                                      </p:to>
                                    </p:set>
                                    <p:animEffect transition="in" filter="blinds(horizontal)">
                                      <p:cBhvr>
                                        <p:cTn id="7" dur="500"/>
                                        <p:tgtEl>
                                          <p:spTgt spid="5946370">
                                            <p:txEl>
                                              <p:charRg st="0" end="63"/>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946370">
                                            <p:txEl>
                                              <p:charRg st="63" end="141"/>
                                            </p:txEl>
                                          </p:spTgt>
                                        </p:tgtEl>
                                        <p:attrNameLst>
                                          <p:attrName>style.visibility</p:attrName>
                                        </p:attrNameLst>
                                      </p:cBhvr>
                                      <p:to>
                                        <p:strVal val="visible"/>
                                      </p:to>
                                    </p:set>
                                    <p:animEffect transition="in" filter="blinds(horizontal)">
                                      <p:cBhvr>
                                        <p:cTn id="12" dur="500"/>
                                        <p:tgtEl>
                                          <p:spTgt spid="5946370">
                                            <p:txEl>
                                              <p:charRg st="63" end="14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946371">
                                            <p:txEl>
                                              <p:charRg st="0" end="95"/>
                                            </p:txEl>
                                          </p:spTgt>
                                        </p:tgtEl>
                                        <p:attrNameLst>
                                          <p:attrName>style.visibility</p:attrName>
                                        </p:attrNameLst>
                                      </p:cBhvr>
                                      <p:to>
                                        <p:strVal val="visible"/>
                                      </p:to>
                                    </p:set>
                                    <p:animEffect transition="in" filter="blinds(horizontal)">
                                      <p:cBhvr>
                                        <p:cTn id="17" dur="500"/>
                                        <p:tgtEl>
                                          <p:spTgt spid="5946371">
                                            <p:txEl>
                                              <p:charRg st="0" end="9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29314" name="文本占位符 6029313"/>
          <p:cNvSpPr>
            <a:spLocks noGrp="1"/>
          </p:cNvSpPr>
          <p:nvPr>
            <p:ph type="body" idx="1"/>
          </p:nvPr>
        </p:nvSpPr>
        <p:spPr>
          <a:xfrm>
            <a:off x="685800" y="457200"/>
            <a:ext cx="7773988" cy="4700588"/>
          </a:xfrm>
        </p:spPr>
        <p:txBody>
          <a:bodyPr/>
          <a:p>
            <a:pPr>
              <a:lnSpc>
                <a:spcPct val="90000"/>
              </a:lnSpc>
              <a:spcBef>
                <a:spcPct val="0"/>
              </a:spcBef>
              <a:buNone/>
            </a:pPr>
            <a:r>
              <a:rPr lang="zh-CN" altLang="en-US" sz="2400" b="1" dirty="0"/>
              <a:t>        </a:t>
            </a:r>
            <a:r>
              <a:rPr lang="en-US" altLang="zh-CN" sz="2400" b="1" dirty="0"/>
              <a:t> </a:t>
            </a:r>
            <a:r>
              <a:rPr lang="zh-CN" altLang="en-US" sz="2400" b="1" dirty="0"/>
              <a:t>  当前，仍然有一些人思想糊涂，继续步左宗棠的后尘。有些领导干部为子孙寻求舒适豪华的居室，谋求轻松愉快的工作，选择丰厚实惠的单位；有些刚富起来的人为儿女建造高楼大厦，购置高档物品，准备大量钱财。但是，他们的子孙，有的好吃懒做，随意挥霍，成了败家子；有的吃喝嫖赌，胡作非为，变成社会渣滓；有的凶狠蛮横，欺压百姓，成为地方恶少。做父母的，只顾“造屋”，不知“树人”，结果祸及子孙，贻害无穷！</a:t>
            </a:r>
            <a:endParaRPr lang="zh-CN" altLang="en-US" sz="2400" b="1" dirty="0"/>
          </a:p>
          <a:p>
            <a:pPr>
              <a:lnSpc>
                <a:spcPct val="90000"/>
              </a:lnSpc>
              <a:spcBef>
                <a:spcPct val="0"/>
              </a:spcBef>
              <a:buNone/>
            </a:pPr>
            <a:r>
              <a:rPr lang="zh-CN" altLang="en-US" sz="2400" b="1" dirty="0"/>
              <a:t>         </a:t>
            </a:r>
            <a:r>
              <a:rPr lang="en-US" altLang="zh-CN" sz="2400" b="1" dirty="0"/>
              <a:t> </a:t>
            </a:r>
            <a:r>
              <a:rPr lang="zh-CN" altLang="en-US" sz="2400" b="1" dirty="0"/>
              <a:t> 儿孙自有儿孙福，莫为儿孙做牛马，这是至理名言。在为儿孙留下什么的问题上，明智之举是“树人”不“造屋”，多</a:t>
            </a:r>
            <a:r>
              <a:rPr lang="zh-CN" altLang="en-US" sz="2400" b="1" dirty="0">
                <a:solidFill>
                  <a:schemeClr val="tx2"/>
                </a:solidFill>
              </a:rPr>
              <a:t>留精神财富，少留物质财富，教育子孙明辨是非，识别真伪，积善养德，自立自强，开拓进取，做一个有利于人民有益于社会的人。</a:t>
            </a:r>
            <a:endParaRPr lang="zh-CN" altLang="en-US" sz="2400" b="1" dirty="0">
              <a:solidFill>
                <a:schemeClr val="tx2"/>
              </a:solidFill>
            </a:endParaRPr>
          </a:p>
          <a:p>
            <a:pPr>
              <a:lnSpc>
                <a:spcPct val="90000"/>
              </a:lnSpc>
              <a:spcBef>
                <a:spcPct val="0"/>
              </a:spcBef>
              <a:buNone/>
            </a:pPr>
            <a:endParaRPr lang="zh-CN" altLang="en-US" sz="2800" dirty="0">
              <a:solidFill>
                <a:schemeClr val="tx2"/>
              </a:solidFill>
            </a:endParaRPr>
          </a:p>
          <a:p>
            <a:pPr>
              <a:lnSpc>
                <a:spcPct val="90000"/>
              </a:lnSpc>
              <a:spcBef>
                <a:spcPct val="0"/>
              </a:spcBef>
              <a:buNone/>
            </a:pPr>
            <a:endParaRPr lang="zh-CN" altLang="en-US" sz="2800" dirty="0">
              <a:solidFill>
                <a:schemeClr val="tx2"/>
              </a:solidFill>
            </a:endParaRPr>
          </a:p>
          <a:p>
            <a:pPr>
              <a:lnSpc>
                <a:spcPct val="90000"/>
              </a:lnSpc>
            </a:pPr>
            <a:endParaRPr lang="zh-CN" altLang="en-US" sz="4000" dirty="0">
              <a:solidFill>
                <a:schemeClr val="tx2"/>
              </a:solidFill>
            </a:endParaRPr>
          </a:p>
        </p:txBody>
      </p:sp>
      <p:pic>
        <p:nvPicPr>
          <p:cNvPr id="6029315" name="图片 6029314" descr="界线5"/>
          <p:cNvPicPr>
            <a:picLocks noChangeAspect="1"/>
          </p:cNvPicPr>
          <p:nvPr/>
        </p:nvPicPr>
        <p:blipFill>
          <a:blip r:embed="rId1"/>
          <a:stretch>
            <a:fillRect/>
          </a:stretch>
        </p:blipFill>
        <p:spPr>
          <a:xfrm>
            <a:off x="1905000" y="5181600"/>
            <a:ext cx="5715000" cy="609600"/>
          </a:xfrm>
          <a:prstGeom prst="rect">
            <a:avLst/>
          </a:prstGeom>
          <a:noFill/>
          <a:ln w="9525">
            <a:noFill/>
          </a:ln>
        </p:spPr>
      </p:pic>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6029314">
                                            <p:txEl>
                                              <p:charRg st="0" end="203"/>
                                            </p:txEl>
                                          </p:spTgt>
                                        </p:tgtEl>
                                        <p:attrNameLst>
                                          <p:attrName>style.visibility</p:attrName>
                                        </p:attrNameLst>
                                      </p:cBhvr>
                                      <p:to>
                                        <p:strVal val="visible"/>
                                      </p:to>
                                    </p:set>
                                    <p:anim calcmode="discrete" valueType="clr">
                                      <p:cBhvr override="childStyle">
                                        <p:cTn id="7" dur="80"/>
                                        <p:tgtEl>
                                          <p:spTgt spid="6029314">
                                            <p:txEl>
                                              <p:charRg st="0" end="203"/>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6029314">
                                            <p:txEl>
                                              <p:charRg st="0" end="203"/>
                                            </p:txEl>
                                          </p:spTgt>
                                        </p:tgtEl>
                                        <p:attrNameLst>
                                          <p:attrName>fillcolor</p:attrName>
                                        </p:attrNameLst>
                                      </p:cBhvr>
                                      <p:tavLst>
                                        <p:tav tm="0">
                                          <p:val>
                                            <p:clrVal>
                                              <a:schemeClr val="accent2"/>
                                            </p:clrVal>
                                          </p:val>
                                        </p:tav>
                                        <p:tav tm="50000">
                                          <p:val>
                                            <p:clrVal>
                                              <a:schemeClr val="hlink"/>
                                            </p:clrVal>
                                          </p:val>
                                        </p:tav>
                                      </p:tavLst>
                                    </p:anim>
                                    <p:set>
                                      <p:cBhvr>
                                        <p:cTn id="9" dur="80"/>
                                        <p:tgtEl>
                                          <p:spTgt spid="6029314">
                                            <p:txEl>
                                              <p:charRg st="0" end="203"/>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6029314">
                                            <p:txEl>
                                              <p:charRg st="203" end="325"/>
                                            </p:txEl>
                                          </p:spTgt>
                                        </p:tgtEl>
                                        <p:attrNameLst>
                                          <p:attrName>style.visibility</p:attrName>
                                        </p:attrNameLst>
                                      </p:cBhvr>
                                      <p:to>
                                        <p:strVal val="visible"/>
                                      </p:to>
                                    </p:set>
                                    <p:anim calcmode="discrete" valueType="clr">
                                      <p:cBhvr override="childStyle">
                                        <p:cTn id="14" dur="80"/>
                                        <p:tgtEl>
                                          <p:spTgt spid="6029314">
                                            <p:txEl>
                                              <p:charRg st="203" end="32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6029314">
                                            <p:txEl>
                                              <p:charRg st="203" end="325"/>
                                            </p:txEl>
                                          </p:spTgt>
                                        </p:tgtEl>
                                        <p:attrNameLst>
                                          <p:attrName>fillcolor</p:attrName>
                                        </p:attrNameLst>
                                      </p:cBhvr>
                                      <p:tavLst>
                                        <p:tav tm="0">
                                          <p:val>
                                            <p:clrVal>
                                              <a:schemeClr val="accent2"/>
                                            </p:clrVal>
                                          </p:val>
                                        </p:tav>
                                        <p:tav tm="50000">
                                          <p:val>
                                            <p:clrVal>
                                              <a:schemeClr val="hlink"/>
                                            </p:clrVal>
                                          </p:val>
                                        </p:tav>
                                      </p:tavLst>
                                    </p:anim>
                                    <p:set>
                                      <p:cBhvr>
                                        <p:cTn id="16" dur="80"/>
                                        <p:tgtEl>
                                          <p:spTgt spid="6029314">
                                            <p:txEl>
                                              <p:charRg st="203" end="325"/>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29314" grpId="0" build="p"/>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030338" name="矩形 6030337"/>
          <p:cNvSpPr/>
          <p:nvPr/>
        </p:nvSpPr>
        <p:spPr>
          <a:xfrm>
            <a:off x="2268538" y="836613"/>
            <a:ext cx="4967287" cy="5516562"/>
          </a:xfrm>
          <a:prstGeom prst="rect">
            <a:avLst/>
          </a:prstGeom>
          <a:noFill/>
          <a:ln w="9525">
            <a:noFill/>
          </a:ln>
        </p:spPr>
        <p:txBody>
          <a:bodyPr>
            <a:spAutoFit/>
          </a:bodyPr>
          <a:p>
            <a:pPr>
              <a:buFont typeface="Arial" panose="020B0604020202020204" pitchFamily="34" charset="0"/>
            </a:pPr>
            <a:r>
              <a:rPr lang="zh-CN" altLang="en-US" sz="3600" b="1" dirty="0">
                <a:latin typeface="Times New Roman" panose="02020603050405020304" pitchFamily="18" charset="0"/>
              </a:rPr>
              <a:t>      小结：</a:t>
            </a:r>
            <a:r>
              <a:rPr lang="zh-CN" altLang="en-US" sz="3600" b="1" dirty="0">
                <a:solidFill>
                  <a:srgbClr val="FF3300"/>
                </a:solidFill>
                <a:latin typeface="Times New Roman" panose="02020603050405020304" pitchFamily="18" charset="0"/>
              </a:rPr>
              <a:t>拟题方法</a:t>
            </a:r>
            <a:endParaRPr lang="zh-CN" altLang="en-US" sz="3600" b="1" dirty="0">
              <a:solidFill>
                <a:srgbClr val="FF3300"/>
              </a:solidFill>
              <a:latin typeface="Times New Roman" panose="02020603050405020304" pitchFamily="18" charset="0"/>
            </a:endParaRPr>
          </a:p>
          <a:p>
            <a:pPr>
              <a:buFont typeface="Arial" panose="020B0604020202020204" pitchFamily="34" charset="0"/>
            </a:pPr>
            <a:endParaRPr lang="zh-CN" altLang="en-US" sz="3200" b="1" dirty="0">
              <a:solidFill>
                <a:schemeClr val="accent2"/>
              </a:solidFill>
              <a:latin typeface="Times New Roman" panose="02020603050405020304" pitchFamily="18" charset="0"/>
            </a:endParaRPr>
          </a:p>
          <a:p>
            <a:pPr>
              <a:buFont typeface="Arial" panose="020B0604020202020204" pitchFamily="34" charset="0"/>
            </a:pPr>
            <a:r>
              <a:rPr lang="zh-CN" altLang="en-US" sz="3200" b="1" dirty="0">
                <a:solidFill>
                  <a:schemeClr val="accent2"/>
                </a:solidFill>
                <a:latin typeface="Times New Roman" panose="02020603050405020304" pitchFamily="18" charset="0"/>
              </a:rPr>
              <a:t>1.</a:t>
            </a:r>
            <a:r>
              <a:rPr lang="en-US" altLang="zh-CN" sz="3200" b="1" dirty="0">
                <a:solidFill>
                  <a:schemeClr val="accent2"/>
                </a:solidFill>
                <a:latin typeface="Times New Roman" panose="02020603050405020304" pitchFamily="18" charset="0"/>
              </a:rPr>
              <a:t> </a:t>
            </a:r>
            <a:r>
              <a:rPr lang="zh-CN" altLang="en-US" sz="3200" b="1" dirty="0">
                <a:solidFill>
                  <a:schemeClr val="accent2"/>
                </a:solidFill>
                <a:latin typeface="Times New Roman" panose="02020603050405020304" pitchFamily="18" charset="0"/>
              </a:rPr>
              <a:t>贴近材料，有的放矢</a:t>
            </a:r>
            <a:endParaRPr lang="zh-CN" altLang="en-US" sz="3200" b="1" dirty="0">
              <a:solidFill>
                <a:schemeClr val="accent2"/>
              </a:solidFill>
              <a:latin typeface="Times New Roman" panose="02020603050405020304" pitchFamily="18" charset="0"/>
            </a:endParaRPr>
          </a:p>
          <a:p>
            <a:pPr>
              <a:buFont typeface="Arial" panose="020B0604020202020204" pitchFamily="34" charset="0"/>
            </a:pPr>
            <a:r>
              <a:rPr lang="zh-CN" altLang="en-US" sz="3200" b="1" dirty="0">
                <a:solidFill>
                  <a:schemeClr val="accent2"/>
                </a:solidFill>
                <a:latin typeface="Times New Roman" panose="02020603050405020304" pitchFamily="18" charset="0"/>
              </a:rPr>
              <a:t>2.</a:t>
            </a:r>
            <a:r>
              <a:rPr lang="en-US" altLang="zh-CN" sz="3200" b="1" dirty="0">
                <a:solidFill>
                  <a:schemeClr val="accent2"/>
                </a:solidFill>
                <a:latin typeface="Times New Roman" panose="02020603050405020304" pitchFamily="18" charset="0"/>
              </a:rPr>
              <a:t> </a:t>
            </a:r>
            <a:r>
              <a:rPr lang="zh-CN" altLang="en-US" sz="3200" b="1" dirty="0">
                <a:solidFill>
                  <a:schemeClr val="accent2"/>
                </a:solidFill>
                <a:latin typeface="Times New Roman" panose="02020603050405020304" pitchFamily="18" charset="0"/>
              </a:rPr>
              <a:t>抓住题眼，切中题旨</a:t>
            </a:r>
            <a:endParaRPr lang="zh-CN" altLang="en-US" sz="3200" b="1" dirty="0">
              <a:solidFill>
                <a:schemeClr val="accent2"/>
              </a:solidFill>
              <a:latin typeface="Times New Roman" panose="02020603050405020304" pitchFamily="18" charset="0"/>
            </a:endParaRPr>
          </a:p>
          <a:p>
            <a:pPr>
              <a:buFont typeface="Arial" panose="020B0604020202020204" pitchFamily="34" charset="0"/>
            </a:pPr>
            <a:r>
              <a:rPr lang="zh-CN" altLang="en-US" sz="3200" b="1" dirty="0">
                <a:solidFill>
                  <a:schemeClr val="accent2"/>
                </a:solidFill>
                <a:latin typeface="Times New Roman" panose="02020603050405020304" pitchFamily="18" charset="0"/>
              </a:rPr>
              <a:t>3.</a:t>
            </a:r>
            <a:r>
              <a:rPr lang="en-US" altLang="zh-CN" sz="3200" b="1" dirty="0">
                <a:solidFill>
                  <a:schemeClr val="accent2"/>
                </a:solidFill>
                <a:latin typeface="Times New Roman" panose="02020603050405020304" pitchFamily="18" charset="0"/>
              </a:rPr>
              <a:t> </a:t>
            </a:r>
            <a:r>
              <a:rPr lang="zh-CN" altLang="en-US" sz="3200" b="1" dirty="0">
                <a:solidFill>
                  <a:schemeClr val="accent2"/>
                </a:solidFill>
                <a:latin typeface="Times New Roman" panose="02020603050405020304" pitchFamily="18" charset="0"/>
              </a:rPr>
              <a:t>就料取材，借酒装壶</a:t>
            </a:r>
            <a:endParaRPr lang="zh-CN" altLang="en-US" sz="3200" b="1" dirty="0">
              <a:solidFill>
                <a:schemeClr val="accent2"/>
              </a:solidFill>
              <a:latin typeface="Times New Roman" panose="02020603050405020304" pitchFamily="18" charset="0"/>
            </a:endParaRPr>
          </a:p>
          <a:p>
            <a:pPr>
              <a:buFont typeface="Arial" panose="020B0604020202020204" pitchFamily="34" charset="0"/>
            </a:pPr>
            <a:r>
              <a:rPr lang="zh-CN" altLang="en-US" sz="3200" b="1" dirty="0">
                <a:solidFill>
                  <a:schemeClr val="accent2"/>
                </a:solidFill>
                <a:latin typeface="Times New Roman" panose="02020603050405020304" pitchFamily="18" charset="0"/>
              </a:rPr>
              <a:t>4.</a:t>
            </a:r>
            <a:r>
              <a:rPr lang="en-US" altLang="zh-CN" sz="3200" b="1" dirty="0">
                <a:solidFill>
                  <a:schemeClr val="accent2"/>
                </a:solidFill>
                <a:latin typeface="Times New Roman" panose="02020603050405020304" pitchFamily="18" charset="0"/>
              </a:rPr>
              <a:t> </a:t>
            </a:r>
            <a:r>
              <a:rPr lang="zh-CN" altLang="en-US" sz="3200" b="1" dirty="0">
                <a:solidFill>
                  <a:schemeClr val="accent2"/>
                </a:solidFill>
                <a:latin typeface="Times New Roman" panose="02020603050405020304" pitchFamily="18" charset="0"/>
              </a:rPr>
              <a:t>变换角度，切入材料</a:t>
            </a:r>
            <a:endParaRPr lang="zh-CN" altLang="en-US" sz="3200" b="1" dirty="0">
              <a:solidFill>
                <a:schemeClr val="accent2"/>
              </a:solidFill>
              <a:latin typeface="Times New Roman" panose="02020603050405020304" pitchFamily="18" charset="0"/>
            </a:endParaRPr>
          </a:p>
          <a:p>
            <a:pPr>
              <a:buFont typeface="Arial" panose="020B0604020202020204" pitchFamily="34" charset="0"/>
            </a:pPr>
            <a:r>
              <a:rPr lang="zh-CN" altLang="en-US" sz="3200" b="1" dirty="0">
                <a:solidFill>
                  <a:schemeClr val="accent2"/>
                </a:solidFill>
                <a:latin typeface="Times New Roman" panose="02020603050405020304" pitchFamily="18" charset="0"/>
              </a:rPr>
              <a:t>5.</a:t>
            </a:r>
            <a:r>
              <a:rPr lang="en-US" altLang="zh-CN" sz="3200" b="1" dirty="0">
                <a:solidFill>
                  <a:schemeClr val="accent2"/>
                </a:solidFill>
                <a:latin typeface="Times New Roman" panose="02020603050405020304" pitchFamily="18" charset="0"/>
              </a:rPr>
              <a:t> </a:t>
            </a:r>
            <a:r>
              <a:rPr lang="zh-CN" altLang="en-US" sz="3200" b="1" dirty="0">
                <a:solidFill>
                  <a:schemeClr val="accent2"/>
                </a:solidFill>
                <a:latin typeface="Times New Roman" panose="02020603050405020304" pitchFamily="18" charset="0"/>
              </a:rPr>
              <a:t>提炼要义，一题中的</a:t>
            </a:r>
            <a:endParaRPr lang="zh-CN" altLang="en-US" sz="3200" b="1" dirty="0">
              <a:solidFill>
                <a:schemeClr val="accent2"/>
              </a:solidFill>
              <a:latin typeface="Times New Roman" panose="02020603050405020304" pitchFamily="18" charset="0"/>
            </a:endParaRPr>
          </a:p>
          <a:p>
            <a:pPr>
              <a:buFont typeface="Arial" panose="020B0604020202020204" pitchFamily="34" charset="0"/>
            </a:pPr>
            <a:r>
              <a:rPr lang="zh-CN" altLang="en-US" sz="3200" b="1" dirty="0">
                <a:solidFill>
                  <a:schemeClr val="accent2"/>
                </a:solidFill>
                <a:latin typeface="Times New Roman" panose="02020603050405020304" pitchFamily="18" charset="0"/>
              </a:rPr>
              <a:t>6.</a:t>
            </a:r>
            <a:r>
              <a:rPr lang="en-US" altLang="zh-CN" sz="3200" b="1" dirty="0">
                <a:solidFill>
                  <a:schemeClr val="accent2"/>
                </a:solidFill>
                <a:latin typeface="Times New Roman" panose="02020603050405020304" pitchFamily="18" charset="0"/>
              </a:rPr>
              <a:t> </a:t>
            </a:r>
            <a:r>
              <a:rPr lang="zh-CN" altLang="en-US" sz="3200" b="1" dirty="0">
                <a:solidFill>
                  <a:schemeClr val="accent2"/>
                </a:solidFill>
                <a:latin typeface="Times New Roman" panose="02020603050405020304" pitchFamily="18" charset="0"/>
              </a:rPr>
              <a:t>借用名句，暗示材料</a:t>
            </a:r>
            <a:endParaRPr lang="zh-CN" altLang="en-US" sz="3200" b="1" dirty="0">
              <a:solidFill>
                <a:schemeClr val="accent2"/>
              </a:solidFill>
              <a:latin typeface="Times New Roman" panose="02020603050405020304" pitchFamily="18" charset="0"/>
            </a:endParaRPr>
          </a:p>
          <a:p>
            <a:pPr>
              <a:buFont typeface="Arial" panose="020B0604020202020204" pitchFamily="34" charset="0"/>
            </a:pPr>
            <a:r>
              <a:rPr lang="zh-CN" altLang="en-US" sz="3200" b="1" dirty="0">
                <a:solidFill>
                  <a:schemeClr val="accent2"/>
                </a:solidFill>
                <a:latin typeface="Times New Roman" panose="02020603050405020304" pitchFamily="18" charset="0"/>
              </a:rPr>
              <a:t>7.</a:t>
            </a:r>
            <a:r>
              <a:rPr lang="en-US" altLang="zh-CN" sz="3200" b="1" dirty="0">
                <a:solidFill>
                  <a:schemeClr val="accent2"/>
                </a:solidFill>
                <a:latin typeface="Times New Roman" panose="02020603050405020304" pitchFamily="18" charset="0"/>
              </a:rPr>
              <a:t> </a:t>
            </a:r>
            <a:r>
              <a:rPr lang="zh-CN" altLang="en-US" sz="3200" b="1" dirty="0">
                <a:solidFill>
                  <a:schemeClr val="accent2"/>
                </a:solidFill>
                <a:latin typeface="Times New Roman" panose="02020603050405020304" pitchFamily="18" charset="0"/>
              </a:rPr>
              <a:t>注重修辞，炼句炼字</a:t>
            </a:r>
            <a:endParaRPr lang="zh-CN" altLang="en-US" sz="3200" b="1" dirty="0">
              <a:solidFill>
                <a:schemeClr val="accent2"/>
              </a:solidFill>
              <a:latin typeface="Times New Roman" panose="02020603050405020304" pitchFamily="18" charset="0"/>
            </a:endParaRPr>
          </a:p>
          <a:p>
            <a:pPr>
              <a:buFont typeface="Arial" panose="020B0604020202020204" pitchFamily="34" charset="0"/>
            </a:pPr>
            <a:endParaRPr lang="zh-CN" altLang="en-US" sz="3200" b="1" dirty="0">
              <a:solidFill>
                <a:schemeClr val="accent2"/>
              </a:solidFill>
              <a:latin typeface="Times New Roman" panose="02020603050405020304" pitchFamily="18" charset="0"/>
            </a:endParaRPr>
          </a:p>
          <a:p>
            <a:pPr algn="ctr">
              <a:buFont typeface="Arial" panose="020B0604020202020204" pitchFamily="34" charset="0"/>
            </a:pPr>
            <a:endParaRPr lang="zh-CN" altLang="en-US" sz="3200" b="1" dirty="0">
              <a:effectLst>
                <a:outerShdw blurRad="38100" dist="38100" dir="2700000">
                  <a:srgbClr val="C0C0C0"/>
                </a:outerShdw>
              </a:effectLst>
              <a:latin typeface="楷体_GB2312" pitchFamily="49" charset="-122"/>
              <a:ea typeface="楷体_GB2312" pitchFamily="49" charset="-122"/>
            </a:endParaRPr>
          </a:p>
        </p:txBody>
      </p:sp>
      <p:sp>
        <p:nvSpPr>
          <p:cNvPr id="6030339" name="矩形 6030338"/>
          <p:cNvSpPr/>
          <p:nvPr/>
        </p:nvSpPr>
        <p:spPr>
          <a:xfrm>
            <a:off x="1835150" y="4365625"/>
            <a:ext cx="6769100" cy="1800225"/>
          </a:xfrm>
          <a:prstGeom prst="rect">
            <a:avLst/>
          </a:prstGeom>
          <a:noFill/>
          <a:ln w="9525">
            <a:noFill/>
          </a:ln>
        </p:spPr>
        <p:txBody>
          <a:bodyPr/>
          <a:lstStyle>
            <a:lvl1pPr marL="342900" lvl="0" indent="-342900" algn="l" defTabSz="914400" rtl="0" eaLnBrk="1" fontAlgn="base" latinLnBrk="0" hangingPunct="1">
              <a:lnSpc>
                <a:spcPct val="100000"/>
              </a:lnSpc>
              <a:spcBef>
                <a:spcPct val="20000"/>
              </a:spcBef>
              <a:spcAft>
                <a:spcPct val="0"/>
              </a:spcAft>
              <a:buChar char="•"/>
              <a:defRPr sz="320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1" fontAlgn="base" latinLnBrk="0" hangingPunct="1">
              <a:lnSpc>
                <a:spcPct val="100000"/>
              </a:lnSpc>
              <a:spcBef>
                <a:spcPct val="20000"/>
              </a:spcBef>
              <a:spcAft>
                <a:spcPct val="0"/>
              </a:spcAft>
              <a:buChar char="–"/>
              <a:defRPr sz="28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1" fontAlgn="base" latinLnBrk="0" hangingPunct="1">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1" fontAlgn="base" latinLnBrk="0" hangingPunct="1">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5pPr>
          </a:lstStyle>
          <a:p>
            <a:pPr lvl="0">
              <a:lnSpc>
                <a:spcPct val="80000"/>
              </a:lnSpc>
            </a:pPr>
            <a:endParaRPr sz="2800" b="1" dirty="0">
              <a:solidFill>
                <a:schemeClr val="accent2"/>
              </a:solidFill>
            </a:endParaRPr>
          </a:p>
        </p:txBody>
      </p:sp>
      <p:pic>
        <p:nvPicPr>
          <p:cNvPr id="6030340" name="图片 6030339" descr="七色花dh20"/>
          <p:cNvPicPr>
            <a:picLocks noChangeAspect="1"/>
          </p:cNvPicPr>
          <p:nvPr/>
        </p:nvPicPr>
        <p:blipFill>
          <a:blip r:embed="rId1"/>
          <a:stretch>
            <a:fillRect/>
          </a:stretch>
        </p:blipFill>
        <p:spPr>
          <a:xfrm>
            <a:off x="6588125" y="836613"/>
            <a:ext cx="2160588" cy="1244600"/>
          </a:xfrm>
          <a:prstGeom prst="rect">
            <a:avLst/>
          </a:prstGeom>
          <a:noFill/>
          <a:ln w="9525">
            <a:noFill/>
          </a:ln>
        </p:spPr>
      </p:pic>
      <p:pic>
        <p:nvPicPr>
          <p:cNvPr id="6030341" name="图片 6030340" descr="七色花dh20"/>
          <p:cNvPicPr>
            <a:picLocks noChangeAspect="1"/>
          </p:cNvPicPr>
          <p:nvPr/>
        </p:nvPicPr>
        <p:blipFill>
          <a:blip r:embed="rId1"/>
          <a:stretch>
            <a:fillRect/>
          </a:stretch>
        </p:blipFill>
        <p:spPr>
          <a:xfrm>
            <a:off x="611188" y="5373688"/>
            <a:ext cx="2160587" cy="1244600"/>
          </a:xfrm>
          <a:prstGeom prst="rect">
            <a:avLst/>
          </a:prstGeom>
          <a:noFill/>
          <a:ln w="9525">
            <a:noFill/>
          </a:ln>
        </p:spPr>
      </p:pic>
      <p:pic>
        <p:nvPicPr>
          <p:cNvPr id="6030342" name="图片 6030341" descr="界线5"/>
          <p:cNvPicPr>
            <a:picLocks noChangeAspect="1"/>
          </p:cNvPicPr>
          <p:nvPr/>
        </p:nvPicPr>
        <p:blipFill>
          <a:blip r:embed="rId2"/>
          <a:stretch>
            <a:fillRect/>
          </a:stretch>
        </p:blipFill>
        <p:spPr>
          <a:xfrm>
            <a:off x="3203575" y="5300663"/>
            <a:ext cx="5715000" cy="609600"/>
          </a:xfrm>
          <a:prstGeom prst="rect">
            <a:avLst/>
          </a:prstGeom>
          <a:noFill/>
          <a:ln w="9525">
            <a:noFill/>
          </a:ln>
        </p:spPr>
      </p:pic>
    </p:spTree>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6030338"/>
                                        </p:tgtEl>
                                        <p:attrNameLst>
                                          <p:attrName>style.visibility</p:attrName>
                                        </p:attrNameLst>
                                      </p:cBhvr>
                                      <p:to>
                                        <p:strVal val="visible"/>
                                      </p:to>
                                    </p:set>
                                    <p:anim calcmode="discrete" valueType="clr">
                                      <p:cBhvr override="childStyle">
                                        <p:cTn id="7" dur="80"/>
                                        <p:tgtEl>
                                          <p:spTgt spid="603033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6030338"/>
                                        </p:tgtEl>
                                        <p:attrNameLst>
                                          <p:attrName>fillcolor</p:attrName>
                                        </p:attrNameLst>
                                      </p:cBhvr>
                                      <p:tavLst>
                                        <p:tav tm="0">
                                          <p:val>
                                            <p:clrVal>
                                              <a:schemeClr val="accent2"/>
                                            </p:clrVal>
                                          </p:val>
                                        </p:tav>
                                        <p:tav tm="50000">
                                          <p:val>
                                            <p:clrVal>
                                              <a:schemeClr val="hlink"/>
                                            </p:clrVal>
                                          </p:val>
                                        </p:tav>
                                      </p:tavLst>
                                    </p:anim>
                                    <p:set>
                                      <p:cBhvr>
                                        <p:cTn id="9" dur="80"/>
                                        <p:tgtEl>
                                          <p:spTgt spid="603033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30338" grpId="0"/>
    </p:bldLst>
  </p:timing>
</p:sld>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默认设计模板">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fontScheme name="">
      <a:majorFont>
        <a:latin typeface="Times New Roman"/>
        <a:ea typeface="宋体"/>
        <a:cs typeface=""/>
      </a:majorFont>
      <a:minorFont>
        <a:latin typeface="Times New Roman"/>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FFFFFF"/>
        </a:dk1>
        <a:lt1>
          <a:srgbClr val="0000FF"/>
        </a:lt1>
        <a:dk2>
          <a:srgbClr val="FFFF00"/>
        </a:dk2>
        <a:lt2>
          <a:srgbClr val="000000"/>
        </a:lt2>
        <a:accent1>
          <a:srgbClr val="FF9900"/>
        </a:accent1>
        <a:accent2>
          <a:srgbClr val="00FFFF"/>
        </a:accent2>
        <a:accent3>
          <a:srgbClr val="AAAAFF"/>
        </a:accent3>
        <a:accent4>
          <a:srgbClr val="DCDCDC"/>
        </a:accent4>
        <a:accent5>
          <a:srgbClr val="FFCAAA"/>
        </a:accent5>
        <a:accent6>
          <a:srgbClr val="00E5E5"/>
        </a:accent6>
        <a:hlink>
          <a:srgbClr val="FF0000"/>
        </a:hlink>
        <a:folHlink>
          <a:srgbClr val="969696"/>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7"/>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27272"/>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2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9"/>
        </a:accent5>
        <a:accent6>
          <a:srgbClr val="0000E5"/>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BE5"/>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9E5B7"/>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Cambria-Calibri">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atMod val="350000"/>
                <a:shade val="99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16307</Words>
  <Application>WPS 演示</Application>
  <PresentationFormat>在屏幕上显示</PresentationFormat>
  <Paragraphs>853</Paragraphs>
  <Slides>91</Slides>
  <Notes>0</Notes>
  <HiddenSlides>0</HiddenSlides>
  <MMClips>0</MMClips>
  <ScaleCrop>false</ScaleCrop>
  <HeadingPairs>
    <vt:vector size="8" baseType="variant">
      <vt:variant>
        <vt:lpstr>已用的字体</vt:lpstr>
      </vt:variant>
      <vt:variant>
        <vt:i4>20</vt:i4>
      </vt:variant>
      <vt:variant>
        <vt:lpstr>主题</vt:lpstr>
      </vt:variant>
      <vt:variant>
        <vt:i4>2</vt:i4>
      </vt:variant>
      <vt:variant>
        <vt:lpstr>嵌入 OLE 服务器</vt:lpstr>
      </vt:variant>
      <vt:variant>
        <vt:i4>3</vt:i4>
      </vt:variant>
      <vt:variant>
        <vt:lpstr>幻灯片标题</vt:lpstr>
      </vt:variant>
      <vt:variant>
        <vt:i4>91</vt:i4>
      </vt:variant>
    </vt:vector>
  </HeadingPairs>
  <TitlesOfParts>
    <vt:vector size="116" baseType="lpstr">
      <vt:lpstr>Arial</vt:lpstr>
      <vt:lpstr>宋体</vt:lpstr>
      <vt:lpstr>Wingdings</vt:lpstr>
      <vt:lpstr>Times New Roman</vt:lpstr>
      <vt:lpstr>隶书</vt:lpstr>
      <vt:lpstr>微软雅黑</vt:lpstr>
      <vt:lpstr>黑体</vt:lpstr>
      <vt:lpstr>华文彩云</vt:lpstr>
      <vt:lpstr>楷体_GB2312</vt:lpstr>
      <vt:lpstr>Arial Unicode MS</vt:lpstr>
      <vt:lpstr>华文新魏</vt:lpstr>
      <vt:lpstr>华文中宋</vt:lpstr>
      <vt:lpstr>隶书</vt:lpstr>
      <vt:lpstr>Tahoma</vt:lpstr>
      <vt:lpstr>新宋体</vt:lpstr>
      <vt:lpstr>华文楷体</vt:lpstr>
      <vt:lpstr>方正姚体</vt:lpstr>
      <vt:lpstr>华文行楷</vt:lpstr>
      <vt:lpstr>华文仿宋</vt:lpstr>
      <vt:lpstr>仿宋</vt:lpstr>
      <vt:lpstr>默认设计模板</vt:lpstr>
      <vt:lpstr>2_默认设计模板</vt:lpstr>
      <vt:lpstr>MS_ClipArt_Gallery.5</vt:lpstr>
      <vt:lpstr>MS_ClipArt_Gallery.5</vt:lpstr>
      <vt:lpstr>MS_ClipArt_Gallery.5</vt:lpstr>
      <vt:lpstr>PowerPoint 演示文稿</vt:lpstr>
      <vt:lpstr>PowerPoint 演示文稿</vt:lpstr>
      <vt:lpstr>PowerPoint 演示文稿</vt:lpstr>
      <vt:lpstr>PowerPoint 演示文稿</vt:lpstr>
      <vt:lpstr>PowerPoint 演示文稿</vt:lpstr>
      <vt:lpstr>满分文的题目回顾</vt:lpstr>
      <vt:lpstr>往届高考满分作文的题目</vt:lpstr>
      <vt:lpstr>PowerPoint 演示文稿</vt:lpstr>
      <vt:lpstr>PowerPoint 演示文稿</vt:lpstr>
      <vt:lpstr>PowerPoint 演示文稿</vt:lpstr>
      <vt:lpstr>PowerPoint 演示文稿</vt:lpstr>
      <vt:lpstr>PowerPoint 演示文稿</vt:lpstr>
      <vt:lpstr> </vt:lpstr>
      <vt:lpstr>（二）、保险拟题法</vt:lpstr>
      <vt:lpstr>（三）、创新拟题法</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导思：</vt:lpstr>
      <vt:lpstr>一、抓关键词语拟题目 </vt:lpstr>
      <vt:lpstr>PowerPoint 演示文稿</vt:lpstr>
      <vt:lpstr>何为关键词句</vt:lpstr>
      <vt:lpstr>抓关键词句拟题目的原则</vt:lpstr>
      <vt:lpstr>PowerPoint 演示文稿</vt:lpstr>
      <vt:lpstr>走进高考</vt:lpstr>
      <vt:lpstr>四、抓关键句，提炼观点拟题目</vt:lpstr>
      <vt:lpstr>走进高考</vt:lpstr>
      <vt:lpstr>五、提炼中心，确立观点，拟定题目</vt:lpstr>
      <vt:lpstr>PowerPoint 演示文稿</vt:lpstr>
      <vt:lpstr>走进高考</vt:lpstr>
      <vt:lpstr>小 结</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“造屋”不如“树人”                                  </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XYZ</dc:creator>
  <cp:lastModifiedBy>何处尘埃</cp:lastModifiedBy>
  <cp:revision>136</cp:revision>
  <dcterms:created xsi:type="dcterms:W3CDTF">2015-11-28T08:20:00Z</dcterms:created>
  <dcterms:modified xsi:type="dcterms:W3CDTF">2019-05-27T07:48:50Z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y fmtid="{D5CDD505-2E9C-101B-9397-08002B2CF9AE}" pid="3" name="KSOProductBuildVer">
    <vt:lpwstr>2052-11.1.0.8654</vt:lpwstr>
  </property>
</Properties>
</file>