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2019/6/22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2019/6/22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357158" y="571480"/>
            <a:ext cx="7851648" cy="1828800"/>
          </a:xfrm>
        </p:spPr>
        <p:txBody>
          <a:bodyPr>
            <a:normAutofit/>
          </a:bodyPr>
          <a:lstStyle/>
          <a:p>
            <a:r>
              <a:rPr lang="zh-CN" altLang="en-US" sz="5400" dirty="0" smtClean="0"/>
              <a:t>探究单摆周期的影响因素</a:t>
            </a:r>
            <a:endParaRPr lang="zh-CN" altLang="en-US" sz="5400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42910" y="3857628"/>
            <a:ext cx="7854696" cy="1752600"/>
          </a:xfrm>
        </p:spPr>
        <p:txBody>
          <a:bodyPr/>
          <a:lstStyle/>
          <a:p>
            <a:r>
              <a:rPr lang="zh-CN" altLang="en-US" dirty="0" smtClean="0"/>
              <a:t>南京市天印高中        冒李根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七、实验教学评价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、学生是否掌握控制变量的实验方法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、是否熟知实验装置及其设计原理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、能否从实验中验证周期的影响因素的猜想并记住之间的定量关系</a:t>
            </a:r>
            <a:endParaRPr lang="en-US" altLang="zh-CN" dirty="0" smtClean="0"/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、是否熟悉实验中涉及测量仪器的使用和读数</a:t>
            </a:r>
            <a:endParaRPr lang="en-US" altLang="zh-CN" dirty="0" smtClean="0"/>
          </a:p>
          <a:p>
            <a:r>
              <a:rPr lang="en-US" altLang="zh-CN" dirty="0" smtClean="0"/>
              <a:t>5</a:t>
            </a:r>
            <a:r>
              <a:rPr lang="zh-CN" altLang="en-US" dirty="0" smtClean="0"/>
              <a:t>、掌握作图处理实验数据找物理量之间关系的方法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一、教学目标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3200" dirty="0" smtClean="0"/>
              <a:t>1</a:t>
            </a:r>
            <a:r>
              <a:rPr lang="ja-JP" altLang="en-US" sz="3200" dirty="0" smtClean="0"/>
              <a:t>、</a:t>
            </a:r>
            <a:r>
              <a:rPr lang="ja-JP" altLang="en-US" sz="3200" dirty="0" smtClean="0">
                <a:latin typeface="宋体" pitchFamily="2" charset="-122"/>
                <a:ea typeface="宋体" pitchFamily="2" charset="-122"/>
              </a:rPr>
              <a:t>通过实验得出单摆振动周期和振幅无关，和摆球质量无关，和摆长有关，且摆长越长周期越大</a:t>
            </a:r>
            <a:r>
              <a:rPr lang="ja-JP" altLang="en-US" sz="3200" dirty="0" smtClean="0">
                <a:latin typeface="宋体" pitchFamily="2" charset="-122"/>
                <a:ea typeface="宋体" pitchFamily="2" charset="-122"/>
              </a:rPr>
              <a:t>，和</a:t>
            </a:r>
            <a:r>
              <a:rPr lang="ja-JP" altLang="en-US" sz="3200" dirty="0" smtClean="0">
                <a:latin typeface="宋体" pitchFamily="2" charset="-122"/>
                <a:ea typeface="宋体" pitchFamily="2" charset="-122"/>
              </a:rPr>
              <a:t>重力加速度有关，且重力加速度越大周期越小，提出单摆周期</a:t>
            </a:r>
            <a:r>
              <a:rPr lang="ja-JP" altLang="en-US" sz="3200" dirty="0" smtClean="0">
                <a:latin typeface="宋体" pitchFamily="2" charset="-122"/>
                <a:ea typeface="宋体" pitchFamily="2" charset="-122"/>
              </a:rPr>
              <a:t>公式</a:t>
            </a:r>
            <a:endParaRPr lang="en-US" altLang="ja-JP" sz="3200" dirty="0" smtClean="0">
              <a:latin typeface="宋体" pitchFamily="2" charset="-122"/>
              <a:ea typeface="宋体" pitchFamily="2" charset="-122"/>
            </a:endParaRPr>
          </a:p>
          <a:p>
            <a:r>
              <a:rPr lang="en-US" altLang="ja-JP" sz="3200" dirty="0" smtClean="0">
                <a:latin typeface="宋体" pitchFamily="2" charset="-122"/>
                <a:ea typeface="宋体" pitchFamily="2" charset="-122"/>
              </a:rPr>
              <a:t>2</a:t>
            </a:r>
            <a:r>
              <a:rPr lang="ja-JP" altLang="en-US" sz="3200" dirty="0" smtClean="0">
                <a:latin typeface="宋体" pitchFamily="2" charset="-122"/>
                <a:ea typeface="宋体" pitchFamily="2" charset="-122"/>
              </a:rPr>
              <a:t>、培养学生观察现象、分析处理问题的能力，会运用等效的思想处理问题。</a:t>
            </a:r>
            <a:endParaRPr lang="zh-CN" altLang="en-US" sz="3200" dirty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二、实验原理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1</a:t>
            </a:r>
            <a:r>
              <a:rPr lang="zh-CN" altLang="en-US" sz="3200" dirty="0" smtClean="0"/>
              <a:t>、采用控制变量法探究各因素对单摆振动周期的影响</a:t>
            </a:r>
            <a:endParaRPr lang="en-US" altLang="zh-CN" sz="3200" dirty="0" smtClean="0"/>
          </a:p>
          <a:p>
            <a:r>
              <a:rPr lang="en-US" altLang="zh-CN" sz="3200" dirty="0" smtClean="0"/>
              <a:t>2</a:t>
            </a:r>
            <a:r>
              <a:rPr lang="zh-CN" altLang="en-US" sz="3200" dirty="0" smtClean="0"/>
              <a:t>、用磁场等效重力场，实现改变重力加速度</a:t>
            </a:r>
            <a:endParaRPr lang="en-US" altLang="zh-CN" sz="3200" dirty="0" smtClean="0"/>
          </a:p>
          <a:p>
            <a:r>
              <a:rPr lang="en-US" altLang="zh-CN" sz="3200" dirty="0" smtClean="0"/>
              <a:t>3</a:t>
            </a:r>
            <a:r>
              <a:rPr lang="zh-CN" altLang="en-US" sz="3200" dirty="0" smtClean="0"/>
              <a:t>、用效果积累的思想处理实验结果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三、实验方案设计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原演示实验的不足：</a:t>
            </a:r>
            <a:endParaRPr lang="en-US" altLang="zh-CN" dirty="0" smtClean="0"/>
          </a:p>
          <a:p>
            <a:r>
              <a:rPr lang="en-US" altLang="zh-CN" dirty="0" smtClean="0"/>
              <a:t>1</a:t>
            </a:r>
            <a:r>
              <a:rPr lang="zh-CN" altLang="en-US" dirty="0" smtClean="0"/>
              <a:t>、单摆</a:t>
            </a:r>
            <a:r>
              <a:rPr lang="zh-CN" altLang="en-US" dirty="0" smtClean="0"/>
              <a:t>是否在同一竖直平面运动不容易</a:t>
            </a:r>
            <a:r>
              <a:rPr lang="zh-CN" altLang="en-US" dirty="0" smtClean="0"/>
              <a:t>判断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、摆</a:t>
            </a:r>
            <a:r>
              <a:rPr lang="zh-CN" altLang="en-US" dirty="0" smtClean="0"/>
              <a:t>角不能定量的</a:t>
            </a:r>
            <a:r>
              <a:rPr lang="zh-CN" altLang="en-US" dirty="0" smtClean="0"/>
              <a:t>显示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、摆球什么时候经过平衡位置</a:t>
            </a:r>
            <a:r>
              <a:rPr lang="zh-CN" altLang="en-US" dirty="0" smtClean="0"/>
              <a:t>不好</a:t>
            </a:r>
            <a:r>
              <a:rPr lang="zh-CN" altLang="en-US" dirty="0" smtClean="0"/>
              <a:t>确定</a:t>
            </a:r>
            <a:endParaRPr lang="en-US" altLang="zh-CN" dirty="0" smtClean="0"/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</a:t>
            </a:r>
            <a:r>
              <a:rPr lang="zh-CN" altLang="en-US" dirty="0" smtClean="0"/>
              <a:t>摆长调整比较</a:t>
            </a:r>
            <a:r>
              <a:rPr lang="zh-CN" altLang="en-US" dirty="0" smtClean="0"/>
              <a:t>费事</a:t>
            </a:r>
            <a:endParaRPr lang="en-US" altLang="zh-CN" dirty="0" smtClean="0"/>
          </a:p>
          <a:p>
            <a:r>
              <a:rPr lang="en-US" altLang="zh-CN" dirty="0" smtClean="0"/>
              <a:t>5</a:t>
            </a:r>
            <a:r>
              <a:rPr lang="zh-CN" altLang="en-US" dirty="0" smtClean="0"/>
              <a:t>、无法演示重力加速度改变带来的影响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改进方案：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、将一木板竖直固定在铁架台上，作为参照物，判断小球是否明显做圆锥摆运动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、木板上覆盖一张白纸，白纸上画一竖直直线用来辨别平衡位置，同时在两侧一定范围内划定角度标识，避免摆角过大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、将摆线用夹子固定在横杆上，可以方便的调节摆线长</a:t>
            </a:r>
            <a:endParaRPr lang="en-US" altLang="zh-CN" dirty="0" smtClean="0"/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、用磁场等效增加重力加速度，探究重力加速度的影响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四、实验装置</a:t>
            </a:r>
            <a:endParaRPr lang="zh-CN" altLang="en-US" dirty="0"/>
          </a:p>
        </p:txBody>
      </p:sp>
      <p:pic>
        <p:nvPicPr>
          <p:cNvPr id="4" name="内容占位符 3" descr="IMG_20190623_17292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43372" y="1785926"/>
            <a:ext cx="4646435" cy="50720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五、实验操作要领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、把</a:t>
            </a:r>
            <a:r>
              <a:rPr lang="zh-CN" altLang="en-US" dirty="0" smtClean="0"/>
              <a:t>一个较大的</a:t>
            </a:r>
            <a:r>
              <a:rPr lang="zh-CN" altLang="en-US" dirty="0" smtClean="0"/>
              <a:t>木板竖直固定</a:t>
            </a:r>
            <a:r>
              <a:rPr lang="zh-CN" altLang="en-US" dirty="0" smtClean="0"/>
              <a:t>在铁架</a:t>
            </a:r>
            <a:r>
              <a:rPr lang="zh-CN" altLang="en-US" dirty="0" smtClean="0"/>
              <a:t>台上</a:t>
            </a:r>
            <a:r>
              <a:rPr lang="zh-CN" altLang="en-US" dirty="0" smtClean="0"/>
              <a:t>，</a:t>
            </a:r>
            <a:r>
              <a:rPr lang="zh-CN" altLang="en-US" dirty="0" smtClean="0"/>
              <a:t>木板</a:t>
            </a:r>
            <a:r>
              <a:rPr lang="zh-CN" altLang="en-US" dirty="0" smtClean="0"/>
              <a:t>上</a:t>
            </a:r>
            <a:r>
              <a:rPr lang="zh-CN" altLang="en-US" dirty="0" smtClean="0"/>
              <a:t>固定有中间画有竖线，两侧有一定范围角度刻度的白纸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、将横杆水平固定于铁架台上，同时将两质量不同，摆长相同的小球用夹子固定于横杆上，使夹子下边缘与横杆下边缘对齐，同时调整木板，使两小球摆线与白纸竖线重合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、将两小球拉开相同的角度，由静止释放，观察摆动情况</a:t>
            </a:r>
            <a:endParaRPr lang="en-US" altLang="zh-CN" dirty="0" smtClean="0"/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</a:t>
            </a:r>
            <a:r>
              <a:rPr lang="zh-CN" altLang="en-US" dirty="0" smtClean="0"/>
              <a:t>将</a:t>
            </a:r>
            <a:r>
              <a:rPr lang="zh-CN" altLang="en-US" dirty="0" smtClean="0"/>
              <a:t>两质量、摆长都相同的小球按照</a:t>
            </a:r>
            <a:r>
              <a:rPr lang="en-US" altLang="zh-CN" dirty="0" smtClean="0"/>
              <a:t>2</a:t>
            </a:r>
            <a:r>
              <a:rPr lang="zh-CN" altLang="en-US" dirty="0" smtClean="0"/>
              <a:t>步骤方法固定，拉开不同</a:t>
            </a:r>
            <a:r>
              <a:rPr lang="zh-CN" altLang="en-US" dirty="0" smtClean="0"/>
              <a:t>的</a:t>
            </a:r>
            <a:r>
              <a:rPr lang="zh-CN" altLang="en-US" dirty="0" smtClean="0"/>
              <a:t>角度，观察摆动情况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/>
          <a:lstStyle/>
          <a:p>
            <a:r>
              <a:rPr lang="en-US" altLang="zh-CN" dirty="0" smtClean="0"/>
              <a:t>5</a:t>
            </a:r>
            <a:r>
              <a:rPr lang="zh-CN" altLang="en-US" dirty="0" smtClean="0"/>
              <a:t>、留下一个摆球将其固定好，用钢卷尺量出摆线长（米尺太厚可能不便于测量），游标卡尺量出摆球直径</a:t>
            </a:r>
            <a:endParaRPr lang="en-US" altLang="zh-CN" dirty="0" smtClean="0"/>
          </a:p>
          <a:p>
            <a:r>
              <a:rPr lang="en-US" altLang="zh-CN" dirty="0" smtClean="0"/>
              <a:t>6</a:t>
            </a:r>
            <a:r>
              <a:rPr lang="zh-CN" altLang="en-US" dirty="0" smtClean="0"/>
              <a:t>、拉开一个合适的角度，由静止释放，测出</a:t>
            </a:r>
            <a:r>
              <a:rPr lang="en-US" altLang="zh-CN" dirty="0" smtClean="0"/>
              <a:t>30</a:t>
            </a:r>
            <a:r>
              <a:rPr lang="zh-CN" altLang="en-US" dirty="0" smtClean="0"/>
              <a:t>个全振动的时间，从而得到周期，将数据填入表格</a:t>
            </a:r>
            <a:endParaRPr lang="en-US" altLang="zh-CN" dirty="0" smtClean="0"/>
          </a:p>
          <a:p>
            <a:r>
              <a:rPr lang="en-US" altLang="zh-CN" dirty="0" smtClean="0"/>
              <a:t>7</a:t>
            </a:r>
            <a:r>
              <a:rPr lang="zh-CN" altLang="en-US" dirty="0" smtClean="0"/>
              <a:t>、多次改变摆线长，重复步骤</a:t>
            </a:r>
            <a:r>
              <a:rPr lang="en-US" altLang="zh-CN" dirty="0" smtClean="0"/>
              <a:t>5,6</a:t>
            </a:r>
          </a:p>
          <a:p>
            <a:r>
              <a:rPr lang="en-US" altLang="zh-CN" dirty="0" smtClean="0"/>
              <a:t>8</a:t>
            </a:r>
            <a:r>
              <a:rPr lang="zh-CN" altLang="en-US" dirty="0" smtClean="0"/>
              <a:t>、在摆球正下方附近摆磁铁，重复步骤</a:t>
            </a:r>
            <a:r>
              <a:rPr lang="en-US" altLang="zh-CN" dirty="0" smtClean="0"/>
              <a:t>6</a:t>
            </a:r>
            <a:r>
              <a:rPr lang="zh-CN" altLang="en-US" dirty="0" smtClean="0"/>
              <a:t>，比较有无磁场时周期的数据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六、实验数据处理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步骤</a:t>
            </a:r>
            <a:r>
              <a:rPr lang="en-US" altLang="zh-CN" dirty="0" smtClean="0"/>
              <a:t>5</a:t>
            </a:r>
            <a:r>
              <a:rPr lang="zh-CN" altLang="en-US" dirty="0" smtClean="0"/>
              <a:t>、</a:t>
            </a:r>
            <a:r>
              <a:rPr lang="en-US" altLang="zh-CN" dirty="0" smtClean="0"/>
              <a:t>6</a:t>
            </a:r>
            <a:r>
              <a:rPr lang="zh-CN" altLang="en-US" dirty="0" smtClean="0"/>
              <a:t>数据填入表格（</a:t>
            </a:r>
            <a:r>
              <a:rPr lang="en-US" altLang="zh-CN" dirty="0" smtClean="0"/>
              <a:t>L=</a:t>
            </a:r>
            <a:r>
              <a:rPr lang="zh-CN" altLang="en-US" dirty="0" smtClean="0"/>
              <a:t>摆线长</a:t>
            </a:r>
            <a:r>
              <a:rPr lang="en-US" altLang="zh-CN" dirty="0" smtClean="0"/>
              <a:t>+</a:t>
            </a:r>
            <a:r>
              <a:rPr lang="zh-CN" altLang="en-US" dirty="0" smtClean="0"/>
              <a:t>半径）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根据数据绘制</a:t>
            </a:r>
            <a:r>
              <a:rPr lang="en-US" altLang="zh-CN" dirty="0" smtClean="0"/>
              <a:t>T-L</a:t>
            </a:r>
            <a:r>
              <a:rPr lang="zh-CN" altLang="en-US" dirty="0" smtClean="0"/>
              <a:t>图像，和</a:t>
            </a:r>
            <a:r>
              <a:rPr lang="en-US" altLang="zh-CN" dirty="0" smtClean="0"/>
              <a:t>T-√L</a:t>
            </a:r>
            <a:r>
              <a:rPr lang="zh-CN" altLang="en-US" dirty="0" smtClean="0"/>
              <a:t>图像，找出规律</a:t>
            </a:r>
            <a:endParaRPr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214412" y="2500306"/>
          <a:ext cx="7215243" cy="278608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30749"/>
                <a:gridCol w="1030749"/>
                <a:gridCol w="1030749"/>
                <a:gridCol w="1030749"/>
                <a:gridCol w="1030749"/>
                <a:gridCol w="1030749"/>
                <a:gridCol w="1030749"/>
              </a:tblGrid>
              <a:tr h="585792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       次数</a:t>
                      </a:r>
                      <a:endParaRPr lang="en-US" altLang="zh-CN" dirty="0" smtClean="0"/>
                    </a:p>
                    <a:p>
                      <a:r>
                        <a:rPr lang="zh-CN" altLang="en-US" dirty="0" smtClean="0"/>
                        <a:t>物理量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</a:tr>
              <a:tr h="58579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30T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85792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周期</a:t>
                      </a:r>
                      <a:r>
                        <a:rPr lang="en-US" altLang="zh-CN" dirty="0" smtClean="0"/>
                        <a:t>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85792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摆长</a:t>
                      </a:r>
                      <a:r>
                        <a:rPr lang="en-US" altLang="zh-CN" dirty="0" smtClean="0"/>
                        <a:t>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88626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    √</a:t>
                      </a:r>
                      <a:r>
                        <a:rPr lang="en-US" altLang="zh-CN" dirty="0" smtClean="0"/>
                        <a:t>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直接连接符 7"/>
          <p:cNvCxnSpPr/>
          <p:nvPr/>
        </p:nvCxnSpPr>
        <p:spPr>
          <a:xfrm>
            <a:off x="1214414" y="2500306"/>
            <a:ext cx="1000132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1738</TotalTime>
  <Words>613</Words>
  <PresentationFormat>全屏显示(4:3)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流畅</vt:lpstr>
      <vt:lpstr>探究单摆周期的影响因素</vt:lpstr>
      <vt:lpstr>一、教学目标</vt:lpstr>
      <vt:lpstr>二、实验原理</vt:lpstr>
      <vt:lpstr>三、实验方案设计</vt:lpstr>
      <vt:lpstr>改进方案：</vt:lpstr>
      <vt:lpstr>四、实验装置</vt:lpstr>
      <vt:lpstr>五、实验操作要领</vt:lpstr>
      <vt:lpstr>幻灯片 8</vt:lpstr>
      <vt:lpstr>六、实验数据处理</vt:lpstr>
      <vt:lpstr>七、实验教学评价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探究单摆周期的影响因素</dc:title>
  <dc:creator>moolg</dc:creator>
  <cp:lastModifiedBy>dell</cp:lastModifiedBy>
  <cp:revision>31</cp:revision>
  <dcterms:created xsi:type="dcterms:W3CDTF">2019-06-22T09:07:57Z</dcterms:created>
  <dcterms:modified xsi:type="dcterms:W3CDTF">2019-06-23T14:16:47Z</dcterms:modified>
</cp:coreProperties>
</file>