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1" r:id="rId3"/>
  </p:sldMasterIdLst>
  <p:notesMasterIdLst>
    <p:notesMasterId r:id="rId20"/>
  </p:notesMasterIdLst>
  <p:handoutMasterIdLst>
    <p:handoutMasterId r:id="rId21"/>
  </p:handoutMasterIdLst>
  <p:sldIdLst>
    <p:sldId id="470" r:id="rId4"/>
    <p:sldId id="353" r:id="rId5"/>
    <p:sldId id="512" r:id="rId6"/>
    <p:sldId id="352" r:id="rId7"/>
    <p:sldId id="513" r:id="rId8"/>
    <p:sldId id="540" r:id="rId9"/>
    <p:sldId id="478" r:id="rId10"/>
    <p:sldId id="541" r:id="rId11"/>
    <p:sldId id="528" r:id="rId12"/>
    <p:sldId id="539" r:id="rId13"/>
    <p:sldId id="538" r:id="rId14"/>
    <p:sldId id="529" r:id="rId15"/>
    <p:sldId id="531" r:id="rId16"/>
    <p:sldId id="532" r:id="rId17"/>
    <p:sldId id="533" r:id="rId18"/>
    <p:sldId id="527" r:id="rId19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65EA4"/>
    <a:srgbClr val="EBEBEB"/>
    <a:srgbClr val="F8F8F8"/>
    <a:srgbClr val="7B6862"/>
    <a:srgbClr val="F8F8F6"/>
    <a:srgbClr val="F4F7F6"/>
    <a:srgbClr val="E8EFED"/>
    <a:srgbClr val="498400"/>
    <a:srgbClr val="345200"/>
    <a:srgbClr val="4CAA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 autoAdjust="0"/>
    <p:restoredTop sz="97778" autoAdjust="0"/>
  </p:normalViewPr>
  <p:slideViewPr>
    <p:cSldViewPr snapToGrid="0" showGuides="1">
      <p:cViewPr varScale="1">
        <p:scale>
          <a:sx n="74" d="100"/>
          <a:sy n="74" d="100"/>
        </p:scale>
        <p:origin x="-96" y="-684"/>
      </p:cViewPr>
      <p:guideLst>
        <p:guide orient="horz" pos="2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762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048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2178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531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762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912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280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184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700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097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765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94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763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3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2" y="6357823"/>
            <a:ext cx="2742843" cy="365210"/>
          </a:xfrm>
        </p:spPr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2019/6/13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80" y="6357823"/>
            <a:ext cx="2742843" cy="365210"/>
          </a:xfrm>
        </p:spPr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8" name="图片 7" descr="图层 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749935" y="5141595"/>
            <a:ext cx="2731770" cy="2493010"/>
          </a:xfrm>
          <a:prstGeom prst="rect">
            <a:avLst/>
          </a:prstGeom>
        </p:spPr>
      </p:pic>
      <p:pic>
        <p:nvPicPr>
          <p:cNvPr id="9" name="图片 8" descr="图层 1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222230" y="27940"/>
            <a:ext cx="1865630" cy="20008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96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图片 7" descr="图层 2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749935" y="5141595"/>
            <a:ext cx="2731770" cy="2493010"/>
          </a:xfrm>
          <a:prstGeom prst="rect">
            <a:avLst/>
          </a:prstGeom>
        </p:spPr>
      </p:pic>
      <p:pic>
        <p:nvPicPr>
          <p:cNvPr id="9" name="图片 8" descr="图层 1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0222230" y="27940"/>
            <a:ext cx="1865630" cy="20008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503170" y="9973310"/>
            <a:ext cx="7309485" cy="1113155"/>
          </a:xfrm>
          <a:prstGeom prst="rect">
            <a:avLst/>
          </a:prstGeom>
          <a:solidFill>
            <a:srgbClr val="E8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4"/>
          <p:cNvSpPr txBox="1"/>
          <p:nvPr/>
        </p:nvSpPr>
        <p:spPr>
          <a:xfrm>
            <a:off x="435709" y="851786"/>
            <a:ext cx="7184390" cy="2607765"/>
          </a:xfrm>
          <a:prstGeom prst="rect">
            <a:avLst/>
          </a:prstGeom>
          <a:noFill/>
        </p:spPr>
        <p:txBody>
          <a:bodyPr wrap="square" tIns="144145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高</a:t>
            </a:r>
            <a:r>
              <a:rPr lang="zh-CN" altLang="en-US" sz="80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考，</a:t>
            </a:r>
            <a:endParaRPr lang="en-US" altLang="zh-CN" sz="8000" b="1" spc="300" dirty="0" smtClean="0">
              <a:latin typeface="微软简标宋" charset="0"/>
              <a:ea typeface="微软简标宋" charset="0"/>
              <a:cs typeface="宋体" panose="02010600030101010101" pitchFamily="2" charset="-122"/>
              <a:sym typeface="+mn-ea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你准备好了吗？</a:t>
            </a:r>
            <a:endParaRPr lang="zh-CN" altLang="en-US" sz="8000" b="1" spc="300" dirty="0">
              <a:latin typeface="微软简标宋" charset="0"/>
              <a:ea typeface="微软简标宋" charset="0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 flipV="1">
            <a:off x="-10795" y="4644390"/>
            <a:ext cx="12211050" cy="221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cd038373c0d074e28dcfb16ea61c5b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990330" y="3790950"/>
            <a:ext cx="2711450" cy="1705610"/>
          </a:xfrm>
          <a:prstGeom prst="rect">
            <a:avLst/>
          </a:prstGeom>
        </p:spPr>
      </p:pic>
      <p:pic>
        <p:nvPicPr>
          <p:cNvPr id="27" name="图片 26" descr="图层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00450" y="4820285"/>
            <a:ext cx="1753235" cy="406400"/>
          </a:xfrm>
          <a:prstGeom prst="rect">
            <a:avLst/>
          </a:prstGeom>
        </p:spPr>
      </p:pic>
      <p:pic>
        <p:nvPicPr>
          <p:cNvPr id="25" name="图片 24" descr="eb4eea0ca0b6e81b273cb6a168f41ea1"/>
          <p:cNvPicPr>
            <a:picLocks noChangeAspect="1"/>
          </p:cNvPicPr>
          <p:nvPr/>
        </p:nvPicPr>
        <p:blipFill>
          <a:blip r:embed="rId5" cstate="print">
            <a:lum bright="6000" contrast="6000"/>
          </a:blip>
          <a:stretch>
            <a:fillRect/>
          </a:stretch>
        </p:blipFill>
        <p:spPr>
          <a:xfrm>
            <a:off x="4842510" y="2251710"/>
            <a:ext cx="5682615" cy="3285490"/>
          </a:xfrm>
          <a:prstGeom prst="rect">
            <a:avLst/>
          </a:prstGeom>
        </p:spPr>
      </p:pic>
      <p:pic>
        <p:nvPicPr>
          <p:cNvPr id="29" name="图片 28" descr="图层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4575" y="5496560"/>
            <a:ext cx="2197735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3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、培养积极的心态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472" y="1267103"/>
            <a:ext cx="504863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8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3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、培养积极的心态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198" y="1235572"/>
            <a:ext cx="494081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6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、培养积极的心态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571" y="1251338"/>
            <a:ext cx="4940816" cy="54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941" y="1235572"/>
            <a:ext cx="504863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95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op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148" y="-246120"/>
            <a:ext cx="9146117" cy="73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51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eop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148" y="-244532"/>
            <a:ext cx="9146117" cy="73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5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7331" y="2703940"/>
            <a:ext cx="1316691" cy="7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1" b="1">
                <a:solidFill>
                  <a:schemeClr val="accent6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高兴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689249" y="3156482"/>
            <a:ext cx="11432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89819" y="2683298"/>
            <a:ext cx="750700" cy="7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1" b="1">
                <a:solidFill>
                  <a:schemeClr val="accent6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笑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45984" y="3923422"/>
            <a:ext cx="750700" cy="7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1" b="1">
                <a:solidFill>
                  <a:schemeClr val="accent6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笑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689249" y="4380728"/>
            <a:ext cx="12194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zh-CN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37384" y="3923422"/>
            <a:ext cx="1316691" cy="7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1" b="1">
                <a:solidFill>
                  <a:schemeClr val="accent6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高兴</a:t>
            </a:r>
          </a:p>
        </p:txBody>
      </p:sp>
      <p:pic>
        <p:nvPicPr>
          <p:cNvPr id="10" name="Picture 2" descr="C:\Users\kuanglewumin\Desktop\吴敏\图片\微笑\O_2经~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7971" y="4522107"/>
            <a:ext cx="2196243" cy="2146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组合 10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、培养积极的心态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917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utoUpdateAnimBg="0"/>
      <p:bldP spid="7" grpId="0" autoUpdateAnimBg="0"/>
      <p:bldP spid="8" grpId="0" animBg="1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503170" y="9973310"/>
            <a:ext cx="7309485" cy="1113155"/>
          </a:xfrm>
          <a:prstGeom prst="rect">
            <a:avLst/>
          </a:prstGeom>
          <a:solidFill>
            <a:srgbClr val="E8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V="1">
            <a:off x="-10795" y="4644390"/>
            <a:ext cx="12211050" cy="221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cd038373c0d074e28dcfb16ea61c5b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990330" y="3790950"/>
            <a:ext cx="2711450" cy="1705610"/>
          </a:xfrm>
          <a:prstGeom prst="rect">
            <a:avLst/>
          </a:prstGeom>
        </p:spPr>
      </p:pic>
      <p:pic>
        <p:nvPicPr>
          <p:cNvPr id="27" name="图片 26" descr="图层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00450" y="4820285"/>
            <a:ext cx="1753235" cy="406400"/>
          </a:xfrm>
          <a:prstGeom prst="rect">
            <a:avLst/>
          </a:prstGeom>
        </p:spPr>
      </p:pic>
      <p:pic>
        <p:nvPicPr>
          <p:cNvPr id="25" name="图片 24" descr="eb4eea0ca0b6e81b273cb6a168f41ea1"/>
          <p:cNvPicPr>
            <a:picLocks noChangeAspect="1"/>
          </p:cNvPicPr>
          <p:nvPr/>
        </p:nvPicPr>
        <p:blipFill>
          <a:blip r:embed="rId5" cstate="print">
            <a:lum bright="6000" contrast="6000"/>
          </a:blip>
          <a:stretch>
            <a:fillRect/>
          </a:stretch>
        </p:blipFill>
        <p:spPr>
          <a:xfrm>
            <a:off x="4842510" y="2251710"/>
            <a:ext cx="5682615" cy="3285490"/>
          </a:xfrm>
          <a:prstGeom prst="rect">
            <a:avLst/>
          </a:prstGeom>
        </p:spPr>
      </p:pic>
      <p:pic>
        <p:nvPicPr>
          <p:cNvPr id="29" name="图片 28" descr="图层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4575" y="5496560"/>
            <a:ext cx="2197735" cy="7239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1470" y="916427"/>
            <a:ext cx="7654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高考，</a:t>
            </a:r>
            <a:endParaRPr lang="en-US" altLang="zh-CN" sz="9600" b="1" spc="300" dirty="0" smtClean="0">
              <a:latin typeface="微软简标宋" charset="0"/>
              <a:ea typeface="微软简标宋" charset="0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我准</a:t>
            </a:r>
            <a:r>
              <a:rPr lang="zh-CN" altLang="en-US" sz="96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备好</a:t>
            </a:r>
            <a:r>
              <a:rPr lang="zh-CN" altLang="en-US" sz="9600" b="1" spc="300" dirty="0" smtClean="0">
                <a:latin typeface="微软简标宋" charset="0"/>
                <a:ea typeface="微软简标宋" charset="0"/>
                <a:cs typeface="宋体" panose="02010600030101010101" pitchFamily="2" charset="-122"/>
                <a:sym typeface="+mn-ea"/>
              </a:rPr>
              <a:t>了！</a:t>
            </a:r>
            <a:endParaRPr lang="zh-CN" altLang="en-US" sz="9600" b="1" spc="300" dirty="0">
              <a:latin typeface="微软简标宋" charset="0"/>
              <a:ea typeface="微软简标宋" charset="0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9735" y="2263775"/>
            <a:ext cx="9428480" cy="2160000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45660" y="2263775"/>
            <a:ext cx="6472555" cy="2160000"/>
          </a:xfrm>
          <a:prstGeom prst="rect">
            <a:avLst/>
          </a:prstGeom>
          <a:solidFill>
            <a:srgbClr val="865EA4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105"/>
          <p:cNvSpPr txBox="1">
            <a:spLocks noChangeArrowheads="1"/>
          </p:cNvSpPr>
          <p:nvPr/>
        </p:nvSpPr>
        <p:spPr bwMode="auto">
          <a:xfrm>
            <a:off x="2445912" y="2540500"/>
            <a:ext cx="1283335" cy="160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14" name="矩形 13"/>
          <p:cNvSpPr/>
          <p:nvPr/>
        </p:nvSpPr>
        <p:spPr>
          <a:xfrm>
            <a:off x="4808483" y="2706370"/>
            <a:ext cx="614855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选择一个毛根，制作最符合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的样子。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9735" y="2263775"/>
            <a:ext cx="9428480" cy="2160000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45660" y="2263775"/>
            <a:ext cx="6472555" cy="2160000"/>
          </a:xfrm>
          <a:prstGeom prst="rect">
            <a:avLst/>
          </a:prstGeom>
          <a:solidFill>
            <a:srgbClr val="865EA4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105"/>
          <p:cNvSpPr txBox="1">
            <a:spLocks noChangeArrowheads="1"/>
          </p:cNvSpPr>
          <p:nvPr/>
        </p:nvSpPr>
        <p:spPr bwMode="auto">
          <a:xfrm>
            <a:off x="2445912" y="2540500"/>
            <a:ext cx="1492250" cy="160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5491480" y="3021684"/>
            <a:ext cx="469304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考试压力的不同程度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746125" y="1685290"/>
            <a:ext cx="10733405" cy="437578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439402" y="2533000"/>
            <a:ext cx="9496606" cy="704152"/>
            <a:chOff x="1502466" y="3478929"/>
            <a:chExt cx="9496606" cy="704152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502466" y="3752194"/>
              <a:ext cx="4997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en-US" altLang="zh-CN" sz="2800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zh-CN" altLang="en-US" sz="2800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638448" y="3610304"/>
              <a:ext cx="90688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638448" y="3484180"/>
              <a:ext cx="0" cy="141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0698368" y="3478929"/>
              <a:ext cx="0" cy="141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10499317" y="3746934"/>
              <a:ext cx="4997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en-US" altLang="zh-CN" sz="2800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zh-CN" altLang="en-US" sz="2800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6051" y="574040"/>
            <a:ext cx="3428944" cy="540000"/>
            <a:chOff x="1953821" y="823595"/>
            <a:chExt cx="3428944" cy="540000"/>
          </a:xfrm>
        </p:grpSpPr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2127442" y="877537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考试压力的不同程度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3814" y="4485277"/>
            <a:ext cx="45719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eaLnBrk="1" hangingPunct="1"/>
            <a:r>
              <a:rPr lang="zh-CN" altLang="en-US" sz="2800" b="1" dirty="0" smtClean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自评：我处在哪一个位置？</a:t>
            </a:r>
            <a:endParaRPr lang="zh-CN" altLang="en-US" sz="2800" b="1" dirty="0">
              <a:solidFill>
                <a:srgbClr val="865EA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9735" y="2263775"/>
            <a:ext cx="9428480" cy="2160000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45660" y="2263775"/>
            <a:ext cx="6472555" cy="2160000"/>
          </a:xfrm>
          <a:prstGeom prst="rect">
            <a:avLst/>
          </a:prstGeom>
          <a:solidFill>
            <a:srgbClr val="865EA4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105"/>
          <p:cNvSpPr txBox="1">
            <a:spLocks noChangeArrowheads="1"/>
          </p:cNvSpPr>
          <p:nvPr/>
        </p:nvSpPr>
        <p:spPr bwMode="auto">
          <a:xfrm>
            <a:off x="2445912" y="2540500"/>
            <a:ext cx="1492250" cy="160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4" name="矩形 13"/>
          <p:cNvSpPr/>
          <p:nvPr/>
        </p:nvSpPr>
        <p:spPr>
          <a:xfrm>
            <a:off x="5491480" y="3066776"/>
            <a:ext cx="43619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 解 压 力 我 能 行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淘宝店chenying0907出品 18"/>
          <p:cNvSpPr/>
          <p:nvPr/>
        </p:nvSpPr>
        <p:spPr>
          <a:xfrm flipH="1">
            <a:off x="5452681" y="2077085"/>
            <a:ext cx="540766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1" name="圆角淘宝店chenying0907出品 17"/>
          <p:cNvSpPr/>
          <p:nvPr/>
        </p:nvSpPr>
        <p:spPr>
          <a:xfrm flipH="1">
            <a:off x="5555820" y="5425926"/>
            <a:ext cx="557403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圆角淘宝店chenying0907出品 5"/>
          <p:cNvSpPr/>
          <p:nvPr/>
        </p:nvSpPr>
        <p:spPr>
          <a:xfrm flipH="1">
            <a:off x="5515536" y="3778122"/>
            <a:ext cx="578104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淘宝店chenying0907出品 13"/>
          <p:cNvSpPr txBox="1"/>
          <p:nvPr/>
        </p:nvSpPr>
        <p:spPr>
          <a:xfrm flipH="1">
            <a:off x="5707122" y="2232016"/>
            <a:ext cx="5092262" cy="5124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接纳自己的学习成绩、学习状态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05"/>
          <p:cNvSpPr txBox="1">
            <a:spLocks noChangeArrowheads="1"/>
          </p:cNvSpPr>
          <p:nvPr/>
        </p:nvSpPr>
        <p:spPr bwMode="auto">
          <a:xfrm>
            <a:off x="4519014" y="2011545"/>
            <a:ext cx="781685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36" name="TextBox 105"/>
          <p:cNvSpPr txBox="1">
            <a:spLocks noChangeArrowheads="1"/>
          </p:cNvSpPr>
          <p:nvPr/>
        </p:nvSpPr>
        <p:spPr bwMode="auto">
          <a:xfrm>
            <a:off x="4537755" y="3703502"/>
            <a:ext cx="89916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37" name="TextBox 105"/>
          <p:cNvSpPr txBox="1">
            <a:spLocks noChangeArrowheads="1"/>
          </p:cNvSpPr>
          <p:nvPr/>
        </p:nvSpPr>
        <p:spPr bwMode="auto">
          <a:xfrm>
            <a:off x="4550546" y="5359886"/>
            <a:ext cx="89916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6" name="淘宝店chenying0907出品 13"/>
          <p:cNvSpPr txBox="1"/>
          <p:nvPr/>
        </p:nvSpPr>
        <p:spPr>
          <a:xfrm flipH="1">
            <a:off x="5780707" y="3945209"/>
            <a:ext cx="4482668" cy="5124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接纳自己的性格、人际关系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淘宝店chenying0907出品 13"/>
          <p:cNvSpPr txBox="1"/>
          <p:nvPr/>
        </p:nvSpPr>
        <p:spPr>
          <a:xfrm flipH="1">
            <a:off x="5843767" y="5584833"/>
            <a:ext cx="3867817" cy="5124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接纳自己目前出现的问题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一、学会接纳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3725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/>
      <p:bldP spid="35" grpId="0"/>
      <p:bldP spid="36" grpId="0"/>
      <p:bldP spid="37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淘宝店chenying0907出品 18"/>
          <p:cNvSpPr/>
          <p:nvPr/>
        </p:nvSpPr>
        <p:spPr>
          <a:xfrm flipH="1">
            <a:off x="5452681" y="2077085"/>
            <a:ext cx="540766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1" name="圆角淘宝店chenying0907出品 17"/>
          <p:cNvSpPr/>
          <p:nvPr/>
        </p:nvSpPr>
        <p:spPr>
          <a:xfrm flipH="1">
            <a:off x="5555820" y="5425926"/>
            <a:ext cx="557403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圆角淘宝店chenying0907出品 5"/>
          <p:cNvSpPr/>
          <p:nvPr/>
        </p:nvSpPr>
        <p:spPr>
          <a:xfrm flipH="1">
            <a:off x="5515536" y="3778122"/>
            <a:ext cx="578104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淘宝店chenying0907出品 13"/>
          <p:cNvSpPr txBox="1"/>
          <p:nvPr/>
        </p:nvSpPr>
        <p:spPr>
          <a:xfrm flipH="1">
            <a:off x="5707122" y="2232016"/>
            <a:ext cx="5092262" cy="5124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接纳自己的学习成绩、学习状态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05"/>
          <p:cNvSpPr txBox="1">
            <a:spLocks noChangeArrowheads="1"/>
          </p:cNvSpPr>
          <p:nvPr/>
        </p:nvSpPr>
        <p:spPr bwMode="auto">
          <a:xfrm>
            <a:off x="4519014" y="2011545"/>
            <a:ext cx="781685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36" name="TextBox 105"/>
          <p:cNvSpPr txBox="1">
            <a:spLocks noChangeArrowheads="1"/>
          </p:cNvSpPr>
          <p:nvPr/>
        </p:nvSpPr>
        <p:spPr bwMode="auto">
          <a:xfrm>
            <a:off x="4537755" y="3703502"/>
            <a:ext cx="89916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37" name="TextBox 105"/>
          <p:cNvSpPr txBox="1">
            <a:spLocks noChangeArrowheads="1"/>
          </p:cNvSpPr>
          <p:nvPr/>
        </p:nvSpPr>
        <p:spPr bwMode="auto">
          <a:xfrm>
            <a:off x="4550546" y="5359886"/>
            <a:ext cx="89916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6" name="淘宝店chenying0907出品 13"/>
          <p:cNvSpPr txBox="1"/>
          <p:nvPr/>
        </p:nvSpPr>
        <p:spPr>
          <a:xfrm flipH="1">
            <a:off x="5780707" y="3945209"/>
            <a:ext cx="4482668" cy="5124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接纳自己的性格、人际关系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淘宝店chenying0907出品 13"/>
          <p:cNvSpPr txBox="1"/>
          <p:nvPr/>
        </p:nvSpPr>
        <p:spPr>
          <a:xfrm flipH="1">
            <a:off x="5843767" y="5584833"/>
            <a:ext cx="3867817" cy="5124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接纳自己目前出现的问题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一、学会接纳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5" y="1731283"/>
            <a:ext cx="35258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/>
      <p:bldP spid="35" grpId="0"/>
      <p:bldP spid="36" grpId="0"/>
      <p:bldP spid="37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淘宝店chenying0907出品 18"/>
          <p:cNvSpPr/>
          <p:nvPr/>
        </p:nvSpPr>
        <p:spPr>
          <a:xfrm flipH="1">
            <a:off x="4711700" y="2077085"/>
            <a:ext cx="540766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淘宝店chenying0907出品 13"/>
          <p:cNvSpPr txBox="1"/>
          <p:nvPr/>
        </p:nvSpPr>
        <p:spPr>
          <a:xfrm flipH="1">
            <a:off x="3631784" y="2232633"/>
            <a:ext cx="5092262" cy="47485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认准目标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05"/>
          <p:cNvSpPr txBox="1">
            <a:spLocks noChangeArrowheads="1"/>
          </p:cNvSpPr>
          <p:nvPr/>
        </p:nvSpPr>
        <p:spPr bwMode="auto">
          <a:xfrm>
            <a:off x="3762267" y="2011545"/>
            <a:ext cx="781685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二、心无旁骛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50453" y="2226563"/>
            <a:ext cx="28905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跳一跳能够到</a:t>
            </a:r>
          </a:p>
        </p:txBody>
      </p:sp>
    </p:spTree>
    <p:extLst>
      <p:ext uri="{BB962C8B-B14F-4D97-AF65-F5344CB8AC3E}">
        <p14:creationId xmlns:p14="http://schemas.microsoft.com/office/powerpoint/2010/main" xmlns="" val="90334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淘宝店chenying0907出品 18"/>
          <p:cNvSpPr/>
          <p:nvPr/>
        </p:nvSpPr>
        <p:spPr>
          <a:xfrm flipH="1">
            <a:off x="4711700" y="2077085"/>
            <a:ext cx="540766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圆角淘宝店chenying0907出品 5"/>
          <p:cNvSpPr/>
          <p:nvPr/>
        </p:nvSpPr>
        <p:spPr>
          <a:xfrm flipH="1">
            <a:off x="3308350" y="3856950"/>
            <a:ext cx="5781040" cy="8013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bg2">
                <a:lumMod val="9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淘宝店chenying0907出品 13"/>
          <p:cNvSpPr txBox="1"/>
          <p:nvPr/>
        </p:nvSpPr>
        <p:spPr>
          <a:xfrm flipH="1">
            <a:off x="3631784" y="2232633"/>
            <a:ext cx="5092262" cy="47485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认准目标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05"/>
          <p:cNvSpPr txBox="1">
            <a:spLocks noChangeArrowheads="1"/>
          </p:cNvSpPr>
          <p:nvPr/>
        </p:nvSpPr>
        <p:spPr bwMode="auto">
          <a:xfrm>
            <a:off x="3762267" y="2011545"/>
            <a:ext cx="781685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36" name="TextBox 105"/>
          <p:cNvSpPr txBox="1">
            <a:spLocks noChangeArrowheads="1"/>
          </p:cNvSpPr>
          <p:nvPr/>
        </p:nvSpPr>
        <p:spPr bwMode="auto">
          <a:xfrm>
            <a:off x="3202304" y="3777896"/>
            <a:ext cx="89916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865EA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6" name="淘宝店chenying0907出品 13"/>
          <p:cNvSpPr txBox="1"/>
          <p:nvPr/>
        </p:nvSpPr>
        <p:spPr>
          <a:xfrm flipH="1">
            <a:off x="4267209" y="4024037"/>
            <a:ext cx="4482668" cy="47485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制订计划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6051" y="574040"/>
            <a:ext cx="3460476" cy="540000"/>
            <a:chOff x="1953821" y="823595"/>
            <a:chExt cx="3460476" cy="540000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158974" y="846005"/>
              <a:ext cx="325532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 eaLnBrk="1" hangingPunct="1"/>
              <a:r>
                <a:rPr lang="zh-CN" altLang="en-US" sz="2800" b="1" dirty="0" smtClean="0">
                  <a:solidFill>
                    <a:srgbClr val="865E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二、心无旁骛</a:t>
              </a:r>
              <a:endParaRPr lang="zh-CN" altLang="en-US" sz="28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53821" y="823595"/>
              <a:ext cx="54000" cy="540000"/>
            </a:xfrm>
            <a:prstGeom prst="rect">
              <a:avLst/>
            </a:prstGeom>
            <a:solidFill>
              <a:srgbClr val="86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50453" y="2226563"/>
            <a:ext cx="28905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865E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跳一跳能够到</a:t>
            </a:r>
          </a:p>
        </p:txBody>
      </p:sp>
    </p:spTree>
    <p:extLst>
      <p:ext uri="{BB962C8B-B14F-4D97-AF65-F5344CB8AC3E}">
        <p14:creationId xmlns:p14="http://schemas.microsoft.com/office/powerpoint/2010/main" xmlns="" val="356584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263</Words>
  <Application>Microsoft Office PowerPoint</Application>
  <PresentationFormat>自定义</PresentationFormat>
  <Paragraphs>57</Paragraphs>
  <Slides>16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主题​​</vt:lpstr>
      <vt:lpstr>自定义设计方案</vt:lpstr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Administrator</cp:lastModifiedBy>
  <cp:revision>2947</cp:revision>
  <dcterms:created xsi:type="dcterms:W3CDTF">2015-12-01T09:06:00Z</dcterms:created>
  <dcterms:modified xsi:type="dcterms:W3CDTF">2019-06-13T01:02:36Z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