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60" r:id="rId5"/>
    <p:sldId id="258" r:id="rId6"/>
    <p:sldId id="259" r:id="rId7"/>
    <p:sldId id="290" r:id="rId8"/>
    <p:sldId id="289" r:id="rId9"/>
    <p:sldId id="269" r:id="rId10"/>
    <p:sldId id="288" r:id="rId11"/>
    <p:sldId id="291" r:id="rId12"/>
    <p:sldId id="279" r:id="rId13"/>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5" d="100"/>
          <a:sy n="65" d="100"/>
        </p:scale>
        <p:origin x="-1524" y="-11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 Type="http://schemas.openxmlformats.org/officeDocument/2006/relationships/theme" Target="theme/theme1.xml"/><Relationship Id="rId16" Type="http://schemas.openxmlformats.org/officeDocument/2006/relationships/tableStyles" Target="tableStyles.xml"/><Relationship Id="rId15" Type="http://schemas.openxmlformats.org/officeDocument/2006/relationships/viewProps" Target="viewProps.xml"/><Relationship Id="rId14" Type="http://schemas.openxmlformats.org/officeDocument/2006/relationships/presProps" Target="presProps.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7" name="矩形 6"/>
          <p:cNvSpPr/>
          <p:nvPr/>
        </p:nvSpPr>
        <p:spPr>
          <a:xfrm>
            <a:off x="685800" y="3196686"/>
            <a:ext cx="7772400" cy="18000"/>
          </a:xfrm>
          <a:prstGeom prst="rect">
            <a:avLst/>
          </a:prstGeom>
          <a:gradFill>
            <a:gsLst>
              <a:gs pos="0">
                <a:schemeClr val="accent1">
                  <a:tint val="40000"/>
                  <a:alpha val="20000"/>
                </a:schemeClr>
              </a:gs>
              <a:gs pos="50000">
                <a:schemeClr val="accent1">
                  <a:alpha val="40000"/>
                </a:schemeClr>
              </a:gs>
              <a:gs pos="100000">
                <a:schemeClr val="accent1">
                  <a:tint val="40000"/>
                  <a:alpha val="50000"/>
                </a:schemeClr>
              </a:gs>
            </a:gsLst>
            <a:lin ang="0" scaled="1"/>
          </a:gradFill>
          <a:ln w="25400" cap="rnd"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zh-CN" altLang="en-US"/>
          </a:p>
        </p:txBody>
      </p:sp>
      <p:sp>
        <p:nvSpPr>
          <p:cNvPr id="2" name="标题 1"/>
          <p:cNvSpPr>
            <a:spLocks noGrp="1"/>
          </p:cNvSpPr>
          <p:nvPr>
            <p:ph type="ctrTitle"/>
          </p:nvPr>
        </p:nvSpPr>
        <p:spPr>
          <a:xfrm>
            <a:off x="685800" y="1676401"/>
            <a:ext cx="7772400" cy="1538286"/>
          </a:xfrm>
        </p:spPr>
        <p:txBody>
          <a:bodyPr anchor="b"/>
          <a:lstStyle/>
          <a:p>
            <a:r>
              <a:rPr kumimoji="0" lang="zh-CN" altLang="en-US" smtClean="0"/>
              <a:t>单击此处编辑母版标题样式</a:t>
            </a:r>
            <a:endParaRPr kumimoji="0" lang="en-US"/>
          </a:p>
        </p:txBody>
      </p:sp>
      <p:sp>
        <p:nvSpPr>
          <p:cNvPr id="3" name="副标题 2"/>
          <p:cNvSpPr>
            <a:spLocks noGrp="1"/>
          </p:cNvSpPr>
          <p:nvPr>
            <p:ph type="subTitle" idx="1"/>
          </p:nvPr>
        </p:nvSpPr>
        <p:spPr>
          <a:xfrm>
            <a:off x="1371600" y="3214686"/>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0" lang="zh-CN" altLang="en-US" smtClean="0"/>
              <a:t>单击此处编辑母版副标题样式</a:t>
            </a:r>
            <a:endParaRPr kumimoji="0" lang="en-US"/>
          </a:p>
        </p:txBody>
      </p:sp>
      <p:sp>
        <p:nvSpPr>
          <p:cNvPr id="4" name="日期占位符 3"/>
          <p:cNvSpPr>
            <a:spLocks noGrp="1"/>
          </p:cNvSpPr>
          <p:nvPr>
            <p:ph type="dt" sz="half" idx="10"/>
          </p:nvPr>
        </p:nvSpPr>
        <p:spPr/>
        <p:txBody>
          <a:bodyPr/>
          <a:lstStyle/>
          <a:p>
            <a:fld id="{F6B9FCC3-03C9-4230-9D94-469771E65A18}"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12D68144-74EA-49C5-95DA-8F51EAF176F6}" type="slidenum">
              <a:rPr lang="zh-CN" altLang="en-US" smtClean="0"/>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kumimoji="0" lang="zh-CN" altLang="en-US" smtClean="0"/>
              <a:t>单击此处编辑母版标题样式</a:t>
            </a:r>
            <a:endParaRPr kumimoji="0" lang="en-US"/>
          </a:p>
        </p:txBody>
      </p:sp>
      <p:sp>
        <p:nvSpPr>
          <p:cNvPr id="3" name="竖排文字占位符 2"/>
          <p:cNvSpPr>
            <a:spLocks noGrp="1"/>
          </p:cNvSpPr>
          <p:nvPr>
            <p:ph type="body" orient="vert" idx="1"/>
          </p:nvPr>
        </p:nvSpPr>
        <p:spPr/>
        <p:txBody>
          <a:bodyPr vert="eaVert"/>
          <a:lstStyle/>
          <a:p>
            <a:pPr lvl="0" eaLnBrk="1" latinLnBrk="0" hangingPunct="1"/>
            <a:r>
              <a:rPr lang="zh-CN" altLang="en-US" smtClean="0"/>
              <a:t>单击此处编辑母版文本样式</a:t>
            </a:r>
            <a:endParaRPr lang="zh-CN" altLang="en-US" smtClean="0"/>
          </a:p>
          <a:p>
            <a:pPr lvl="1" eaLnBrk="1" latinLnBrk="0" hangingPunct="1"/>
            <a:r>
              <a:rPr lang="zh-CN" altLang="en-US" smtClean="0"/>
              <a:t>第二级</a:t>
            </a:r>
            <a:endParaRPr lang="zh-CN" altLang="en-US" smtClean="0"/>
          </a:p>
          <a:p>
            <a:pPr lvl="2" eaLnBrk="1" latinLnBrk="0" hangingPunct="1"/>
            <a:r>
              <a:rPr lang="zh-CN" altLang="en-US" smtClean="0"/>
              <a:t>第三级</a:t>
            </a:r>
            <a:endParaRPr lang="zh-CN" altLang="en-US" smtClean="0"/>
          </a:p>
          <a:p>
            <a:pPr lvl="3" eaLnBrk="1" latinLnBrk="0" hangingPunct="1"/>
            <a:r>
              <a:rPr lang="zh-CN" altLang="en-US" smtClean="0"/>
              <a:t>第四级</a:t>
            </a:r>
            <a:endParaRPr lang="zh-CN" altLang="en-US" smtClean="0"/>
          </a:p>
          <a:p>
            <a:pPr lvl="4" eaLnBrk="1" latinLnBrk="0" hangingPunct="1"/>
            <a:r>
              <a:rPr lang="zh-CN" altLang="en-US" smtClean="0"/>
              <a:t>第五级</a:t>
            </a:r>
            <a:endParaRPr kumimoji="0" lang="en-US"/>
          </a:p>
        </p:txBody>
      </p:sp>
      <p:sp>
        <p:nvSpPr>
          <p:cNvPr id="4" name="日期占位符 3"/>
          <p:cNvSpPr>
            <a:spLocks noGrp="1"/>
          </p:cNvSpPr>
          <p:nvPr>
            <p:ph type="dt" sz="half" idx="10"/>
          </p:nvPr>
        </p:nvSpPr>
        <p:spPr/>
        <p:txBody>
          <a:bodyPr/>
          <a:lstStyle/>
          <a:p>
            <a:fld id="{F6B9FCC3-03C9-4230-9D94-469771E65A18}"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12D68144-74EA-49C5-95DA-8F51EAF176F6}" type="slidenum">
              <a:rPr lang="zh-CN" altLang="en-US" smtClean="0"/>
            </a:fld>
            <a:endParaRPr lang="zh-CN" altLang="en-US"/>
          </a:p>
        </p:txBody>
      </p:sp>
      <p:sp>
        <p:nvSpPr>
          <p:cNvPr id="7" name="矩形 6"/>
          <p:cNvSpPr/>
          <p:nvPr/>
        </p:nvSpPr>
        <p:spPr>
          <a:xfrm>
            <a:off x="457200" y="1410736"/>
            <a:ext cx="8229600" cy="18000"/>
          </a:xfrm>
          <a:prstGeom prst="rect">
            <a:avLst/>
          </a:prstGeom>
          <a:gradFill>
            <a:gsLst>
              <a:gs pos="0">
                <a:schemeClr val="accent1">
                  <a:tint val="40000"/>
                  <a:alpha val="20000"/>
                </a:schemeClr>
              </a:gs>
              <a:gs pos="50000">
                <a:schemeClr val="accent1">
                  <a:alpha val="40000"/>
                </a:schemeClr>
              </a:gs>
              <a:gs pos="100000">
                <a:schemeClr val="accent1">
                  <a:tint val="40000"/>
                  <a:alpha val="50000"/>
                </a:schemeClr>
              </a:gs>
            </a:gsLst>
            <a:lin ang="0" scaled="1"/>
          </a:gradFill>
          <a:ln w="25400" cap="rnd"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7215206" y="274638"/>
            <a:ext cx="1471594" cy="6011882"/>
          </a:xfrm>
        </p:spPr>
        <p:txBody>
          <a:bodyPr vert="eaVert"/>
          <a:lstStyle/>
          <a:p>
            <a:r>
              <a:rPr kumimoji="0" lang="zh-CN" altLang="en-US" smtClean="0"/>
              <a:t>单击此处编辑母版标题样式</a:t>
            </a:r>
            <a:endParaRPr kumimoji="0" lang="en-US"/>
          </a:p>
        </p:txBody>
      </p:sp>
      <p:sp>
        <p:nvSpPr>
          <p:cNvPr id="3" name="竖排文字占位符 2"/>
          <p:cNvSpPr>
            <a:spLocks noGrp="1"/>
          </p:cNvSpPr>
          <p:nvPr>
            <p:ph type="body" orient="vert" idx="1"/>
          </p:nvPr>
        </p:nvSpPr>
        <p:spPr>
          <a:xfrm>
            <a:off x="457200" y="274638"/>
            <a:ext cx="6686568" cy="6011882"/>
          </a:xfrm>
        </p:spPr>
        <p:txBody>
          <a:bodyPr vert="eaVert"/>
          <a:lstStyle/>
          <a:p>
            <a:pPr lvl="0" eaLnBrk="1" latinLnBrk="0" hangingPunct="1"/>
            <a:r>
              <a:rPr lang="zh-CN" altLang="en-US" smtClean="0"/>
              <a:t>单击此处编辑母版文本样式</a:t>
            </a:r>
            <a:endParaRPr lang="zh-CN" altLang="en-US" smtClean="0"/>
          </a:p>
          <a:p>
            <a:pPr lvl="1" eaLnBrk="1" latinLnBrk="0" hangingPunct="1"/>
            <a:r>
              <a:rPr lang="zh-CN" altLang="en-US" smtClean="0"/>
              <a:t>第二级</a:t>
            </a:r>
            <a:endParaRPr lang="zh-CN" altLang="en-US" smtClean="0"/>
          </a:p>
          <a:p>
            <a:pPr lvl="2" eaLnBrk="1" latinLnBrk="0" hangingPunct="1"/>
            <a:r>
              <a:rPr lang="zh-CN" altLang="en-US" smtClean="0"/>
              <a:t>第三级</a:t>
            </a:r>
            <a:endParaRPr lang="zh-CN" altLang="en-US" smtClean="0"/>
          </a:p>
          <a:p>
            <a:pPr lvl="3" eaLnBrk="1" latinLnBrk="0" hangingPunct="1"/>
            <a:r>
              <a:rPr lang="zh-CN" altLang="en-US" smtClean="0"/>
              <a:t>第四级</a:t>
            </a:r>
            <a:endParaRPr lang="zh-CN" altLang="en-US" smtClean="0"/>
          </a:p>
          <a:p>
            <a:pPr lvl="4" eaLnBrk="1" latinLnBrk="0" hangingPunct="1"/>
            <a:r>
              <a:rPr lang="zh-CN" altLang="en-US" smtClean="0"/>
              <a:t>第五级</a:t>
            </a:r>
            <a:endParaRPr kumimoji="0" lang="en-US"/>
          </a:p>
        </p:txBody>
      </p:sp>
      <p:sp>
        <p:nvSpPr>
          <p:cNvPr id="4" name="日期占位符 3"/>
          <p:cNvSpPr>
            <a:spLocks noGrp="1"/>
          </p:cNvSpPr>
          <p:nvPr>
            <p:ph type="dt" sz="half" idx="10"/>
          </p:nvPr>
        </p:nvSpPr>
        <p:spPr/>
        <p:txBody>
          <a:bodyPr/>
          <a:lstStyle/>
          <a:p>
            <a:fld id="{F6B9FCC3-03C9-4230-9D94-469771E65A18}"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12D68144-74EA-49C5-95DA-8F51EAF176F6}" type="slidenum">
              <a:rPr lang="zh-CN" altLang="en-US" smtClean="0"/>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7" name="矩形 6"/>
          <p:cNvSpPr/>
          <p:nvPr/>
        </p:nvSpPr>
        <p:spPr>
          <a:xfrm>
            <a:off x="457200" y="1410736"/>
            <a:ext cx="8229600" cy="18000"/>
          </a:xfrm>
          <a:prstGeom prst="rect">
            <a:avLst/>
          </a:prstGeom>
          <a:gradFill>
            <a:gsLst>
              <a:gs pos="0">
                <a:schemeClr val="accent1">
                  <a:tint val="40000"/>
                  <a:alpha val="20000"/>
                </a:schemeClr>
              </a:gs>
              <a:gs pos="50000">
                <a:schemeClr val="accent1">
                  <a:alpha val="40000"/>
                </a:schemeClr>
              </a:gs>
              <a:gs pos="100000">
                <a:schemeClr val="accent1">
                  <a:tint val="40000"/>
                  <a:alpha val="50000"/>
                </a:schemeClr>
              </a:gs>
            </a:gsLst>
            <a:lin ang="0" scaled="1"/>
          </a:gradFill>
          <a:ln w="25400" cap="rnd"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zh-CN" altLang="en-US"/>
          </a:p>
        </p:txBody>
      </p:sp>
      <p:sp>
        <p:nvSpPr>
          <p:cNvPr id="2" name="标题 1"/>
          <p:cNvSpPr>
            <a:spLocks noGrp="1"/>
          </p:cNvSpPr>
          <p:nvPr>
            <p:ph type="title"/>
          </p:nvPr>
        </p:nvSpPr>
        <p:spPr/>
        <p:txBody>
          <a:bodyPr/>
          <a:lstStyle/>
          <a:p>
            <a:r>
              <a:rPr kumimoji="0" lang="zh-CN" altLang="en-US" smtClean="0"/>
              <a:t>单击此处编辑母版标题样式</a:t>
            </a:r>
            <a:endParaRPr kumimoji="0" lang="en-US"/>
          </a:p>
        </p:txBody>
      </p:sp>
      <p:sp>
        <p:nvSpPr>
          <p:cNvPr id="3" name="内容占位符 2"/>
          <p:cNvSpPr>
            <a:spLocks noGrp="1"/>
          </p:cNvSpPr>
          <p:nvPr>
            <p:ph idx="1"/>
          </p:nvPr>
        </p:nvSpPr>
        <p:spPr/>
        <p:txBody>
          <a:bodyPr/>
          <a:lstStyle/>
          <a:p>
            <a:pPr lvl="0" eaLnBrk="1" latinLnBrk="0" hangingPunct="1"/>
            <a:r>
              <a:rPr lang="zh-CN" altLang="en-US" smtClean="0"/>
              <a:t>单击此处编辑母版文本样式</a:t>
            </a:r>
            <a:endParaRPr lang="zh-CN" altLang="en-US" smtClean="0"/>
          </a:p>
          <a:p>
            <a:pPr lvl="1" eaLnBrk="1" latinLnBrk="0" hangingPunct="1"/>
            <a:r>
              <a:rPr lang="zh-CN" altLang="en-US" smtClean="0"/>
              <a:t>第二级</a:t>
            </a:r>
            <a:endParaRPr lang="zh-CN" altLang="en-US" smtClean="0"/>
          </a:p>
          <a:p>
            <a:pPr lvl="2" eaLnBrk="1" latinLnBrk="0" hangingPunct="1"/>
            <a:r>
              <a:rPr lang="zh-CN" altLang="en-US" smtClean="0"/>
              <a:t>第三级</a:t>
            </a:r>
            <a:endParaRPr lang="zh-CN" altLang="en-US" smtClean="0"/>
          </a:p>
          <a:p>
            <a:pPr lvl="3" eaLnBrk="1" latinLnBrk="0" hangingPunct="1"/>
            <a:r>
              <a:rPr lang="zh-CN" altLang="en-US" smtClean="0"/>
              <a:t>第四级</a:t>
            </a:r>
            <a:endParaRPr lang="zh-CN" altLang="en-US" smtClean="0"/>
          </a:p>
          <a:p>
            <a:pPr lvl="4" eaLnBrk="1" latinLnBrk="0" hangingPunct="1"/>
            <a:r>
              <a:rPr lang="zh-CN" altLang="en-US" smtClean="0"/>
              <a:t>第五级</a:t>
            </a:r>
            <a:endParaRPr kumimoji="0" lang="en-US"/>
          </a:p>
        </p:txBody>
      </p:sp>
      <p:sp>
        <p:nvSpPr>
          <p:cNvPr id="4" name="日期占位符 3"/>
          <p:cNvSpPr>
            <a:spLocks noGrp="1"/>
          </p:cNvSpPr>
          <p:nvPr>
            <p:ph type="dt" sz="half" idx="10"/>
          </p:nvPr>
        </p:nvSpPr>
        <p:spPr>
          <a:xfrm>
            <a:off x="73152" y="6400800"/>
            <a:ext cx="3200400" cy="283800"/>
          </a:xfrm>
        </p:spPr>
        <p:txBody>
          <a:bodyPr/>
          <a:lstStyle/>
          <a:p>
            <a:fld id="{F6B9FCC3-03C9-4230-9D94-469771E65A18}" type="datetimeFigureOut">
              <a:rPr lang="zh-CN" altLang="en-US" smtClean="0"/>
            </a:fld>
            <a:endParaRPr lang="zh-CN" altLang="en-US"/>
          </a:p>
        </p:txBody>
      </p:sp>
      <p:sp>
        <p:nvSpPr>
          <p:cNvPr id="5" name="页脚占位符 4"/>
          <p:cNvSpPr>
            <a:spLocks noGrp="1"/>
          </p:cNvSpPr>
          <p:nvPr>
            <p:ph type="ftr" sz="quarter" idx="11"/>
          </p:nvPr>
        </p:nvSpPr>
        <p:spPr>
          <a:xfrm>
            <a:off x="5330952" y="6400800"/>
            <a:ext cx="3733800" cy="283800"/>
          </a:xfrm>
        </p:spPr>
        <p:txBody>
          <a:bodyPr/>
          <a:lstStyle/>
          <a:p>
            <a:endParaRPr lang="zh-CN" altLang="en-US"/>
          </a:p>
        </p:txBody>
      </p:sp>
      <p:sp>
        <p:nvSpPr>
          <p:cNvPr id="6" name="灯片编号占位符 5"/>
          <p:cNvSpPr>
            <a:spLocks noGrp="1"/>
          </p:cNvSpPr>
          <p:nvPr>
            <p:ph type="sldNum" sz="quarter" idx="12"/>
          </p:nvPr>
        </p:nvSpPr>
        <p:spPr/>
        <p:txBody>
          <a:bodyPr/>
          <a:lstStyle/>
          <a:p>
            <a:fld id="{12D68144-74EA-49C5-95DA-8F51EAF176F6}" type="slidenum">
              <a:rPr lang="zh-CN" altLang="en-US" smtClean="0"/>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7" name="矩形 6"/>
          <p:cNvSpPr/>
          <p:nvPr/>
        </p:nvSpPr>
        <p:spPr>
          <a:xfrm>
            <a:off x="685800" y="3143248"/>
            <a:ext cx="7772400" cy="18000"/>
          </a:xfrm>
          <a:prstGeom prst="rect">
            <a:avLst/>
          </a:prstGeom>
          <a:gradFill>
            <a:gsLst>
              <a:gs pos="0">
                <a:schemeClr val="accent1">
                  <a:tint val="40000"/>
                  <a:alpha val="20000"/>
                </a:schemeClr>
              </a:gs>
              <a:gs pos="50000">
                <a:schemeClr val="accent1">
                  <a:alpha val="40000"/>
                </a:schemeClr>
              </a:gs>
              <a:gs pos="100000">
                <a:schemeClr val="accent1">
                  <a:tint val="40000"/>
                  <a:alpha val="50000"/>
                </a:schemeClr>
              </a:gs>
            </a:gsLst>
            <a:lin ang="0" scaled="1"/>
          </a:gradFill>
          <a:ln w="25400" cap="rnd"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zh-CN" altLang="en-US"/>
          </a:p>
        </p:txBody>
      </p:sp>
      <p:sp>
        <p:nvSpPr>
          <p:cNvPr id="2" name="标题 1"/>
          <p:cNvSpPr>
            <a:spLocks noGrp="1"/>
          </p:cNvSpPr>
          <p:nvPr>
            <p:ph type="title"/>
          </p:nvPr>
        </p:nvSpPr>
        <p:spPr>
          <a:xfrm>
            <a:off x="722313" y="3143248"/>
            <a:ext cx="7772400" cy="1362075"/>
          </a:xfrm>
        </p:spPr>
        <p:txBody>
          <a:bodyPr anchor="t"/>
          <a:lstStyle>
            <a:lvl1pPr algn="ctr">
              <a:defRPr sz="4000" b="0" cap="all"/>
            </a:lvl1pPr>
          </a:lstStyle>
          <a:p>
            <a:r>
              <a:rPr kumimoji="0" lang="zh-CN" altLang="en-US" smtClean="0"/>
              <a:t>单击此处编辑母版标题样式</a:t>
            </a:r>
            <a:endParaRPr kumimoji="0" lang="en-US"/>
          </a:p>
        </p:txBody>
      </p:sp>
      <p:sp>
        <p:nvSpPr>
          <p:cNvPr id="3" name="文本占位符 2"/>
          <p:cNvSpPr>
            <a:spLocks noGrp="1"/>
          </p:cNvSpPr>
          <p:nvPr>
            <p:ph type="body" idx="1"/>
          </p:nvPr>
        </p:nvSpPr>
        <p:spPr>
          <a:xfrm>
            <a:off x="722313" y="1643061"/>
            <a:ext cx="7772400" cy="1500187"/>
          </a:xfrm>
        </p:spPr>
        <p:txBody>
          <a:bodyPr anchor="b"/>
          <a:lstStyle>
            <a:lvl1pPr marL="0" indent="0" algn="ctr">
              <a:buNone/>
              <a:defRPr sz="2000">
                <a:solidFill>
                  <a:schemeClr val="tx1">
                    <a:tint val="75000"/>
                  </a:schemeClr>
                </a:solidFill>
              </a:defRPr>
            </a:lvl1pPr>
            <a:lvl2pPr marL="457200" indent="0" algn="ctr">
              <a:buNone/>
              <a:defRPr sz="1800">
                <a:solidFill>
                  <a:schemeClr val="tx1">
                    <a:tint val="75000"/>
                  </a:schemeClr>
                </a:solidFill>
              </a:defRPr>
            </a:lvl2pPr>
            <a:lvl3pPr marL="914400" indent="0" algn="ctr">
              <a:buNone/>
              <a:defRPr sz="1600">
                <a:solidFill>
                  <a:schemeClr val="tx1">
                    <a:tint val="75000"/>
                  </a:schemeClr>
                </a:solidFill>
              </a:defRPr>
            </a:lvl3pPr>
            <a:lvl4pPr marL="1371600" indent="0" algn="ctr">
              <a:buNone/>
              <a:defRPr sz="1400">
                <a:solidFill>
                  <a:schemeClr val="tx1">
                    <a:tint val="75000"/>
                  </a:schemeClr>
                </a:solidFill>
              </a:defRPr>
            </a:lvl4pPr>
            <a:lvl5pPr marL="1828800" indent="0" algn="ctr">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eaLnBrk="1" latinLnBrk="0" hangingPunct="1"/>
            <a:r>
              <a:rPr lang="zh-CN" altLang="en-US" smtClean="0"/>
              <a:t>单击此处编辑母版文本样式</a:t>
            </a:r>
            <a:endParaRPr lang="zh-CN" altLang="en-US" smtClean="0"/>
          </a:p>
          <a:p>
            <a:pPr lvl="1" eaLnBrk="1" latinLnBrk="0" hangingPunct="1"/>
            <a:r>
              <a:rPr lang="zh-CN" altLang="en-US" smtClean="0"/>
              <a:t>第二级</a:t>
            </a:r>
            <a:endParaRPr lang="zh-CN" altLang="en-US" smtClean="0"/>
          </a:p>
          <a:p>
            <a:pPr lvl="2" eaLnBrk="1" latinLnBrk="0" hangingPunct="1"/>
            <a:r>
              <a:rPr lang="zh-CN" altLang="en-US" smtClean="0"/>
              <a:t>第三级</a:t>
            </a:r>
            <a:endParaRPr lang="zh-CN" altLang="en-US" smtClean="0"/>
          </a:p>
          <a:p>
            <a:pPr lvl="3" eaLnBrk="1" latinLnBrk="0" hangingPunct="1"/>
            <a:r>
              <a:rPr lang="zh-CN" altLang="en-US" smtClean="0"/>
              <a:t>第四级</a:t>
            </a:r>
            <a:endParaRPr lang="zh-CN" altLang="en-US" smtClean="0"/>
          </a:p>
          <a:p>
            <a:pPr lvl="4" eaLnBrk="1" latinLnBrk="0" hangingPunct="1"/>
            <a:r>
              <a:rPr lang="zh-CN" altLang="en-US" smtClean="0"/>
              <a:t>第五级</a:t>
            </a:r>
            <a:endParaRPr kumimoji="0" lang="en-US"/>
          </a:p>
        </p:txBody>
      </p:sp>
      <p:sp>
        <p:nvSpPr>
          <p:cNvPr id="4" name="日期占位符 3"/>
          <p:cNvSpPr>
            <a:spLocks noGrp="1"/>
          </p:cNvSpPr>
          <p:nvPr>
            <p:ph type="dt" sz="half" idx="10"/>
          </p:nvPr>
        </p:nvSpPr>
        <p:spPr/>
        <p:txBody>
          <a:bodyPr/>
          <a:lstStyle/>
          <a:p>
            <a:fld id="{F6B9FCC3-03C9-4230-9D94-469771E65A18}"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12D68144-74EA-49C5-95DA-8F51EAF176F6}"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8" name="矩形 7"/>
          <p:cNvSpPr/>
          <p:nvPr/>
        </p:nvSpPr>
        <p:spPr>
          <a:xfrm>
            <a:off x="457200" y="1410736"/>
            <a:ext cx="8229600" cy="18000"/>
          </a:xfrm>
          <a:prstGeom prst="rect">
            <a:avLst/>
          </a:prstGeom>
          <a:gradFill>
            <a:gsLst>
              <a:gs pos="0">
                <a:schemeClr val="accent1">
                  <a:tint val="40000"/>
                  <a:alpha val="20000"/>
                </a:schemeClr>
              </a:gs>
              <a:gs pos="50000">
                <a:schemeClr val="accent1">
                  <a:alpha val="40000"/>
                </a:schemeClr>
              </a:gs>
              <a:gs pos="100000">
                <a:schemeClr val="accent1">
                  <a:tint val="40000"/>
                  <a:alpha val="50000"/>
                </a:schemeClr>
              </a:gs>
            </a:gsLst>
            <a:lin ang="0" scaled="1"/>
          </a:gradFill>
          <a:ln w="25400" cap="rnd"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zh-CN" altLang="en-US"/>
          </a:p>
        </p:txBody>
      </p:sp>
      <p:sp>
        <p:nvSpPr>
          <p:cNvPr id="2" name="标题 1"/>
          <p:cNvSpPr>
            <a:spLocks noGrp="1"/>
          </p:cNvSpPr>
          <p:nvPr>
            <p:ph type="title"/>
          </p:nvPr>
        </p:nvSpPr>
        <p:spPr/>
        <p:txBody>
          <a:bodyPr/>
          <a:lstStyle/>
          <a:p>
            <a:r>
              <a:rPr kumimoji="0" lang="zh-CN" altLang="en-US" smtClean="0"/>
              <a:t>单击此处编辑母版标题样式</a:t>
            </a:r>
            <a:endParaRPr kumimoji="0" lang="en-US"/>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eaLnBrk="1" latinLnBrk="0" hangingPunct="1"/>
            <a:r>
              <a:rPr lang="zh-CN" altLang="en-US" smtClean="0"/>
              <a:t>单击此处编辑母版文本样式</a:t>
            </a:r>
            <a:endParaRPr lang="zh-CN" altLang="en-US" smtClean="0"/>
          </a:p>
          <a:p>
            <a:pPr lvl="1" eaLnBrk="1" latinLnBrk="0" hangingPunct="1"/>
            <a:r>
              <a:rPr lang="zh-CN" altLang="en-US" smtClean="0"/>
              <a:t>第二级</a:t>
            </a:r>
            <a:endParaRPr lang="zh-CN" altLang="en-US" smtClean="0"/>
          </a:p>
          <a:p>
            <a:pPr lvl="2" eaLnBrk="1" latinLnBrk="0" hangingPunct="1"/>
            <a:r>
              <a:rPr lang="zh-CN" altLang="en-US" smtClean="0"/>
              <a:t>第三级</a:t>
            </a:r>
            <a:endParaRPr lang="zh-CN" altLang="en-US" smtClean="0"/>
          </a:p>
          <a:p>
            <a:pPr lvl="3" eaLnBrk="1" latinLnBrk="0" hangingPunct="1"/>
            <a:r>
              <a:rPr lang="zh-CN" altLang="en-US" smtClean="0"/>
              <a:t>第四级</a:t>
            </a:r>
            <a:endParaRPr lang="zh-CN" altLang="en-US" smtClean="0"/>
          </a:p>
          <a:p>
            <a:pPr lvl="4" eaLnBrk="1" latinLnBrk="0" hangingPunct="1"/>
            <a:r>
              <a:rPr lang="zh-CN" altLang="en-US" smtClean="0"/>
              <a:t>第五级</a:t>
            </a:r>
            <a:endParaRPr kumimoji="0" lang="en-US"/>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eaLnBrk="1" latinLnBrk="0" hangingPunct="1"/>
            <a:r>
              <a:rPr lang="zh-CN" altLang="en-US" smtClean="0"/>
              <a:t>单击此处编辑母版文本样式</a:t>
            </a:r>
            <a:endParaRPr lang="zh-CN" altLang="en-US" smtClean="0"/>
          </a:p>
          <a:p>
            <a:pPr lvl="1" eaLnBrk="1" latinLnBrk="0" hangingPunct="1"/>
            <a:r>
              <a:rPr lang="zh-CN" altLang="en-US" smtClean="0"/>
              <a:t>第二级</a:t>
            </a:r>
            <a:endParaRPr lang="zh-CN" altLang="en-US" smtClean="0"/>
          </a:p>
          <a:p>
            <a:pPr lvl="2" eaLnBrk="1" latinLnBrk="0" hangingPunct="1"/>
            <a:r>
              <a:rPr lang="zh-CN" altLang="en-US" smtClean="0"/>
              <a:t>第三级</a:t>
            </a:r>
            <a:endParaRPr lang="zh-CN" altLang="en-US" smtClean="0"/>
          </a:p>
          <a:p>
            <a:pPr lvl="3" eaLnBrk="1" latinLnBrk="0" hangingPunct="1"/>
            <a:r>
              <a:rPr lang="zh-CN" altLang="en-US" smtClean="0"/>
              <a:t>第四级</a:t>
            </a:r>
            <a:endParaRPr lang="zh-CN" altLang="en-US" smtClean="0"/>
          </a:p>
          <a:p>
            <a:pPr lvl="4" eaLnBrk="1" latinLnBrk="0" hangingPunct="1"/>
            <a:r>
              <a:rPr lang="zh-CN" altLang="en-US" smtClean="0"/>
              <a:t>第五级</a:t>
            </a:r>
            <a:endParaRPr kumimoji="0" lang="en-US"/>
          </a:p>
        </p:txBody>
      </p:sp>
      <p:sp>
        <p:nvSpPr>
          <p:cNvPr id="5" name="日期占位符 4"/>
          <p:cNvSpPr>
            <a:spLocks noGrp="1"/>
          </p:cNvSpPr>
          <p:nvPr>
            <p:ph type="dt" sz="half" idx="10"/>
          </p:nvPr>
        </p:nvSpPr>
        <p:spPr/>
        <p:txBody>
          <a:bodyPr/>
          <a:lstStyle/>
          <a:p>
            <a:fld id="{F6B9FCC3-03C9-4230-9D94-469771E65A18}"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12D68144-74EA-49C5-95DA-8F51EAF176F6}"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10" name="矩形 9"/>
          <p:cNvSpPr/>
          <p:nvPr/>
        </p:nvSpPr>
        <p:spPr>
          <a:xfrm>
            <a:off x="457200" y="1410736"/>
            <a:ext cx="8229600" cy="18000"/>
          </a:xfrm>
          <a:prstGeom prst="rect">
            <a:avLst/>
          </a:prstGeom>
          <a:gradFill>
            <a:gsLst>
              <a:gs pos="0">
                <a:schemeClr val="accent1">
                  <a:tint val="40000"/>
                  <a:alpha val="20000"/>
                </a:schemeClr>
              </a:gs>
              <a:gs pos="50000">
                <a:schemeClr val="accent1">
                  <a:alpha val="40000"/>
                </a:schemeClr>
              </a:gs>
              <a:gs pos="100000">
                <a:schemeClr val="accent1">
                  <a:tint val="40000"/>
                  <a:alpha val="50000"/>
                </a:schemeClr>
              </a:gs>
            </a:gsLst>
            <a:lin ang="0" scaled="1"/>
          </a:gradFill>
          <a:ln w="25400" cap="rnd"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zh-CN" altLang="en-US"/>
          </a:p>
        </p:txBody>
      </p:sp>
      <p:sp>
        <p:nvSpPr>
          <p:cNvPr id="2" name="标题 1"/>
          <p:cNvSpPr>
            <a:spLocks noGrp="1"/>
          </p:cNvSpPr>
          <p:nvPr>
            <p:ph type="title"/>
          </p:nvPr>
        </p:nvSpPr>
        <p:spPr/>
        <p:txBody>
          <a:bodyPr/>
          <a:lstStyle>
            <a:lvl1pPr>
              <a:defRPr/>
            </a:lvl1pPr>
          </a:lstStyle>
          <a:p>
            <a:r>
              <a:rPr kumimoji="0" lang="zh-CN" altLang="en-US" smtClean="0"/>
              <a:t>单击此处编辑母版标题样式</a:t>
            </a:r>
            <a:endParaRPr kumimoji="0" 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effectLst>
                  <a:outerShdw blurRad="50800" dist="25400" dir="5400000" algn="tl" rotWithShape="0">
                    <a:srgbClr val="000000">
                      <a:alpha val="43137"/>
                    </a:srgbClr>
                  </a:outerShdw>
                </a:effectLst>
              </a:defRPr>
            </a:lvl1pPr>
            <a:lvl2pPr marL="457200" indent="0">
              <a:buNone/>
              <a:defRPr sz="2000" b="1">
                <a:effectLst>
                  <a:outerShdw blurRad="50800" dist="25400" dir="5400000" algn="tl" rotWithShape="0">
                    <a:srgbClr val="000000">
                      <a:alpha val="43137"/>
                    </a:srgbClr>
                  </a:outerShdw>
                </a:effectLst>
              </a:defRPr>
            </a:lvl2pPr>
            <a:lvl3pPr marL="914400" indent="0">
              <a:buNone/>
              <a:defRPr sz="1800" b="1">
                <a:effectLst>
                  <a:outerShdw blurRad="50800" dist="25400" dir="5400000" algn="tl" rotWithShape="0">
                    <a:srgbClr val="000000">
                      <a:alpha val="43137"/>
                    </a:srgbClr>
                  </a:outerShdw>
                </a:effectLst>
              </a:defRPr>
            </a:lvl3pPr>
            <a:lvl4pPr marL="1371600" indent="0">
              <a:buNone/>
              <a:defRPr sz="1600" b="1">
                <a:effectLst>
                  <a:outerShdw blurRad="50800" dist="25400" dir="5400000" algn="tl" rotWithShape="0">
                    <a:srgbClr val="000000">
                      <a:alpha val="43137"/>
                    </a:srgbClr>
                  </a:outerShdw>
                </a:effectLst>
              </a:defRPr>
            </a:lvl4pPr>
            <a:lvl5pPr marL="1828800" indent="0">
              <a:buNone/>
              <a:defRPr sz="1600" b="1">
                <a:effectLst>
                  <a:outerShdw blurRad="50800" dist="25400" dir="5400000" algn="tl" rotWithShape="0">
                    <a:srgbClr val="000000">
                      <a:alpha val="43137"/>
                    </a:srgbClr>
                  </a:outerShdw>
                </a:effectLst>
              </a:defRPr>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eaLnBrk="1" latinLnBrk="0" hangingPunct="1"/>
            <a:r>
              <a:rPr kumimoji="0" lang="zh-CN" altLang="en-US" smtClean="0"/>
              <a:t>单击此处编辑母版文本样式</a:t>
            </a:r>
            <a:endParaRPr kumimoji="0" lang="zh-CN" altLang="en-US" smtClean="0"/>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eaLnBrk="1" latinLnBrk="0" hangingPunct="1"/>
            <a:r>
              <a:rPr lang="zh-CN" altLang="en-US" smtClean="0"/>
              <a:t>单击此处编辑母版文本样式</a:t>
            </a:r>
            <a:endParaRPr lang="zh-CN" altLang="en-US" smtClean="0"/>
          </a:p>
          <a:p>
            <a:pPr lvl="1" eaLnBrk="1" latinLnBrk="0" hangingPunct="1"/>
            <a:r>
              <a:rPr lang="zh-CN" altLang="en-US" smtClean="0"/>
              <a:t>第二级</a:t>
            </a:r>
            <a:endParaRPr lang="zh-CN" altLang="en-US" smtClean="0"/>
          </a:p>
          <a:p>
            <a:pPr lvl="2" eaLnBrk="1" latinLnBrk="0" hangingPunct="1"/>
            <a:r>
              <a:rPr lang="zh-CN" altLang="en-US" smtClean="0"/>
              <a:t>第三级</a:t>
            </a:r>
            <a:endParaRPr lang="zh-CN" altLang="en-US" smtClean="0"/>
          </a:p>
          <a:p>
            <a:pPr lvl="3" eaLnBrk="1" latinLnBrk="0" hangingPunct="1"/>
            <a:r>
              <a:rPr lang="zh-CN" altLang="en-US" smtClean="0"/>
              <a:t>第四级</a:t>
            </a:r>
            <a:endParaRPr lang="zh-CN" altLang="en-US" smtClean="0"/>
          </a:p>
          <a:p>
            <a:pPr lvl="4" eaLnBrk="1" latinLnBrk="0" hangingPunct="1"/>
            <a:r>
              <a:rPr lang="zh-CN" altLang="en-US" smtClean="0"/>
              <a:t>第五级</a:t>
            </a:r>
            <a:endParaRPr kumimoji="0" 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effectLst>
                  <a:outerShdw blurRad="50800" dist="25400" dir="5400000" algn="tl" rotWithShape="0">
                    <a:srgbClr val="000000">
                      <a:alpha val="43137"/>
                    </a:srgbClr>
                  </a:outerShdw>
                </a:effectLst>
              </a:defRPr>
            </a:lvl1pPr>
            <a:lvl2pPr marL="457200" indent="0">
              <a:buNone/>
              <a:defRPr sz="2000" b="1">
                <a:effectLst>
                  <a:outerShdw blurRad="50800" dist="25400" dir="5400000" algn="tl" rotWithShape="0">
                    <a:srgbClr val="000000">
                      <a:alpha val="43137"/>
                    </a:srgbClr>
                  </a:outerShdw>
                </a:effectLst>
              </a:defRPr>
            </a:lvl2pPr>
            <a:lvl3pPr marL="914400" indent="0">
              <a:buNone/>
              <a:defRPr sz="1800" b="1">
                <a:effectLst>
                  <a:outerShdw blurRad="50800" dist="25400" dir="5400000" algn="tl" rotWithShape="0">
                    <a:srgbClr val="000000">
                      <a:alpha val="43137"/>
                    </a:srgbClr>
                  </a:outerShdw>
                </a:effectLst>
              </a:defRPr>
            </a:lvl3pPr>
            <a:lvl4pPr marL="1371600" indent="0">
              <a:buNone/>
              <a:defRPr sz="1600" b="1">
                <a:effectLst>
                  <a:outerShdw blurRad="50800" dist="25400" dir="5400000" algn="tl" rotWithShape="0">
                    <a:srgbClr val="000000">
                      <a:alpha val="43137"/>
                    </a:srgbClr>
                  </a:outerShdw>
                </a:effectLst>
              </a:defRPr>
            </a:lvl4pPr>
            <a:lvl5pPr marL="1828800" indent="0">
              <a:buNone/>
              <a:defRPr sz="1600" b="1">
                <a:effectLst>
                  <a:outerShdw blurRad="50800" dist="25400" dir="5400000" algn="tl" rotWithShape="0">
                    <a:srgbClr val="000000">
                      <a:alpha val="43137"/>
                    </a:srgbClr>
                  </a:outerShdw>
                </a:effectLst>
              </a:defRPr>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eaLnBrk="1" latinLnBrk="0" hangingPunct="1"/>
            <a:r>
              <a:rPr kumimoji="0" lang="zh-CN" altLang="en-US" smtClean="0"/>
              <a:t>单击此处编辑母版文本样式</a:t>
            </a:r>
            <a:endParaRPr kumimoji="0" lang="zh-CN" altLang="en-US" smtClean="0"/>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eaLnBrk="1" latinLnBrk="0" hangingPunct="1"/>
            <a:r>
              <a:rPr lang="zh-CN" altLang="en-US" smtClean="0"/>
              <a:t>单击此处编辑母版文本样式</a:t>
            </a:r>
            <a:endParaRPr lang="zh-CN" altLang="en-US" smtClean="0"/>
          </a:p>
          <a:p>
            <a:pPr lvl="1" eaLnBrk="1" latinLnBrk="0" hangingPunct="1"/>
            <a:r>
              <a:rPr lang="zh-CN" altLang="en-US" smtClean="0"/>
              <a:t>第二级</a:t>
            </a:r>
            <a:endParaRPr lang="zh-CN" altLang="en-US" smtClean="0"/>
          </a:p>
          <a:p>
            <a:pPr lvl="2" eaLnBrk="1" latinLnBrk="0" hangingPunct="1"/>
            <a:r>
              <a:rPr lang="zh-CN" altLang="en-US" smtClean="0"/>
              <a:t>第三级</a:t>
            </a:r>
            <a:endParaRPr lang="zh-CN" altLang="en-US" smtClean="0"/>
          </a:p>
          <a:p>
            <a:pPr lvl="3" eaLnBrk="1" latinLnBrk="0" hangingPunct="1"/>
            <a:r>
              <a:rPr lang="zh-CN" altLang="en-US" smtClean="0"/>
              <a:t>第四级</a:t>
            </a:r>
            <a:endParaRPr lang="zh-CN" altLang="en-US" smtClean="0"/>
          </a:p>
          <a:p>
            <a:pPr lvl="4" eaLnBrk="1" latinLnBrk="0" hangingPunct="1"/>
            <a:r>
              <a:rPr lang="zh-CN" altLang="en-US" smtClean="0"/>
              <a:t>第五级</a:t>
            </a:r>
            <a:endParaRPr kumimoji="0" lang="en-US"/>
          </a:p>
        </p:txBody>
      </p:sp>
      <p:sp>
        <p:nvSpPr>
          <p:cNvPr id="7" name="日期占位符 6"/>
          <p:cNvSpPr>
            <a:spLocks noGrp="1"/>
          </p:cNvSpPr>
          <p:nvPr>
            <p:ph type="dt" sz="half" idx="10"/>
          </p:nvPr>
        </p:nvSpPr>
        <p:spPr/>
        <p:txBody>
          <a:bodyPr/>
          <a:lstStyle/>
          <a:p>
            <a:fld id="{F6B9FCC3-03C9-4230-9D94-469771E65A18}"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12D68144-74EA-49C5-95DA-8F51EAF176F6}"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6" name="矩形 5"/>
          <p:cNvSpPr/>
          <p:nvPr/>
        </p:nvSpPr>
        <p:spPr>
          <a:xfrm>
            <a:off x="457200" y="1410736"/>
            <a:ext cx="8229600" cy="18000"/>
          </a:xfrm>
          <a:prstGeom prst="rect">
            <a:avLst/>
          </a:prstGeom>
          <a:gradFill>
            <a:gsLst>
              <a:gs pos="0">
                <a:schemeClr val="accent1">
                  <a:tint val="40000"/>
                  <a:alpha val="20000"/>
                </a:schemeClr>
              </a:gs>
              <a:gs pos="50000">
                <a:schemeClr val="accent1">
                  <a:alpha val="40000"/>
                </a:schemeClr>
              </a:gs>
              <a:gs pos="100000">
                <a:schemeClr val="accent1">
                  <a:tint val="40000"/>
                  <a:alpha val="50000"/>
                </a:schemeClr>
              </a:gs>
            </a:gsLst>
            <a:lin ang="0" scaled="1"/>
          </a:gradFill>
          <a:ln w="25400" cap="rnd"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zh-CN" altLang="en-US"/>
          </a:p>
        </p:txBody>
      </p:sp>
      <p:sp>
        <p:nvSpPr>
          <p:cNvPr id="2" name="标题 1"/>
          <p:cNvSpPr>
            <a:spLocks noGrp="1"/>
          </p:cNvSpPr>
          <p:nvPr>
            <p:ph type="title"/>
          </p:nvPr>
        </p:nvSpPr>
        <p:spPr/>
        <p:txBody>
          <a:bodyPr/>
          <a:lstStyle/>
          <a:p>
            <a:r>
              <a:rPr kumimoji="0" lang="zh-CN" altLang="en-US" smtClean="0"/>
              <a:t>单击此处编辑母版标题样式</a:t>
            </a:r>
            <a:endParaRPr kumimoji="0" lang="en-US"/>
          </a:p>
        </p:txBody>
      </p:sp>
      <p:sp>
        <p:nvSpPr>
          <p:cNvPr id="3" name="日期占位符 2"/>
          <p:cNvSpPr>
            <a:spLocks noGrp="1"/>
          </p:cNvSpPr>
          <p:nvPr>
            <p:ph type="dt" sz="half" idx="10"/>
          </p:nvPr>
        </p:nvSpPr>
        <p:spPr/>
        <p:txBody>
          <a:bodyPr/>
          <a:lstStyle/>
          <a:p>
            <a:fld id="{F6B9FCC3-03C9-4230-9D94-469771E65A18}"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12D68144-74EA-49C5-95DA-8F51EAF176F6}"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bg>
      <p:bgRef idx="1002">
        <a:schemeClr val="bg2"/>
      </p:bgRef>
    </p:bg>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F6B9FCC3-03C9-4230-9D94-469771E65A18}" type="datetimeFigureOut">
              <a:rPr lang="zh-CN" altLang="en-US" smtClean="0"/>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12D68144-74EA-49C5-95DA-8F51EAF176F6}" type="slidenum">
              <a:rPr lang="zh-CN" altLang="en-US" smtClean="0"/>
            </a:fld>
            <a:endParaRPr lang="zh-CN" altLang="en-US"/>
          </a:p>
        </p:txBody>
      </p:sp>
    </p:spTree>
  </p:cSld>
  <p:clrMapOvr>
    <a:overrideClrMapping bg1="lt1" tx1="dk1" bg2="lt2" tx2="dk2" accent1="accent1" accent2="accent2" accent3="accent3" accent4="accent4" accent5="accent5" accent6="accent6" hlink="hlink" folHlink="folHlink"/>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8" name="矩形 7"/>
          <p:cNvSpPr/>
          <p:nvPr/>
        </p:nvSpPr>
        <p:spPr>
          <a:xfrm>
            <a:off x="2786050" y="1053546"/>
            <a:ext cx="5904000" cy="18000"/>
          </a:xfrm>
          <a:prstGeom prst="rect">
            <a:avLst/>
          </a:prstGeom>
          <a:gradFill>
            <a:gsLst>
              <a:gs pos="0">
                <a:schemeClr val="accent1">
                  <a:tint val="40000"/>
                  <a:alpha val="20000"/>
                </a:schemeClr>
              </a:gs>
              <a:gs pos="50000">
                <a:schemeClr val="accent1">
                  <a:alpha val="40000"/>
                </a:schemeClr>
              </a:gs>
              <a:gs pos="100000">
                <a:schemeClr val="accent1">
                  <a:tint val="40000"/>
                  <a:alpha val="50000"/>
                </a:schemeClr>
              </a:gs>
            </a:gsLst>
            <a:lin ang="0" scaled="1"/>
          </a:gradFill>
          <a:ln w="25400" cap="rnd"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zh-CN" altLang="en-US"/>
          </a:p>
        </p:txBody>
      </p:sp>
      <p:sp>
        <p:nvSpPr>
          <p:cNvPr id="2" name="标题 1"/>
          <p:cNvSpPr>
            <a:spLocks noGrp="1"/>
          </p:cNvSpPr>
          <p:nvPr>
            <p:ph type="title"/>
          </p:nvPr>
        </p:nvSpPr>
        <p:spPr>
          <a:xfrm>
            <a:off x="2786050" y="228600"/>
            <a:ext cx="5900752" cy="842946"/>
          </a:xfrm>
        </p:spPr>
        <p:txBody>
          <a:bodyPr anchor="b"/>
          <a:lstStyle>
            <a:lvl1pPr algn="ctr">
              <a:defRPr sz="2800" b="0"/>
            </a:lvl1pPr>
          </a:lstStyle>
          <a:p>
            <a:r>
              <a:rPr kumimoji="0" lang="zh-CN" altLang="en-US" smtClean="0"/>
              <a:t>单击此处编辑母版标题样式</a:t>
            </a:r>
            <a:endParaRPr kumimoji="0" lang="en-US"/>
          </a:p>
        </p:txBody>
      </p:sp>
      <p:sp>
        <p:nvSpPr>
          <p:cNvPr id="3" name="内容占位符 2"/>
          <p:cNvSpPr>
            <a:spLocks noGrp="1"/>
          </p:cNvSpPr>
          <p:nvPr>
            <p:ph idx="1"/>
          </p:nvPr>
        </p:nvSpPr>
        <p:spPr>
          <a:xfrm>
            <a:off x="2786050" y="1142984"/>
            <a:ext cx="5900750" cy="5143536"/>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eaLnBrk="1" latinLnBrk="0" hangingPunct="1"/>
            <a:r>
              <a:rPr lang="zh-CN" altLang="en-US" smtClean="0"/>
              <a:t>单击此处编辑母版文本样式</a:t>
            </a:r>
            <a:endParaRPr lang="zh-CN" altLang="en-US" smtClean="0"/>
          </a:p>
          <a:p>
            <a:pPr lvl="1" eaLnBrk="1" latinLnBrk="0" hangingPunct="1"/>
            <a:r>
              <a:rPr lang="zh-CN" altLang="en-US" smtClean="0"/>
              <a:t>第二级</a:t>
            </a:r>
            <a:endParaRPr lang="zh-CN" altLang="en-US" smtClean="0"/>
          </a:p>
          <a:p>
            <a:pPr lvl="2" eaLnBrk="1" latinLnBrk="0" hangingPunct="1"/>
            <a:r>
              <a:rPr lang="zh-CN" altLang="en-US" smtClean="0"/>
              <a:t>第三级</a:t>
            </a:r>
            <a:endParaRPr lang="zh-CN" altLang="en-US" smtClean="0"/>
          </a:p>
          <a:p>
            <a:pPr lvl="3" eaLnBrk="1" latinLnBrk="0" hangingPunct="1"/>
            <a:r>
              <a:rPr lang="zh-CN" altLang="en-US" smtClean="0"/>
              <a:t>第四级</a:t>
            </a:r>
            <a:endParaRPr lang="zh-CN" altLang="en-US" smtClean="0"/>
          </a:p>
          <a:p>
            <a:pPr lvl="4" eaLnBrk="1" latinLnBrk="0" hangingPunct="1"/>
            <a:r>
              <a:rPr lang="zh-CN" altLang="en-US" smtClean="0"/>
              <a:t>第五级</a:t>
            </a:r>
            <a:endParaRPr kumimoji="0" lang="en-US"/>
          </a:p>
        </p:txBody>
      </p:sp>
      <p:sp>
        <p:nvSpPr>
          <p:cNvPr id="4" name="文本占位符 3"/>
          <p:cNvSpPr>
            <a:spLocks noGrp="1"/>
          </p:cNvSpPr>
          <p:nvPr>
            <p:ph type="body" sz="half" idx="2"/>
          </p:nvPr>
        </p:nvSpPr>
        <p:spPr>
          <a:xfrm>
            <a:off x="457205" y="1142984"/>
            <a:ext cx="2257408" cy="5143536"/>
          </a:xfrm>
        </p:spPr>
        <p:txBody>
          <a:bodyPr anchor="ct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eaLnBrk="1" latinLnBrk="0" hangingPunct="1"/>
            <a:r>
              <a:rPr lang="zh-CN" altLang="en-US" smtClean="0"/>
              <a:t>单击此处编辑母版文本样式</a:t>
            </a:r>
            <a:endParaRPr lang="zh-CN" altLang="en-US" smtClean="0"/>
          </a:p>
          <a:p>
            <a:pPr lvl="1" eaLnBrk="1" latinLnBrk="0" hangingPunct="1"/>
            <a:r>
              <a:rPr lang="zh-CN" altLang="en-US" smtClean="0"/>
              <a:t>第二级</a:t>
            </a:r>
            <a:endParaRPr lang="zh-CN" altLang="en-US" smtClean="0"/>
          </a:p>
          <a:p>
            <a:pPr lvl="2" eaLnBrk="1" latinLnBrk="0" hangingPunct="1"/>
            <a:r>
              <a:rPr lang="zh-CN" altLang="en-US" smtClean="0"/>
              <a:t>第三级</a:t>
            </a:r>
            <a:endParaRPr lang="zh-CN" altLang="en-US" smtClean="0"/>
          </a:p>
          <a:p>
            <a:pPr lvl="3" eaLnBrk="1" latinLnBrk="0" hangingPunct="1"/>
            <a:r>
              <a:rPr lang="zh-CN" altLang="en-US" smtClean="0"/>
              <a:t>第四级</a:t>
            </a:r>
            <a:endParaRPr lang="zh-CN" altLang="en-US" smtClean="0"/>
          </a:p>
          <a:p>
            <a:pPr lvl="4" eaLnBrk="1" latinLnBrk="0" hangingPunct="1"/>
            <a:r>
              <a:rPr lang="zh-CN" altLang="en-US" smtClean="0"/>
              <a:t>第五级</a:t>
            </a:r>
            <a:endParaRPr kumimoji="0" lang="en-US"/>
          </a:p>
        </p:txBody>
      </p:sp>
      <p:sp>
        <p:nvSpPr>
          <p:cNvPr id="5" name="日期占位符 4"/>
          <p:cNvSpPr>
            <a:spLocks noGrp="1"/>
          </p:cNvSpPr>
          <p:nvPr>
            <p:ph type="dt" sz="half" idx="10"/>
          </p:nvPr>
        </p:nvSpPr>
        <p:spPr/>
        <p:txBody>
          <a:bodyPr/>
          <a:lstStyle/>
          <a:p>
            <a:fld id="{F6B9FCC3-03C9-4230-9D94-469771E65A18}"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12D68144-74EA-49C5-95DA-8F51EAF176F6}" type="slidenum">
              <a:rPr lang="zh-CN" altLang="en-US" smtClean="0"/>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bg>
      <p:bgRef idx="1002">
        <a:schemeClr val="bg2"/>
      </p:bgRef>
    </p:bg>
    <p:spTree>
      <p:nvGrpSpPr>
        <p:cNvPr id="1" name=""/>
        <p:cNvGrpSpPr/>
        <p:nvPr/>
      </p:nvGrpSpPr>
      <p:grpSpPr>
        <a:xfrm>
          <a:off x="0" y="0"/>
          <a:ext cx="0" cy="0"/>
          <a:chOff x="0" y="0"/>
          <a:chExt cx="0" cy="0"/>
        </a:xfrm>
      </p:grpSpPr>
      <p:sp>
        <p:nvSpPr>
          <p:cNvPr id="2" name="标题 1"/>
          <p:cNvSpPr>
            <a:spLocks noGrp="1"/>
          </p:cNvSpPr>
          <p:nvPr>
            <p:ph type="title"/>
          </p:nvPr>
        </p:nvSpPr>
        <p:spPr>
          <a:xfrm>
            <a:off x="533400" y="304800"/>
            <a:ext cx="6400800" cy="685800"/>
          </a:xfrm>
        </p:spPr>
        <p:txBody>
          <a:bodyPr anchor="ctr"/>
          <a:lstStyle>
            <a:lvl1pPr algn="l">
              <a:defRPr sz="2400" b="0"/>
            </a:lvl1pPr>
          </a:lstStyle>
          <a:p>
            <a:r>
              <a:rPr kumimoji="0" lang="zh-CN" altLang="en-US" smtClean="0"/>
              <a:t>单击此处编辑母版标题样式</a:t>
            </a:r>
            <a:endParaRPr kumimoji="0" lang="en-US"/>
          </a:p>
        </p:txBody>
      </p:sp>
      <p:sp>
        <p:nvSpPr>
          <p:cNvPr id="3" name="图片占位符 2"/>
          <p:cNvSpPr>
            <a:spLocks noGrp="1"/>
          </p:cNvSpPr>
          <p:nvPr>
            <p:ph type="pic" idx="1"/>
          </p:nvPr>
        </p:nvSpPr>
        <p:spPr>
          <a:xfrm>
            <a:off x="701552" y="1143000"/>
            <a:ext cx="7223248" cy="3980172"/>
          </a:xfrm>
          <a:prstGeom prst="roundRect">
            <a:avLst>
              <a:gd name="adj" fmla="val 18278"/>
            </a:avLst>
          </a:prstGeom>
          <a:solidFill>
            <a:schemeClr val="accent1">
              <a:tint val="40000"/>
            </a:schemeClr>
          </a:solidFill>
          <a:ln w="50800" cap="rnd">
            <a:gradFill flip="none" rotWithShape="1">
              <a:gsLst>
                <a:gs pos="0">
                  <a:schemeClr val="accent1">
                    <a:shade val="50000"/>
                  </a:schemeClr>
                </a:gs>
                <a:gs pos="20000">
                  <a:schemeClr val="accent2">
                    <a:shade val="50000"/>
                  </a:schemeClr>
                </a:gs>
                <a:gs pos="40000">
                  <a:schemeClr val="accent3">
                    <a:shade val="50000"/>
                  </a:schemeClr>
                </a:gs>
                <a:gs pos="60000">
                  <a:schemeClr val="accent4">
                    <a:shade val="50000"/>
                  </a:schemeClr>
                </a:gs>
                <a:gs pos="80000">
                  <a:schemeClr val="accent5">
                    <a:shade val="50000"/>
                  </a:schemeClr>
                </a:gs>
                <a:gs pos="100000">
                  <a:schemeClr val="accent6">
                    <a:shade val="50000"/>
                  </a:schemeClr>
                </a:gs>
              </a:gsLst>
              <a:path path="circle">
                <a:fillToRect l="50000" t="50000" r="50000" b="50000"/>
              </a:path>
              <a:tileRect/>
            </a:gradFill>
            <a:round/>
          </a:ln>
          <a:effectLst>
            <a:outerShdw blurRad="50800" dist="38100" dir="5400000" algn="tl" rotWithShape="0">
              <a:prstClr val="black">
                <a:alpha val="50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kumimoji="0" lang="zh-CN" altLang="en-US" smtClean="0"/>
              <a:t>单击图标添加图片</a:t>
            </a:r>
            <a:endParaRPr kumimoji="0" lang="en-US"/>
          </a:p>
        </p:txBody>
      </p:sp>
      <p:sp>
        <p:nvSpPr>
          <p:cNvPr id="4" name="文本占位符 3"/>
          <p:cNvSpPr>
            <a:spLocks noGrp="1"/>
          </p:cNvSpPr>
          <p:nvPr>
            <p:ph type="body" sz="half" idx="2"/>
          </p:nvPr>
        </p:nvSpPr>
        <p:spPr>
          <a:xfrm>
            <a:off x="2362200" y="5410200"/>
            <a:ext cx="5657888" cy="804862"/>
          </a:xfrm>
        </p:spPr>
        <p:txBody>
          <a:bodyPr anchor="ctr"/>
          <a:lstStyle>
            <a:lvl1pPr marL="0" indent="0" algn="r">
              <a:buNone/>
              <a:defRPr sz="1200" b="0"/>
            </a:lvl1pPr>
            <a:lvl2pPr marL="457200" indent="0" algn="r">
              <a:buNone/>
              <a:defRPr sz="1200" b="0"/>
            </a:lvl2pPr>
            <a:lvl3pPr marL="914400" indent="0" algn="r">
              <a:buNone/>
              <a:defRPr sz="1200" b="0"/>
            </a:lvl3pPr>
            <a:lvl4pPr marL="1371600" indent="0" algn="r">
              <a:buNone/>
              <a:defRPr sz="1200" b="0"/>
            </a:lvl4pPr>
            <a:lvl5pPr marL="1828800" indent="0" algn="r">
              <a:buNone/>
              <a:defRPr sz="1200" b="0"/>
            </a:lvl5pPr>
            <a:lvl6pPr marL="2286000" indent="0">
              <a:buNone/>
              <a:defRPr sz="900"/>
            </a:lvl6pPr>
            <a:lvl7pPr marL="2743200" indent="0">
              <a:buNone/>
              <a:defRPr sz="900"/>
            </a:lvl7pPr>
            <a:lvl8pPr marL="3200400" indent="0">
              <a:buNone/>
              <a:defRPr sz="900"/>
            </a:lvl8pPr>
            <a:lvl9pPr marL="3657600" indent="0">
              <a:buNone/>
              <a:defRPr sz="900"/>
            </a:lvl9pPr>
          </a:lstStyle>
          <a:p>
            <a:pPr lvl="0" eaLnBrk="1" latinLnBrk="0" hangingPunct="1"/>
            <a:r>
              <a:rPr lang="zh-CN" altLang="en-US" smtClean="0"/>
              <a:t>单击此处编辑母版文本样式</a:t>
            </a:r>
            <a:endParaRPr lang="zh-CN" altLang="en-US" smtClean="0"/>
          </a:p>
          <a:p>
            <a:pPr lvl="1" eaLnBrk="1" latinLnBrk="0" hangingPunct="1"/>
            <a:r>
              <a:rPr lang="zh-CN" altLang="en-US" smtClean="0"/>
              <a:t>第二级</a:t>
            </a:r>
            <a:endParaRPr lang="zh-CN" altLang="en-US" smtClean="0"/>
          </a:p>
          <a:p>
            <a:pPr lvl="2" eaLnBrk="1" latinLnBrk="0" hangingPunct="1"/>
            <a:r>
              <a:rPr lang="zh-CN" altLang="en-US" smtClean="0"/>
              <a:t>第三级</a:t>
            </a:r>
            <a:endParaRPr lang="zh-CN" altLang="en-US" smtClean="0"/>
          </a:p>
          <a:p>
            <a:pPr lvl="3" eaLnBrk="1" latinLnBrk="0" hangingPunct="1"/>
            <a:r>
              <a:rPr lang="zh-CN" altLang="en-US" smtClean="0"/>
              <a:t>第四级</a:t>
            </a:r>
            <a:endParaRPr lang="zh-CN" altLang="en-US" smtClean="0"/>
          </a:p>
          <a:p>
            <a:pPr lvl="4" eaLnBrk="1" latinLnBrk="0" hangingPunct="1"/>
            <a:r>
              <a:rPr lang="zh-CN" altLang="en-US" smtClean="0"/>
              <a:t>第五级</a:t>
            </a:r>
            <a:endParaRPr kumimoji="0" lang="en-US"/>
          </a:p>
        </p:txBody>
      </p:sp>
      <p:sp>
        <p:nvSpPr>
          <p:cNvPr id="5" name="日期占位符 4"/>
          <p:cNvSpPr>
            <a:spLocks noGrp="1"/>
          </p:cNvSpPr>
          <p:nvPr>
            <p:ph type="dt" sz="half" idx="10"/>
          </p:nvPr>
        </p:nvSpPr>
        <p:spPr/>
        <p:txBody>
          <a:bodyPr/>
          <a:lstStyle/>
          <a:p>
            <a:fld id="{F6B9FCC3-03C9-4230-9D94-469771E65A18}"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12D68144-74EA-49C5-95DA-8F51EAF176F6}" type="slidenum">
              <a:rPr lang="zh-CN" altLang="en-US" smtClean="0"/>
            </a:fld>
            <a:endParaRPr lang="zh-CN" altLang="en-US"/>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矩形 6"/>
          <p:cNvSpPr/>
          <p:nvPr/>
        </p:nvSpPr>
        <p:spPr>
          <a:xfrm>
            <a:off x="0" y="6678000"/>
            <a:ext cx="9144000" cy="180000"/>
          </a:xfrm>
          <a:prstGeom prst="rect">
            <a:avLst/>
          </a:prstGeom>
          <a:gradFill>
            <a:gsLst>
              <a:gs pos="0">
                <a:schemeClr val="accent1">
                  <a:alpha val="50000"/>
                </a:schemeClr>
              </a:gs>
              <a:gs pos="50000">
                <a:schemeClr val="accent1">
                  <a:tint val="20000"/>
                </a:schemeClr>
              </a:gs>
              <a:gs pos="100000">
                <a:schemeClr val="accent1">
                  <a:alpha val="40000"/>
                </a:schemeClr>
              </a:gs>
            </a:gsLst>
            <a:lin ang="0" scaled="1"/>
          </a:gradFill>
          <a:ln w="25400" cap="rnd"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zh-CN" altLang="en-US"/>
          </a:p>
        </p:txBody>
      </p:sp>
      <p:sp>
        <p:nvSpPr>
          <p:cNvPr id="2" name="标题占位符 1"/>
          <p:cNvSpPr>
            <a:spLocks noGrp="1"/>
          </p:cNvSpPr>
          <p:nvPr>
            <p:ph type="title"/>
          </p:nvPr>
        </p:nvSpPr>
        <p:spPr>
          <a:xfrm>
            <a:off x="457200" y="274638"/>
            <a:ext cx="8229600" cy="1143000"/>
          </a:xfrm>
          <a:prstGeom prst="rect">
            <a:avLst/>
          </a:prstGeom>
        </p:spPr>
        <p:txBody>
          <a:bodyPr vert="horz" rtlCol="0" anchor="ctr">
            <a:normAutofit/>
          </a:bodyPr>
          <a:lstStyle/>
          <a:p>
            <a:r>
              <a:rPr kumimoji="0" lang="zh-CN" altLang="en-US" smtClean="0"/>
              <a:t>单击此处编辑母版标题样式</a:t>
            </a:r>
            <a:endParaRPr kumimoji="0" lang="en-US"/>
          </a:p>
        </p:txBody>
      </p:sp>
      <p:sp>
        <p:nvSpPr>
          <p:cNvPr id="3" name="文本占位符 2"/>
          <p:cNvSpPr>
            <a:spLocks noGrp="1"/>
          </p:cNvSpPr>
          <p:nvPr>
            <p:ph type="body" idx="1"/>
          </p:nvPr>
        </p:nvSpPr>
        <p:spPr>
          <a:xfrm>
            <a:off x="457200" y="1600200"/>
            <a:ext cx="8229600" cy="4686320"/>
          </a:xfrm>
          <a:prstGeom prst="rect">
            <a:avLst/>
          </a:prstGeom>
        </p:spPr>
        <p:txBody>
          <a:bodyPr vert="horz" rtlCol="0">
            <a:normAutofit/>
          </a:bodyPr>
          <a:lstStyle/>
          <a:p>
            <a:pPr lvl="0" eaLnBrk="1" latinLnBrk="0" hangingPunct="1"/>
            <a:r>
              <a:rPr kumimoji="0" lang="zh-CN" altLang="en-US" smtClean="0"/>
              <a:t>单击此处编辑母版文本样式</a:t>
            </a:r>
            <a:endParaRPr kumimoji="0" lang="zh-CN" altLang="en-US" smtClean="0"/>
          </a:p>
          <a:p>
            <a:pPr lvl="1" eaLnBrk="1" latinLnBrk="0" hangingPunct="1"/>
            <a:r>
              <a:rPr kumimoji="0" lang="zh-CN" altLang="en-US" smtClean="0"/>
              <a:t>第二级</a:t>
            </a:r>
            <a:endParaRPr kumimoji="0" lang="zh-CN" altLang="en-US" smtClean="0"/>
          </a:p>
          <a:p>
            <a:pPr lvl="2" eaLnBrk="1" latinLnBrk="0" hangingPunct="1"/>
            <a:r>
              <a:rPr kumimoji="0" lang="zh-CN" altLang="en-US" smtClean="0"/>
              <a:t>第三级</a:t>
            </a:r>
            <a:endParaRPr kumimoji="0" lang="zh-CN" altLang="en-US" smtClean="0"/>
          </a:p>
          <a:p>
            <a:pPr lvl="3" eaLnBrk="1" latinLnBrk="0" hangingPunct="1"/>
            <a:r>
              <a:rPr kumimoji="0" lang="zh-CN" altLang="en-US" smtClean="0"/>
              <a:t>第四级</a:t>
            </a:r>
            <a:endParaRPr kumimoji="0" lang="zh-CN" altLang="en-US" smtClean="0"/>
          </a:p>
          <a:p>
            <a:pPr lvl="4" eaLnBrk="1" latinLnBrk="0" hangingPunct="1"/>
            <a:r>
              <a:rPr kumimoji="0" lang="zh-CN" altLang="en-US" smtClean="0"/>
              <a:t>第五级</a:t>
            </a:r>
            <a:endParaRPr kumimoji="0" lang="en-US"/>
          </a:p>
        </p:txBody>
      </p:sp>
      <p:sp>
        <p:nvSpPr>
          <p:cNvPr id="4" name="日期占位符 3"/>
          <p:cNvSpPr>
            <a:spLocks noGrp="1"/>
          </p:cNvSpPr>
          <p:nvPr>
            <p:ph type="dt" sz="half" idx="2"/>
          </p:nvPr>
        </p:nvSpPr>
        <p:spPr>
          <a:xfrm>
            <a:off x="76200" y="6400800"/>
            <a:ext cx="3200400" cy="283800"/>
          </a:xfrm>
          <a:prstGeom prst="rect">
            <a:avLst/>
          </a:prstGeom>
        </p:spPr>
        <p:txBody>
          <a:bodyPr vert="horz" rtlCol="0" anchor="b"/>
          <a:lstStyle>
            <a:lvl1pPr algn="l" eaLnBrk="1" latinLnBrk="0" hangingPunct="1">
              <a:defRPr kumimoji="0" sz="1100">
                <a:solidFill>
                  <a:schemeClr val="tx2">
                    <a:lumMod val="75000"/>
                    <a:lumOff val="25000"/>
                  </a:schemeClr>
                </a:solidFill>
              </a:defRPr>
            </a:lvl1pPr>
          </a:lstStyle>
          <a:p>
            <a:fld id="{F6B9FCC3-03C9-4230-9D94-469771E65A18}" type="datetimeFigureOut">
              <a:rPr lang="zh-CN" altLang="en-US" smtClean="0"/>
            </a:fld>
            <a:endParaRPr lang="zh-CN" altLang="en-US"/>
          </a:p>
        </p:txBody>
      </p:sp>
      <p:sp>
        <p:nvSpPr>
          <p:cNvPr id="5" name="页脚占位符 4"/>
          <p:cNvSpPr>
            <a:spLocks noGrp="1"/>
          </p:cNvSpPr>
          <p:nvPr>
            <p:ph type="ftr" sz="quarter" idx="3"/>
          </p:nvPr>
        </p:nvSpPr>
        <p:spPr>
          <a:xfrm>
            <a:off x="5334000" y="6400800"/>
            <a:ext cx="3733800" cy="283800"/>
          </a:xfrm>
          <a:prstGeom prst="rect">
            <a:avLst/>
          </a:prstGeom>
        </p:spPr>
        <p:txBody>
          <a:bodyPr vert="horz" rtlCol="0" anchor="ctr"/>
          <a:lstStyle>
            <a:lvl1pPr algn="r" eaLnBrk="1" latinLnBrk="0" hangingPunct="1">
              <a:defRPr kumimoji="0" sz="1100">
                <a:solidFill>
                  <a:schemeClr val="tx2">
                    <a:lumMod val="75000"/>
                    <a:lumOff val="25000"/>
                  </a:schemeClr>
                </a:solidFill>
              </a:defRPr>
            </a:lvl1pPr>
          </a:lstStyle>
          <a:p>
            <a:endParaRPr lang="zh-CN" altLang="en-US"/>
          </a:p>
        </p:txBody>
      </p:sp>
      <p:sp>
        <p:nvSpPr>
          <p:cNvPr id="6" name="灯片编号占位符 5"/>
          <p:cNvSpPr>
            <a:spLocks noGrp="1"/>
          </p:cNvSpPr>
          <p:nvPr>
            <p:ph type="sldNum" sz="quarter" idx="4"/>
          </p:nvPr>
        </p:nvSpPr>
        <p:spPr>
          <a:xfrm>
            <a:off x="4114800" y="6400800"/>
            <a:ext cx="914400" cy="283464"/>
          </a:xfrm>
          <a:prstGeom prst="rect">
            <a:avLst/>
          </a:prstGeom>
          <a:noFill/>
        </p:spPr>
        <p:txBody>
          <a:bodyPr vert="horz" lIns="45720" rIns="45720" rtlCol="0" anchor="ctr"/>
          <a:lstStyle>
            <a:lvl1pPr algn="ctr" eaLnBrk="1" latinLnBrk="0" hangingPunct="1">
              <a:defRPr kumimoji="0" sz="1100" b="0">
                <a:solidFill>
                  <a:schemeClr val="tx2">
                    <a:lumMod val="75000"/>
                    <a:lumOff val="25000"/>
                  </a:schemeClr>
                </a:solidFill>
              </a:defRPr>
            </a:lvl1pPr>
          </a:lstStyle>
          <a:p>
            <a:fld id="{12D68144-74EA-49C5-95DA-8F51EAF176F6}" type="slidenum">
              <a:rPr lang="zh-CN" altLang="en-US" smtClean="0"/>
            </a:fld>
            <a:endParaRPr lang="zh-CN" altLang="en-US"/>
          </a:p>
        </p:txBody>
      </p:sp>
      <p:sp>
        <p:nvSpPr>
          <p:cNvPr id="8" name="矩形 7"/>
          <p:cNvSpPr/>
          <p:nvPr/>
        </p:nvSpPr>
        <p:spPr>
          <a:xfrm>
            <a:off x="0" y="0"/>
            <a:ext cx="9144000" cy="108000"/>
          </a:xfrm>
          <a:prstGeom prst="rect">
            <a:avLst/>
          </a:prstGeom>
          <a:gradFill>
            <a:gsLst>
              <a:gs pos="0">
                <a:schemeClr val="accent1">
                  <a:alpha val="50000"/>
                </a:schemeClr>
              </a:gs>
              <a:gs pos="50000">
                <a:schemeClr val="accent1">
                  <a:tint val="20000"/>
                </a:schemeClr>
              </a:gs>
              <a:gs pos="100000">
                <a:schemeClr val="accent1">
                  <a:alpha val="40000"/>
                </a:schemeClr>
              </a:gs>
            </a:gsLst>
            <a:lin ang="0" scaled="1"/>
          </a:gradFill>
          <a:ln w="25400" cap="rnd"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1" latinLnBrk="0" hangingPunct="1">
        <a:spcBef>
          <a:spcPct val="0"/>
        </a:spcBef>
        <a:buNone/>
        <a:defRPr kumimoji="0" sz="4400" kern="1200">
          <a:solidFill>
            <a:schemeClr val="tx2"/>
          </a:solidFill>
          <a:latin typeface="+mj-lt"/>
          <a:ea typeface="+mj-ea"/>
          <a:cs typeface="+mj-cs"/>
        </a:defRPr>
      </a:lvl1pPr>
      <a:lvl2pPr eaLnBrk="1" latinLnBrk="0" hangingPunct="1">
        <a:defRPr kumimoji="0">
          <a:solidFill>
            <a:schemeClr val="tx2"/>
          </a:solidFill>
        </a:defRPr>
      </a:lvl2pPr>
      <a:lvl3pPr eaLnBrk="1" latinLnBrk="0" hangingPunct="1">
        <a:defRPr kumimoji="0">
          <a:solidFill>
            <a:schemeClr val="tx2"/>
          </a:solidFill>
        </a:defRPr>
      </a:lvl3pPr>
      <a:lvl4pPr eaLnBrk="1" latinLnBrk="0" hangingPunct="1">
        <a:defRPr kumimoji="0">
          <a:solidFill>
            <a:schemeClr val="tx2"/>
          </a:solidFill>
        </a:defRPr>
      </a:lvl4pPr>
      <a:lvl5pPr eaLnBrk="1" latinLnBrk="0" hangingPunct="1">
        <a:defRPr kumimoji="0">
          <a:solidFill>
            <a:schemeClr val="tx2"/>
          </a:solidFill>
        </a:defRPr>
      </a:lvl5pPr>
      <a:lvl6pPr eaLnBrk="1" latinLnBrk="0" hangingPunct="1">
        <a:defRPr kumimoji="0">
          <a:solidFill>
            <a:schemeClr val="tx2"/>
          </a:solidFill>
        </a:defRPr>
      </a:lvl6pPr>
      <a:lvl7pPr eaLnBrk="1" latinLnBrk="0" hangingPunct="1">
        <a:defRPr kumimoji="0">
          <a:solidFill>
            <a:schemeClr val="tx2"/>
          </a:solidFill>
        </a:defRPr>
      </a:lvl7pPr>
      <a:lvl8pPr eaLnBrk="1" latinLnBrk="0" hangingPunct="1">
        <a:defRPr kumimoji="0">
          <a:solidFill>
            <a:schemeClr val="tx2"/>
          </a:solidFill>
        </a:defRPr>
      </a:lvl8pPr>
      <a:lvl9pPr eaLnBrk="1" latinLnBrk="0" hangingPunct="1">
        <a:defRPr kumimoji="0">
          <a:solidFill>
            <a:schemeClr val="tx2"/>
          </a:solidFill>
        </a:defRPr>
      </a:lvl9pPr>
    </p:titleStyle>
    <p:bodyStyle>
      <a:lvl1pPr marL="342900" indent="-342900" algn="l" rtl="0" eaLnBrk="1" latinLnBrk="0" hangingPunct="1">
        <a:spcBef>
          <a:spcPct val="20000"/>
        </a:spcBef>
        <a:buClr>
          <a:schemeClr val="tx2"/>
        </a:buClr>
        <a:buSzPct val="50000"/>
        <a:buFont typeface="Wingdings 2"/>
        <a:buChar char="ß"/>
        <a:defRPr kumimoji="0" sz="3200" kern="1200">
          <a:solidFill>
            <a:schemeClr val="tx1"/>
          </a:solidFill>
          <a:latin typeface="+mn-lt"/>
          <a:ea typeface="+mn-ea"/>
          <a:cs typeface="+mn-cs"/>
        </a:defRPr>
      </a:lvl1pPr>
      <a:lvl2pPr marL="742950" indent="-285750" algn="l" rtl="0" eaLnBrk="1" latinLnBrk="0" hangingPunct="1">
        <a:spcBef>
          <a:spcPct val="20000"/>
        </a:spcBef>
        <a:buClr>
          <a:schemeClr val="tx2"/>
        </a:buClr>
        <a:buSzPct val="50000"/>
        <a:buFont typeface="Wingdings 2"/>
        <a:buChar char="Þ"/>
        <a:defRPr kumimoji="0" sz="2800" kern="1200">
          <a:solidFill>
            <a:schemeClr val="tx1"/>
          </a:solidFill>
          <a:latin typeface="+mn-lt"/>
          <a:ea typeface="+mn-ea"/>
          <a:cs typeface="+mn-cs"/>
        </a:defRPr>
      </a:lvl2pPr>
      <a:lvl3pPr marL="1143000" indent="-228600" algn="l" rtl="0" eaLnBrk="1" latinLnBrk="0" hangingPunct="1">
        <a:spcBef>
          <a:spcPct val="20000"/>
        </a:spcBef>
        <a:buClr>
          <a:schemeClr val="tx2"/>
        </a:buClr>
        <a:buSzPct val="50000"/>
        <a:buFont typeface="Wingdings 2"/>
        <a:buChar char=""/>
        <a:defRPr kumimoji="0" sz="2400" kern="1200">
          <a:solidFill>
            <a:schemeClr val="tx1"/>
          </a:solidFill>
          <a:latin typeface="+mn-lt"/>
          <a:ea typeface="+mn-ea"/>
          <a:cs typeface="+mn-cs"/>
        </a:defRPr>
      </a:lvl3pPr>
      <a:lvl4pPr marL="1600200" indent="-228600" algn="l" rtl="0" eaLnBrk="1" latinLnBrk="0" hangingPunct="1">
        <a:spcBef>
          <a:spcPct val="20000"/>
        </a:spcBef>
        <a:buClr>
          <a:schemeClr val="tx2"/>
        </a:buClr>
        <a:buSzPct val="50000"/>
        <a:buFont typeface="Wingdings 2"/>
        <a:buChar char=""/>
        <a:defRPr kumimoji="0" sz="2000" kern="1200">
          <a:solidFill>
            <a:schemeClr val="tx1"/>
          </a:solidFill>
          <a:latin typeface="+mn-lt"/>
          <a:ea typeface="+mn-ea"/>
          <a:cs typeface="+mn-cs"/>
        </a:defRPr>
      </a:lvl4pPr>
      <a:lvl5pPr marL="2057400" indent="-228600" algn="l" rtl="0" eaLnBrk="1" latinLnBrk="0" hangingPunct="1">
        <a:spcBef>
          <a:spcPct val="20000"/>
        </a:spcBef>
        <a:buClr>
          <a:schemeClr val="tx2"/>
        </a:buClr>
        <a:buSzPct val="50000"/>
        <a:buFont typeface="Wingdings 2"/>
        <a:buChar char=""/>
        <a:defRPr kumimoji="0" sz="2000" kern="1200">
          <a:solidFill>
            <a:schemeClr val="tx1"/>
          </a:solidFill>
          <a:latin typeface="+mn-lt"/>
          <a:ea typeface="+mn-ea"/>
          <a:cs typeface="+mn-cs"/>
        </a:defRPr>
      </a:lvl5pPr>
      <a:lvl6pPr marL="2514600" indent="-228600" algn="l" rtl="0" eaLnBrk="1" latinLnBrk="0" hangingPunct="1">
        <a:spcBef>
          <a:spcPct val="20000"/>
        </a:spcBef>
        <a:buFont typeface="Arial" panose="020B0604020202020204"/>
        <a:buChar char="•"/>
        <a:defRPr kumimoji="0" sz="2000" kern="1200">
          <a:solidFill>
            <a:schemeClr val="tx1"/>
          </a:solidFill>
          <a:latin typeface="+mn-lt"/>
          <a:ea typeface="+mn-ea"/>
          <a:cs typeface="+mn-cs"/>
        </a:defRPr>
      </a:lvl6pPr>
      <a:lvl7pPr marL="2971800" indent="-228600" algn="l" rtl="0" eaLnBrk="1" latinLnBrk="0" hangingPunct="1">
        <a:spcBef>
          <a:spcPct val="20000"/>
        </a:spcBef>
        <a:buFont typeface="Arial" panose="020B0604020202020204"/>
        <a:buChar char="•"/>
        <a:defRPr kumimoji="0" sz="2000" kern="1200">
          <a:solidFill>
            <a:schemeClr val="tx1"/>
          </a:solidFill>
          <a:latin typeface="+mn-lt"/>
          <a:ea typeface="+mn-ea"/>
          <a:cs typeface="+mn-cs"/>
        </a:defRPr>
      </a:lvl7pPr>
      <a:lvl8pPr marL="3429000" indent="-228600" algn="l" rtl="0" eaLnBrk="1" latinLnBrk="0" hangingPunct="1">
        <a:spcBef>
          <a:spcPct val="20000"/>
        </a:spcBef>
        <a:buFont typeface="Arial" panose="020B0604020202020204"/>
        <a:buChar char="•"/>
        <a:defRPr kumimoji="0" sz="2000" kern="1200">
          <a:solidFill>
            <a:schemeClr val="tx1"/>
          </a:solidFill>
          <a:latin typeface="+mn-lt"/>
          <a:ea typeface="+mn-ea"/>
          <a:cs typeface="+mn-cs"/>
        </a:defRPr>
      </a:lvl8pPr>
      <a:lvl9pPr marL="3886200" indent="-228600" algn="l" rtl="0" eaLnBrk="1" latinLnBrk="0" hangingPunct="1">
        <a:spcBef>
          <a:spcPct val="20000"/>
        </a:spcBef>
        <a:buFont typeface="Arial" panose="020B0604020202020204"/>
        <a:buChar char="•"/>
        <a:defRPr kumimoji="0" sz="20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a:xfrm>
            <a:off x="714348" y="2143116"/>
            <a:ext cx="7772400" cy="1538286"/>
          </a:xfrm>
        </p:spPr>
        <p:txBody>
          <a:bodyPr>
            <a:noAutofit/>
          </a:bodyPr>
          <a:lstStyle/>
          <a:p>
            <a:r>
              <a:rPr lang="zh-CN" altLang="en-US" sz="6000" b="1" dirty="0" smtClean="0">
                <a:latin typeface="华文行楷" pitchFamily="2" charset="-122"/>
                <a:ea typeface="华文行楷" pitchFamily="2" charset="-122"/>
              </a:rPr>
              <a:t>欲穷千里  更上层楼</a:t>
            </a:r>
            <a:br>
              <a:rPr lang="en-US" altLang="zh-CN" sz="6000" b="1" dirty="0" smtClean="0">
                <a:latin typeface="华文行楷" pitchFamily="2" charset="-122"/>
                <a:ea typeface="华文行楷" pitchFamily="2" charset="-122"/>
              </a:rPr>
            </a:br>
            <a:endParaRPr lang="zh-CN" altLang="en-US" sz="6000" b="1" dirty="0">
              <a:latin typeface="华文行楷" pitchFamily="2" charset="-122"/>
              <a:ea typeface="华文行楷" pitchFamily="2" charset="-122"/>
            </a:endParaRPr>
          </a:p>
        </p:txBody>
      </p:sp>
      <p:sp>
        <p:nvSpPr>
          <p:cNvPr id="3" name="副标题 2"/>
          <p:cNvSpPr>
            <a:spLocks noGrp="1"/>
          </p:cNvSpPr>
          <p:nvPr>
            <p:ph type="subTitle" idx="1"/>
          </p:nvPr>
        </p:nvSpPr>
        <p:spPr>
          <a:xfrm>
            <a:off x="851535" y="3643630"/>
            <a:ext cx="7406640" cy="1752600"/>
          </a:xfrm>
        </p:spPr>
        <p:txBody>
          <a:bodyPr/>
          <a:lstStyle/>
          <a:p>
            <a:r>
              <a:rPr lang="en-US" altLang="zh-CN" dirty="0" smtClean="0">
                <a:solidFill>
                  <a:schemeClr val="tx1"/>
                </a:solidFill>
              </a:rPr>
              <a:t>           ——</a:t>
            </a:r>
            <a:r>
              <a:rPr lang="zh-CN" altLang="en-US" dirty="0" smtClean="0">
                <a:solidFill>
                  <a:schemeClr val="tx1"/>
                </a:solidFill>
              </a:rPr>
              <a:t>小说探究题复习</a:t>
            </a:r>
            <a:endParaRPr lang="zh-CN" altLang="en-US" dirty="0">
              <a:solidFill>
                <a:schemeClr val="tx1"/>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idx="1"/>
          </p:nvPr>
        </p:nvSpPr>
        <p:spPr>
          <a:xfrm>
            <a:off x="242570" y="607060"/>
            <a:ext cx="8444230" cy="5679440"/>
          </a:xfrm>
        </p:spPr>
        <p:txBody>
          <a:bodyPr/>
          <a:p>
            <a:r>
              <a:rPr lang="zh-CN" altLang="en-US"/>
              <a:t>主题意蕴探究的</a:t>
            </a:r>
            <a:r>
              <a:rPr lang="en-US" altLang="zh-CN"/>
              <a:t>4</a:t>
            </a:r>
            <a:r>
              <a:rPr lang="zh-CN" altLang="en-US"/>
              <a:t>入手：</a:t>
            </a:r>
            <a:endParaRPr lang="zh-CN" altLang="en-US"/>
          </a:p>
          <a:p>
            <a:r>
              <a:rPr lang="en-US" altLang="zh-CN"/>
              <a:t>1.</a:t>
            </a:r>
            <a:r>
              <a:rPr lang="zh-CN" altLang="en-US"/>
              <a:t>从小说的标题入手：题材</a:t>
            </a:r>
            <a:endParaRPr lang="zh-CN" altLang="en-US"/>
          </a:p>
          <a:p>
            <a:endParaRPr lang="zh-CN" altLang="en-US"/>
          </a:p>
          <a:p>
            <a:r>
              <a:rPr lang="en-US" altLang="zh-CN"/>
              <a:t>2.</a:t>
            </a:r>
            <a:r>
              <a:rPr lang="zh-CN" altLang="en-US"/>
              <a:t>从小说的形象和情节入手：人物命运</a:t>
            </a:r>
            <a:endParaRPr lang="zh-CN" altLang="en-US"/>
          </a:p>
          <a:p>
            <a:endParaRPr lang="zh-CN" altLang="en-US"/>
          </a:p>
          <a:p>
            <a:r>
              <a:rPr lang="en-US" altLang="zh-CN"/>
              <a:t>3.</a:t>
            </a:r>
            <a:r>
              <a:rPr lang="zh-CN" altLang="en-US"/>
              <a:t>从作者的思想倾向入手：创作意图</a:t>
            </a:r>
            <a:endParaRPr lang="zh-CN" altLang="en-US"/>
          </a:p>
          <a:p>
            <a:endParaRPr lang="zh-CN" altLang="en-US"/>
          </a:p>
          <a:p>
            <a:r>
              <a:rPr lang="en-US" altLang="zh-CN"/>
              <a:t>4.</a:t>
            </a:r>
            <a:r>
              <a:rPr lang="zh-CN" altLang="en-US"/>
              <a:t>从小说的时代背景入手：历史意义</a:t>
            </a:r>
            <a:endParaRPr lang="zh-CN" alt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2214554"/>
            <a:ext cx="8229600" cy="1143000"/>
          </a:xfrm>
        </p:spPr>
        <p:txBody>
          <a:bodyPr>
            <a:normAutofit fontScale="90000"/>
          </a:bodyPr>
          <a:lstStyle/>
          <a:p>
            <a:pPr algn="r"/>
            <a:r>
              <a:rPr lang="zh-CN" altLang="en-US" sz="6700" b="1" dirty="0" smtClean="0">
                <a:latin typeface="华文行楷" pitchFamily="2" charset="-122"/>
                <a:ea typeface="华文行楷" pitchFamily="2" charset="-122"/>
              </a:rPr>
              <a:t>精骛八极  心游万仞</a:t>
            </a:r>
            <a:br>
              <a:rPr lang="en-US" altLang="zh-CN" sz="6700" b="1" dirty="0" smtClean="0">
                <a:latin typeface="华文行楷" pitchFamily="2" charset="-122"/>
                <a:ea typeface="华文行楷" pitchFamily="2" charset="-122"/>
              </a:rPr>
            </a:br>
            <a:r>
              <a:rPr lang="en-US" altLang="zh-CN" dirty="0" smtClean="0"/>
              <a:t>——</a:t>
            </a:r>
            <a:r>
              <a:rPr lang="zh-CN" altLang="en-US" dirty="0" smtClean="0"/>
              <a:t>陆机</a:t>
            </a:r>
            <a:r>
              <a:rPr lang="en-US" altLang="zh-CN" dirty="0" smtClean="0"/>
              <a:t>《</a:t>
            </a:r>
            <a:r>
              <a:rPr lang="zh-CN" altLang="en-US" dirty="0" smtClean="0"/>
              <a:t>文赋</a:t>
            </a:r>
            <a:r>
              <a:rPr lang="en-US" altLang="zh-CN" dirty="0" smtClean="0"/>
              <a:t>》</a:t>
            </a:r>
            <a:endParaRPr lang="zh-CN" alt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28596" y="0"/>
            <a:ext cx="8229600" cy="1143000"/>
          </a:xfrm>
        </p:spPr>
        <p:txBody>
          <a:bodyPr>
            <a:normAutofit/>
          </a:bodyPr>
          <a:lstStyle/>
          <a:p>
            <a:r>
              <a:rPr lang="zh-CN" altLang="en-US" sz="4000" b="1" dirty="0" smtClean="0">
                <a:latin typeface="方正姚体" pitchFamily="2" charset="-122"/>
                <a:ea typeface="方正姚体" pitchFamily="2" charset="-122"/>
              </a:rPr>
              <a:t>考试说明</a:t>
            </a:r>
            <a:endParaRPr lang="zh-CN" altLang="en-US" sz="4000" b="1" dirty="0">
              <a:latin typeface="方正姚体" pitchFamily="2" charset="-122"/>
              <a:ea typeface="方正姚体" pitchFamily="2" charset="-122"/>
            </a:endParaRPr>
          </a:p>
        </p:txBody>
      </p:sp>
      <p:sp>
        <p:nvSpPr>
          <p:cNvPr id="3" name="内容占位符 2"/>
          <p:cNvSpPr>
            <a:spLocks noGrp="1"/>
          </p:cNvSpPr>
          <p:nvPr>
            <p:ph idx="1"/>
          </p:nvPr>
        </p:nvSpPr>
        <p:spPr>
          <a:xfrm>
            <a:off x="0" y="928646"/>
            <a:ext cx="9144000" cy="5929354"/>
          </a:xfrm>
        </p:spPr>
        <p:txBody>
          <a:bodyPr>
            <a:normAutofit/>
          </a:bodyPr>
          <a:lstStyle/>
          <a:p>
            <a:r>
              <a:rPr lang="en-US" altLang="zh-CN" sz="4400" b="1" dirty="0" smtClean="0"/>
              <a:t>     </a:t>
            </a:r>
            <a:r>
              <a:rPr lang="zh-CN" altLang="en-US" sz="4400" b="1" dirty="0" smtClean="0"/>
              <a:t>现代文阅读</a:t>
            </a:r>
            <a:r>
              <a:rPr lang="en-US" altLang="zh-CN" sz="4400" b="1" dirty="0" smtClean="0"/>
              <a:t>   </a:t>
            </a:r>
            <a:endParaRPr lang="en-US" altLang="zh-CN" sz="4400" b="1" dirty="0" smtClean="0"/>
          </a:p>
          <a:p>
            <a:r>
              <a:rPr lang="en-US" altLang="zh-CN" sz="4400" dirty="0" smtClean="0"/>
              <a:t>    1.</a:t>
            </a:r>
            <a:r>
              <a:rPr lang="zh-CN" altLang="en-US" sz="4400" dirty="0" smtClean="0"/>
              <a:t>理解 </a:t>
            </a:r>
            <a:r>
              <a:rPr lang="en-US" altLang="zh-CN" sz="4400" dirty="0" smtClean="0">
                <a:solidFill>
                  <a:srgbClr val="FF0000"/>
                </a:solidFill>
              </a:rPr>
              <a:t>B</a:t>
            </a:r>
            <a:endParaRPr lang="en-US" altLang="zh-CN" sz="4400" dirty="0" smtClean="0">
              <a:solidFill>
                <a:srgbClr val="FF0000"/>
              </a:solidFill>
            </a:endParaRPr>
          </a:p>
          <a:p>
            <a:r>
              <a:rPr lang="zh-CN" altLang="en-US" sz="4400" dirty="0" smtClean="0"/>
              <a:t>　　</a:t>
            </a:r>
            <a:r>
              <a:rPr lang="en-US" altLang="zh-CN" sz="4400" dirty="0" smtClean="0"/>
              <a:t>2.</a:t>
            </a:r>
            <a:r>
              <a:rPr lang="zh-CN" altLang="en-US" sz="4400" dirty="0" smtClean="0"/>
              <a:t>分析综合 </a:t>
            </a:r>
            <a:r>
              <a:rPr lang="en-US" altLang="zh-CN" sz="4400" dirty="0" smtClean="0">
                <a:solidFill>
                  <a:srgbClr val="FF0000"/>
                </a:solidFill>
              </a:rPr>
              <a:t>C</a:t>
            </a:r>
            <a:endParaRPr lang="en-US" altLang="zh-CN" sz="4400" dirty="0" smtClean="0">
              <a:solidFill>
                <a:srgbClr val="FF0000"/>
              </a:solidFill>
            </a:endParaRPr>
          </a:p>
          <a:p>
            <a:r>
              <a:rPr lang="zh-CN" altLang="en-US" sz="4400" dirty="0" smtClean="0"/>
              <a:t>　　</a:t>
            </a:r>
            <a:r>
              <a:rPr lang="en-US" altLang="zh-CN" sz="4400" dirty="0" smtClean="0"/>
              <a:t>3.</a:t>
            </a:r>
            <a:r>
              <a:rPr lang="zh-CN" altLang="en-US" sz="4400" dirty="0" smtClean="0"/>
              <a:t>鉴赏评价 </a:t>
            </a:r>
            <a:r>
              <a:rPr lang="en-US" altLang="zh-CN" sz="4400" dirty="0" smtClean="0">
                <a:solidFill>
                  <a:srgbClr val="FF0000"/>
                </a:solidFill>
              </a:rPr>
              <a:t>D</a:t>
            </a:r>
            <a:endParaRPr lang="en-US" altLang="zh-CN" sz="4400" dirty="0" smtClean="0">
              <a:solidFill>
                <a:srgbClr val="FF0000"/>
              </a:solidFill>
            </a:endParaRPr>
          </a:p>
          <a:p>
            <a:r>
              <a:rPr lang="zh-CN" altLang="en-US" sz="4400" dirty="0" smtClean="0"/>
              <a:t>　　</a:t>
            </a:r>
            <a:r>
              <a:rPr lang="en-US" altLang="zh-CN" sz="5100" b="1" dirty="0" smtClean="0"/>
              <a:t>4.</a:t>
            </a:r>
            <a:r>
              <a:rPr lang="zh-CN" altLang="en-US" sz="5100" b="1" dirty="0" smtClean="0"/>
              <a:t>探究 </a:t>
            </a:r>
            <a:r>
              <a:rPr lang="en-US" altLang="zh-CN" sz="5100" b="1" dirty="0" smtClean="0">
                <a:solidFill>
                  <a:srgbClr val="FF0000"/>
                </a:solidFill>
              </a:rPr>
              <a:t>F</a:t>
            </a:r>
            <a:endParaRPr lang="en-US" altLang="zh-CN" sz="5100" b="1" dirty="0" smtClean="0">
              <a:solidFill>
                <a:srgbClr val="FF0000"/>
              </a:solidFill>
            </a:endParaRPr>
          </a:p>
          <a:p>
            <a:endParaRPr lang="zh-CN" alt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571472" y="0"/>
            <a:ext cx="8229600" cy="1143000"/>
          </a:xfrm>
        </p:spPr>
        <p:txBody>
          <a:bodyPr>
            <a:normAutofit/>
          </a:bodyPr>
          <a:lstStyle/>
          <a:p>
            <a:r>
              <a:rPr lang="zh-CN" altLang="en-US" sz="4000" b="1" dirty="0" smtClean="0">
                <a:latin typeface="方正姚体" pitchFamily="2" charset="-122"/>
                <a:ea typeface="方正姚体" pitchFamily="2" charset="-122"/>
              </a:rPr>
              <a:t>经典题型</a:t>
            </a:r>
            <a:endParaRPr lang="zh-CN" altLang="en-US" sz="4000" b="1" dirty="0" smtClean="0">
              <a:latin typeface="方正姚体" pitchFamily="2" charset="-122"/>
              <a:ea typeface="方正姚体" pitchFamily="2" charset="-122"/>
            </a:endParaRPr>
          </a:p>
        </p:txBody>
      </p:sp>
      <p:sp>
        <p:nvSpPr>
          <p:cNvPr id="3" name="内容占位符 2"/>
          <p:cNvSpPr>
            <a:spLocks noGrp="1"/>
          </p:cNvSpPr>
          <p:nvPr>
            <p:ph idx="1"/>
          </p:nvPr>
        </p:nvSpPr>
        <p:spPr>
          <a:xfrm>
            <a:off x="0" y="857232"/>
            <a:ext cx="9144000" cy="5500726"/>
          </a:xfrm>
        </p:spPr>
        <p:txBody>
          <a:bodyPr>
            <a:noAutofit/>
          </a:bodyPr>
          <a:lstStyle/>
          <a:p>
            <a:pPr>
              <a:buNone/>
            </a:pPr>
            <a:r>
              <a:rPr lang="zh-CN" altLang="en-US" sz="2400" b="1" dirty="0" smtClean="0"/>
              <a:t>请</a:t>
            </a:r>
            <a:r>
              <a:rPr lang="zh-CN" altLang="en-US" sz="2400" b="1" dirty="0" smtClean="0">
                <a:solidFill>
                  <a:srgbClr val="0070C0"/>
                </a:solidFill>
              </a:rPr>
              <a:t>探究</a:t>
            </a:r>
            <a:r>
              <a:rPr lang="zh-CN" altLang="en-US" sz="2400" b="1" dirty="0" smtClean="0"/>
              <a:t>小说</a:t>
            </a:r>
            <a:r>
              <a:rPr lang="zh-CN" altLang="en-US" sz="2400" b="1" dirty="0" smtClean="0">
                <a:solidFill>
                  <a:srgbClr val="FF0000"/>
                </a:solidFill>
              </a:rPr>
              <a:t>结尾的表达效果</a:t>
            </a:r>
            <a:r>
              <a:rPr lang="zh-CN" altLang="en-US" sz="2400" b="1" dirty="0" smtClean="0"/>
              <a:t>。（</a:t>
            </a:r>
            <a:r>
              <a:rPr lang="en-US" sz="2400" b="1" dirty="0" smtClean="0"/>
              <a:t>6</a:t>
            </a:r>
            <a:r>
              <a:rPr lang="zh-CN" altLang="en-US" sz="2400" b="1" dirty="0" smtClean="0"/>
              <a:t>分）（</a:t>
            </a:r>
            <a:r>
              <a:rPr lang="en-US" altLang="zh-CN" sz="2400" b="1" dirty="0" smtClean="0"/>
              <a:t>2017《</a:t>
            </a:r>
            <a:r>
              <a:rPr lang="zh-CN" altLang="en-US" sz="2400" b="1" dirty="0" smtClean="0"/>
              <a:t>一个圣诞节的回忆</a:t>
            </a:r>
            <a:r>
              <a:rPr lang="en-US" altLang="zh-CN" sz="2400" b="1" dirty="0" smtClean="0"/>
              <a:t>》</a:t>
            </a:r>
            <a:r>
              <a:rPr lang="zh-CN" altLang="en-US" sz="2400" b="1" dirty="0" smtClean="0"/>
              <a:t>）</a:t>
            </a:r>
            <a:endParaRPr lang="zh-CN" altLang="en-US" sz="2400" b="1" dirty="0" smtClean="0"/>
          </a:p>
          <a:p>
            <a:pPr>
              <a:buNone/>
            </a:pPr>
            <a:r>
              <a:rPr lang="zh-CN" altLang="en-US" sz="2400" b="1" dirty="0" smtClean="0"/>
              <a:t>请</a:t>
            </a:r>
            <a:r>
              <a:rPr lang="zh-CN" altLang="en-US" sz="2400" b="1" dirty="0" smtClean="0">
                <a:solidFill>
                  <a:srgbClr val="0070C0"/>
                </a:solidFill>
              </a:rPr>
              <a:t>探究</a:t>
            </a:r>
            <a:r>
              <a:rPr lang="zh-CN" altLang="en-US" sz="2400" b="1" dirty="0" smtClean="0"/>
              <a:t>小说结尾“微笑的意义”的</a:t>
            </a:r>
            <a:r>
              <a:rPr lang="zh-CN" altLang="en-US" sz="2400" b="1" dirty="0" smtClean="0">
                <a:solidFill>
                  <a:srgbClr val="FF0000"/>
                </a:solidFill>
              </a:rPr>
              <a:t>意蕴</a:t>
            </a:r>
            <a:r>
              <a:rPr lang="zh-CN" altLang="en-US" sz="2400" b="1" dirty="0" smtClean="0"/>
              <a:t>。（</a:t>
            </a:r>
            <a:r>
              <a:rPr lang="en-US" sz="2400" b="1" dirty="0" smtClean="0"/>
              <a:t>6</a:t>
            </a:r>
            <a:r>
              <a:rPr lang="zh-CN" altLang="en-US" sz="2400" b="1" dirty="0" smtClean="0"/>
              <a:t>分）（</a:t>
            </a:r>
            <a:r>
              <a:rPr lang="en-US" sz="2400" b="1" dirty="0" smtClean="0"/>
              <a:t>2016 </a:t>
            </a:r>
            <a:r>
              <a:rPr lang="en-US" altLang="zh-CN" sz="2400" b="1" dirty="0" smtClean="0"/>
              <a:t>《</a:t>
            </a:r>
            <a:r>
              <a:rPr lang="zh-CN" altLang="en-US" sz="2400" b="1" dirty="0" smtClean="0"/>
              <a:t>会明</a:t>
            </a:r>
            <a:r>
              <a:rPr lang="en-US" altLang="zh-CN" sz="2400" b="1" dirty="0" smtClean="0"/>
              <a:t>》</a:t>
            </a:r>
            <a:r>
              <a:rPr lang="zh-CN" altLang="en-US" sz="2400" b="1" dirty="0" smtClean="0"/>
              <a:t>）</a:t>
            </a:r>
            <a:endParaRPr lang="zh-CN" altLang="en-US" sz="2400" b="1" dirty="0" smtClean="0"/>
          </a:p>
          <a:p>
            <a:pPr>
              <a:buNone/>
            </a:pPr>
            <a:r>
              <a:rPr lang="zh-CN" altLang="en-US" sz="2400" b="1" dirty="0" smtClean="0"/>
              <a:t>请</a:t>
            </a:r>
            <a:r>
              <a:rPr lang="zh-CN" altLang="en-US" sz="2400" b="1" dirty="0" smtClean="0">
                <a:solidFill>
                  <a:srgbClr val="0070C0"/>
                </a:solidFill>
              </a:rPr>
              <a:t>探究</a:t>
            </a:r>
            <a:r>
              <a:rPr lang="zh-CN" altLang="en-US" sz="2400" b="1" dirty="0" smtClean="0"/>
              <a:t>作品结尾画线句的</a:t>
            </a:r>
            <a:r>
              <a:rPr lang="zh-CN" altLang="en-US" sz="2400" b="1" dirty="0" smtClean="0">
                <a:solidFill>
                  <a:srgbClr val="FF0000"/>
                </a:solidFill>
              </a:rPr>
              <a:t>意蕴</a:t>
            </a:r>
            <a:r>
              <a:rPr lang="zh-CN" altLang="en-US" sz="2400" b="1" dirty="0" smtClean="0"/>
              <a:t>。</a:t>
            </a:r>
            <a:r>
              <a:rPr lang="en-US" sz="2400" b="1" dirty="0" smtClean="0"/>
              <a:t>(6</a:t>
            </a:r>
            <a:r>
              <a:rPr lang="zh-CN" altLang="en-US" sz="2400" b="1" dirty="0" smtClean="0"/>
              <a:t>分</a:t>
            </a:r>
            <a:r>
              <a:rPr lang="en-US" sz="2400" b="1" dirty="0" smtClean="0"/>
              <a:t>)       </a:t>
            </a:r>
            <a:r>
              <a:rPr lang="zh-CN" altLang="en-US" sz="2400" b="1" dirty="0" smtClean="0"/>
              <a:t>（</a:t>
            </a:r>
            <a:r>
              <a:rPr lang="en-US" sz="2400" b="1" dirty="0" smtClean="0"/>
              <a:t>2014</a:t>
            </a:r>
            <a:r>
              <a:rPr lang="en-US" altLang="zh-CN" sz="2400" b="1" dirty="0" smtClean="0"/>
              <a:t>《</a:t>
            </a:r>
            <a:r>
              <a:rPr lang="zh-CN" altLang="en-US" sz="2400" b="1" dirty="0" smtClean="0"/>
              <a:t>安娜之死</a:t>
            </a:r>
            <a:r>
              <a:rPr lang="en-US" altLang="zh-CN" sz="2400" b="1" dirty="0" smtClean="0"/>
              <a:t>》</a:t>
            </a:r>
            <a:r>
              <a:rPr lang="zh-CN" altLang="en-US" sz="2400" b="1" dirty="0" smtClean="0"/>
              <a:t>）</a:t>
            </a:r>
            <a:endParaRPr lang="zh-CN" altLang="en-US" sz="2400" b="1" dirty="0" smtClean="0"/>
          </a:p>
          <a:p>
            <a:pPr>
              <a:buNone/>
            </a:pPr>
            <a:r>
              <a:rPr lang="zh-CN" altLang="en-US" sz="2400" b="1" dirty="0" smtClean="0"/>
              <a:t>作品</a:t>
            </a:r>
            <a:r>
              <a:rPr lang="zh-CN" altLang="en-US" sz="2400" b="1" dirty="0" smtClean="0">
                <a:solidFill>
                  <a:srgbClr val="FF0000"/>
                </a:solidFill>
              </a:rPr>
              <a:t>叙述舒缓</a:t>
            </a:r>
            <a:r>
              <a:rPr lang="en-US" altLang="en-US" sz="2400" b="1" dirty="0" smtClean="0">
                <a:solidFill>
                  <a:srgbClr val="FF0000"/>
                </a:solidFill>
              </a:rPr>
              <a:t>,</a:t>
            </a:r>
            <a:r>
              <a:rPr lang="zh-CN" altLang="en-US" sz="2400" b="1" dirty="0" smtClean="0"/>
              <a:t>没有太强的故事性</a:t>
            </a:r>
            <a:r>
              <a:rPr lang="en-US" sz="2400" b="1" dirty="0" smtClean="0"/>
              <a:t>,</a:t>
            </a:r>
            <a:r>
              <a:rPr lang="zh-CN" altLang="en-US" sz="2400" b="1" dirty="0" smtClean="0"/>
              <a:t>这样写对表现小说的内容有什么</a:t>
            </a:r>
            <a:r>
              <a:rPr lang="zh-CN" altLang="en-US" sz="2400" b="1" dirty="0" smtClean="0">
                <a:solidFill>
                  <a:srgbClr val="FF0000"/>
                </a:solidFill>
              </a:rPr>
              <a:t>作用</a:t>
            </a:r>
            <a:r>
              <a:rPr lang="en-US" sz="2400" b="1" dirty="0" smtClean="0"/>
              <a:t>?</a:t>
            </a:r>
            <a:r>
              <a:rPr lang="zh-CN" altLang="en-US" sz="2400" b="1" dirty="0" smtClean="0"/>
              <a:t>试作</a:t>
            </a:r>
            <a:r>
              <a:rPr lang="zh-CN" altLang="en-US" sz="2400" b="1" dirty="0" smtClean="0">
                <a:solidFill>
                  <a:srgbClr val="0070C0"/>
                </a:solidFill>
              </a:rPr>
              <a:t>探究</a:t>
            </a:r>
            <a:r>
              <a:rPr lang="zh-CN" altLang="en-US" sz="2400" b="1" dirty="0" smtClean="0"/>
              <a:t>。</a:t>
            </a:r>
            <a:r>
              <a:rPr lang="en-US" sz="2400" b="1" dirty="0" smtClean="0"/>
              <a:t>(6</a:t>
            </a:r>
            <a:r>
              <a:rPr lang="zh-CN" altLang="en-US" sz="2400" b="1" dirty="0" smtClean="0"/>
              <a:t>分</a:t>
            </a:r>
            <a:r>
              <a:rPr lang="en-US" sz="2400" b="1" dirty="0" smtClean="0"/>
              <a:t>) </a:t>
            </a:r>
            <a:r>
              <a:rPr lang="zh-CN" altLang="en-US" sz="2400" b="1" dirty="0" smtClean="0"/>
              <a:t>（</a:t>
            </a:r>
            <a:r>
              <a:rPr lang="en-US" sz="2400" b="1" dirty="0" smtClean="0"/>
              <a:t>  2012 </a:t>
            </a:r>
            <a:r>
              <a:rPr lang="en-US" altLang="zh-CN" sz="2400" b="1" dirty="0" smtClean="0"/>
              <a:t>《</a:t>
            </a:r>
            <a:r>
              <a:rPr lang="zh-CN" altLang="en-US" sz="2400" b="1" dirty="0" smtClean="0"/>
              <a:t>邮差先生</a:t>
            </a:r>
            <a:r>
              <a:rPr lang="en-US" altLang="zh-CN" sz="2400" b="1" dirty="0" smtClean="0"/>
              <a:t>》</a:t>
            </a:r>
            <a:r>
              <a:rPr lang="en-US" sz="2400" b="1" dirty="0" smtClean="0"/>
              <a:t>  </a:t>
            </a:r>
            <a:r>
              <a:rPr lang="zh-CN" altLang="en-US" sz="2400" b="1" dirty="0" smtClean="0"/>
              <a:t>）</a:t>
            </a:r>
            <a:endParaRPr lang="zh-CN" altLang="en-US" sz="2400" b="1" dirty="0" smtClean="0"/>
          </a:p>
          <a:p>
            <a:pPr>
              <a:buNone/>
            </a:pPr>
            <a:r>
              <a:rPr lang="zh-CN" altLang="en-US" sz="2400" b="1" dirty="0" smtClean="0"/>
              <a:t>请</a:t>
            </a:r>
            <a:r>
              <a:rPr lang="zh-CN" altLang="en-US" sz="2400" b="1" dirty="0" smtClean="0">
                <a:solidFill>
                  <a:srgbClr val="0070C0"/>
                </a:solidFill>
              </a:rPr>
              <a:t>探究</a:t>
            </a:r>
            <a:r>
              <a:rPr lang="zh-CN" altLang="en-US" sz="2400" b="1" dirty="0" smtClean="0"/>
              <a:t>文中</a:t>
            </a:r>
            <a:r>
              <a:rPr lang="zh-CN" altLang="en-US" sz="2400" b="1" dirty="0" smtClean="0">
                <a:solidFill>
                  <a:srgbClr val="FF0000"/>
                </a:solidFill>
              </a:rPr>
              <a:t>自然景物</a:t>
            </a:r>
            <a:r>
              <a:rPr lang="zh-CN" altLang="en-US" sz="2400" b="1" dirty="0" smtClean="0"/>
              <a:t>叙写的深刻寓意，以及对表现</a:t>
            </a:r>
            <a:r>
              <a:rPr lang="zh-CN" altLang="en-US" sz="2400" b="1" dirty="0" smtClean="0">
                <a:solidFill>
                  <a:srgbClr val="FF0000"/>
                </a:solidFill>
              </a:rPr>
              <a:t>人物</a:t>
            </a:r>
            <a:r>
              <a:rPr lang="zh-CN" altLang="en-US" sz="2400" b="1" dirty="0" smtClean="0"/>
              <a:t>的</a:t>
            </a:r>
            <a:r>
              <a:rPr lang="zh-CN" altLang="en-US" sz="2400" b="1" dirty="0" smtClean="0">
                <a:solidFill>
                  <a:srgbClr val="FF0000"/>
                </a:solidFill>
              </a:rPr>
              <a:t>作用</a:t>
            </a:r>
            <a:r>
              <a:rPr lang="zh-CN" altLang="en-US" sz="2400" b="1" dirty="0" smtClean="0"/>
              <a:t>。（</a:t>
            </a:r>
            <a:r>
              <a:rPr lang="en-US" sz="2400" b="1" dirty="0" smtClean="0"/>
              <a:t>6</a:t>
            </a:r>
            <a:r>
              <a:rPr lang="zh-CN" altLang="en-US" sz="2400" b="1" dirty="0" smtClean="0"/>
              <a:t>分）（</a:t>
            </a:r>
            <a:r>
              <a:rPr lang="en-US" sz="2400" b="1" dirty="0" smtClean="0"/>
              <a:t>2011</a:t>
            </a:r>
            <a:r>
              <a:rPr lang="en-US" altLang="zh-CN" sz="2400" b="1" dirty="0" smtClean="0"/>
              <a:t>《“</a:t>
            </a:r>
            <a:r>
              <a:rPr lang="zh-CN" altLang="en-US" sz="2400" b="1" dirty="0" smtClean="0"/>
              <a:t>这是你的战争！”</a:t>
            </a:r>
            <a:r>
              <a:rPr lang="en-US" altLang="zh-CN" sz="2400" b="1" dirty="0" smtClean="0"/>
              <a:t>》</a:t>
            </a:r>
            <a:r>
              <a:rPr lang="zh-CN" altLang="en-US" sz="2400" b="1" dirty="0" smtClean="0"/>
              <a:t>）</a:t>
            </a:r>
            <a:endParaRPr lang="zh-CN" altLang="en-US" sz="2400" b="1" dirty="0" smtClean="0"/>
          </a:p>
          <a:p>
            <a:pPr>
              <a:buNone/>
            </a:pPr>
            <a:r>
              <a:rPr lang="zh-CN" altLang="en-US" sz="2400" b="1" dirty="0" smtClean="0"/>
              <a:t>本文写了驮队飞渡峡谷的故事，请</a:t>
            </a:r>
            <a:r>
              <a:rPr lang="zh-CN" altLang="en-US" sz="2400" b="1" dirty="0" smtClean="0">
                <a:solidFill>
                  <a:srgbClr val="0070C0"/>
                </a:solidFill>
              </a:rPr>
              <a:t>探究</a:t>
            </a:r>
            <a:r>
              <a:rPr lang="zh-CN" altLang="en-US" sz="2400" b="1" dirty="0" smtClean="0"/>
              <a:t>其中的深刻</a:t>
            </a:r>
            <a:r>
              <a:rPr lang="zh-CN" altLang="en-US" sz="2400" b="1" dirty="0" smtClean="0">
                <a:solidFill>
                  <a:srgbClr val="FF0000"/>
                </a:solidFill>
              </a:rPr>
              <a:t>意蕴</a:t>
            </a:r>
            <a:r>
              <a:rPr lang="zh-CN" altLang="en-US" sz="2400" b="1" dirty="0" smtClean="0"/>
              <a:t>和作者的</a:t>
            </a:r>
            <a:r>
              <a:rPr lang="zh-CN" altLang="en-US" sz="2400" b="1" dirty="0" smtClean="0">
                <a:solidFill>
                  <a:srgbClr val="FF0000"/>
                </a:solidFill>
              </a:rPr>
              <a:t>情感</a:t>
            </a:r>
            <a:r>
              <a:rPr lang="zh-CN" altLang="en-US" sz="2400" b="1" dirty="0" smtClean="0"/>
              <a:t>取向。（</a:t>
            </a:r>
            <a:r>
              <a:rPr lang="en-US" sz="2400" b="1" dirty="0" smtClean="0"/>
              <a:t>6</a:t>
            </a:r>
            <a:r>
              <a:rPr lang="zh-CN" altLang="en-US" sz="2400" b="1" dirty="0" smtClean="0"/>
              <a:t>分）</a:t>
            </a:r>
            <a:r>
              <a:rPr lang="en-US" sz="2400" b="1" dirty="0" smtClean="0"/>
              <a:t>(2010 </a:t>
            </a:r>
            <a:r>
              <a:rPr lang="en-US" altLang="zh-CN" sz="2400" b="1" dirty="0" smtClean="0"/>
              <a:t>《</a:t>
            </a:r>
            <a:r>
              <a:rPr lang="zh-CN" altLang="en-US" sz="2400" b="1" dirty="0" smtClean="0"/>
              <a:t>溜索</a:t>
            </a:r>
            <a:r>
              <a:rPr lang="en-US" altLang="zh-CN" sz="2400" b="1" dirty="0" smtClean="0"/>
              <a:t>》</a:t>
            </a:r>
            <a:r>
              <a:rPr lang="en-US" sz="2400" b="1" dirty="0" smtClean="0"/>
              <a:t>)</a:t>
            </a:r>
            <a:endParaRPr lang="zh-CN" altLang="en-US" sz="2400" b="1" dirty="0" smtClean="0"/>
          </a:p>
          <a:p>
            <a:pPr>
              <a:buNone/>
            </a:pPr>
            <a:r>
              <a:rPr lang="zh-CN" altLang="en-US" sz="2400" b="1" dirty="0" smtClean="0"/>
              <a:t>小说题为“侯银匠”，但写侯菊的文字多，请结合全文</a:t>
            </a:r>
            <a:r>
              <a:rPr lang="zh-CN" altLang="en-US" sz="2400" b="1" dirty="0" smtClean="0">
                <a:solidFill>
                  <a:srgbClr val="0070C0"/>
                </a:solidFill>
              </a:rPr>
              <a:t>探究</a:t>
            </a:r>
            <a:r>
              <a:rPr lang="zh-CN" altLang="en-US" sz="2400" b="1" dirty="0" smtClean="0"/>
              <a:t>作者这样</a:t>
            </a:r>
            <a:r>
              <a:rPr lang="zh-CN" altLang="en-US" sz="2400" b="1" dirty="0" smtClean="0">
                <a:solidFill>
                  <a:srgbClr val="FF0000"/>
                </a:solidFill>
              </a:rPr>
              <a:t>安排的理由</a:t>
            </a:r>
            <a:r>
              <a:rPr lang="zh-CN" altLang="en-US" sz="2400" b="1" dirty="0" smtClean="0"/>
              <a:t>。</a:t>
            </a:r>
            <a:r>
              <a:rPr lang="en-US" sz="2400" b="1" dirty="0" smtClean="0"/>
              <a:t>(6</a:t>
            </a:r>
            <a:r>
              <a:rPr lang="zh-CN" altLang="en-US" sz="2400" b="1" dirty="0" smtClean="0"/>
              <a:t>分</a:t>
            </a:r>
            <a:r>
              <a:rPr lang="en-US" sz="2400" b="1" dirty="0" smtClean="0"/>
              <a:t>) </a:t>
            </a:r>
            <a:r>
              <a:rPr lang="zh-CN" altLang="en-US" sz="2400" b="1" dirty="0" smtClean="0"/>
              <a:t>（</a:t>
            </a:r>
            <a:r>
              <a:rPr lang="en-US" sz="2400" b="1" dirty="0" smtClean="0"/>
              <a:t>2008</a:t>
            </a:r>
            <a:r>
              <a:rPr lang="en-US" altLang="zh-CN" sz="2400" b="1" dirty="0" smtClean="0"/>
              <a:t>《</a:t>
            </a:r>
            <a:r>
              <a:rPr lang="zh-CN" altLang="en-US" sz="2400" b="1" dirty="0" smtClean="0"/>
              <a:t>侯银匠</a:t>
            </a:r>
            <a:r>
              <a:rPr lang="en-US" altLang="zh-CN" sz="2400" b="1" dirty="0" smtClean="0"/>
              <a:t>》 </a:t>
            </a:r>
            <a:r>
              <a:rPr lang="zh-CN" altLang="en-US" sz="2400" b="1" dirty="0" smtClean="0"/>
              <a:t>）</a:t>
            </a:r>
            <a:endParaRPr lang="zh-CN" altLang="en-US" sz="2400" b="1" dirty="0" smtClean="0"/>
          </a:p>
          <a:p>
            <a:pPr>
              <a:buNone/>
            </a:pPr>
            <a:endParaRPr lang="zh-CN" altLang="en-US" sz="2400" b="1"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zh-CN" altLang="en-US" sz="4000" b="1" dirty="0" smtClean="0">
                <a:latin typeface="方正姚体" pitchFamily="2" charset="-122"/>
                <a:ea typeface="方正姚体" pitchFamily="2" charset="-122"/>
              </a:rPr>
              <a:t>考点解读</a:t>
            </a:r>
            <a:endParaRPr lang="zh-CN" altLang="en-US" sz="4000" b="1" dirty="0">
              <a:latin typeface="方正姚体" pitchFamily="2" charset="-122"/>
              <a:ea typeface="方正姚体" pitchFamily="2" charset="-122"/>
            </a:endParaRPr>
          </a:p>
        </p:txBody>
      </p:sp>
      <p:sp>
        <p:nvSpPr>
          <p:cNvPr id="3" name="内容占位符 2"/>
          <p:cNvSpPr>
            <a:spLocks noGrp="1"/>
          </p:cNvSpPr>
          <p:nvPr>
            <p:ph idx="1"/>
          </p:nvPr>
        </p:nvSpPr>
        <p:spPr/>
        <p:txBody>
          <a:bodyPr/>
          <a:lstStyle/>
          <a:p>
            <a:r>
              <a:rPr lang="zh-CN" altLang="en-US" b="1" dirty="0" smtClean="0"/>
              <a:t>“探究”是指探讨难点疑点，它是在理解、分析综合、鉴赏评价的基础上，进一步提升能力的层级。</a:t>
            </a:r>
            <a:endParaRPr lang="en-US" altLang="zh-CN" b="1" dirty="0" smtClean="0"/>
          </a:p>
          <a:p>
            <a:r>
              <a:rPr lang="zh-CN" altLang="en-US" b="1" dirty="0" smtClean="0"/>
              <a:t>“探究”既不是对文本信息的删选整合，也不是对作品内容的简单评说，而是对</a:t>
            </a:r>
            <a:r>
              <a:rPr lang="zh-CN" altLang="en-US" b="1" dirty="0" smtClean="0">
                <a:solidFill>
                  <a:srgbClr val="0070C0"/>
                </a:solidFill>
              </a:rPr>
              <a:t>作品意蕴、创作目的、自我解读</a:t>
            </a:r>
            <a:r>
              <a:rPr lang="zh-CN" altLang="en-US" b="1" dirty="0" smtClean="0"/>
              <a:t>进行广泛而深入的发掘和探讨，探究的过程体现了思维的</a:t>
            </a:r>
            <a:r>
              <a:rPr lang="zh-CN" altLang="en-US" b="1" dirty="0" smtClean="0">
                <a:solidFill>
                  <a:srgbClr val="0070C0"/>
                </a:solidFill>
              </a:rPr>
              <a:t>深度</a:t>
            </a:r>
            <a:r>
              <a:rPr lang="zh-CN" altLang="en-US" b="1" dirty="0" smtClean="0"/>
              <a:t>和</a:t>
            </a:r>
            <a:r>
              <a:rPr lang="zh-CN" altLang="en-US" b="1" dirty="0" smtClean="0">
                <a:solidFill>
                  <a:srgbClr val="0070C0"/>
                </a:solidFill>
              </a:rPr>
              <a:t>广度</a:t>
            </a:r>
            <a:r>
              <a:rPr lang="zh-CN" altLang="en-US" b="1" dirty="0" smtClean="0"/>
              <a:t>。</a:t>
            </a:r>
            <a:endParaRPr lang="zh-CN" altLang="en-US" b="1"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scene3d>
              <a:camera prst="orthographicFront"/>
              <a:lightRig rig="threePt" dir="t"/>
            </a:scene3d>
          </a:bodyPr>
          <a:lstStyle/>
          <a:p>
            <a:r>
              <a:rPr lang="zh-CN" altLang="en-US" sz="4000" b="1" dirty="0" smtClean="0">
                <a:ln/>
                <a:solidFill>
                  <a:srgbClr val="FF0000"/>
                </a:solidFill>
                <a:effectLst>
                  <a:outerShdw blurRad="38100" dist="19050" dir="2700000" algn="tl" rotWithShape="0">
                    <a:schemeClr val="dk1">
                      <a:alpha val="40000"/>
                    </a:schemeClr>
                  </a:outerShdw>
                </a:effectLst>
                <a:latin typeface="方正姚体" pitchFamily="2" charset="-122"/>
                <a:ea typeface="方正姚体" pitchFamily="2" charset="-122"/>
              </a:rPr>
              <a:t>标题意蕴探究</a:t>
            </a:r>
            <a:endParaRPr lang="zh-CN" altLang="en-US" sz="4000" b="1" dirty="0" smtClean="0">
              <a:ln/>
              <a:solidFill>
                <a:srgbClr val="FF0000"/>
              </a:solidFill>
              <a:effectLst>
                <a:outerShdw blurRad="38100" dist="19050" dir="2700000" algn="tl" rotWithShape="0">
                  <a:schemeClr val="dk1">
                    <a:alpha val="40000"/>
                  </a:schemeClr>
                </a:outerShdw>
              </a:effectLst>
              <a:latin typeface="方正姚体" pitchFamily="2" charset="-122"/>
              <a:ea typeface="方正姚体" pitchFamily="2" charset="-122"/>
            </a:endParaRPr>
          </a:p>
        </p:txBody>
      </p:sp>
      <p:sp>
        <p:nvSpPr>
          <p:cNvPr id="3" name="内容占位符 2"/>
          <p:cNvSpPr>
            <a:spLocks noGrp="1"/>
          </p:cNvSpPr>
          <p:nvPr>
            <p:ph idx="1"/>
          </p:nvPr>
        </p:nvSpPr>
        <p:spPr/>
        <p:txBody>
          <a:bodyPr/>
          <a:lstStyle/>
          <a:p>
            <a:r>
              <a:rPr lang="en-US" altLang="zh-CN" dirty="0"/>
              <a:t>    </a:t>
            </a:r>
            <a:r>
              <a:rPr lang="zh-CN" altLang="en-US" dirty="0"/>
              <a:t>小说写的是战争中的一个小故事，却用</a:t>
            </a:r>
            <a:r>
              <a:rPr lang="en-US" altLang="zh-CN" dirty="0"/>
              <a:t>“</a:t>
            </a:r>
            <a:r>
              <a:rPr lang="zh-CN" altLang="en-US" dirty="0">
                <a:sym typeface="+mn-ea"/>
              </a:rPr>
              <a:t>战争</a:t>
            </a:r>
            <a:r>
              <a:rPr lang="en-US" altLang="zh-CN" dirty="0"/>
              <a:t>”</a:t>
            </a:r>
            <a:r>
              <a:rPr lang="zh-CN" altLang="en-US" dirty="0"/>
              <a:t>这样一个大题目，你认为合适吗？请结合全文谈谈你的观点。</a:t>
            </a:r>
            <a:endParaRPr lang="zh-CN" alt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3" name="内容占位符 2"/>
          <p:cNvSpPr>
            <a:spLocks noGrp="1"/>
          </p:cNvSpPr>
          <p:nvPr>
            <p:ph idx="1"/>
          </p:nvPr>
        </p:nvSpPr>
        <p:spPr>
          <a:xfrm>
            <a:off x="457200" y="451485"/>
            <a:ext cx="8229600" cy="5835015"/>
          </a:xfrm>
        </p:spPr>
        <p:txBody>
          <a:bodyPr>
            <a:normAutofit fontScale="90000"/>
          </a:bodyPr>
          <a:p>
            <a:r>
              <a:rPr lang="zh-CN" altLang="en-US"/>
              <a:t>答案：</a:t>
            </a:r>
            <a:endParaRPr lang="zh-CN" altLang="en-US"/>
          </a:p>
          <a:p>
            <a:r>
              <a:rPr lang="zh-CN" altLang="en-US"/>
              <a:t>观点一：合适。 </a:t>
            </a:r>
            <a:endParaRPr lang="zh-CN" altLang="en-US"/>
          </a:p>
          <a:p>
            <a:r>
              <a:rPr lang="zh-CN" altLang="en-US"/>
              <a:t>①小故事冠以大题目，对比鲜明，强化了艺术张力；②战争是</a:t>
            </a:r>
            <a:r>
              <a:rPr lang="zh-CN" altLang="en-US">
                <a:ln/>
                <a:solidFill>
                  <a:schemeClr val="tx1"/>
                </a:solidFill>
                <a:effectLst>
                  <a:outerShdw blurRad="38100" dist="19050" dir="2700000" algn="tl" rotWithShape="0">
                    <a:schemeClr val="dk1">
                      <a:alpha val="40000"/>
                    </a:schemeClr>
                  </a:outerShdw>
                </a:effectLst>
              </a:rPr>
              <a:t>故事发生</a:t>
            </a:r>
            <a:r>
              <a:rPr lang="zh-CN" altLang="en-US"/>
              <a:t>的契机与悲剧的根源，是</a:t>
            </a:r>
            <a:r>
              <a:rPr lang="zh-CN" altLang="en-US">
                <a:ln w="22225">
                  <a:solidFill>
                    <a:schemeClr val="accent2"/>
                  </a:solidFill>
                  <a:prstDash val="solid"/>
                </a:ln>
                <a:solidFill>
                  <a:schemeClr val="accent2">
                    <a:lumMod val="40000"/>
                    <a:lumOff val="60000"/>
                  </a:schemeClr>
                </a:solidFill>
                <a:effectLst/>
              </a:rPr>
              <a:t>小说构思</a:t>
            </a:r>
            <a:r>
              <a:rPr lang="zh-CN" altLang="en-US"/>
              <a:t>的基础；③小说写的虽是爱情故事，但</a:t>
            </a:r>
            <a:r>
              <a:rPr lang="zh-CN" altLang="en-US">
                <a:solidFill>
                  <a:srgbClr val="FF0000"/>
                </a:solidFill>
              </a:rPr>
              <a:t>主题</a:t>
            </a:r>
            <a:r>
              <a:rPr lang="zh-CN" altLang="en-US"/>
              <a:t>却是对战争的“失望”与反思。 </a:t>
            </a:r>
            <a:endParaRPr lang="zh-CN" altLang="en-US"/>
          </a:p>
          <a:p>
            <a:r>
              <a:rPr lang="zh-CN" altLang="en-US"/>
              <a:t>观点二：不合适。 </a:t>
            </a:r>
            <a:endParaRPr lang="zh-CN" altLang="en-US"/>
          </a:p>
          <a:p>
            <a:r>
              <a:rPr lang="zh-CN" altLang="en-US"/>
              <a:t>①小故事冠以大题目，故作高深，不符合写作的一般原则；②小说的艺术感染力源自战争中的爱情，而不是战争；③小说</a:t>
            </a:r>
            <a:r>
              <a:rPr lang="zh-CN" altLang="en-US">
                <a:ln w="22225">
                  <a:solidFill>
                    <a:schemeClr val="accent2"/>
                  </a:solidFill>
                  <a:prstDash val="solid"/>
                </a:ln>
                <a:solidFill>
                  <a:schemeClr val="accent2">
                    <a:lumMod val="40000"/>
                    <a:lumOff val="60000"/>
                  </a:schemeClr>
                </a:solidFill>
                <a:effectLst/>
              </a:rPr>
              <a:t>情节设置</a:t>
            </a:r>
            <a:r>
              <a:rPr lang="zh-CN" altLang="en-US"/>
              <a:t>以小人物的坚强与不幸为主干，战争知识引起情节变化的背景。 </a:t>
            </a:r>
            <a:endParaRPr lang="zh-CN" alt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idx="1"/>
          </p:nvPr>
        </p:nvSpPr>
        <p:spPr>
          <a:xfrm>
            <a:off x="349885" y="274955"/>
            <a:ext cx="8336915" cy="6011545"/>
          </a:xfrm>
        </p:spPr>
        <p:txBody>
          <a:bodyPr/>
          <a:p>
            <a:r>
              <a:rPr lang="zh-CN" altLang="en-US"/>
              <a:t>探究小说标题的</a:t>
            </a:r>
            <a:r>
              <a:rPr lang="en-US" altLang="zh-CN"/>
              <a:t>4</a:t>
            </a:r>
            <a:r>
              <a:rPr lang="zh-CN" altLang="en-US"/>
              <a:t>个角度：</a:t>
            </a:r>
            <a:endParaRPr lang="zh-CN" altLang="en-US"/>
          </a:p>
          <a:p>
            <a:endParaRPr lang="en-US" altLang="zh-CN"/>
          </a:p>
          <a:p>
            <a:r>
              <a:rPr lang="en-US" altLang="zh-CN"/>
              <a:t>1.</a:t>
            </a:r>
            <a:r>
              <a:rPr lang="zh-CN" altLang="en-US"/>
              <a:t>标题与环境   </a:t>
            </a:r>
            <a:r>
              <a:rPr lang="zh-CN" altLang="en-US">
                <a:solidFill>
                  <a:srgbClr val="FF0000"/>
                </a:solidFill>
              </a:rPr>
              <a:t>时间、地点、背景、氛围</a:t>
            </a:r>
            <a:endParaRPr lang="zh-CN" altLang="en-US"/>
          </a:p>
          <a:p>
            <a:endParaRPr lang="zh-CN" altLang="en-US"/>
          </a:p>
          <a:p>
            <a:r>
              <a:rPr lang="en-US" altLang="zh-CN"/>
              <a:t>2.</a:t>
            </a:r>
            <a:r>
              <a:rPr lang="zh-CN" altLang="en-US"/>
              <a:t>标题与情节   </a:t>
            </a:r>
            <a:r>
              <a:rPr lang="zh-CN" altLang="en-US">
                <a:solidFill>
                  <a:srgbClr val="FF0000"/>
                </a:solidFill>
              </a:rPr>
              <a:t>线索、悬念</a:t>
            </a:r>
            <a:endParaRPr lang="zh-CN" altLang="en-US"/>
          </a:p>
          <a:p>
            <a:endParaRPr lang="zh-CN" altLang="en-US"/>
          </a:p>
          <a:p>
            <a:r>
              <a:rPr lang="en-US" altLang="zh-CN"/>
              <a:t>3.</a:t>
            </a:r>
            <a:r>
              <a:rPr lang="zh-CN" altLang="en-US"/>
              <a:t>标题与人物    </a:t>
            </a:r>
            <a:r>
              <a:rPr lang="zh-CN" altLang="en-US">
                <a:solidFill>
                  <a:srgbClr val="FF0000"/>
                </a:solidFill>
              </a:rPr>
              <a:t>塑造人物形象</a:t>
            </a:r>
            <a:endParaRPr lang="zh-CN" altLang="en-US">
              <a:solidFill>
                <a:srgbClr val="FF0000"/>
              </a:solidFill>
            </a:endParaRPr>
          </a:p>
          <a:p>
            <a:endParaRPr lang="zh-CN" altLang="en-US"/>
          </a:p>
          <a:p>
            <a:r>
              <a:rPr lang="en-US" altLang="zh-CN"/>
              <a:t>4.</a:t>
            </a:r>
            <a:r>
              <a:rPr lang="zh-CN" altLang="en-US"/>
              <a:t>标题与主题    </a:t>
            </a:r>
            <a:r>
              <a:rPr lang="zh-CN" altLang="en-US">
                <a:solidFill>
                  <a:srgbClr val="FF0000"/>
                </a:solidFill>
              </a:rPr>
              <a:t>是否揭示了主题</a:t>
            </a:r>
            <a:endParaRPr lang="zh-CN" altLang="en-US">
              <a:solidFill>
                <a:srgbClr val="FF0000"/>
              </a:solidFill>
            </a:endParaRPr>
          </a:p>
          <a:p>
            <a:endParaRPr lang="zh-CN" altLang="en-US">
              <a:solidFill>
                <a:srgbClr val="FF0000"/>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zh-CN" altLang="en-US" sz="4000" b="1" dirty="0" smtClean="0">
                <a:solidFill>
                  <a:srgbClr val="FF0000"/>
                </a:solidFill>
                <a:latin typeface="方正姚体" pitchFamily="2" charset="-122"/>
                <a:ea typeface="方正姚体" pitchFamily="2" charset="-122"/>
              </a:rPr>
              <a:t>主题意蕴探究</a:t>
            </a:r>
            <a:endParaRPr lang="zh-CN" altLang="en-US" sz="4000" b="1" dirty="0" smtClean="0">
              <a:solidFill>
                <a:srgbClr val="FF0000"/>
              </a:solidFill>
              <a:latin typeface="方正姚体" pitchFamily="2" charset="-122"/>
              <a:ea typeface="方正姚体" pitchFamily="2" charset="-122"/>
            </a:endParaRPr>
          </a:p>
        </p:txBody>
      </p:sp>
      <p:sp>
        <p:nvSpPr>
          <p:cNvPr id="3" name="内容占位符 2"/>
          <p:cNvSpPr>
            <a:spLocks noGrp="1"/>
          </p:cNvSpPr>
          <p:nvPr>
            <p:ph idx="1"/>
          </p:nvPr>
        </p:nvSpPr>
        <p:spPr/>
        <p:txBody>
          <a:bodyPr/>
          <a:lstStyle/>
          <a:p>
            <a:r>
              <a:rPr lang="zh-CN" altLang="en-US" dirty="0"/>
              <a:t>例题：《汉字的战争》</a:t>
            </a:r>
            <a:endParaRPr lang="zh-CN" altLang="en-US" dirty="0"/>
          </a:p>
          <a:p>
            <a:r>
              <a:rPr lang="zh-CN" altLang="en-US" dirty="0"/>
              <a:t>   </a:t>
            </a:r>
            <a:endParaRPr lang="zh-CN" altLang="en-US" dirty="0"/>
          </a:p>
          <a:p>
            <a:r>
              <a:rPr lang="zh-CN" altLang="en-US" dirty="0"/>
              <a:t>    本文主题意蕴丰富，请谈谈你的理解。</a:t>
            </a:r>
            <a:endParaRPr lang="zh-CN" alt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3" name="内容占位符 2"/>
          <p:cNvSpPr>
            <a:spLocks noGrp="1"/>
          </p:cNvSpPr>
          <p:nvPr>
            <p:ph idx="1"/>
          </p:nvPr>
        </p:nvSpPr>
        <p:spPr>
          <a:xfrm>
            <a:off x="230505" y="274955"/>
            <a:ext cx="8456295" cy="6011545"/>
          </a:xfrm>
        </p:spPr>
        <p:txBody>
          <a:bodyPr>
            <a:normAutofit lnSpcReduction="10000"/>
          </a:bodyPr>
          <a:p>
            <a:r>
              <a:rPr lang="zh-CN" altLang="en-US"/>
              <a:t>答案分析：</a:t>
            </a:r>
            <a:endParaRPr lang="zh-CN" altLang="en-US"/>
          </a:p>
          <a:p>
            <a:r>
              <a:rPr lang="zh-CN" altLang="en-US"/>
              <a:t>①反战题旨，本文故意淡化战争合理性或是正义性，只是渲染了战争的伤痕累累、血流成河的场景，因而作者反战主旨一目了然；②合作精神，“丘”和“兵”两个残破的汉字合作而成了新的“山岳”，取长补短方能双赢；</a:t>
            </a:r>
            <a:endParaRPr lang="zh-CN" altLang="en-US"/>
          </a:p>
          <a:p>
            <a:r>
              <a:rPr lang="zh-CN" altLang="en-US"/>
              <a:t>③赞颂意志的作用，从兵失去双腿爬出战场到重建家园均可见顽强的意志力对于走出困厄、重新站立的人生意义。</a:t>
            </a:r>
            <a:endParaRPr lang="zh-CN" altLang="en-US"/>
          </a:p>
          <a:p>
            <a:r>
              <a:rPr lang="zh-CN" altLang="en-US"/>
              <a:t>（每点2分，其它答案，言之有理亦可，鼓励学生创造性思维）</a:t>
            </a:r>
            <a:endParaRPr lang="zh-CN" altLang="en-US"/>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暗香扑面">
  <a:themeElements>
    <a:clrScheme name="暗香扑面">
      <a:dk1>
        <a:sysClr val="windowText" lastClr="000000"/>
      </a:dk1>
      <a:lt1>
        <a:sysClr val="window" lastClr="FFFFFF"/>
      </a:lt1>
      <a:dk2>
        <a:srgbClr val="2F2F2F"/>
      </a:dk2>
      <a:lt2>
        <a:srgbClr val="FFFFF4"/>
      </a:lt2>
      <a:accent1>
        <a:srgbClr val="918415"/>
      </a:accent1>
      <a:accent2>
        <a:srgbClr val="C47546"/>
      </a:accent2>
      <a:accent3>
        <a:srgbClr val="AFB591"/>
      </a:accent3>
      <a:accent4>
        <a:srgbClr val="B9945B"/>
      </a:accent4>
      <a:accent5>
        <a:srgbClr val="85ADBC"/>
      </a:accent5>
      <a:accent6>
        <a:srgbClr val="E5B440"/>
      </a:accent6>
      <a:hlink>
        <a:srgbClr val="00D5D5"/>
      </a:hlink>
      <a:folHlink>
        <a:srgbClr val="DD00DD"/>
      </a:folHlink>
    </a:clrScheme>
    <a:fontScheme name="暗香扑面">
      <a:majorFont>
        <a:latin typeface="Franklin Gothic Medium"/>
        <a:ea typeface=""/>
        <a:cs typeface=""/>
        <a:font script="Jpan" typeface="HG創英角ｺﾞｼｯｸUB"/>
        <a:font script="Hang" typeface="HY견고딕"/>
        <a:font script="Hans" typeface="微软雅黑"/>
        <a:font script="Hant" typeface="微軟正黑體"/>
        <a:font script="Arab" typeface="Arial Bold"/>
        <a:font script="Hebr" typeface="Arial Bold"/>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Bold"/>
        <a:font script="Uigh" typeface="Microsoft Uighur"/>
      </a:majorFont>
      <a:minorFont>
        <a:latin typeface="Franklin Gothic Book"/>
        <a:ea typeface=""/>
        <a:cs typeface=""/>
        <a:font script="Jpan" typeface="HG創英角ｺﾞｼｯｸUB"/>
        <a:font script="Hang" typeface="맑은 고딕"/>
        <a:font script="Hans" typeface="黑体"/>
        <a:font script="Hant" typeface="新細明體"/>
        <a:font script="Arab" typeface="Arial"/>
        <a:font script="Hebr" typeface="Arial"/>
        <a:font script="Thai" typeface="Cordian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暗香扑面">
      <a:fillStyleLst>
        <a:solidFill>
          <a:schemeClr val="phClr"/>
        </a:solidFill>
        <a:gradFill rotWithShape="1">
          <a:gsLst>
            <a:gs pos="0">
              <a:schemeClr val="phClr">
                <a:tint val="98000"/>
                <a:satMod val="220000"/>
              </a:schemeClr>
            </a:gs>
            <a:gs pos="31000">
              <a:schemeClr val="phClr">
                <a:tint val="30000"/>
                <a:satMod val="150000"/>
              </a:schemeClr>
            </a:gs>
            <a:gs pos="91000">
              <a:schemeClr val="phClr">
                <a:tint val="96000"/>
              </a:schemeClr>
            </a:gs>
          </a:gsLst>
          <a:path path="circle">
            <a:fillToRect l="50000" t="150000" r="50000"/>
          </a:path>
        </a:gradFill>
        <a:blipFill>
          <a:blip xmlns:r="http://schemas.openxmlformats.org/officeDocument/2006/relationships" r:embed="rId1">
            <a:duotone>
              <a:schemeClr val="phClr">
                <a:shade val="28000"/>
                <a:satMod val="100000"/>
              </a:schemeClr>
              <a:schemeClr val="phClr">
                <a:tint val="100000"/>
                <a:satMod val="200000"/>
              </a:schemeClr>
            </a:duotone>
          </a:blip>
          <a:tile tx="0" ty="0" sx="80000" sy="80000" flip="none" algn="tl"/>
        </a:blipFill>
      </a:fillStyleLst>
      <a:lnStyleLst>
        <a:ln w="12700" cap="flat" cmpd="sng" algn="ctr">
          <a:solidFill>
            <a:schemeClr val="phClr"/>
          </a:solidFill>
          <a:prstDash val="solid"/>
        </a:ln>
        <a:ln w="25400" cap="flat" cmpd="sng" algn="ctr">
          <a:solidFill>
            <a:schemeClr val="phClr"/>
          </a:solidFill>
          <a:prstDash val="solid"/>
        </a:ln>
        <a:ln w="38100" cap="flat" cmpd="dbl" algn="ctr">
          <a:solidFill>
            <a:schemeClr val="phClr"/>
          </a:solidFill>
          <a:prstDash val="solid"/>
        </a:ln>
      </a:lnStyleLst>
      <a:effectStyleLst>
        <a:effectStyle>
          <a:effectLst>
            <a:glow rad="63500">
              <a:schemeClr val="phClr">
                <a:alpha val="45000"/>
                <a:satMod val="110000"/>
              </a:schemeClr>
            </a:glow>
          </a:effectLst>
        </a:effectStyle>
        <a:effectStyle>
          <a:effectLst>
            <a:outerShdw blurRad="34925" dist="31750" dir="5400000" algn="tl" rotWithShape="0">
              <a:srgbClr val="000000">
                <a:alpha val="50000"/>
              </a:srgbClr>
            </a:outerShdw>
          </a:effectLst>
          <a:scene3d>
            <a:camera prst="orthographicFront">
              <a:rot lat="0" lon="0" rev="0"/>
            </a:camera>
            <a:lightRig rig="flood" dir="t">
              <a:rot lat="0" lon="0" rev="5400000"/>
            </a:lightRig>
          </a:scene3d>
          <a:sp3d contourW="9525" prstMaterial="dkEdge">
            <a:bevelT w="12000" h="24150"/>
            <a:contourClr>
              <a:schemeClr val="phClr">
                <a:satMod val="110000"/>
              </a:schemeClr>
            </a:contourClr>
          </a:sp3d>
        </a:effectStyle>
        <a:effectStyle>
          <a:effectLst>
            <a:outerShdw blurRad="50800" dist="31750" dir="5400000" algn="tl" rotWithShape="0">
              <a:srgbClr val="000000">
                <a:alpha val="50000"/>
              </a:srgbClr>
            </a:outerShdw>
          </a:effectLst>
          <a:scene3d>
            <a:camera prst="orthographicFront">
              <a:rot lat="0" lon="0" rev="0"/>
            </a:camera>
            <a:lightRig rig="flood" dir="t">
              <a:rot lat="0" lon="0" rev="5400000"/>
            </a:lightRig>
          </a:scene3d>
          <a:sp3d contourW="18700" prstMaterial="dkEdge">
            <a:bevelT w="44450" h="80600"/>
            <a:contourClr>
              <a:schemeClr val="phClr">
                <a:satMod val="110000"/>
              </a:schemeClr>
            </a:contourClr>
          </a:sp3d>
        </a:effectStyle>
      </a:effectStyleLst>
      <a:bgFillStyleLst>
        <a:solidFill>
          <a:schemeClr val="phClr"/>
        </a:solidFill>
        <a:gradFill rotWithShape="1">
          <a:gsLst>
            <a:gs pos="0">
              <a:schemeClr val="phClr">
                <a:shade val="70000"/>
                <a:satMod val="1000000"/>
              </a:schemeClr>
            </a:gs>
            <a:gs pos="31000">
              <a:schemeClr val="phClr">
                <a:shade val="85000"/>
                <a:satMod val="450000"/>
              </a:schemeClr>
            </a:gs>
            <a:gs pos="100000">
              <a:schemeClr val="phClr">
                <a:tint val="70000"/>
                <a:satMod val="300000"/>
              </a:schemeClr>
            </a:gs>
          </a:gsLst>
          <a:path path="circle">
            <a:fillToRect l="50000" t="150000" r="50000"/>
          </a:path>
        </a:gradFill>
        <a:blipFill>
          <a:blip xmlns:r="http://schemas.openxmlformats.org/officeDocument/2006/relationships" r:embed="rId2">
            <a:duotone>
              <a:schemeClr val="phClr">
                <a:tint val="100000"/>
                <a:shade val="70000"/>
                <a:hueMod val="100000"/>
                <a:satMod val="100000"/>
              </a:schemeClr>
              <a:schemeClr val="phClr">
                <a:tint val="90000"/>
                <a:shade val="100000"/>
                <a:hueMod val="100000"/>
                <a:satMod val="100000"/>
              </a:schemeClr>
            </a:duotone>
          </a:blip>
          <a:stretch>
            <a:fillRect/>
          </a:stretch>
        </a:blip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Fan</Template>
  <TotalTime>0</TotalTime>
  <Words>1174</Words>
  <Application>WPS 演示</Application>
  <PresentationFormat>全屏显示(4:3)</PresentationFormat>
  <Paragraphs>72</Paragraphs>
  <Slides>11</Slides>
  <Notes>0</Notes>
  <HiddenSlides>0</HiddenSlides>
  <MMClips>0</MMClips>
  <ScaleCrop>false</ScaleCrop>
  <HeadingPairs>
    <vt:vector size="6" baseType="variant">
      <vt:variant>
        <vt:lpstr>已用的字体</vt:lpstr>
      </vt:variant>
      <vt:variant>
        <vt:i4>15</vt:i4>
      </vt:variant>
      <vt:variant>
        <vt:lpstr>主题</vt:lpstr>
      </vt:variant>
      <vt:variant>
        <vt:i4>1</vt:i4>
      </vt:variant>
      <vt:variant>
        <vt:lpstr>幻灯片标题</vt:lpstr>
      </vt:variant>
      <vt:variant>
        <vt:i4>11</vt:i4>
      </vt:variant>
    </vt:vector>
  </HeadingPairs>
  <TitlesOfParts>
    <vt:vector size="27" baseType="lpstr">
      <vt:lpstr>Arial</vt:lpstr>
      <vt:lpstr>宋体</vt:lpstr>
      <vt:lpstr>Wingdings</vt:lpstr>
      <vt:lpstr>Wingdings 2</vt:lpstr>
      <vt:lpstr>Arial</vt:lpstr>
      <vt:lpstr>华文行楷</vt:lpstr>
      <vt:lpstr>方正姚体</vt:lpstr>
      <vt:lpstr>Franklin Gothic Book</vt:lpstr>
      <vt:lpstr>微软雅黑</vt:lpstr>
      <vt:lpstr>黑体</vt:lpstr>
      <vt:lpstr>Arial Unicode MS</vt:lpstr>
      <vt:lpstr>Franklin Gothic Medium</vt:lpstr>
      <vt:lpstr>Wingdings</vt:lpstr>
      <vt:lpstr>Calibri</vt:lpstr>
      <vt:lpstr>华文隶书</vt:lpstr>
      <vt:lpstr>暗香扑面</vt:lpstr>
      <vt:lpstr>欲穷千里  更上层楼 </vt:lpstr>
      <vt:lpstr>考试说明</vt:lpstr>
      <vt:lpstr>经典题型</vt:lpstr>
      <vt:lpstr>考点解读</vt:lpstr>
      <vt:lpstr>基础题型</vt:lpstr>
      <vt:lpstr>PowerPoint 演示文稿</vt:lpstr>
      <vt:lpstr>PowerPoint 演示文稿</vt:lpstr>
      <vt:lpstr>题型升级</vt:lpstr>
      <vt:lpstr>PowerPoint 演示文稿</vt:lpstr>
      <vt:lpstr>PowerPoint 演示文稿</vt:lpstr>
      <vt:lpstr>精骛八极  心游万仞 ——陆机《文赋》</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小说探究题升级训练</dc:title>
  <dc:creator>LDPY</dc:creator>
  <cp:lastModifiedBy>zcx</cp:lastModifiedBy>
  <cp:revision>30</cp:revision>
  <dcterms:created xsi:type="dcterms:W3CDTF">2017-12-09T13:04:00Z</dcterms:created>
  <dcterms:modified xsi:type="dcterms:W3CDTF">2018-12-26T08:56:53Z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2052-11.1.0.8214</vt:lpwstr>
  </property>
</Properties>
</file>