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r>
              <a:rPr lang="zh-CN" altLang="en-US" sz="4400" b="1" kern="1200" baseline="0" dirty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高三期中语文质量分析</a:t>
            </a:r>
            <a:endParaRPr lang="zh-CN" sz="4400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2050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/>
          <a:p>
            <a:pPr defTabSz="914400"/>
            <a:endParaRPr lang="zh-CN" sz="3200" kern="1200" baseline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endParaRPr lang="zh-CN" altLang="en-US"/>
          </a:p>
        </p:txBody>
      </p:sp>
      <p:graphicFrame>
        <p:nvGraphicFramePr>
          <p:cNvPr id="0" name="表格 -1"/>
          <p:cNvGraphicFramePr/>
          <p:nvPr/>
        </p:nvGraphicFramePr>
        <p:xfrm>
          <a:off x="90488" y="276225"/>
          <a:ext cx="8940800" cy="5281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260"/>
                <a:gridCol w="316230"/>
                <a:gridCol w="232410"/>
                <a:gridCol w="372745"/>
                <a:gridCol w="373380"/>
                <a:gridCol w="371475"/>
                <a:gridCol w="373380"/>
                <a:gridCol w="372745"/>
                <a:gridCol w="372745"/>
                <a:gridCol w="372110"/>
                <a:gridCol w="373380"/>
                <a:gridCol w="372110"/>
                <a:gridCol w="372745"/>
                <a:gridCol w="372745"/>
                <a:gridCol w="372745"/>
                <a:gridCol w="372745"/>
                <a:gridCol w="373380"/>
                <a:gridCol w="372745"/>
                <a:gridCol w="372745"/>
                <a:gridCol w="372110"/>
                <a:gridCol w="373380"/>
                <a:gridCol w="372110"/>
                <a:gridCol w="373380"/>
              </a:tblGrid>
              <a:tr h="1356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学校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总分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单选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34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秦淮中学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95.05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2.70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2.92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0.78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2.86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2.51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1.69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0.94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2.55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1.46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6.88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2.41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3.76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1.82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3.24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2.65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2.37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44.45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27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天印高级中学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97.25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2.94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0.78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2.92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2.56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1.90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1.37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1.91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1.09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2.73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1.52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7.17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2.43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3.85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1.82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3.31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2.59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2.81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3.28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44.57</a:t>
                      </a:r>
                      <a:endParaRPr lang="en-US" altLang="zh-CN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409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/>
              <a:t>分析：</a:t>
            </a:r>
            <a:endParaRPr lang="zh-CN" altLang="en-US"/>
          </a:p>
          <a:p>
            <a:r>
              <a:rPr lang="zh-CN" altLang="en-US"/>
              <a:t>正卷中客观得分率最低的是第</a:t>
            </a:r>
            <a:r>
              <a:rPr lang="en-US" altLang="zh-CN"/>
              <a:t>4</a:t>
            </a:r>
            <a:r>
              <a:rPr lang="zh-CN" altLang="en-US"/>
              <a:t>题诗句中人物形象辨析；主观题得分率最低的是文言文阅读的第</a:t>
            </a:r>
            <a:r>
              <a:rPr lang="en-US" altLang="zh-CN"/>
              <a:t>9</a:t>
            </a:r>
            <a:r>
              <a:rPr lang="zh-CN" altLang="en-US"/>
              <a:t>题文意概括。附加卷得分率最低的是第</a:t>
            </a:r>
            <a:r>
              <a:rPr lang="en-US" altLang="zh-CN"/>
              <a:t>22</a:t>
            </a:r>
            <a:r>
              <a:rPr lang="zh-CN" altLang="en-US"/>
              <a:t>题文学常识考查。</a:t>
            </a:r>
            <a:endParaRPr lang="zh-CN" altLang="en-US"/>
          </a:p>
          <a:p>
            <a:r>
              <a:rPr lang="zh-CN" altLang="en-US"/>
              <a:t>古文主观题和古诗鉴赏得分率较低。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457200" y="349250"/>
            <a:ext cx="8229600" cy="5776913"/>
          </a:xfrm>
          <a:ln/>
        </p:spPr>
        <p:txBody>
          <a:bodyPr anchor="t"/>
          <a:p>
            <a:pPr marL="0" indent="0">
              <a:buNone/>
            </a:pPr>
            <a:r>
              <a:rPr lang="zh-CN" altLang="en-US"/>
              <a:t>学生主要存在的问题：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、审题意识薄弱，对题干的隐含信息要求视而不见，或者对提示信息不屑一顾。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、文学鉴赏能力薄弱，平时练习或阅读贪多求快，常常做完拉倒，因此阅读中学生静不下心来，读不懂文本，胡乱联系，瞎抄了事。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、不少学生文言文阅读缺乏上下文语境意识，欠缺</a:t>
            </a:r>
            <a:r>
              <a:rPr lang="en-US" altLang="zh-CN"/>
              <a:t>“</a:t>
            </a:r>
            <a:r>
              <a:rPr lang="zh-CN" altLang="en-US"/>
              <a:t>温故知新</a:t>
            </a:r>
            <a:r>
              <a:rPr lang="en-US" altLang="zh-CN"/>
              <a:t>”</a:t>
            </a:r>
            <a:r>
              <a:rPr lang="zh-CN" altLang="en-US"/>
              <a:t>的思维习惯。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4</a:t>
            </a:r>
            <a:r>
              <a:rPr lang="zh-CN" altLang="en-US"/>
              <a:t>、古诗鉴赏暴露出学生读不懂古诗内容而一味用套话。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endParaRPr lang="zh-CN" altLang="en-US"/>
          </a:p>
        </p:txBody>
      </p:sp>
      <p:sp>
        <p:nvSpPr>
          <p:cNvPr id="614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/>
              <a:t>后一阶段复习设想：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、强化及时补救意识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、强化举一反三的意识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、强化全文思路意识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、强化审题指导意识</a:t>
            </a:r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、强化答题规范意识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、强化大局统筹意识</a:t>
            </a:r>
            <a:endParaRPr lang="zh-CN" altLang="en-US"/>
          </a:p>
          <a:p>
            <a:r>
              <a:rPr lang="zh-CN" altLang="en-US"/>
              <a:t>达人先达己，立功在课堂！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WPS 演示</Application>
  <PresentationFormat/>
  <Paragraphs>159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仿宋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高三一模语文质量分析</dc:title>
  <dc:creator/>
  <cp:lastModifiedBy>XuJing</cp:lastModifiedBy>
  <cp:revision>6</cp:revision>
  <dcterms:created xsi:type="dcterms:W3CDTF">2018-01-26T03:31:24Z</dcterms:created>
  <dcterms:modified xsi:type="dcterms:W3CDTF">2018-12-14T15:04:55Z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2052-10.1.0.7669</vt:lpwstr>
  </property>
  <property fmtid="{D5CDD505-2E9C-101B-9397-08002B2CF9AE}" pid="3" name="KSORubyTemplateID">
    <vt:lpwstr>13</vt:lpwstr>
  </property>
</Properties>
</file>