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19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19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819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9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9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819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CN" altLang="zh-CN" sz="2400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CN" altLang="zh-CN" sz="2400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CN" altLang="zh-CN" sz="2400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CN" altLang="zh-CN" sz="2400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CN" altLang="zh-CN" sz="2400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CN" altLang="zh-CN" sz="2400"/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CN" altLang="zh-CN" sz="2400"/>
          </a:p>
        </p:txBody>
      </p:sp>
      <p:sp>
        <p:nvSpPr>
          <p:cNvPr id="809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09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宋体" pitchFamily="2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2017-12-25</a:t>
            </a:fld>
            <a:endParaRPr lang="zh-CN" altLang="en-US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宋体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宋体" pitchFamily="2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              </a:t>
            </a:r>
            <a:r>
              <a:rPr lang="zh-CN" altLang="en-US" sz="8000" dirty="0" smtClean="0"/>
              <a:t>化学键</a:t>
            </a:r>
            <a:endParaRPr lang="zh-CN" altLang="en-US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考试要求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200024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altLang="zh-CN" sz="2400" b="1" dirty="0" smtClean="0"/>
              <a:t>    1</a:t>
            </a:r>
            <a:r>
              <a:rPr lang="zh-CN" altLang="en-US" sz="2400" b="1" dirty="0" smtClean="0"/>
              <a:t>、知道离子化合物、共价化合物的概念，能识别典型的离子化合物和共价化合物。</a:t>
            </a:r>
            <a:endParaRPr lang="en-US" altLang="zh-CN" sz="2400" b="1" dirty="0" smtClean="0"/>
          </a:p>
          <a:p>
            <a:pPr>
              <a:buNone/>
            </a:pPr>
            <a:endParaRPr lang="en-US" altLang="zh-CN" sz="2400" b="1" dirty="0" smtClean="0"/>
          </a:p>
          <a:p>
            <a:pPr>
              <a:buNone/>
            </a:pPr>
            <a:r>
              <a:rPr lang="en-US" altLang="zh-CN" sz="2400" b="1" dirty="0"/>
              <a:t> </a:t>
            </a:r>
            <a:r>
              <a:rPr lang="en-US" altLang="zh-CN" sz="2400" b="1" dirty="0" smtClean="0"/>
              <a:t>   2</a:t>
            </a:r>
            <a:r>
              <a:rPr lang="zh-CN" altLang="en-US" sz="2400" b="1" dirty="0" smtClean="0"/>
              <a:t>、能写出结构简单的常见原子、离子、单质、化合物的电子式。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4414" y="2071678"/>
            <a:ext cx="7286676" cy="2054229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请你写出下列三种物质的电子式</a:t>
            </a:r>
            <a:endParaRPr lang="en-US" altLang="zh-CN" dirty="0" smtClean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kumimoji="1" lang="en-US" altLang="zh-CN" b="1" dirty="0" smtClean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kumimoji="1" lang="en-US" altLang="zh-CN" b="1" dirty="0" err="1" smtClean="0">
                <a:solidFill>
                  <a:srgbClr val="0000FF"/>
                </a:solidFill>
                <a:latin typeface="Times New Roman" pitchFamily="18" charset="0"/>
              </a:rPr>
              <a:t>NaCl</a:t>
            </a:r>
            <a:r>
              <a:rPr kumimoji="1" lang="en-US" altLang="zh-CN" b="1" dirty="0" smtClean="0">
                <a:solidFill>
                  <a:srgbClr val="0000FF"/>
                </a:solidFill>
                <a:latin typeface="Times New Roman" pitchFamily="18" charset="0"/>
              </a:rPr>
              <a:t>          </a:t>
            </a:r>
            <a:r>
              <a:rPr kumimoji="1" lang="en-US" altLang="zh-CN" b="1" dirty="0" err="1" smtClean="0">
                <a:solidFill>
                  <a:srgbClr val="0000FF"/>
                </a:solidFill>
                <a:latin typeface="Times New Roman" pitchFamily="18" charset="0"/>
              </a:rPr>
              <a:t>HCl</a:t>
            </a:r>
            <a:r>
              <a:rPr kumimoji="1" lang="en-US" altLang="zh-CN" b="1" dirty="0" smtClean="0">
                <a:solidFill>
                  <a:srgbClr val="0000FF"/>
                </a:solidFill>
                <a:latin typeface="Times New Roman" pitchFamily="18" charset="0"/>
              </a:rPr>
              <a:t>          N</a:t>
            </a:r>
            <a:r>
              <a:rPr kumimoji="1" lang="en-US" altLang="zh-CN" b="1" baseline="-25000" dirty="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kumimoji="1" lang="zh-CN" altLang="en-US" b="1" dirty="0" smtClean="0">
                <a:solidFill>
                  <a:srgbClr val="0000FF"/>
                </a:solidFill>
                <a:latin typeface="Times New Roman" pitchFamily="18" charset="0"/>
              </a:rPr>
              <a:t>        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428728" y="928670"/>
            <a:ext cx="227177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31550" cmpd="sng">
                  <a:solidFill>
                    <a:srgbClr val="00B0F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动动手</a:t>
            </a:r>
            <a:endParaRPr lang="zh-CN" altLang="en-US" sz="5400" b="1" cap="none" spc="0" dirty="0">
              <a:ln w="31550" cmpd="sng">
                <a:solidFill>
                  <a:srgbClr val="00B0F0"/>
                </a:soli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357290" y="2928934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en-US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323850" y="2205038"/>
          <a:ext cx="8569325" cy="4225863"/>
        </p:xfrm>
        <a:graphic>
          <a:graphicData uri="http://schemas.openxmlformats.org/drawingml/2006/table">
            <a:tbl>
              <a:tblPr/>
              <a:tblGrid>
                <a:gridCol w="2032000"/>
                <a:gridCol w="2936875"/>
                <a:gridCol w="360045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离子键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 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共价键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概念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成键微粒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相互作用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成键元素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357290" y="857232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概念比较</a:t>
            </a:r>
            <a:endParaRPr lang="zh-CN" altLang="en-US" sz="54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2411413" y="2924175"/>
            <a:ext cx="28082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/>
              <a:t>带相反电荷离子之间的相互作用</a:t>
            </a:r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5292725" y="2852738"/>
            <a:ext cx="36004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/>
              <a:t>原子间通过共用电子对所形成的相互作用</a:t>
            </a: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2428860" y="4071942"/>
            <a:ext cx="2665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/>
              <a:t>阴、阳离子</a:t>
            </a:r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5572132" y="4071942"/>
            <a:ext cx="3097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800" b="1" dirty="0"/>
              <a:t>原子</a:t>
            </a:r>
            <a:endParaRPr lang="zh-CN" altLang="en-US" sz="2800" dirty="0"/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2357422" y="5429264"/>
            <a:ext cx="28082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/>
              <a:t>活泼金属和活泼非金属元素</a:t>
            </a:r>
          </a:p>
        </p:txBody>
      </p:sp>
      <p:sp>
        <p:nvSpPr>
          <p:cNvPr id="11" name="Text Box 35"/>
          <p:cNvSpPr txBox="1">
            <a:spLocks noChangeArrowheads="1"/>
          </p:cNvSpPr>
          <p:nvPr/>
        </p:nvSpPr>
        <p:spPr bwMode="auto">
          <a:xfrm>
            <a:off x="5500694" y="5715016"/>
            <a:ext cx="3024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/>
              <a:t>非金属元素</a:t>
            </a:r>
          </a:p>
        </p:txBody>
      </p:sp>
      <p:sp>
        <p:nvSpPr>
          <p:cNvPr id="12" name="Text Box 35"/>
          <p:cNvSpPr txBox="1">
            <a:spLocks noChangeArrowheads="1"/>
          </p:cNvSpPr>
          <p:nvPr/>
        </p:nvSpPr>
        <p:spPr bwMode="auto">
          <a:xfrm>
            <a:off x="2428860" y="4786322"/>
            <a:ext cx="30241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/>
              <a:t>静电作用</a:t>
            </a:r>
            <a:endParaRPr lang="zh-CN" altLang="en-US" sz="2800" b="1" dirty="0"/>
          </a:p>
        </p:txBody>
      </p:sp>
      <p:sp>
        <p:nvSpPr>
          <p:cNvPr id="13" name="Text Box 35"/>
          <p:cNvSpPr txBox="1">
            <a:spLocks noChangeArrowheads="1"/>
          </p:cNvSpPr>
          <p:nvPr/>
        </p:nvSpPr>
        <p:spPr bwMode="auto">
          <a:xfrm>
            <a:off x="5357818" y="4786322"/>
            <a:ext cx="30241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/>
              <a:t>共用电子对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43042" y="785794"/>
            <a:ext cx="2271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练一练</a:t>
            </a:r>
            <a:endParaRPr lang="zh-CN" alt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711200" y="2428875"/>
          <a:ext cx="7832725" cy="3048000"/>
        </p:xfrm>
        <a:graphic>
          <a:graphicData uri="http://schemas.openxmlformats.org/presentationml/2006/ole">
            <p:oleObj spid="_x0000_s1026" name="Document" r:id="rId3" imgW="8395275" imgH="3284038" progId="Word.Document.8">
              <p:embed/>
            </p:oleObj>
          </a:graphicData>
        </a:graphic>
      </p:graphicFrame>
      <p:sp>
        <p:nvSpPr>
          <p:cNvPr id="6" name="椭圆 5"/>
          <p:cNvSpPr/>
          <p:nvPr/>
        </p:nvSpPr>
        <p:spPr bwMode="auto">
          <a:xfrm>
            <a:off x="2000232" y="4572008"/>
            <a:ext cx="1428760" cy="57150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28728" y="785794"/>
            <a:ext cx="23871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写一写</a:t>
            </a:r>
            <a:endParaRPr lang="zh-CN" altLang="en-US" sz="5400" b="1" cap="none" spc="300" dirty="0">
              <a:ln w="11430" cmpd="sng">
                <a:solidFill>
                  <a:srgbClr val="FF00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3286116" y="2857496"/>
            <a:ext cx="2271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讲学案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Office 主题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主题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ffice 主题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85</TotalTime>
  <Words>116</Words>
  <PresentationFormat>全屏显示(4:3)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Blends</vt:lpstr>
      <vt:lpstr>Document</vt:lpstr>
      <vt:lpstr>              化学键</vt:lpstr>
      <vt:lpstr>考试要求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化学键</dc:title>
  <dc:creator>Administrator</dc:creator>
  <cp:lastModifiedBy>Administrator</cp:lastModifiedBy>
  <cp:revision>15</cp:revision>
  <dcterms:created xsi:type="dcterms:W3CDTF">2017-12-19T00:37:27Z</dcterms:created>
  <dcterms:modified xsi:type="dcterms:W3CDTF">2017-12-25T02:55:42Z</dcterms:modified>
</cp:coreProperties>
</file>