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6" r:id="rId3"/>
    <p:sldId id="267" r:id="rId4"/>
    <p:sldId id="268" r:id="rId5"/>
    <p:sldId id="269" r:id="rId6"/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zh-CN" altLang="zh-CN" dirty="0" smtClean="0">
                <a:ea typeface="宋体" charset="-122"/>
              </a:rPr>
              <a:t>作文（</a:t>
            </a:r>
            <a:r>
              <a:rPr lang="en-US" altLang="zh-CN" dirty="0" smtClean="0">
                <a:ea typeface="宋体" charset="-122"/>
              </a:rPr>
              <a:t>70</a:t>
            </a:r>
            <a:r>
              <a:rPr lang="zh-CN" altLang="zh-CN" dirty="0" smtClean="0">
                <a:ea typeface="宋体" charset="-122"/>
              </a:rPr>
              <a:t>分）（</a:t>
            </a:r>
            <a:r>
              <a:rPr lang="en-US" altLang="zh-CN" dirty="0" smtClean="0">
                <a:ea typeface="宋体" charset="-122"/>
              </a:rPr>
              <a:t>2014</a:t>
            </a:r>
            <a:r>
              <a:rPr lang="zh-CN" altLang="zh-CN" dirty="0" smtClean="0">
                <a:ea typeface="宋体" charset="-122"/>
              </a:rPr>
              <a:t>江</a:t>
            </a:r>
            <a:r>
              <a:rPr lang="zh-CN" altLang="zh-CN" dirty="0" smtClean="0">
                <a:ea typeface="宋体" charset="-122"/>
              </a:rPr>
              <a:t>苏）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215370" cy="3709998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根据以下材料，选取角度，自拟题目，写一篇不少于</a:t>
            </a:r>
            <a:r>
              <a:rPr lang="en-US" altLang="zh-CN" b="1" dirty="0" smtClean="0">
                <a:solidFill>
                  <a:schemeClr val="tx1"/>
                </a:solidFill>
              </a:rPr>
              <a:t>800</a:t>
            </a:r>
            <a:r>
              <a:rPr lang="zh-CN" altLang="en-US" b="1" dirty="0" smtClean="0">
                <a:solidFill>
                  <a:schemeClr val="tx1"/>
                </a:solidFill>
              </a:rPr>
              <a:t>字的文章；文体不限，诗歌除外。</a:t>
            </a:r>
          </a:p>
          <a:p>
            <a:r>
              <a:rPr lang="zh-CN" altLang="en-US" b="1" dirty="0" smtClean="0">
                <a:solidFill>
                  <a:schemeClr val="tx1"/>
                </a:solidFill>
              </a:rPr>
              <a:t>　　有人说，没有什么是不朽的，只有青春是不朽的；</a:t>
            </a:r>
          </a:p>
          <a:p>
            <a:r>
              <a:rPr lang="zh-CN" altLang="en-US" b="1" dirty="0" smtClean="0">
                <a:solidFill>
                  <a:schemeClr val="tx1"/>
                </a:solidFill>
              </a:rPr>
              <a:t>　　也有人说，青年人不相信有朝一日会老去，这种感觉其实是天真的，我们自欺欺人地抱有一种像自然一样长存不朽的信念。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作文训练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/>
              <a:t>我</a:t>
            </a:r>
            <a:r>
              <a:rPr lang="zh-CN" altLang="zh-CN" b="1" dirty="0" smtClean="0"/>
              <a:t>们所处的时代，比以住任何时候都更加宽容，然而特立独行要承受压力，在群众中我们会不知不觉地把自己塑造成他人希望的样子，甚至抛弃是非去换取归属感。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CN" sz="3600" dirty="0" smtClean="0">
                <a:solidFill>
                  <a:schemeClr val="tx1"/>
                </a:solidFill>
                <a:ea typeface="宋体" charset="-122"/>
              </a:rPr>
              <a:t>作文（</a:t>
            </a:r>
            <a:r>
              <a:rPr lang="en-US" altLang="zh-CN" sz="3600" dirty="0" smtClean="0">
                <a:solidFill>
                  <a:schemeClr val="tx1"/>
                </a:solidFill>
                <a:ea typeface="宋体" charset="-122"/>
              </a:rPr>
              <a:t>70</a:t>
            </a:r>
            <a:r>
              <a:rPr lang="zh-CN" altLang="zh-CN" sz="3600" dirty="0" smtClean="0">
                <a:solidFill>
                  <a:schemeClr val="tx1"/>
                </a:solidFill>
                <a:ea typeface="宋体" charset="-122"/>
              </a:rPr>
              <a:t>分）（</a:t>
            </a:r>
            <a:r>
              <a:rPr lang="en-US" altLang="zh-CN" sz="3600" dirty="0" smtClean="0">
                <a:solidFill>
                  <a:schemeClr val="tx1"/>
                </a:solidFill>
                <a:ea typeface="宋体" charset="-122"/>
              </a:rPr>
              <a:t>2015</a:t>
            </a:r>
            <a:r>
              <a:rPr lang="zh-CN" altLang="zh-CN" sz="3600" dirty="0" smtClean="0">
                <a:solidFill>
                  <a:schemeClr val="tx1"/>
                </a:solidFill>
                <a:ea typeface="宋体" charset="-122"/>
              </a:rPr>
              <a:t>江苏）</a:t>
            </a:r>
            <a:r>
              <a:rPr lang="zh-CN" altLang="zh-CN" sz="6000" dirty="0" smtClean="0">
                <a:solidFill>
                  <a:schemeClr val="tx1"/>
                </a:solidFill>
                <a:ea typeface="宋体" charset="-122"/>
              </a:rPr>
              <a:t/>
            </a:r>
            <a:br>
              <a:rPr lang="zh-CN" altLang="zh-CN" sz="6000" dirty="0" smtClean="0">
                <a:solidFill>
                  <a:schemeClr val="tx1"/>
                </a:solidFill>
                <a:ea typeface="宋体" charset="-122"/>
              </a:rPr>
            </a:br>
            <a:endParaRPr lang="zh-CN" altLang="en-US" dirty="0" smtClean="0"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19</a:t>
            </a:r>
            <a:r>
              <a:rPr lang="zh-CN" altLang="zh-CN" dirty="0" smtClean="0">
                <a:ea typeface="宋体" charset="-122"/>
              </a:rPr>
              <a:t>．根据以下材料，选取角度，自拟题目，写一篇不少于</a:t>
            </a:r>
            <a:r>
              <a:rPr lang="en-US" altLang="zh-CN" dirty="0" smtClean="0">
                <a:ea typeface="宋体" charset="-122"/>
              </a:rPr>
              <a:t>800</a:t>
            </a:r>
            <a:r>
              <a:rPr lang="zh-CN" altLang="zh-CN" dirty="0" smtClean="0">
                <a:ea typeface="宋体" charset="-122"/>
              </a:rPr>
              <a:t>字的文章；文体不限，诗歌除外。</a:t>
            </a:r>
          </a:p>
          <a:p>
            <a:r>
              <a:rPr lang="en-US" altLang="zh-CN" dirty="0" smtClean="0">
                <a:ea typeface="宋体" charset="-122"/>
              </a:rPr>
              <a:t>   </a:t>
            </a:r>
            <a:r>
              <a:rPr lang="zh-CN" altLang="zh-CN" dirty="0" smtClean="0">
                <a:ea typeface="宋体" charset="-122"/>
              </a:rPr>
              <a:t>智慧是一种经验，一种能力，一种境界……</a:t>
            </a:r>
          </a:p>
          <a:p>
            <a:r>
              <a:rPr lang="en-US" altLang="zh-CN" dirty="0" smtClean="0">
                <a:ea typeface="宋体" charset="-122"/>
              </a:rPr>
              <a:t>   </a:t>
            </a:r>
            <a:r>
              <a:rPr lang="zh-CN" altLang="zh-CN" dirty="0" smtClean="0">
                <a:ea typeface="宋体" charset="-122"/>
              </a:rPr>
              <a:t>如同大自然一样，智慧也有其自身的景象。</a:t>
            </a:r>
          </a:p>
          <a:p>
            <a:endParaRPr lang="zh-CN" altLang="en-US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smtClean="0">
                <a:solidFill>
                  <a:schemeClr val="tx1"/>
                </a:solidFill>
                <a:ea typeface="宋体" charset="-122"/>
              </a:rPr>
              <a:t/>
            </a:r>
            <a:br>
              <a:rPr lang="en-US" altLang="zh-CN" sz="3600" smtClean="0">
                <a:solidFill>
                  <a:schemeClr val="tx1"/>
                </a:solidFill>
                <a:ea typeface="宋体" charset="-122"/>
              </a:rPr>
            </a:br>
            <a:r>
              <a:rPr lang="zh-CN" altLang="zh-CN" sz="3600" smtClean="0">
                <a:solidFill>
                  <a:schemeClr val="tx1"/>
                </a:solidFill>
                <a:ea typeface="宋体" charset="-122"/>
              </a:rPr>
              <a:t>作文（</a:t>
            </a:r>
            <a:r>
              <a:rPr lang="en-US" altLang="zh-CN" sz="3600" smtClean="0">
                <a:solidFill>
                  <a:schemeClr val="tx1"/>
                </a:solidFill>
                <a:ea typeface="宋体" charset="-122"/>
              </a:rPr>
              <a:t>70</a:t>
            </a:r>
            <a:r>
              <a:rPr lang="zh-CN" altLang="zh-CN" sz="3600" smtClean="0">
                <a:solidFill>
                  <a:schemeClr val="tx1"/>
                </a:solidFill>
                <a:ea typeface="宋体" charset="-122"/>
              </a:rPr>
              <a:t>分）（</a:t>
            </a:r>
            <a:r>
              <a:rPr lang="en-US" altLang="zh-CN" sz="3600" smtClean="0">
                <a:solidFill>
                  <a:schemeClr val="tx1"/>
                </a:solidFill>
                <a:ea typeface="宋体" charset="-122"/>
              </a:rPr>
              <a:t>2016</a:t>
            </a:r>
            <a:r>
              <a:rPr lang="zh-CN" altLang="zh-CN" sz="3600" smtClean="0">
                <a:solidFill>
                  <a:schemeClr val="tx1"/>
                </a:solidFill>
                <a:ea typeface="宋体" charset="-122"/>
              </a:rPr>
              <a:t>江苏）</a:t>
            </a:r>
            <a:r>
              <a:rPr lang="zh-CN" altLang="zh-CN" sz="6000" smtClean="0">
                <a:solidFill>
                  <a:schemeClr val="tx1"/>
                </a:solidFill>
                <a:ea typeface="宋体" charset="-122"/>
              </a:rPr>
              <a:t/>
            </a:r>
            <a:br>
              <a:rPr lang="zh-CN" altLang="zh-CN" sz="6000" smtClean="0">
                <a:solidFill>
                  <a:schemeClr val="tx1"/>
                </a:solidFill>
                <a:ea typeface="宋体" charset="-122"/>
              </a:rPr>
            </a:br>
            <a:endParaRPr lang="zh-CN" altLang="en-US" smtClean="0"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20</a:t>
            </a:r>
            <a:r>
              <a:rPr lang="zh-CN" altLang="zh-CN" smtClean="0">
                <a:ea typeface="宋体" charset="-122"/>
              </a:rPr>
              <a:t>．根据以下材料，选取角度，自拟题目，写一篇不少于</a:t>
            </a:r>
            <a:r>
              <a:rPr lang="en-US" altLang="zh-CN" smtClean="0">
                <a:ea typeface="宋体" charset="-122"/>
              </a:rPr>
              <a:t>800</a:t>
            </a:r>
            <a:r>
              <a:rPr lang="zh-CN" altLang="zh-CN" smtClean="0">
                <a:ea typeface="宋体" charset="-122"/>
              </a:rPr>
              <a:t>字的文章；文体不限，诗歌除外。</a:t>
            </a:r>
          </a:p>
          <a:p>
            <a:r>
              <a:rPr lang="zh-CN" altLang="zh-CN" smtClean="0">
                <a:ea typeface="宋体" charset="-122"/>
              </a:rPr>
              <a:t>俗话说，有话则长，无话则短。有人却说，有话则短，无话则长——别人已说的我不必再说，别人无话可说处我也许有话要说。有时这是个性的彰显，有时则是创新意识的闪现。</a:t>
            </a:r>
          </a:p>
          <a:p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b="1" smtClean="0">
                <a:solidFill>
                  <a:schemeClr val="tx1"/>
                </a:solidFill>
                <a:ea typeface="宋体" charset="-122"/>
              </a:rPr>
              <a:t/>
            </a:r>
            <a:br>
              <a:rPr lang="en-US" altLang="zh-CN" sz="3600" b="1" smtClean="0">
                <a:solidFill>
                  <a:schemeClr val="tx1"/>
                </a:solidFill>
                <a:ea typeface="宋体" charset="-122"/>
              </a:rPr>
            </a:br>
            <a:r>
              <a:rPr lang="zh-CN" altLang="zh-CN" sz="3600" b="1" smtClean="0">
                <a:solidFill>
                  <a:schemeClr val="tx1"/>
                </a:solidFill>
                <a:ea typeface="宋体" charset="-122"/>
              </a:rPr>
              <a:t>作文（</a:t>
            </a:r>
            <a:r>
              <a:rPr lang="en-US" altLang="zh-CN" sz="3600" b="1" smtClean="0">
                <a:solidFill>
                  <a:schemeClr val="tx1"/>
                </a:solidFill>
                <a:ea typeface="宋体" charset="-122"/>
              </a:rPr>
              <a:t>70</a:t>
            </a:r>
            <a:r>
              <a:rPr lang="zh-CN" altLang="zh-CN" sz="3600" b="1" smtClean="0">
                <a:solidFill>
                  <a:schemeClr val="tx1"/>
                </a:solidFill>
                <a:ea typeface="宋体" charset="-122"/>
              </a:rPr>
              <a:t>分）（</a:t>
            </a:r>
            <a:r>
              <a:rPr lang="en-US" altLang="zh-CN" sz="3600" b="1" smtClean="0">
                <a:solidFill>
                  <a:schemeClr val="tx1"/>
                </a:solidFill>
                <a:ea typeface="宋体" charset="-122"/>
              </a:rPr>
              <a:t>2017</a:t>
            </a:r>
            <a:r>
              <a:rPr lang="zh-CN" altLang="zh-CN" sz="3600" b="1" smtClean="0">
                <a:solidFill>
                  <a:schemeClr val="tx1"/>
                </a:solidFill>
                <a:ea typeface="宋体" charset="-122"/>
              </a:rPr>
              <a:t>江苏）</a:t>
            </a:r>
            <a:r>
              <a:rPr lang="zh-CN" altLang="zh-CN" sz="6000" smtClean="0">
                <a:solidFill>
                  <a:schemeClr val="tx1"/>
                </a:solidFill>
                <a:ea typeface="宋体" charset="-122"/>
              </a:rPr>
              <a:t/>
            </a:r>
            <a:br>
              <a:rPr lang="zh-CN" altLang="zh-CN" sz="6000" smtClean="0">
                <a:solidFill>
                  <a:schemeClr val="tx1"/>
                </a:solidFill>
                <a:ea typeface="宋体" charset="-122"/>
              </a:rPr>
            </a:br>
            <a:endParaRPr lang="zh-CN" altLang="en-US" smtClean="0"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20</a:t>
            </a:r>
            <a:r>
              <a:rPr lang="zh-CN" altLang="zh-CN" smtClean="0">
                <a:ea typeface="宋体" charset="-122"/>
              </a:rPr>
              <a:t>．根据以下材料，选取角度，自拟题目，写一篇不少于</a:t>
            </a:r>
            <a:r>
              <a:rPr lang="en-US" altLang="zh-CN" smtClean="0">
                <a:ea typeface="宋体" charset="-122"/>
              </a:rPr>
              <a:t>800</a:t>
            </a:r>
            <a:r>
              <a:rPr lang="zh-CN" altLang="zh-CN" smtClean="0">
                <a:ea typeface="宋体" charset="-122"/>
              </a:rPr>
              <a:t>字的文章；文体不限，诗歌除外。</a:t>
            </a:r>
          </a:p>
          <a:p>
            <a:r>
              <a:rPr lang="zh-CN" altLang="zh-CN" smtClean="0">
                <a:ea typeface="宋体" charset="-122"/>
              </a:rPr>
              <a:t>生活中离不开车。车，种类繁多，形态各异。车来车往，见证着时代的发展，承载了世间的真情；车来车往，折射出观念的变迁，蕴含着人生的哲理。</a:t>
            </a:r>
          </a:p>
          <a:p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6000" smtClean="0">
                <a:solidFill>
                  <a:schemeClr val="tx1"/>
                </a:solidFill>
                <a:ea typeface="宋体" charset="-122"/>
              </a:rPr>
              <a:t>（</a:t>
            </a:r>
            <a:r>
              <a:rPr lang="en-US" altLang="zh-CN" sz="6000" smtClean="0">
                <a:solidFill>
                  <a:schemeClr val="tx1"/>
                </a:solidFill>
                <a:ea typeface="宋体" charset="-122"/>
              </a:rPr>
              <a:t>2018</a:t>
            </a:r>
            <a:r>
              <a:rPr lang="zh-CN" altLang="zh-CN" sz="6000" smtClean="0">
                <a:solidFill>
                  <a:schemeClr val="tx1"/>
                </a:solidFill>
                <a:ea typeface="宋体" charset="-122"/>
              </a:rPr>
              <a:t>江苏）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20. </a:t>
            </a:r>
            <a:r>
              <a:rPr lang="zh-CN" altLang="zh-CN" smtClean="0">
                <a:ea typeface="宋体" charset="-122"/>
              </a:rPr>
              <a:t>根据以七下材料，选取角度，自拟题目，写一篇不少于</a:t>
            </a:r>
            <a:r>
              <a:rPr lang="en-US" altLang="zh-CN" smtClean="0">
                <a:ea typeface="宋体" charset="-122"/>
              </a:rPr>
              <a:t>800</a:t>
            </a:r>
            <a:r>
              <a:rPr lang="zh-CN" altLang="zh-CN" smtClean="0">
                <a:ea typeface="宋体" charset="-122"/>
              </a:rPr>
              <a:t>字的文章；文体不限，诗歌除外</a:t>
            </a:r>
          </a:p>
          <a:p>
            <a:r>
              <a:rPr lang="zh-CN" altLang="zh-CN" smtClean="0">
                <a:ea typeface="宋体" charset="-122"/>
              </a:rPr>
              <a:t>花解语，鸟自鸣，生活中处处有语言。</a:t>
            </a:r>
          </a:p>
          <a:p>
            <a:r>
              <a:rPr lang="zh-CN" altLang="zh-CN" smtClean="0">
                <a:ea typeface="宋体" charset="-122"/>
              </a:rPr>
              <a:t>不同的语言打开不同的世界，音乐、雕塑、程序、基因……莫不如此。</a:t>
            </a:r>
          </a:p>
          <a:p>
            <a:r>
              <a:rPr lang="zh-CN" altLang="zh-CN" smtClean="0">
                <a:ea typeface="宋体" charset="-122"/>
              </a:rPr>
              <a:t>语言丰富生活，语言演绎生命，语言传承文明。</a:t>
            </a:r>
          </a:p>
          <a:p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728" y="1857364"/>
            <a:ext cx="6400800" cy="250033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例</a:t>
            </a:r>
            <a:r>
              <a:rPr lang="zh-CN" altLang="en-US" b="1" dirty="0" smtClean="0">
                <a:solidFill>
                  <a:schemeClr val="tx1"/>
                </a:solidFill>
              </a:rPr>
              <a:t>题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、</a:t>
            </a:r>
            <a:r>
              <a:rPr lang="zh-CN" altLang="zh-CN" b="1" dirty="0" smtClean="0">
                <a:solidFill>
                  <a:schemeClr val="tx1"/>
                </a:solidFill>
              </a:rPr>
              <a:t>现</a:t>
            </a:r>
            <a:r>
              <a:rPr lang="zh-CN" altLang="zh-CN" b="1" dirty="0" smtClean="0">
                <a:solidFill>
                  <a:schemeClr val="tx1"/>
                </a:solidFill>
              </a:rPr>
              <a:t>代都市里，人们非常讲究</a:t>
            </a:r>
            <a:r>
              <a:rPr lang="en-US" altLang="zh-CN" b="1" dirty="0" smtClean="0">
                <a:solidFill>
                  <a:schemeClr val="tx1"/>
                </a:solidFill>
              </a:rPr>
              <a:t>‘</a:t>
            </a:r>
            <a:r>
              <a:rPr lang="zh-CN" altLang="zh-CN" b="1" dirty="0" smtClean="0">
                <a:solidFill>
                  <a:schemeClr val="tx1"/>
                </a:solidFill>
              </a:rPr>
              <a:t>品位</a:t>
            </a:r>
            <a:r>
              <a:rPr lang="en-US" altLang="zh-CN" b="1" dirty="0" smtClean="0">
                <a:solidFill>
                  <a:schemeClr val="tx1"/>
                </a:solidFill>
              </a:rPr>
              <a:t>’</a:t>
            </a:r>
            <a:r>
              <a:rPr lang="zh-CN" altLang="zh-CN" b="1" dirty="0" smtClean="0">
                <a:solidFill>
                  <a:schemeClr val="tx1"/>
                </a:solidFill>
              </a:rPr>
              <a:t>。用品讲究档次，用度讲究排场，形象讲究派头。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例题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“</a:t>
            </a:r>
            <a:r>
              <a:rPr lang="zh-CN" altLang="zh-CN" b="1" dirty="0" smtClean="0"/>
              <a:t>碰撞</a:t>
            </a:r>
            <a:r>
              <a:rPr lang="en-US" altLang="zh-CN" b="1" dirty="0" smtClean="0"/>
              <a:t>”</a:t>
            </a:r>
            <a:r>
              <a:rPr lang="zh-CN" altLang="zh-CN" b="1" dirty="0" smtClean="0"/>
              <a:t>，大大小小，时刻发生，惟其如此，这个世界才能够精彩；当然，它有时也令人感到痛苦</a:t>
            </a:r>
            <a:r>
              <a:rPr lang="en-US" altLang="zh-CN" b="1" dirty="0" smtClean="0"/>
              <a:t>……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例题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“</a:t>
            </a:r>
            <a:r>
              <a:rPr lang="zh-CN" altLang="zh-CN" b="1" dirty="0" smtClean="0"/>
              <a:t>删除我所经历过的任何瞬间，我都不会成为今天的自己。</a:t>
            </a:r>
            <a:r>
              <a:rPr lang="en-US" altLang="zh-CN" b="1" dirty="0" smtClean="0"/>
              <a:t>”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例题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、</a:t>
            </a:r>
            <a:r>
              <a:rPr lang="zh-CN" altLang="zh-CN" b="1" dirty="0" smtClean="0"/>
              <a:t>生</a:t>
            </a:r>
            <a:r>
              <a:rPr lang="zh-CN" altLang="zh-CN" b="1" dirty="0" smtClean="0"/>
              <a:t>活中，人们大多相信自己的判断。其实每个人的认识不过是全景图中的一块碎片，只有承认这一局限，才可能有接近真相的判断。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737</Words>
  <Application>Microsoft Office PowerPoint</Application>
  <PresentationFormat>全屏显示(4:3)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作文（70分）（2014江苏）</vt:lpstr>
      <vt:lpstr>作文（70分）（2015江苏） </vt:lpstr>
      <vt:lpstr> 作文（70分）（2016江苏） </vt:lpstr>
      <vt:lpstr> 作文（70分）（2017江苏） </vt:lpstr>
      <vt:lpstr>（2018江苏）</vt:lpstr>
      <vt:lpstr>幻灯片 6</vt:lpstr>
      <vt:lpstr>幻灯片 7</vt:lpstr>
      <vt:lpstr>幻灯片 8</vt:lpstr>
      <vt:lpstr>幻灯片 9</vt:lpstr>
      <vt:lpstr>作文训练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作文（70分）（2014江苏）</dc:title>
  <cp:lastModifiedBy>Administrator</cp:lastModifiedBy>
  <cp:revision>7</cp:revision>
  <dcterms:modified xsi:type="dcterms:W3CDTF">2018-12-04T14:27:48Z</dcterms:modified>
</cp:coreProperties>
</file>