
<file path=[Content_Types].xml><?xml version="1.0" encoding="utf-8"?>
<Types xmlns="http://schemas.openxmlformats.org/package/2006/content-types">
  <Default Extension="vml" ContentType="application/vnd.openxmlformats-officedocument.vmlDrawi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sldIdLst>
    <p:sldId id="256" r:id="rId3"/>
    <p:sldId id="284" r:id="rId4"/>
    <p:sldId id="285" r:id="rId5"/>
    <p:sldId id="262" r:id="rId6"/>
    <p:sldId id="263" r:id="rId7"/>
    <p:sldId id="271" r:id="rId8"/>
    <p:sldId id="272" r:id="rId9"/>
    <p:sldId id="278" r:id="rId10"/>
    <p:sldId id="269" r:id="rId11"/>
    <p:sldId id="286" r:id="rId12"/>
    <p:sldId id="265" r:id="rId13"/>
    <p:sldId id="266" r:id="rId14"/>
    <p:sldId id="267" r:id="rId15"/>
  </p:sldIdLst>
  <p:sldSz cx="9144000" cy="6858000" type="screen4x3"/>
  <p:notesSz cx="6858000" cy="914400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u="none" kern="1200" baseline="0">
        <a:solidFill>
          <a:schemeClr val="tx1"/>
        </a:solidFill>
        <a:latin typeface="Times New Roman" panose="02020603050405020304" pitchFamily="2" charset="0"/>
        <a:ea typeface="宋体" panose="02010600030101010101" pitchFamily="2" charset="-122"/>
        <a:cs typeface="+mn-cs"/>
      </a:defRPr>
    </a:lvl1pPr>
    <a:lvl2pPr marL="457200" lvl="1" indent="0" algn="ctr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u="none" kern="1200" baseline="0">
        <a:solidFill>
          <a:schemeClr val="tx1"/>
        </a:solidFill>
        <a:latin typeface="Times New Roman" panose="02020603050405020304" pitchFamily="2" charset="0"/>
        <a:ea typeface="宋体" panose="02010600030101010101" pitchFamily="2" charset="-122"/>
        <a:cs typeface="+mn-cs"/>
      </a:defRPr>
    </a:lvl2pPr>
    <a:lvl3pPr marL="914400" lvl="2" indent="0" algn="ctr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u="none" kern="1200" baseline="0">
        <a:solidFill>
          <a:schemeClr val="tx1"/>
        </a:solidFill>
        <a:latin typeface="Times New Roman" panose="02020603050405020304" pitchFamily="2" charset="0"/>
        <a:ea typeface="宋体" panose="02010600030101010101" pitchFamily="2" charset="-122"/>
        <a:cs typeface="+mn-cs"/>
      </a:defRPr>
    </a:lvl3pPr>
    <a:lvl4pPr marL="1371600" lvl="3" indent="0" algn="ctr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u="none" kern="1200" baseline="0">
        <a:solidFill>
          <a:schemeClr val="tx1"/>
        </a:solidFill>
        <a:latin typeface="Times New Roman" panose="02020603050405020304" pitchFamily="2" charset="0"/>
        <a:ea typeface="宋体" panose="02010600030101010101" pitchFamily="2" charset="-122"/>
        <a:cs typeface="+mn-cs"/>
      </a:defRPr>
    </a:lvl4pPr>
    <a:lvl5pPr marL="1828800" lvl="4" indent="0" algn="ctr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u="none" kern="1200" baseline="0">
        <a:solidFill>
          <a:schemeClr val="tx1"/>
        </a:solidFill>
        <a:latin typeface="Times New Roman" panose="02020603050405020304" pitchFamily="2" charset="0"/>
        <a:ea typeface="宋体" panose="02010600030101010101" pitchFamily="2" charset="-122"/>
        <a:cs typeface="+mn-cs"/>
      </a:defRPr>
    </a:lvl5pPr>
    <a:lvl6pPr marL="2286000" lvl="5" indent="0" algn="ctr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u="none" kern="1200" baseline="0">
        <a:solidFill>
          <a:schemeClr val="tx1"/>
        </a:solidFill>
        <a:latin typeface="Times New Roman" panose="02020603050405020304" pitchFamily="2" charset="0"/>
        <a:ea typeface="宋体" panose="02010600030101010101" pitchFamily="2" charset="-122"/>
        <a:cs typeface="+mn-cs"/>
      </a:defRPr>
    </a:lvl6pPr>
    <a:lvl7pPr marL="2743200" lvl="6" indent="0" algn="ctr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u="none" kern="1200" baseline="0">
        <a:solidFill>
          <a:schemeClr val="tx1"/>
        </a:solidFill>
        <a:latin typeface="Times New Roman" panose="02020603050405020304" pitchFamily="2" charset="0"/>
        <a:ea typeface="宋体" panose="02010600030101010101" pitchFamily="2" charset="-122"/>
        <a:cs typeface="+mn-cs"/>
      </a:defRPr>
    </a:lvl7pPr>
    <a:lvl8pPr marL="3200400" lvl="7" indent="0" algn="ctr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u="none" kern="1200" baseline="0">
        <a:solidFill>
          <a:schemeClr val="tx1"/>
        </a:solidFill>
        <a:latin typeface="Times New Roman" panose="02020603050405020304" pitchFamily="2" charset="0"/>
        <a:ea typeface="宋体" panose="02010600030101010101" pitchFamily="2" charset="-122"/>
        <a:cs typeface="+mn-cs"/>
      </a:defRPr>
    </a:lvl8pPr>
    <a:lvl9pPr marL="3657600" lvl="8" indent="0" algn="ctr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u="none" kern="1200" baseline="0">
        <a:solidFill>
          <a:schemeClr val="tx1"/>
        </a:solidFill>
        <a:latin typeface="Times New Roman" panose="02020603050405020304" pitchFamily="2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FF"/>
    <a:srgbClr val="3366FF"/>
    <a:srgbClr val="0033CC"/>
    <a:srgbClr val="BFBC3E"/>
    <a:srgbClr val="CCFFCC"/>
    <a:srgbClr val="FFFFCC"/>
    <a:srgbClr val="FF00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160"/>
        <p:guide pos="2877"/>
      </p:guideLst>
    </p:cSldViewPr>
  </p:slideViewPr>
  <p:gridSpacing cx="72005" cy="72005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notesMaster" Target="notesMasters/notesMaster1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4" Type="http://schemas.openxmlformats.org/officeDocument/2006/relationships/image" Target="../media/image9.wmf"/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9" Type="http://schemas.openxmlformats.org/officeDocument/2006/relationships/image" Target="../media/image18.wmf"/><Relationship Id="rId8" Type="http://schemas.openxmlformats.org/officeDocument/2006/relationships/image" Target="../media/image17.wmf"/><Relationship Id="rId7" Type="http://schemas.openxmlformats.org/officeDocument/2006/relationships/image" Target="../media/image16.wmf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2" Type="http://schemas.openxmlformats.org/officeDocument/2006/relationships/image" Target="../media/image21.wmf"/><Relationship Id="rId11" Type="http://schemas.openxmlformats.org/officeDocument/2006/relationships/image" Target="../media/image20.wmf"/><Relationship Id="rId10" Type="http://schemas.openxmlformats.org/officeDocument/2006/relationships/image" Target="../media/image19.wmf"/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074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algn="l" eaLnBrk="1" fontAlgn="base" hangingPunct="1"/>
            <a:endParaRPr lang="en-US" altLang="x-none" sz="1200" strike="noStrike" noProof="1" dirty="0">
              <a:latin typeface="Arial" panose="020B0604020202020204" pitchFamily="34" charset="0"/>
            </a:endParaRPr>
          </a:p>
        </p:txBody>
      </p:sp>
      <p:sp>
        <p:nvSpPr>
          <p:cNvPr id="3075" name="Rectangle 3"/>
          <p:cNvSpPr>
            <a:spLocks noGrp="1"/>
          </p:cNvSpPr>
          <p:nvPr>
            <p:ph type="dt" idx="1"/>
          </p:nvPr>
        </p:nvSpPr>
        <p:spPr>
          <a:xfrm>
            <a:off x="3883025" y="0"/>
            <a:ext cx="2973388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algn="r" eaLnBrk="1" fontAlgn="base" hangingPunct="1"/>
            <a:endParaRPr lang="en-US" altLang="x-none" sz="1200" strike="noStrike" noProof="1" dirty="0">
              <a:latin typeface="Arial" panose="020B0604020202020204" pitchFamily="34" charset="0"/>
            </a:endParaRPr>
          </a:p>
        </p:txBody>
      </p:sp>
      <p:sp>
        <p:nvSpPr>
          <p:cNvPr id="3076" name="Rectangle 4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>
            <a:noFill/>
          </a:ln>
        </p:spPr>
      </p:sp>
      <p:sp>
        <p:nvSpPr>
          <p:cNvPr id="3077" name="Rectangle 5"/>
          <p:cNvSpPr>
            <a:spLocks noGrp="1"/>
          </p:cNvSpPr>
          <p:nvPr>
            <p:ph type="body" sz="quarter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 indent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0"/>
            <a:r>
              <a:rPr lang="zh-CN" altLang="en-US" dirty="0"/>
              <a:t>第二级</a:t>
            </a:r>
            <a:endParaRPr lang="zh-CN" altLang="en-US" dirty="0"/>
          </a:p>
          <a:p>
            <a:pPr lvl="2" indent="0"/>
            <a:r>
              <a:rPr lang="zh-CN" altLang="en-US" dirty="0"/>
              <a:t>第三级</a:t>
            </a:r>
            <a:endParaRPr lang="zh-CN" altLang="en-US" dirty="0"/>
          </a:p>
          <a:p>
            <a:pPr lvl="3" indent="0"/>
            <a:r>
              <a:rPr lang="zh-CN" altLang="en-US" dirty="0"/>
              <a:t>第四级</a:t>
            </a:r>
            <a:endParaRPr lang="zh-CN" altLang="en-US" dirty="0"/>
          </a:p>
          <a:p>
            <a:pPr lvl="4" indent="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3078" name="Rectangle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l" eaLnBrk="1" fontAlgn="base" hangingPunct="1"/>
            <a:endParaRPr lang="en-US" altLang="x-none" sz="1200" strike="noStrike" noProof="1" dirty="0">
              <a:latin typeface="Arial" panose="020B0604020202020204" pitchFamily="34" charset="0"/>
            </a:endParaRPr>
          </a:p>
        </p:txBody>
      </p:sp>
      <p:sp>
        <p:nvSpPr>
          <p:cNvPr id="3079" name="Rectangle 7"/>
          <p:cNvSpPr>
            <a:spLocks noGrp="1"/>
          </p:cNvSpPr>
          <p:nvPr>
            <p:ph type="sldNum" sz="quarter" idx="5"/>
          </p:nvPr>
        </p:nvSpPr>
        <p:spPr>
          <a:xfrm>
            <a:off x="3883025" y="8685213"/>
            <a:ext cx="2973388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fontAlgn="base" hangingPunct="1"/>
            <a:fld id="{9A0DB2DC-4C9A-4742-B13C-FB6460FD3503}" type="slidenum">
              <a:rPr lang="en-US" altLang="x-none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x-none" sz="1200" strike="noStrike" noProof="1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lvl="0" indent="0" algn="l" defTabSz="91440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1pPr>
    <a:lvl2pPr marL="457200" lvl="1" indent="0" algn="l" defTabSz="91440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2pPr>
    <a:lvl3pPr marL="914400" lvl="2" indent="0" algn="l" defTabSz="91440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3pPr>
    <a:lvl4pPr marL="1371600" lvl="3" indent="0" algn="l" defTabSz="91440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4pPr>
    <a:lvl5pPr marL="1828800" lvl="4" indent="0" algn="l" defTabSz="91440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5pPr>
    <a:lvl6pPr marL="2286000" lvl="5" indent="0" algn="l" defTabSz="91440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6pPr>
    <a:lvl7pPr marL="2743200" lvl="6" indent="0" algn="l" defTabSz="91440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7pPr>
    <a:lvl8pPr marL="3200400" lvl="7" indent="0" algn="l" defTabSz="91440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8pPr>
    <a:lvl9pPr marL="3657600" lvl="8" indent="0" algn="l" defTabSz="91440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接连接符 6"/>
          <p:cNvCxnSpPr/>
          <p:nvPr>
            <p:custDataLst>
              <p:tags r:id="rId2"/>
            </p:custDataLst>
          </p:nvPr>
        </p:nvCxnSpPr>
        <p:spPr>
          <a:xfrm flipH="1">
            <a:off x="1223689" y="2307814"/>
            <a:ext cx="21387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>
            <p:custDataLst>
              <p:tags r:id="rId3"/>
            </p:custDataLst>
          </p:nvPr>
        </p:nvCxnSpPr>
        <p:spPr>
          <a:xfrm>
            <a:off x="1223689" y="2307814"/>
            <a:ext cx="0" cy="21829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>
            <p:custDataLst>
              <p:tags r:id="rId4"/>
            </p:custDataLst>
          </p:nvPr>
        </p:nvCxnSpPr>
        <p:spPr>
          <a:xfrm>
            <a:off x="1213529" y="4500880"/>
            <a:ext cx="67209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>
            <p:custDataLst>
              <p:tags r:id="rId5"/>
            </p:custDataLst>
          </p:nvPr>
        </p:nvCxnSpPr>
        <p:spPr>
          <a:xfrm flipH="1">
            <a:off x="5795689" y="2307814"/>
            <a:ext cx="21387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>
            <p:custDataLst>
              <p:tags r:id="rId6"/>
            </p:custDataLst>
          </p:nvPr>
        </p:nvCxnSpPr>
        <p:spPr>
          <a:xfrm>
            <a:off x="7929289" y="2317974"/>
            <a:ext cx="0" cy="21829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701209" y="2683891"/>
            <a:ext cx="5741582" cy="1089529"/>
          </a:xfrm>
        </p:spPr>
        <p:txBody>
          <a:bodyPr wrap="square" anchor="b">
            <a:normAutofit/>
          </a:bodyPr>
          <a:lstStyle>
            <a:lvl1pPr algn="ctr">
              <a:defRPr sz="5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701209" y="3814695"/>
            <a:ext cx="5741582" cy="424732"/>
          </a:xfrm>
        </p:spPr>
        <p:txBody>
          <a:bodyPr wrap="square">
            <a:normAutofit/>
          </a:bodyPr>
          <a:lstStyle>
            <a:lvl1pPr marL="0" indent="0" algn="dist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>
            <a:normAutofit/>
          </a:bodyPr>
          <a:lstStyle>
            <a:lvl1pPr>
              <a:defRPr sz="1200"/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>
            <a:normAutofit/>
          </a:bodyPr>
          <a:lstStyle>
            <a:lvl1pPr>
              <a:defRPr sz="1200"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>
            <a:lvl1pPr>
              <a:defRPr sz="1200"/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>
            <a:normAutofit/>
          </a:bodyPr>
          <a:lstStyle>
            <a:lvl1pPr>
              <a:defRPr sz="1200"/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>
            <a:normAutofit/>
          </a:bodyPr>
          <a:lstStyle>
            <a:lvl1pPr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>
            <a:lvl1pPr>
              <a:defRPr sz="1200"/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628650" y="551544"/>
            <a:ext cx="7886700" cy="5558971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>
            <a:normAutofit/>
          </a:bodyPr>
          <a:lstStyle>
            <a:lvl1pPr>
              <a:defRPr sz="1200"/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>
            <a:normAutofit/>
          </a:bodyPr>
          <a:lstStyle>
            <a:lvl1pPr>
              <a:defRPr sz="1200"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>
            <a:lvl1pPr>
              <a:defRPr sz="1200"/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1138792" y="3078832"/>
            <a:ext cx="6856892" cy="1089529"/>
          </a:xfrm>
        </p:spPr>
        <p:txBody>
          <a:bodyPr anchor="t" anchorCtr="0">
            <a:normAutofit/>
          </a:bodyPr>
          <a:lstStyle>
            <a:lvl1pPr algn="ctr">
              <a:defRPr sz="5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>
            <a:normAutofit/>
          </a:bodyPr>
          <a:lstStyle>
            <a:lvl1pPr>
              <a:defRPr sz="1200"/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>
            <a:normAutofit/>
          </a:bodyPr>
          <a:lstStyle>
            <a:lvl1pPr>
              <a:defRPr sz="1200"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>
            <a:lvl1pPr>
              <a:defRPr sz="1200"/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8" name="内容占位符 7"/>
          <p:cNvSpPr>
            <a:spLocks noGrp="1"/>
          </p:cNvSpPr>
          <p:nvPr>
            <p:ph sz="quarter" idx="13" hasCustomPrompt="1"/>
          </p:nvPr>
        </p:nvSpPr>
        <p:spPr>
          <a:xfrm>
            <a:off x="1138238" y="2221766"/>
            <a:ext cx="6867525" cy="830997"/>
          </a:xfrm>
        </p:spPr>
        <p:txBody>
          <a:bodyPr anchor="b" anchorCtr="0">
            <a:normAutofit/>
          </a:bodyPr>
          <a:lstStyle>
            <a:lvl1pPr marL="0" indent="0" algn="ctr">
              <a:buNone/>
              <a:defRPr sz="4000"/>
            </a:lvl1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>
            <a:normAutofit/>
          </a:bodyPr>
          <a:lstStyle>
            <a:lvl1pPr>
              <a:defRPr sz="1200"/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>
            <a:normAutofit/>
          </a:bodyPr>
          <a:lstStyle>
            <a:lvl1pPr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>
            <a:lvl1pPr>
              <a:defRPr sz="1200"/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2" y="1744961"/>
            <a:ext cx="3868340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2" y="2615609"/>
            <a:ext cx="3868340" cy="3574054"/>
          </a:xfrm>
        </p:spPr>
        <p:txBody>
          <a:bodyPr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744961"/>
            <a:ext cx="38873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615609"/>
            <a:ext cx="3887391" cy="3574054"/>
          </a:xfrm>
        </p:spPr>
        <p:txBody>
          <a:bodyPr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>
            <a:normAutofit/>
          </a:bodyPr>
          <a:lstStyle>
            <a:lvl1pPr>
              <a:defRPr sz="1200"/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>
            <a:normAutofit/>
          </a:bodyPr>
          <a:lstStyle>
            <a:lvl1pPr>
              <a:defRPr sz="1200"/>
            </a:lvl1pPr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>
            <a:lvl1pPr>
              <a:defRPr sz="1200"/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接连接符 5"/>
          <p:cNvCxnSpPr/>
          <p:nvPr>
            <p:custDataLst>
              <p:tags r:id="rId2"/>
            </p:custDataLst>
          </p:nvPr>
        </p:nvCxnSpPr>
        <p:spPr>
          <a:xfrm flipH="1">
            <a:off x="1871208" y="3048593"/>
            <a:ext cx="58169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>
            <p:custDataLst>
              <p:tags r:id="rId3"/>
            </p:custDataLst>
          </p:nvPr>
        </p:nvCxnSpPr>
        <p:spPr>
          <a:xfrm>
            <a:off x="1871208" y="3048593"/>
            <a:ext cx="1" cy="12169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>
            <p:custDataLst>
              <p:tags r:id="rId4"/>
            </p:custDataLst>
          </p:nvPr>
        </p:nvCxnSpPr>
        <p:spPr>
          <a:xfrm>
            <a:off x="1871208" y="4265528"/>
            <a:ext cx="5359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>
            <p:custDataLst>
              <p:tags r:id="rId5"/>
            </p:custDataLst>
          </p:nvPr>
        </p:nvCxnSpPr>
        <p:spPr>
          <a:xfrm flipH="1">
            <a:off x="6608308" y="3048593"/>
            <a:ext cx="6223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>
            <p:custDataLst>
              <p:tags r:id="rId6"/>
            </p:custDataLst>
          </p:nvPr>
        </p:nvCxnSpPr>
        <p:spPr>
          <a:xfrm>
            <a:off x="7230608" y="3048593"/>
            <a:ext cx="0" cy="12169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2492153" y="2251982"/>
            <a:ext cx="4072610" cy="1325563"/>
          </a:xfrm>
        </p:spPr>
        <p:txBody>
          <a:bodyPr anchor="b" anchorCtr="0">
            <a:normAutofit/>
          </a:bodyPr>
          <a:lstStyle>
            <a:lvl1pPr algn="ctr">
              <a:defRPr sz="6600"/>
            </a:lvl1pPr>
          </a:lstStyle>
          <a:p>
            <a:r>
              <a:rPr lang="zh-CN" altLang="en-US" dirty="0"/>
              <a:t>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>
            <a:normAutofit/>
          </a:bodyPr>
          <a:lstStyle>
            <a:lvl1pPr>
              <a:defRPr sz="1200"/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>
            <a:normAutofit/>
          </a:bodyPr>
          <a:lstStyle>
            <a:lvl1pPr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>
            <a:lvl1pPr>
              <a:defRPr sz="1200"/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12" name="内容占位符 11"/>
          <p:cNvSpPr>
            <a:spLocks noGrp="1"/>
          </p:cNvSpPr>
          <p:nvPr>
            <p:ph sz="quarter" idx="13" hasCustomPrompt="1"/>
          </p:nvPr>
        </p:nvSpPr>
        <p:spPr>
          <a:xfrm>
            <a:off x="3032491" y="3642633"/>
            <a:ext cx="3079019" cy="535531"/>
          </a:xfrm>
        </p:spPr>
        <p:txBody>
          <a:bodyPr>
            <a:normAutofit/>
          </a:bodyPr>
          <a:lstStyle>
            <a:lvl1pPr marL="0" indent="0" algn="dist">
              <a:buNone/>
              <a:defRPr/>
            </a:lvl1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>
            <a:normAutofit/>
          </a:bodyPr>
          <a:lstStyle>
            <a:lvl1pPr>
              <a:defRPr sz="1200"/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>
            <a:normAutofit/>
          </a:bodyPr>
          <a:lstStyle>
            <a:lvl1pPr>
              <a:defRPr sz="1200"/>
            </a:lvl1pPr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>
            <a:lvl1pPr>
              <a:defRPr sz="1200"/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29841" y="711200"/>
            <a:ext cx="3196800" cy="1600200"/>
          </a:xfrm>
        </p:spPr>
        <p:txBody>
          <a:bodyPr anchor="t" anchorCtr="0">
            <a:normAutofit/>
          </a:bodyPr>
          <a:lstStyle>
            <a:lvl1pPr>
              <a:defRPr sz="3200"/>
            </a:lvl1pPr>
          </a:lstStyle>
          <a:p>
            <a:r>
              <a:rPr lang="zh-CN" altLang="en-US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4014391" y="733425"/>
            <a:ext cx="4627800" cy="54036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/>
              <a:t>图片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311400"/>
            <a:ext cx="3196800" cy="381158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>
            <a:normAutofit/>
          </a:bodyPr>
          <a:lstStyle>
            <a:lvl1pPr>
              <a:defRPr sz="1200"/>
            </a:lvl1pPr>
          </a:lstStyle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>
            <a:normAutofit/>
          </a:bodyPr>
          <a:lstStyle>
            <a:lvl1pPr>
              <a:defRPr sz="1200"/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>
            <a:lvl1pPr>
              <a:defRPr sz="1200"/>
            </a:lvl1pPr>
          </a:lstStyle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368363" y="365125"/>
            <a:ext cx="1146987" cy="5811838"/>
          </a:xfrm>
        </p:spPr>
        <p:txBody>
          <a:bodyPr vert="eaVert">
            <a:normAutofit/>
          </a:bodyPr>
          <a:lstStyle>
            <a:lvl1pPr>
              <a:defRPr sz="27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6659969" cy="5811838"/>
          </a:xfrm>
        </p:spPr>
        <p:txBody>
          <a:bodyPr vert="eaVert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>
            <a:normAutofit/>
          </a:bodyPr>
          <a:lstStyle>
            <a:lvl1pPr>
              <a:defRPr sz="1200"/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>
            <a:normAutofit/>
          </a:bodyPr>
          <a:lstStyle>
            <a:lvl1pPr>
              <a:defRPr sz="1200"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>
            <a:lvl1pPr>
              <a:defRPr sz="1200"/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tags" Target="../tags/tag13.xml"/><Relationship Id="rId12" Type="http://schemas.openxmlformats.org/officeDocument/2006/relationships/tags" Target="../tags/tag12.xml"/><Relationship Id="rId11" Type="http://schemas.openxmlformats.org/officeDocument/2006/relationships/tags" Target="../tags/tag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1"/>
            </p:custDataLst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2"/>
            </p:custDataLst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lnSpc>
                <a:spcPct val="120000"/>
              </a:lnSpc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lnSpc>
                <a:spcPct val="120000"/>
              </a:lnSpc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lnSpc>
                <a:spcPct val="120000"/>
              </a:lnSpc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KSO_TEMPLATE" hidden="1"/>
          <p:cNvSpPr/>
          <p:nvPr>
            <p:custDataLst>
              <p:tags r:id="rId1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685800" rtl="0" eaLnBrk="1" latinLnBrk="0" hangingPunct="1">
        <a:lnSpc>
          <a:spcPct val="120000"/>
        </a:lnSpc>
        <a:spcBef>
          <a:spcPct val="0"/>
        </a:spcBef>
        <a:buNone/>
        <a:defRPr sz="36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20000"/>
        </a:lnSpc>
        <a:spcBef>
          <a:spcPts val="75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120000"/>
        </a:lnSpc>
        <a:spcBef>
          <a:spcPts val="375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12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12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12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14.xml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13.bin"/><Relationship Id="rId8" Type="http://schemas.openxmlformats.org/officeDocument/2006/relationships/image" Target="../media/image13.wmf"/><Relationship Id="rId7" Type="http://schemas.openxmlformats.org/officeDocument/2006/relationships/oleObject" Target="../embeddings/oleObject12.bin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1.wmf"/><Relationship Id="rId32" Type="http://schemas.openxmlformats.org/officeDocument/2006/relationships/vmlDrawing" Target="../drawings/vmlDrawing3.vml"/><Relationship Id="rId31" Type="http://schemas.openxmlformats.org/officeDocument/2006/relationships/slideLayout" Target="../slideLayouts/slideLayout7.xml"/><Relationship Id="rId30" Type="http://schemas.openxmlformats.org/officeDocument/2006/relationships/tags" Target="../tags/tag23.xml"/><Relationship Id="rId3" Type="http://schemas.openxmlformats.org/officeDocument/2006/relationships/oleObject" Target="../embeddings/oleObject10.bin"/><Relationship Id="rId29" Type="http://schemas.openxmlformats.org/officeDocument/2006/relationships/image" Target="../media/image21.wmf"/><Relationship Id="rId28" Type="http://schemas.openxmlformats.org/officeDocument/2006/relationships/oleObject" Target="../embeddings/oleObject25.bin"/><Relationship Id="rId27" Type="http://schemas.openxmlformats.org/officeDocument/2006/relationships/image" Target="../media/image20.wmf"/><Relationship Id="rId26" Type="http://schemas.openxmlformats.org/officeDocument/2006/relationships/oleObject" Target="../embeddings/oleObject24.bin"/><Relationship Id="rId25" Type="http://schemas.openxmlformats.org/officeDocument/2006/relationships/image" Target="../media/image19.wmf"/><Relationship Id="rId24" Type="http://schemas.openxmlformats.org/officeDocument/2006/relationships/oleObject" Target="../embeddings/oleObject23.bin"/><Relationship Id="rId23" Type="http://schemas.openxmlformats.org/officeDocument/2006/relationships/image" Target="../media/image18.wmf"/><Relationship Id="rId22" Type="http://schemas.openxmlformats.org/officeDocument/2006/relationships/oleObject" Target="../embeddings/oleObject22.bin"/><Relationship Id="rId21" Type="http://schemas.openxmlformats.org/officeDocument/2006/relationships/image" Target="../media/image17.wmf"/><Relationship Id="rId20" Type="http://schemas.openxmlformats.org/officeDocument/2006/relationships/oleObject" Target="../embeddings/oleObject21.bin"/><Relationship Id="rId2" Type="http://schemas.openxmlformats.org/officeDocument/2006/relationships/image" Target="../media/image10.wmf"/><Relationship Id="rId19" Type="http://schemas.openxmlformats.org/officeDocument/2006/relationships/image" Target="../media/image16.wmf"/><Relationship Id="rId18" Type="http://schemas.openxmlformats.org/officeDocument/2006/relationships/oleObject" Target="../embeddings/oleObject20.bin"/><Relationship Id="rId17" Type="http://schemas.openxmlformats.org/officeDocument/2006/relationships/oleObject" Target="../embeddings/oleObject19.bin"/><Relationship Id="rId16" Type="http://schemas.openxmlformats.org/officeDocument/2006/relationships/oleObject" Target="../embeddings/oleObject18.bin"/><Relationship Id="rId15" Type="http://schemas.openxmlformats.org/officeDocument/2006/relationships/oleObject" Target="../embeddings/oleObject17.bin"/><Relationship Id="rId14" Type="http://schemas.openxmlformats.org/officeDocument/2006/relationships/oleObject" Target="../embeddings/oleObject16.bin"/><Relationship Id="rId13" Type="http://schemas.openxmlformats.org/officeDocument/2006/relationships/oleObject" Target="../embeddings/oleObject15.bin"/><Relationship Id="rId12" Type="http://schemas.openxmlformats.org/officeDocument/2006/relationships/image" Target="../media/image15.wmf"/><Relationship Id="rId11" Type="http://schemas.openxmlformats.org/officeDocument/2006/relationships/oleObject" Target="../embeddings/oleObject14.bin"/><Relationship Id="rId10" Type="http://schemas.openxmlformats.org/officeDocument/2006/relationships/image" Target="../media/image14.wmf"/><Relationship Id="rId1" Type="http://schemas.openxmlformats.org/officeDocument/2006/relationships/oleObject" Target="../embeddings/oleObject9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24.xml"/><Relationship Id="rId1" Type="http://schemas.openxmlformats.org/officeDocument/2006/relationships/image" Target="../media/image22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25.xml"/><Relationship Id="rId1" Type="http://schemas.openxmlformats.org/officeDocument/2006/relationships/image" Target="../media/image23.e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5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0.xml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vmlDrawing" Target="../drawings/vmlDrawing1.vml"/><Relationship Id="rId8" Type="http://schemas.openxmlformats.org/officeDocument/2006/relationships/slideLayout" Target="../slideLayouts/slideLayout7.xml"/><Relationship Id="rId7" Type="http://schemas.openxmlformats.org/officeDocument/2006/relationships/tags" Target="../tags/tag21.x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wmf"/><Relationship Id="rId3" Type="http://schemas.openxmlformats.org/officeDocument/2006/relationships/oleObject" Target="../embeddings/oleObject2.bin"/><Relationship Id="rId2" Type="http://schemas.openxmlformats.org/officeDocument/2006/relationships/image" Target="../media/image2.wmf"/><Relationship Id="rId1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8.bin"/><Relationship Id="rId8" Type="http://schemas.openxmlformats.org/officeDocument/2006/relationships/image" Target="../media/image8.png"/><Relationship Id="rId7" Type="http://schemas.openxmlformats.org/officeDocument/2006/relationships/oleObject" Target="../embeddings/oleObject7.bin"/><Relationship Id="rId6" Type="http://schemas.openxmlformats.org/officeDocument/2006/relationships/image" Target="../media/image7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6.wmf"/><Relationship Id="rId3" Type="http://schemas.openxmlformats.org/officeDocument/2006/relationships/oleObject" Target="../embeddings/oleObject5.bin"/><Relationship Id="rId2" Type="http://schemas.openxmlformats.org/officeDocument/2006/relationships/image" Target="../media/image5.wmf"/><Relationship Id="rId13" Type="http://schemas.openxmlformats.org/officeDocument/2006/relationships/vmlDrawing" Target="../drawings/vmlDrawing2.vml"/><Relationship Id="rId12" Type="http://schemas.openxmlformats.org/officeDocument/2006/relationships/slideLayout" Target="../slideLayouts/slideLayout7.xml"/><Relationship Id="rId11" Type="http://schemas.openxmlformats.org/officeDocument/2006/relationships/tags" Target="../tags/tag22.xml"/><Relationship Id="rId10" Type="http://schemas.openxmlformats.org/officeDocument/2006/relationships/image" Target="../media/image9.wmf"/><Relationship Id="rId1" Type="http://schemas.openxmlformats.org/officeDocument/2006/relationships/oleObject" Target="../embeddings/oleObject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7" name="Rectangle 2"/>
          <p:cNvSpPr>
            <a:spLocks noGrp="1"/>
          </p:cNvSpPr>
          <p:nvPr>
            <p:ph type="title"/>
          </p:nvPr>
        </p:nvSpPr>
        <p:spPr>
          <a:xfrm>
            <a:off x="2503676" y="2861073"/>
            <a:ext cx="4136159" cy="757130"/>
          </a:xfrm>
        </p:spPr>
        <p:txBody>
          <a:bodyPr wrap="square" anchor="ctr">
            <a:normAutofit fontScale="90000"/>
          </a:bodyPr>
          <a:lstStyle>
            <a:lvl1pPr lvl="0">
              <a:defRPr/>
            </a:lvl1pPr>
          </a:lstStyle>
          <a:p>
            <a:pPr lvl="0" indent="0" eaLnBrk="1" hangingPunct="1"/>
            <a:r>
              <a:rPr lang="en-US" altLang="zh-CN" sz="3400" b="1" dirty="0">
                <a:solidFill>
                  <a:srgbClr val="0033CC"/>
                </a:solidFill>
                <a:ea typeface="黑体" panose="02010609060101010101" pitchFamily="2" charset="-122"/>
              </a:rPr>
              <a:t>2.2.1</a:t>
            </a:r>
            <a:r>
              <a:rPr lang="zh-CN" altLang="zh-CN" sz="3400" b="1" dirty="0">
                <a:solidFill>
                  <a:srgbClr val="0033CC"/>
                </a:solidFill>
                <a:ea typeface="黑体" panose="02010609060101010101" pitchFamily="2" charset="-122"/>
              </a:rPr>
              <a:t>椭圆的标准方程</a:t>
            </a:r>
            <a:endParaRPr lang="zh-CN" altLang="zh-CN" sz="3400" b="1" dirty="0">
              <a:solidFill>
                <a:srgbClr val="0033CC"/>
              </a:solidFill>
              <a:ea typeface="黑体" panose="02010609060101010101" pitchFamily="2" charset="-122"/>
            </a:endParaRPr>
          </a:p>
        </p:txBody>
      </p:sp>
      <p:sp>
        <p:nvSpPr>
          <p:cNvPr id="3" name="椭圆 2"/>
          <p:cNvSpPr/>
          <p:nvPr/>
        </p:nvSpPr>
        <p:spPr>
          <a:xfrm>
            <a:off x="2359343" y="2446338"/>
            <a:ext cx="4414838" cy="1585913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trike="noStrike" noProof="1"/>
          </a:p>
        </p:txBody>
      </p:sp>
      <p:sp>
        <p:nvSpPr>
          <p:cNvPr id="4" name="文本框 3"/>
          <p:cNvSpPr txBox="1"/>
          <p:nvPr/>
        </p:nvSpPr>
        <p:spPr>
          <a:xfrm>
            <a:off x="903605" y="620395"/>
            <a:ext cx="369125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zh-CN" sz="2400" b="1"/>
              <a:t>南京市秦淮中学</a:t>
            </a:r>
            <a:endParaRPr lang="zh-CN" altLang="zh-CN" sz="2400" b="1"/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1158401" name="组合 1158400"/>
          <p:cNvGrpSpPr/>
          <p:nvPr/>
        </p:nvGrpSpPr>
        <p:grpSpPr>
          <a:xfrm>
            <a:off x="316230" y="927735"/>
            <a:ext cx="8296275" cy="5173345"/>
            <a:chOff x="238" y="320"/>
            <a:chExt cx="5226" cy="3571"/>
          </a:xfrm>
        </p:grpSpPr>
        <p:sp>
          <p:nvSpPr>
            <p:cNvPr id="1158229" name="矩形 1158228"/>
            <p:cNvSpPr/>
            <p:nvPr/>
          </p:nvSpPr>
          <p:spPr>
            <a:xfrm>
              <a:off x="1144" y="3371"/>
              <a:ext cx="4320" cy="520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ctr"/>
            <a:lstStyle>
              <a:lvl1pPr marL="342900" lvl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60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669925" lvl="1" indent="-32512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2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022350" lvl="2" indent="-35052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0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339850" lvl="3" indent="-315595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18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1681480" lvl="4" indent="-339725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8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</a:lstStyle>
            <a:p>
              <a:pPr marL="0" lvl="0" indent="0" algn="ctr">
                <a:buNone/>
              </a:pPr>
              <a:endParaRPr sz="2400" b="1" dirty="0">
                <a:effectLst>
                  <a:outerShdw blurRad="38100" dist="38100" dir="2700000">
                    <a:srgbClr val="C0C0C0"/>
                  </a:outerShdw>
                </a:effectLst>
                <a:ea typeface="幼圆" panose="02010509060101010101" pitchFamily="49" charset="-122"/>
              </a:endParaRPr>
            </a:p>
          </p:txBody>
        </p:sp>
        <p:sp>
          <p:nvSpPr>
            <p:cNvPr id="1158226" name="矩形 1158225"/>
            <p:cNvSpPr/>
            <p:nvPr/>
          </p:nvSpPr>
          <p:spPr>
            <a:xfrm>
              <a:off x="1144" y="3078"/>
              <a:ext cx="4320" cy="293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ctr"/>
            <a:lstStyle>
              <a:lvl1pPr marL="342900" lvl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60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669925" lvl="1" indent="-32512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2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022350" lvl="2" indent="-35052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0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339850" lvl="3" indent="-315595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18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1681480" lvl="4" indent="-339725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8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</a:lstStyle>
            <a:p>
              <a:pPr marL="0" lvl="0" indent="0" algn="ctr">
                <a:buNone/>
              </a:pPr>
              <a:endParaRPr sz="2400" b="1" dirty="0">
                <a:effectLst>
                  <a:outerShdw blurRad="38100" dist="38100" dir="2700000">
                    <a:srgbClr val="C0C0C0"/>
                  </a:outerShdw>
                </a:effectLst>
                <a:ea typeface="幼圆" panose="02010509060101010101" pitchFamily="49" charset="-122"/>
              </a:endParaRPr>
            </a:p>
          </p:txBody>
        </p:sp>
        <p:sp>
          <p:nvSpPr>
            <p:cNvPr id="1158225" name="矩形 1158224"/>
            <p:cNvSpPr/>
            <p:nvPr/>
          </p:nvSpPr>
          <p:spPr>
            <a:xfrm>
              <a:off x="238" y="3078"/>
              <a:ext cx="906" cy="813"/>
            </a:xfrm>
            <a:prstGeom prst="rect">
              <a:avLst/>
            </a:prstGeom>
            <a:solidFill>
              <a:srgbClr val="0066CC">
                <a:alpha val="50000"/>
              </a:srgbClr>
            </a:solidFill>
            <a:ln w="9525">
              <a:noFill/>
            </a:ln>
          </p:spPr>
          <p:txBody>
            <a:bodyPr anchor="ctr"/>
            <a:lstStyle>
              <a:lvl1pPr marL="342900" lvl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60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669925" lvl="1" indent="-32512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2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022350" lvl="2" indent="-35052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0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339850" lvl="3" indent="-315595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18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1681480" lvl="4" indent="-339725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8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</a:lstStyle>
            <a:p>
              <a:pPr marL="0" lvl="0" indent="0" algn="dist">
                <a:buNone/>
              </a:pPr>
              <a:r>
                <a:rPr lang="zh-CN" altLang="en-US" sz="2400" b="1" dirty="0">
                  <a:effectLst>
                    <a:outerShdw blurRad="38100" dist="38100" dir="2700000">
                      <a:srgbClr val="FFFFFF"/>
                    </a:outerShdw>
                  </a:effectLst>
                  <a:ea typeface="幼圆" panose="02010509060101010101" pitchFamily="49" charset="-122"/>
                </a:rPr>
                <a:t>说明</a:t>
              </a:r>
              <a:endParaRPr lang="zh-CN" altLang="en-US" sz="2400" b="1" dirty="0">
                <a:effectLst>
                  <a:outerShdw blurRad="38100" dist="38100" dir="2700000">
                    <a:srgbClr val="FFFFFF"/>
                  </a:outerShdw>
                </a:effectLst>
                <a:ea typeface="幼圆" panose="02010509060101010101" pitchFamily="49" charset="-122"/>
              </a:endParaRPr>
            </a:p>
          </p:txBody>
        </p:sp>
        <p:sp>
          <p:nvSpPr>
            <p:cNvPr id="1158224" name="矩形 1158223"/>
            <p:cNvSpPr/>
            <p:nvPr/>
          </p:nvSpPr>
          <p:spPr>
            <a:xfrm>
              <a:off x="3372" y="2599"/>
              <a:ext cx="2092" cy="47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ctr"/>
            <a:lstStyle>
              <a:lvl1pPr marL="342900" lvl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60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669925" lvl="1" indent="-32512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2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022350" lvl="2" indent="-35052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0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339850" lvl="3" indent="-315595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18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1681480" lvl="4" indent="-339725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8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</a:lstStyle>
            <a:p>
              <a:pPr marL="0" lvl="0" indent="0" algn="ctr">
                <a:buNone/>
              </a:pPr>
              <a:endParaRPr sz="2400" b="1" dirty="0">
                <a:effectLst>
                  <a:outerShdw blurRad="38100" dist="38100" dir="2700000">
                    <a:srgbClr val="C0C0C0"/>
                  </a:outerShdw>
                </a:effectLst>
                <a:ea typeface="幼圆" panose="02010509060101010101" pitchFamily="49" charset="-122"/>
              </a:endParaRPr>
            </a:p>
          </p:txBody>
        </p:sp>
        <p:sp>
          <p:nvSpPr>
            <p:cNvPr id="1158223" name="矩形 1158222"/>
            <p:cNvSpPr/>
            <p:nvPr/>
          </p:nvSpPr>
          <p:spPr>
            <a:xfrm>
              <a:off x="1144" y="2599"/>
              <a:ext cx="2228" cy="47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ctr"/>
            <a:lstStyle>
              <a:lvl1pPr marL="342900" lvl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60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669925" lvl="1" indent="-32512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2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022350" lvl="2" indent="-35052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0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339850" lvl="3" indent="-315595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18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1681480" lvl="4" indent="-339725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8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</a:lstStyle>
            <a:p>
              <a:pPr marL="0" lvl="0" indent="0" algn="ctr">
                <a:buNone/>
              </a:pPr>
              <a:endParaRPr sz="2400" b="1" dirty="0">
                <a:effectLst>
                  <a:outerShdw blurRad="38100" dist="38100" dir="2700000">
                    <a:srgbClr val="C0C0C0"/>
                  </a:outerShdw>
                </a:effectLst>
                <a:ea typeface="幼圆" panose="02010509060101010101" pitchFamily="49" charset="-122"/>
              </a:endParaRPr>
            </a:p>
          </p:txBody>
        </p:sp>
        <p:sp>
          <p:nvSpPr>
            <p:cNvPr id="1158222" name="矩形 1158221"/>
            <p:cNvSpPr/>
            <p:nvPr/>
          </p:nvSpPr>
          <p:spPr>
            <a:xfrm>
              <a:off x="238" y="2599"/>
              <a:ext cx="906" cy="479"/>
            </a:xfrm>
            <a:prstGeom prst="rect">
              <a:avLst/>
            </a:prstGeom>
            <a:solidFill>
              <a:srgbClr val="0066CC">
                <a:alpha val="50000"/>
              </a:srgbClr>
            </a:solidFill>
            <a:ln w="9525">
              <a:noFill/>
            </a:ln>
          </p:spPr>
          <p:txBody>
            <a:bodyPr anchor="ctr"/>
            <a:lstStyle>
              <a:lvl1pPr marL="342900" lvl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60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669925" lvl="1" indent="-32512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2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022350" lvl="2" indent="-35052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0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339850" lvl="3" indent="-315595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18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1681480" lvl="4" indent="-339725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8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</a:lstStyle>
            <a:p>
              <a:pPr marL="0" lvl="0" indent="0" algn="ctr">
                <a:buNone/>
              </a:pPr>
              <a:r>
                <a:rPr lang="zh-CN" altLang="en-US" sz="2400" b="1" dirty="0">
                  <a:effectLst>
                    <a:outerShdw blurRad="38100" dist="38100" dir="2700000">
                      <a:srgbClr val="FFFFFF"/>
                    </a:outerShdw>
                  </a:effectLst>
                  <a:ea typeface="幼圆" panose="02010509060101010101" pitchFamily="49" charset="-122"/>
                </a:rPr>
                <a:t>标准方程</a:t>
              </a:r>
              <a:endParaRPr lang="zh-CN" altLang="en-US" sz="2400" b="1" dirty="0">
                <a:effectLst>
                  <a:outerShdw blurRad="38100" dist="38100" dir="2700000">
                    <a:srgbClr val="FFFFFF"/>
                  </a:outerShdw>
                </a:effectLst>
                <a:ea typeface="幼圆" panose="02010509060101010101" pitchFamily="49" charset="-122"/>
              </a:endParaRPr>
            </a:p>
          </p:txBody>
        </p:sp>
        <p:sp>
          <p:nvSpPr>
            <p:cNvPr id="1158221" name="矩形 1158220"/>
            <p:cNvSpPr/>
            <p:nvPr/>
          </p:nvSpPr>
          <p:spPr>
            <a:xfrm>
              <a:off x="3372" y="2267"/>
              <a:ext cx="2092" cy="332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ctr"/>
            <a:lstStyle>
              <a:lvl1pPr marL="342900" lvl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60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669925" lvl="1" indent="-32512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2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022350" lvl="2" indent="-35052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0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339850" lvl="3" indent="-315595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18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1681480" lvl="4" indent="-339725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8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</a:lstStyle>
            <a:p>
              <a:pPr marL="0" lvl="0" indent="0" algn="ctr">
                <a:buNone/>
              </a:pPr>
              <a:endParaRPr sz="2400" b="1" dirty="0">
                <a:effectLst>
                  <a:outerShdw blurRad="38100" dist="38100" dir="2700000">
                    <a:srgbClr val="C0C0C0"/>
                  </a:outerShdw>
                </a:effectLst>
                <a:ea typeface="幼圆" panose="02010509060101010101" pitchFamily="49" charset="-122"/>
              </a:endParaRPr>
            </a:p>
          </p:txBody>
        </p:sp>
        <p:sp>
          <p:nvSpPr>
            <p:cNvPr id="1158220" name="矩形 1158219"/>
            <p:cNvSpPr/>
            <p:nvPr/>
          </p:nvSpPr>
          <p:spPr>
            <a:xfrm>
              <a:off x="1144" y="2267"/>
              <a:ext cx="2228" cy="332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ctr"/>
            <a:lstStyle>
              <a:lvl1pPr marL="342900" lvl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60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669925" lvl="1" indent="-32512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2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022350" lvl="2" indent="-35052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0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339850" lvl="3" indent="-315595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18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1681480" lvl="4" indent="-339725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8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</a:lstStyle>
            <a:p>
              <a:pPr marL="0" lvl="0" indent="0" algn="ctr">
                <a:buNone/>
              </a:pPr>
              <a:endParaRPr sz="2400" b="1" dirty="0">
                <a:effectLst>
                  <a:outerShdw blurRad="38100" dist="38100" dir="2700000">
                    <a:srgbClr val="C0C0C0"/>
                  </a:outerShdw>
                </a:effectLst>
                <a:ea typeface="幼圆" panose="02010509060101010101" pitchFamily="49" charset="-122"/>
              </a:endParaRPr>
            </a:p>
          </p:txBody>
        </p:sp>
        <p:sp>
          <p:nvSpPr>
            <p:cNvPr id="1158219" name="矩形 1158218"/>
            <p:cNvSpPr/>
            <p:nvPr/>
          </p:nvSpPr>
          <p:spPr>
            <a:xfrm>
              <a:off x="238" y="2267"/>
              <a:ext cx="906" cy="332"/>
            </a:xfrm>
            <a:prstGeom prst="rect">
              <a:avLst/>
            </a:prstGeom>
            <a:solidFill>
              <a:srgbClr val="0066CC">
                <a:alpha val="50000"/>
              </a:srgbClr>
            </a:solidFill>
            <a:ln w="9525">
              <a:noFill/>
            </a:ln>
          </p:spPr>
          <p:txBody>
            <a:bodyPr anchor="ctr"/>
            <a:lstStyle>
              <a:lvl1pPr marL="342900" lvl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60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669925" lvl="1" indent="-32512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2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022350" lvl="2" indent="-35052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0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339850" lvl="3" indent="-315595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18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1681480" lvl="4" indent="-339725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8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</a:lstStyle>
            <a:p>
              <a:pPr marL="0" lvl="0" indent="0" algn="ctr">
                <a:buNone/>
              </a:pPr>
              <a:r>
                <a:rPr lang="zh-CN" altLang="en-US" sz="2400" b="1" dirty="0">
                  <a:effectLst>
                    <a:outerShdw blurRad="38100" dist="38100" dir="2700000">
                      <a:srgbClr val="FFFFFF"/>
                    </a:outerShdw>
                  </a:effectLst>
                  <a:ea typeface="幼圆" panose="02010509060101010101" pitchFamily="49" charset="-122"/>
                </a:rPr>
                <a:t>焦点坐标</a:t>
              </a:r>
              <a:endParaRPr lang="zh-CN" altLang="en-US" sz="2400" b="1" dirty="0">
                <a:effectLst>
                  <a:outerShdw blurRad="38100" dist="38100" dir="2700000">
                    <a:srgbClr val="FFFFFF"/>
                  </a:outerShdw>
                </a:effectLst>
                <a:ea typeface="幼圆" panose="02010509060101010101" pitchFamily="49" charset="-122"/>
              </a:endParaRPr>
            </a:p>
          </p:txBody>
        </p:sp>
        <p:sp>
          <p:nvSpPr>
            <p:cNvPr id="1158218" name="矩形 1158217"/>
            <p:cNvSpPr/>
            <p:nvPr/>
          </p:nvSpPr>
          <p:spPr>
            <a:xfrm>
              <a:off x="3372" y="641"/>
              <a:ext cx="2092" cy="1626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ctr"/>
            <a:lstStyle>
              <a:lvl1pPr marL="342900" lvl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60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669925" lvl="1" indent="-32512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2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022350" lvl="2" indent="-35052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0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339850" lvl="3" indent="-315595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18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1681480" lvl="4" indent="-339725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8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</a:lstStyle>
            <a:p>
              <a:pPr marL="0" lvl="0" indent="0" algn="ctr">
                <a:buNone/>
              </a:pPr>
              <a:endParaRPr sz="2400" b="1" dirty="0">
                <a:effectLst>
                  <a:outerShdw blurRad="38100" dist="38100" dir="2700000">
                    <a:srgbClr val="C0C0C0"/>
                  </a:outerShdw>
                </a:effectLst>
                <a:ea typeface="幼圆" panose="02010509060101010101" pitchFamily="49" charset="-122"/>
              </a:endParaRPr>
            </a:p>
          </p:txBody>
        </p:sp>
        <p:sp>
          <p:nvSpPr>
            <p:cNvPr id="1158217" name="矩形 1158216"/>
            <p:cNvSpPr/>
            <p:nvPr/>
          </p:nvSpPr>
          <p:spPr>
            <a:xfrm>
              <a:off x="1144" y="641"/>
              <a:ext cx="2228" cy="1626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ctr"/>
            <a:lstStyle>
              <a:lvl1pPr marL="342900" lvl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60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669925" lvl="1" indent="-32512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2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022350" lvl="2" indent="-35052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0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339850" lvl="3" indent="-315595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18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1681480" lvl="4" indent="-339725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8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</a:lstStyle>
            <a:p>
              <a:pPr marL="0" lvl="0" indent="0" algn="ctr">
                <a:buNone/>
              </a:pPr>
              <a:endParaRPr sz="2400" b="1" dirty="0">
                <a:effectLst>
                  <a:outerShdw blurRad="38100" dist="38100" dir="2700000">
                    <a:srgbClr val="C0C0C0"/>
                  </a:outerShdw>
                </a:effectLst>
                <a:ea typeface="幼圆" panose="02010509060101010101" pitchFamily="49" charset="-122"/>
              </a:endParaRPr>
            </a:p>
          </p:txBody>
        </p:sp>
        <p:sp>
          <p:nvSpPr>
            <p:cNvPr id="1158216" name="矩形 1158215"/>
            <p:cNvSpPr/>
            <p:nvPr/>
          </p:nvSpPr>
          <p:spPr>
            <a:xfrm>
              <a:off x="238" y="641"/>
              <a:ext cx="906" cy="1626"/>
            </a:xfrm>
            <a:prstGeom prst="rect">
              <a:avLst/>
            </a:prstGeom>
            <a:solidFill>
              <a:srgbClr val="0066CC">
                <a:alpha val="50000"/>
              </a:srgbClr>
            </a:solidFill>
            <a:ln w="9525">
              <a:noFill/>
            </a:ln>
          </p:spPr>
          <p:txBody>
            <a:bodyPr anchor="ctr"/>
            <a:lstStyle>
              <a:lvl1pPr marL="342900" lvl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60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669925" lvl="1" indent="-32512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2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022350" lvl="2" indent="-35052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0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339850" lvl="3" indent="-315595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18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1681480" lvl="4" indent="-339725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8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</a:lstStyle>
            <a:p>
              <a:pPr marL="0" lvl="0" indent="0" algn="dist">
                <a:buNone/>
              </a:pPr>
              <a:r>
                <a:rPr lang="zh-CN" altLang="en-US" sz="2400" b="1" dirty="0">
                  <a:effectLst>
                    <a:outerShdw blurRad="38100" dist="38100" dir="2700000">
                      <a:srgbClr val="FFFFFF"/>
                    </a:outerShdw>
                  </a:effectLst>
                  <a:ea typeface="幼圆" panose="02010509060101010101" pitchFamily="49" charset="-122"/>
                </a:rPr>
                <a:t>图象</a:t>
              </a:r>
              <a:endParaRPr lang="zh-CN" altLang="en-US" sz="2400" b="1" dirty="0">
                <a:effectLst>
                  <a:outerShdw blurRad="38100" dist="38100" dir="2700000">
                    <a:srgbClr val="FFFFFF"/>
                  </a:outerShdw>
                </a:effectLst>
                <a:ea typeface="幼圆" panose="02010509060101010101" pitchFamily="49" charset="-122"/>
              </a:endParaRPr>
            </a:p>
          </p:txBody>
        </p:sp>
        <p:sp>
          <p:nvSpPr>
            <p:cNvPr id="1158215" name="矩形 1158214"/>
            <p:cNvSpPr/>
            <p:nvPr/>
          </p:nvSpPr>
          <p:spPr>
            <a:xfrm>
              <a:off x="3372" y="320"/>
              <a:ext cx="2092" cy="321"/>
            </a:xfrm>
            <a:prstGeom prst="rect">
              <a:avLst/>
            </a:prstGeom>
            <a:solidFill>
              <a:srgbClr val="0066CC">
                <a:alpha val="50000"/>
              </a:srgbClr>
            </a:solidFill>
            <a:ln w="9525">
              <a:noFill/>
            </a:ln>
          </p:spPr>
          <p:txBody>
            <a:bodyPr anchor="ctr"/>
            <a:lstStyle>
              <a:lvl1pPr marL="342900" lvl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60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669925" lvl="1" indent="-32512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2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022350" lvl="2" indent="-35052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0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339850" lvl="3" indent="-315595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18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1681480" lvl="4" indent="-339725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8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</a:lstStyle>
            <a:p>
              <a:pPr marL="0" lvl="0" indent="0" algn="ctr">
                <a:buNone/>
              </a:pPr>
              <a:r>
                <a:rPr lang="zh-CN" altLang="en-US" sz="2400" b="1" dirty="0">
                  <a:effectLst>
                    <a:outerShdw blurRad="38100" dist="38100" dir="2700000">
                      <a:srgbClr val="FFFFFF"/>
                    </a:outerShdw>
                  </a:effectLst>
                  <a:ea typeface="幼圆" panose="02010509060101010101" pitchFamily="49" charset="-122"/>
                </a:rPr>
                <a:t>焦点在</a:t>
              </a:r>
              <a:r>
                <a:rPr lang="en-US" altLang="zh-CN" sz="2400" b="1" i="1">
                  <a:effectLst>
                    <a:outerShdw blurRad="38100" dist="38100" dir="2700000">
                      <a:srgbClr val="FFFFFF"/>
                    </a:outerShdw>
                  </a:effectLst>
                  <a:latin typeface="Times New Roman" panose="02020603050405020304" pitchFamily="2" charset="0"/>
                  <a:ea typeface="幼圆" panose="02010509060101010101" pitchFamily="49" charset="-122"/>
                </a:rPr>
                <a:t>y</a:t>
              </a:r>
              <a:r>
                <a:rPr lang="zh-CN" altLang="en-US" sz="2400" b="1" dirty="0">
                  <a:effectLst>
                    <a:outerShdw blurRad="38100" dist="38100" dir="2700000">
                      <a:srgbClr val="FFFFFF"/>
                    </a:outerShdw>
                  </a:effectLst>
                  <a:ea typeface="幼圆" panose="02010509060101010101" pitchFamily="49" charset="-122"/>
                </a:rPr>
                <a:t>轴上</a:t>
              </a:r>
              <a:endParaRPr lang="zh-CN" altLang="en-US" sz="2400" b="1" dirty="0">
                <a:effectLst>
                  <a:outerShdw blurRad="38100" dist="38100" dir="2700000">
                    <a:srgbClr val="FFFFFF"/>
                  </a:outerShdw>
                </a:effectLst>
                <a:ea typeface="幼圆" panose="02010509060101010101" pitchFamily="49" charset="-122"/>
              </a:endParaRPr>
            </a:p>
          </p:txBody>
        </p:sp>
        <p:sp>
          <p:nvSpPr>
            <p:cNvPr id="1158214" name="矩形 1158213"/>
            <p:cNvSpPr/>
            <p:nvPr/>
          </p:nvSpPr>
          <p:spPr>
            <a:xfrm>
              <a:off x="1144" y="320"/>
              <a:ext cx="2228" cy="321"/>
            </a:xfrm>
            <a:prstGeom prst="rect">
              <a:avLst/>
            </a:prstGeom>
            <a:solidFill>
              <a:srgbClr val="0066CC">
                <a:alpha val="50000"/>
              </a:srgbClr>
            </a:solidFill>
            <a:ln w="9525">
              <a:noFill/>
            </a:ln>
          </p:spPr>
          <p:txBody>
            <a:bodyPr anchor="ctr"/>
            <a:lstStyle>
              <a:lvl1pPr marL="342900" lvl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60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669925" lvl="1" indent="-32512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2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022350" lvl="2" indent="-35052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0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339850" lvl="3" indent="-315595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18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1681480" lvl="4" indent="-339725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8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</a:lstStyle>
            <a:p>
              <a:pPr marL="0" lvl="0" indent="0" algn="ctr">
                <a:buNone/>
              </a:pPr>
              <a:r>
                <a:rPr lang="zh-CN" altLang="en-US" sz="2400" b="1" dirty="0">
                  <a:effectLst>
                    <a:outerShdw blurRad="38100" dist="38100" dir="2700000">
                      <a:srgbClr val="FFFFFF"/>
                    </a:outerShdw>
                  </a:effectLst>
                  <a:ea typeface="幼圆" panose="02010509060101010101" pitchFamily="49" charset="-122"/>
                </a:rPr>
                <a:t>焦点在</a:t>
              </a:r>
              <a:r>
                <a:rPr lang="en-US" altLang="zh-CN" sz="2400" b="1" i="1">
                  <a:effectLst>
                    <a:outerShdw blurRad="38100" dist="38100" dir="2700000">
                      <a:srgbClr val="FFFFFF"/>
                    </a:outerShdw>
                  </a:effectLst>
                  <a:latin typeface="Times New Roman" panose="02020603050405020304" pitchFamily="2" charset="0"/>
                  <a:ea typeface="幼圆" panose="02010509060101010101" pitchFamily="49" charset="-122"/>
                </a:rPr>
                <a:t>x</a:t>
              </a:r>
              <a:r>
                <a:rPr lang="zh-CN" altLang="en-US" sz="2400" b="1" dirty="0">
                  <a:effectLst>
                    <a:outerShdw blurRad="38100" dist="38100" dir="2700000">
                      <a:srgbClr val="FFFFFF"/>
                    </a:outerShdw>
                  </a:effectLst>
                  <a:ea typeface="幼圆" panose="02010509060101010101" pitchFamily="49" charset="-122"/>
                </a:rPr>
                <a:t>轴上</a:t>
              </a:r>
              <a:endParaRPr lang="zh-CN" altLang="en-US" sz="2400" b="1" dirty="0">
                <a:effectLst>
                  <a:outerShdw blurRad="38100" dist="38100" dir="2700000">
                    <a:srgbClr val="FFFFFF"/>
                  </a:outerShdw>
                </a:effectLst>
                <a:ea typeface="幼圆" panose="02010509060101010101" pitchFamily="49" charset="-122"/>
              </a:endParaRPr>
            </a:p>
          </p:txBody>
        </p:sp>
        <p:sp>
          <p:nvSpPr>
            <p:cNvPr id="1158213" name="矩形 1158212"/>
            <p:cNvSpPr/>
            <p:nvPr/>
          </p:nvSpPr>
          <p:spPr>
            <a:xfrm>
              <a:off x="238" y="320"/>
              <a:ext cx="906" cy="321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ctr"/>
            <a:lstStyle>
              <a:lvl1pPr marL="342900" lvl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60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669925" lvl="1" indent="-32512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2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022350" lvl="2" indent="-35052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0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339850" lvl="3" indent="-315595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18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1681480" lvl="4" indent="-339725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8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</a:lstStyle>
            <a:p>
              <a:pPr marL="0" lvl="0" indent="0" algn="ctr">
                <a:buNone/>
              </a:pPr>
              <a:endParaRPr sz="2400" b="1" dirty="0">
                <a:effectLst>
                  <a:outerShdw blurRad="38100" dist="38100" dir="2700000">
                    <a:srgbClr val="C0C0C0"/>
                  </a:outerShdw>
                </a:effectLst>
                <a:ea typeface="幼圆" panose="02010509060101010101" pitchFamily="49" charset="-122"/>
              </a:endParaRPr>
            </a:p>
          </p:txBody>
        </p:sp>
        <p:sp>
          <p:nvSpPr>
            <p:cNvPr id="1158231" name="直接连接符 1158230"/>
            <p:cNvSpPr/>
            <p:nvPr/>
          </p:nvSpPr>
          <p:spPr>
            <a:xfrm>
              <a:off x="238" y="320"/>
              <a:ext cx="5226" cy="0"/>
            </a:xfrm>
            <a:prstGeom prst="line">
              <a:avLst/>
            </a:prstGeom>
            <a:ln w="12700" cap="sq" cmpd="sng">
              <a:solidFill>
                <a:schemeClr val="tx1"/>
              </a:solidFill>
              <a:prstDash val="solid"/>
              <a:headEnd type="none" w="med" len="med"/>
              <a:tailEnd type="none" w="sm" len="lg"/>
            </a:ln>
          </p:spPr>
        </p:sp>
        <p:sp>
          <p:nvSpPr>
            <p:cNvPr id="1158232" name="直接连接符 1158231"/>
            <p:cNvSpPr/>
            <p:nvPr/>
          </p:nvSpPr>
          <p:spPr>
            <a:xfrm>
              <a:off x="238" y="641"/>
              <a:ext cx="5226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sm" len="lg"/>
            </a:ln>
          </p:spPr>
        </p:sp>
        <p:sp>
          <p:nvSpPr>
            <p:cNvPr id="1158233" name="直接连接符 1158232"/>
            <p:cNvSpPr/>
            <p:nvPr/>
          </p:nvSpPr>
          <p:spPr>
            <a:xfrm>
              <a:off x="238" y="2267"/>
              <a:ext cx="5226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sm" len="lg"/>
            </a:ln>
          </p:spPr>
        </p:sp>
        <p:sp>
          <p:nvSpPr>
            <p:cNvPr id="1158234" name="直接连接符 1158233"/>
            <p:cNvSpPr/>
            <p:nvPr/>
          </p:nvSpPr>
          <p:spPr>
            <a:xfrm>
              <a:off x="238" y="2599"/>
              <a:ext cx="5226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sm" len="lg"/>
            </a:ln>
          </p:spPr>
        </p:sp>
        <p:sp>
          <p:nvSpPr>
            <p:cNvPr id="1158235" name="直接连接符 1158234"/>
            <p:cNvSpPr/>
            <p:nvPr/>
          </p:nvSpPr>
          <p:spPr>
            <a:xfrm>
              <a:off x="238" y="3078"/>
              <a:ext cx="5226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sm" len="lg"/>
            </a:ln>
          </p:spPr>
        </p:sp>
        <p:sp>
          <p:nvSpPr>
            <p:cNvPr id="1158237" name="直接连接符 1158236"/>
            <p:cNvSpPr/>
            <p:nvPr/>
          </p:nvSpPr>
          <p:spPr>
            <a:xfrm>
              <a:off x="238" y="3891"/>
              <a:ext cx="5226" cy="0"/>
            </a:xfrm>
            <a:prstGeom prst="line">
              <a:avLst/>
            </a:prstGeom>
            <a:ln w="12700" cap="sq" cmpd="sng">
              <a:solidFill>
                <a:schemeClr val="tx1"/>
              </a:solidFill>
              <a:prstDash val="solid"/>
              <a:headEnd type="none" w="med" len="med"/>
              <a:tailEnd type="none" w="sm" len="lg"/>
            </a:ln>
          </p:spPr>
        </p:sp>
        <p:sp>
          <p:nvSpPr>
            <p:cNvPr id="1158238" name="直接连接符 1158237"/>
            <p:cNvSpPr/>
            <p:nvPr/>
          </p:nvSpPr>
          <p:spPr>
            <a:xfrm>
              <a:off x="238" y="320"/>
              <a:ext cx="0" cy="3571"/>
            </a:xfrm>
            <a:prstGeom prst="line">
              <a:avLst/>
            </a:prstGeom>
            <a:ln w="12700" cap="sq" cmpd="sng">
              <a:solidFill>
                <a:schemeClr val="tx1"/>
              </a:solidFill>
              <a:prstDash val="solid"/>
              <a:headEnd type="none" w="med" len="med"/>
              <a:tailEnd type="none" w="sm" len="lg"/>
            </a:ln>
          </p:spPr>
        </p:sp>
        <p:sp>
          <p:nvSpPr>
            <p:cNvPr id="1158239" name="直接连接符 1158238"/>
            <p:cNvSpPr/>
            <p:nvPr/>
          </p:nvSpPr>
          <p:spPr>
            <a:xfrm>
              <a:off x="1144" y="320"/>
              <a:ext cx="0" cy="3571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sm" len="lg"/>
            </a:ln>
          </p:spPr>
        </p:sp>
        <p:sp>
          <p:nvSpPr>
            <p:cNvPr id="1158240" name="直接连接符 1158239"/>
            <p:cNvSpPr/>
            <p:nvPr/>
          </p:nvSpPr>
          <p:spPr>
            <a:xfrm>
              <a:off x="3372" y="320"/>
              <a:ext cx="0" cy="2758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sm" len="lg"/>
            </a:ln>
          </p:spPr>
        </p:sp>
        <p:sp>
          <p:nvSpPr>
            <p:cNvPr id="1158241" name="直接连接符 1158240"/>
            <p:cNvSpPr/>
            <p:nvPr/>
          </p:nvSpPr>
          <p:spPr>
            <a:xfrm>
              <a:off x="5464" y="320"/>
              <a:ext cx="0" cy="3571"/>
            </a:xfrm>
            <a:prstGeom prst="line">
              <a:avLst/>
            </a:prstGeom>
            <a:ln w="12700" cap="sq" cmpd="sng">
              <a:solidFill>
                <a:schemeClr val="tx1"/>
              </a:solidFill>
              <a:prstDash val="solid"/>
              <a:headEnd type="none" w="med" len="med"/>
              <a:tailEnd type="none" w="sm" len="lg"/>
            </a:ln>
          </p:spPr>
        </p:sp>
        <p:sp>
          <p:nvSpPr>
            <p:cNvPr id="1158266" name="直接连接符 1158265"/>
            <p:cNvSpPr/>
            <p:nvPr/>
          </p:nvSpPr>
          <p:spPr>
            <a:xfrm>
              <a:off x="1144" y="3371"/>
              <a:ext cx="4320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sm" len="lg"/>
            </a:ln>
          </p:spPr>
        </p:sp>
      </p:grpSp>
      <p:grpSp>
        <p:nvGrpSpPr>
          <p:cNvPr id="1158404" name="组合 1158403"/>
          <p:cNvGrpSpPr/>
          <p:nvPr/>
        </p:nvGrpSpPr>
        <p:grpSpPr>
          <a:xfrm>
            <a:off x="2062480" y="1377315"/>
            <a:ext cx="2994025" cy="2432050"/>
            <a:chOff x="1297" y="633"/>
            <a:chExt cx="1933" cy="1622"/>
          </a:xfrm>
        </p:grpSpPr>
        <p:sp>
          <p:nvSpPr>
            <p:cNvPr id="1158362" name="椭圆 1158361"/>
            <p:cNvSpPr/>
            <p:nvPr/>
          </p:nvSpPr>
          <p:spPr>
            <a:xfrm>
              <a:off x="1600" y="1153"/>
              <a:ext cx="1262" cy="732"/>
            </a:xfrm>
            <a:prstGeom prst="ellipse">
              <a:avLst/>
            </a:prstGeom>
            <a:noFill/>
            <a:ln w="28575" cap="flat" cmpd="sng">
              <a:solidFill>
                <a:srgbClr val="000099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graphicFrame>
          <p:nvGraphicFramePr>
            <p:cNvPr id="1158363" name="对象 1158362"/>
            <p:cNvGraphicFramePr/>
            <p:nvPr/>
          </p:nvGraphicFramePr>
          <p:xfrm>
            <a:off x="2463" y="1041"/>
            <a:ext cx="164" cy="1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30" name="" r:id="rId1" imgW="165100" imgH="165100" progId="Equation.3">
                    <p:embed/>
                  </p:oleObj>
                </mc:Choice>
                <mc:Fallback>
                  <p:oleObj name="" r:id="rId1" imgW="165100" imgH="165100" progId="Equation.3">
                    <p:embed/>
                    <p:pic>
                      <p:nvPicPr>
                        <p:cNvPr id="0" name="图片 3129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2463" y="1041"/>
                          <a:ext cx="164" cy="163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58364" name="直接连接符 1158363"/>
            <p:cNvSpPr/>
            <p:nvPr/>
          </p:nvSpPr>
          <p:spPr>
            <a:xfrm>
              <a:off x="1297" y="1529"/>
              <a:ext cx="1926" cy="0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triangle" w="sm" len="lg"/>
            </a:ln>
          </p:spPr>
        </p:sp>
        <p:sp>
          <p:nvSpPr>
            <p:cNvPr id="1158365" name="直接连接符 1158364"/>
            <p:cNvSpPr/>
            <p:nvPr/>
          </p:nvSpPr>
          <p:spPr>
            <a:xfrm flipV="1">
              <a:off x="2240" y="643"/>
              <a:ext cx="0" cy="1612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triangle" w="sm" len="lg"/>
            </a:ln>
          </p:spPr>
        </p:sp>
        <p:graphicFrame>
          <p:nvGraphicFramePr>
            <p:cNvPr id="1158368" name="对象 1158367"/>
            <p:cNvGraphicFramePr/>
            <p:nvPr/>
          </p:nvGraphicFramePr>
          <p:xfrm>
            <a:off x="2223" y="1507"/>
            <a:ext cx="164" cy="1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31" name="" r:id="rId3" imgW="165100" imgH="177800" progId="Equation.3">
                    <p:embed/>
                  </p:oleObj>
                </mc:Choice>
                <mc:Fallback>
                  <p:oleObj name="" r:id="rId3" imgW="165100" imgH="177800" progId="Equation.3">
                    <p:embed/>
                    <p:pic>
                      <p:nvPicPr>
                        <p:cNvPr id="0" name="图片 3130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2223" y="1507"/>
                          <a:ext cx="164" cy="175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58369" name="对象 1158368"/>
            <p:cNvGraphicFramePr/>
            <p:nvPr/>
          </p:nvGraphicFramePr>
          <p:xfrm>
            <a:off x="3091" y="1533"/>
            <a:ext cx="139" cy="1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32" name="" r:id="rId5" imgW="139700" imgH="139700" progId="Equation.3">
                    <p:embed/>
                  </p:oleObj>
                </mc:Choice>
                <mc:Fallback>
                  <p:oleObj name="" r:id="rId5" imgW="139700" imgH="139700" progId="Equation.3">
                    <p:embed/>
                    <p:pic>
                      <p:nvPicPr>
                        <p:cNvPr id="0" name="图片 3131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3091" y="1533"/>
                          <a:ext cx="139" cy="13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58370" name="对象 1158369"/>
            <p:cNvGraphicFramePr/>
            <p:nvPr/>
          </p:nvGraphicFramePr>
          <p:xfrm>
            <a:off x="2243" y="633"/>
            <a:ext cx="139" cy="1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33" name="" r:id="rId7" imgW="139700" imgH="165100" progId="Equation.3">
                    <p:embed/>
                  </p:oleObj>
                </mc:Choice>
                <mc:Fallback>
                  <p:oleObj name="" r:id="rId7" imgW="139700" imgH="165100" progId="Equation.3">
                    <p:embed/>
                    <p:pic>
                      <p:nvPicPr>
                        <p:cNvPr id="0" name="图片 3132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2243" y="633"/>
                          <a:ext cx="139" cy="163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58371" name="对象 1158370"/>
            <p:cNvGraphicFramePr/>
            <p:nvPr/>
          </p:nvGraphicFramePr>
          <p:xfrm>
            <a:off x="1762" y="1496"/>
            <a:ext cx="190" cy="2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34" name="" r:id="rId9" imgW="190500" imgH="215900" progId="Equation.3">
                    <p:embed/>
                  </p:oleObj>
                </mc:Choice>
                <mc:Fallback>
                  <p:oleObj name="" r:id="rId9" imgW="190500" imgH="215900" progId="Equation.3">
                    <p:embed/>
                    <p:pic>
                      <p:nvPicPr>
                        <p:cNvPr id="0" name="图片 3133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1762" y="1496"/>
                          <a:ext cx="190" cy="213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58373" name="直接连接符 1158372"/>
            <p:cNvSpPr/>
            <p:nvPr/>
          </p:nvSpPr>
          <p:spPr>
            <a:xfrm flipV="1">
              <a:off x="1832" y="1208"/>
              <a:ext cx="696" cy="32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sm" len="lg"/>
            </a:ln>
          </p:spPr>
        </p:sp>
        <p:sp>
          <p:nvSpPr>
            <p:cNvPr id="1158374" name="直接连接符 1158373"/>
            <p:cNvSpPr/>
            <p:nvPr/>
          </p:nvSpPr>
          <p:spPr>
            <a:xfrm>
              <a:off x="2528" y="1208"/>
              <a:ext cx="104" cy="32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sm" len="lg"/>
            </a:ln>
          </p:spPr>
        </p:sp>
        <p:graphicFrame>
          <p:nvGraphicFramePr>
            <p:cNvPr id="1158375" name="对象 1158374"/>
            <p:cNvGraphicFramePr/>
            <p:nvPr/>
          </p:nvGraphicFramePr>
          <p:xfrm>
            <a:off x="2546" y="1496"/>
            <a:ext cx="190" cy="2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35" name="" r:id="rId11" imgW="190500" imgH="215900" progId="Equation.3">
                    <p:embed/>
                  </p:oleObj>
                </mc:Choice>
                <mc:Fallback>
                  <p:oleObj name="" r:id="rId11" imgW="190500" imgH="215900" progId="Equation.3">
                    <p:embed/>
                    <p:pic>
                      <p:nvPicPr>
                        <p:cNvPr id="0" name="图片 3134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2546" y="1496"/>
                          <a:ext cx="190" cy="213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158403" name="组合 1158402"/>
          <p:cNvGrpSpPr/>
          <p:nvPr/>
        </p:nvGrpSpPr>
        <p:grpSpPr>
          <a:xfrm>
            <a:off x="5902960" y="1452245"/>
            <a:ext cx="2301240" cy="2221865"/>
            <a:chOff x="3593" y="633"/>
            <a:chExt cx="1573" cy="1622"/>
          </a:xfrm>
        </p:grpSpPr>
        <p:sp>
          <p:nvSpPr>
            <p:cNvPr id="1158341" name="椭圆 1158340"/>
            <p:cNvSpPr/>
            <p:nvPr/>
          </p:nvSpPr>
          <p:spPr>
            <a:xfrm rot="-5400000">
              <a:off x="3744" y="1153"/>
              <a:ext cx="1262" cy="732"/>
            </a:xfrm>
            <a:prstGeom prst="ellipse">
              <a:avLst/>
            </a:prstGeom>
            <a:noFill/>
            <a:ln w="28575" cap="flat" cmpd="sng">
              <a:solidFill>
                <a:srgbClr val="000099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graphicFrame>
          <p:nvGraphicFramePr>
            <p:cNvPr id="1158347" name="对象 1158346"/>
            <p:cNvGraphicFramePr/>
            <p:nvPr/>
          </p:nvGraphicFramePr>
          <p:xfrm>
            <a:off x="4703" y="1185"/>
            <a:ext cx="164" cy="1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24" name="" r:id="rId13" imgW="165100" imgH="165100" progId="Equation.3">
                    <p:embed/>
                  </p:oleObj>
                </mc:Choice>
                <mc:Fallback>
                  <p:oleObj name="" r:id="rId13" imgW="165100" imgH="165100" progId="Equation.3">
                    <p:embed/>
                    <p:pic>
                      <p:nvPicPr>
                        <p:cNvPr id="0" name="图片 3123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4703" y="1185"/>
                          <a:ext cx="164" cy="163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58349" name="直接连接符 1158348"/>
            <p:cNvSpPr/>
            <p:nvPr/>
          </p:nvSpPr>
          <p:spPr>
            <a:xfrm>
              <a:off x="3593" y="1529"/>
              <a:ext cx="1566" cy="0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triangle" w="sm" len="lg"/>
            </a:ln>
          </p:spPr>
        </p:sp>
        <p:sp>
          <p:nvSpPr>
            <p:cNvPr id="1158352" name="直接连接符 1158351"/>
            <p:cNvSpPr/>
            <p:nvPr/>
          </p:nvSpPr>
          <p:spPr>
            <a:xfrm flipV="1">
              <a:off x="4384" y="643"/>
              <a:ext cx="0" cy="1612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triangle" w="sm" len="lg"/>
            </a:ln>
          </p:spPr>
        </p:sp>
        <p:sp>
          <p:nvSpPr>
            <p:cNvPr id="1158355" name="直接连接符 1158354"/>
            <p:cNvSpPr/>
            <p:nvPr/>
          </p:nvSpPr>
          <p:spPr>
            <a:xfrm flipV="1">
              <a:off x="4384" y="1264"/>
              <a:ext cx="328" cy="66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sm" len="lg"/>
            </a:ln>
          </p:spPr>
        </p:sp>
        <p:sp>
          <p:nvSpPr>
            <p:cNvPr id="1158356" name="直接连接符 1158355"/>
            <p:cNvSpPr/>
            <p:nvPr/>
          </p:nvSpPr>
          <p:spPr>
            <a:xfrm flipH="1" flipV="1">
              <a:off x="4376" y="1112"/>
              <a:ext cx="336" cy="17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sm" len="lg"/>
            </a:ln>
          </p:spPr>
        </p:sp>
        <p:graphicFrame>
          <p:nvGraphicFramePr>
            <p:cNvPr id="1158357" name="对象 1158356"/>
            <p:cNvGraphicFramePr/>
            <p:nvPr/>
          </p:nvGraphicFramePr>
          <p:xfrm>
            <a:off x="4239" y="1507"/>
            <a:ext cx="164" cy="1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25" name="" r:id="rId14" imgW="165100" imgH="177800" progId="Equation.3">
                    <p:embed/>
                  </p:oleObj>
                </mc:Choice>
                <mc:Fallback>
                  <p:oleObj name="" r:id="rId14" imgW="165100" imgH="177800" progId="Equation.3">
                    <p:embed/>
                    <p:pic>
                      <p:nvPicPr>
                        <p:cNvPr id="0" name="图片 3124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4239" y="1507"/>
                          <a:ext cx="164" cy="175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58358" name="对象 1158357"/>
            <p:cNvGraphicFramePr/>
            <p:nvPr/>
          </p:nvGraphicFramePr>
          <p:xfrm>
            <a:off x="5027" y="1533"/>
            <a:ext cx="139" cy="1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26" name="" r:id="rId15" imgW="139700" imgH="139700" progId="Equation.3">
                    <p:embed/>
                  </p:oleObj>
                </mc:Choice>
                <mc:Fallback>
                  <p:oleObj name="" r:id="rId15" imgW="139700" imgH="139700" progId="Equation.3">
                    <p:embed/>
                    <p:pic>
                      <p:nvPicPr>
                        <p:cNvPr id="0" name="图片 3125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5027" y="1533"/>
                          <a:ext cx="139" cy="13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58359" name="对象 1158358"/>
            <p:cNvGraphicFramePr/>
            <p:nvPr/>
          </p:nvGraphicFramePr>
          <p:xfrm>
            <a:off x="4387" y="633"/>
            <a:ext cx="139" cy="1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27" name="" r:id="rId16" imgW="139700" imgH="165100" progId="Equation.3">
                    <p:embed/>
                  </p:oleObj>
                </mc:Choice>
                <mc:Fallback>
                  <p:oleObj name="" r:id="rId16" imgW="139700" imgH="165100" progId="Equation.3">
                    <p:embed/>
                    <p:pic>
                      <p:nvPicPr>
                        <p:cNvPr id="0" name="图片 3126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4387" y="633"/>
                          <a:ext cx="139" cy="163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58360" name="对象 1158359"/>
            <p:cNvGraphicFramePr/>
            <p:nvPr/>
          </p:nvGraphicFramePr>
          <p:xfrm>
            <a:off x="4202" y="1808"/>
            <a:ext cx="190" cy="2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28" name="" r:id="rId17" imgW="190500" imgH="215900" progId="Equation.3">
                    <p:embed/>
                  </p:oleObj>
                </mc:Choice>
                <mc:Fallback>
                  <p:oleObj name="" r:id="rId17" imgW="190500" imgH="215900" progId="Equation.3">
                    <p:embed/>
                    <p:pic>
                      <p:nvPicPr>
                        <p:cNvPr id="0" name="图片 3127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4202" y="1808"/>
                          <a:ext cx="190" cy="213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58361" name="对象 1158360"/>
            <p:cNvGraphicFramePr/>
            <p:nvPr/>
          </p:nvGraphicFramePr>
          <p:xfrm>
            <a:off x="4202" y="1000"/>
            <a:ext cx="190" cy="2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29" name="" r:id="rId18" imgW="190500" imgH="215900" progId="Equation.3">
                    <p:embed/>
                  </p:oleObj>
                </mc:Choice>
                <mc:Fallback>
                  <p:oleObj name="" r:id="rId18" imgW="190500" imgH="215900" progId="Equation.3">
                    <p:embed/>
                    <p:pic>
                      <p:nvPicPr>
                        <p:cNvPr id="0" name="图片 3128"/>
                        <p:cNvPicPr/>
                        <p:nvPr/>
                      </p:nvPicPr>
                      <p:blipFill>
                        <a:blip r:embed="rId19"/>
                        <a:stretch>
                          <a:fillRect/>
                        </a:stretch>
                      </p:blipFill>
                      <p:spPr>
                        <a:xfrm>
                          <a:off x="4202" y="1000"/>
                          <a:ext cx="190" cy="213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4" name="对象 3"/>
          <p:cNvGraphicFramePr/>
          <p:nvPr/>
        </p:nvGraphicFramePr>
        <p:xfrm>
          <a:off x="2120265" y="3748405"/>
          <a:ext cx="3109595" cy="5340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" name="" r:id="rId20" imgW="2411095" imgH="480695" progId="Equation.KSEE3">
                  <p:embed/>
                </p:oleObj>
              </mc:Choice>
              <mc:Fallback>
                <p:oleObj name="" r:id="rId20" imgW="2411095" imgH="480695" progId="Equation.KSEE3">
                  <p:embed/>
                  <p:pic>
                    <p:nvPicPr>
                      <p:cNvPr id="0" name="图片 4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2120265" y="3748405"/>
                        <a:ext cx="3109595" cy="5340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/>
          <p:cNvGraphicFramePr/>
          <p:nvPr/>
        </p:nvGraphicFramePr>
        <p:xfrm>
          <a:off x="5700395" y="3748405"/>
          <a:ext cx="2719705" cy="4832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" name="" r:id="rId22" imgW="2501900" imgH="483235" progId="Equation.KSEE3">
                  <p:embed/>
                </p:oleObj>
              </mc:Choice>
              <mc:Fallback>
                <p:oleObj name="" r:id="rId22" imgW="2501900" imgH="483235" progId="Equation.KSEE3">
                  <p:embed/>
                  <p:pic>
                    <p:nvPicPr>
                      <p:cNvPr id="0" name="图片 6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5700395" y="3748405"/>
                        <a:ext cx="2719705" cy="4832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对象 11"/>
          <p:cNvGraphicFramePr/>
          <p:nvPr/>
        </p:nvGraphicFramePr>
        <p:xfrm>
          <a:off x="5419725" y="4231640"/>
          <a:ext cx="3192780" cy="7054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" name="" r:id="rId24" imgW="2913380" imgH="641985" progId="Equation.KSEE3">
                  <p:embed/>
                </p:oleObj>
              </mc:Choice>
              <mc:Fallback>
                <p:oleObj name="" r:id="rId24" imgW="2913380" imgH="641985" progId="Equation.KSEE3">
                  <p:embed/>
                  <p:pic>
                    <p:nvPicPr>
                      <p:cNvPr id="0" name="图片 12"/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5419725" y="4231640"/>
                        <a:ext cx="3192780" cy="7054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对象 13"/>
          <p:cNvGraphicFramePr/>
          <p:nvPr/>
        </p:nvGraphicFramePr>
        <p:xfrm>
          <a:off x="1968500" y="4282440"/>
          <a:ext cx="3413125" cy="7054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" name="" r:id="rId26" imgW="3055620" imgH="697230" progId="Equation.KSEE3">
                  <p:embed/>
                </p:oleObj>
              </mc:Choice>
              <mc:Fallback>
                <p:oleObj name="" r:id="rId26" imgW="3055620" imgH="697230" progId="Equation.KSEE3">
                  <p:embed/>
                  <p:pic>
                    <p:nvPicPr>
                      <p:cNvPr id="0" name="图片 14"/>
                      <p:cNvPicPr/>
                      <p:nvPr/>
                    </p:nvPicPr>
                    <p:blipFill>
                      <a:blip r:embed="rId27"/>
                      <a:stretch>
                        <a:fillRect/>
                      </a:stretch>
                    </p:blipFill>
                    <p:spPr>
                      <a:xfrm>
                        <a:off x="1968500" y="4282440"/>
                        <a:ext cx="3413125" cy="7054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对象 15"/>
          <p:cNvGraphicFramePr/>
          <p:nvPr/>
        </p:nvGraphicFramePr>
        <p:xfrm>
          <a:off x="2027555" y="4937760"/>
          <a:ext cx="6085205" cy="4102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" name="" r:id="rId28" imgW="5367020" imgH="404495" progId="Equation.KSEE3">
                  <p:embed/>
                </p:oleObj>
              </mc:Choice>
              <mc:Fallback>
                <p:oleObj name="" r:id="rId28" imgW="5367020" imgH="404495" progId="Equation.KSEE3">
                  <p:embed/>
                  <p:pic>
                    <p:nvPicPr>
                      <p:cNvPr id="0" name="图片 16"/>
                      <p:cNvPicPr/>
                      <p:nvPr/>
                    </p:nvPicPr>
                    <p:blipFill>
                      <a:blip r:embed="rId29"/>
                      <a:stretch>
                        <a:fillRect/>
                      </a:stretch>
                    </p:blipFill>
                    <p:spPr>
                      <a:xfrm>
                        <a:off x="2027555" y="4937760"/>
                        <a:ext cx="6085205" cy="4102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文本框 17"/>
          <p:cNvSpPr txBox="1"/>
          <p:nvPr/>
        </p:nvSpPr>
        <p:spPr>
          <a:xfrm>
            <a:off x="1758950" y="5347970"/>
            <a:ext cx="562610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/>
              <a:t>（</a:t>
            </a:r>
            <a:r>
              <a:rPr lang="en-US" altLang="zh-CN" sz="2400"/>
              <a:t>2</a:t>
            </a:r>
            <a:r>
              <a:rPr lang="zh-CN" altLang="en-US" sz="2400"/>
              <a:t>）椭圆的焦点位置由分母所决定</a:t>
            </a:r>
            <a:endParaRPr lang="zh-CN" altLang="en-US" sz="2400"/>
          </a:p>
        </p:txBody>
      </p:sp>
    </p:spTree>
    <p:custDataLst>
      <p:tags r:id="rId30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8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158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8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58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8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158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89" name="文本框 1"/>
          <p:cNvSpPr txBox="1"/>
          <p:nvPr/>
        </p:nvSpPr>
        <p:spPr>
          <a:xfrm>
            <a:off x="441643" y="428625"/>
            <a:ext cx="4064000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algn="ctr"/>
            <a:r>
              <a:rPr lang="zh-CN" altLang="en-US" sz="2400" b="1">
                <a:solidFill>
                  <a:srgbClr val="0033CC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（三）尝试运用，方法内化</a:t>
            </a:r>
            <a:endParaRPr lang="zh-CN" altLang="en-US" sz="2400" b="1">
              <a:solidFill>
                <a:srgbClr val="0033CC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pic>
        <p:nvPicPr>
          <p:cNvPr id="12290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23888" y="1431925"/>
            <a:ext cx="7845425" cy="4425950"/>
          </a:xfrm>
          <a:prstGeom prst="rect">
            <a:avLst/>
          </a:prstGeom>
          <a:noFill/>
          <a:ln w="9525">
            <a:noFill/>
          </a:ln>
        </p:spPr>
      </p:pic>
    </p:spTree>
    <p:custDataLst>
      <p:tags r:id="rId2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3313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36588" y="1706563"/>
            <a:ext cx="8475662" cy="32766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314" name="文本框 2"/>
          <p:cNvSpPr txBox="1"/>
          <p:nvPr/>
        </p:nvSpPr>
        <p:spPr>
          <a:xfrm>
            <a:off x="516573" y="415925"/>
            <a:ext cx="4064000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algn="ctr"/>
            <a:r>
              <a:rPr lang="zh-CN" altLang="en-US" sz="2400" b="1">
                <a:solidFill>
                  <a:srgbClr val="0033CC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（三）尝试运用，方法内化</a:t>
            </a:r>
            <a:endParaRPr lang="zh-CN" altLang="en-US" sz="2400" b="1">
              <a:solidFill>
                <a:srgbClr val="0033CC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7" name="文本框 1"/>
          <p:cNvSpPr txBox="1"/>
          <p:nvPr/>
        </p:nvSpPr>
        <p:spPr>
          <a:xfrm>
            <a:off x="428943" y="441325"/>
            <a:ext cx="4064000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algn="ctr"/>
            <a:r>
              <a:rPr lang="zh-CN" altLang="en-US" sz="2400" b="1">
                <a:solidFill>
                  <a:srgbClr val="0033CC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（四）回顾总结，提炼思想</a:t>
            </a:r>
            <a:endParaRPr lang="zh-CN" altLang="en-US" sz="2400" b="1">
              <a:solidFill>
                <a:srgbClr val="0033CC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104" name="文本框 103"/>
          <p:cNvSpPr txBox="1"/>
          <p:nvPr/>
        </p:nvSpPr>
        <p:spPr>
          <a:xfrm>
            <a:off x="958850" y="1703388"/>
            <a:ext cx="5081588" cy="39878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2000" b="1">
                <a:solidFill>
                  <a:srgbClr val="3366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小结：通过本节课的学习，你收获了什么？</a:t>
            </a:r>
            <a:endParaRPr lang="zh-CN" altLang="en-US" sz="2000" b="1">
              <a:solidFill>
                <a:srgbClr val="3366FF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1010603" y="1540828"/>
            <a:ext cx="6554787" cy="230695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sz="2400" b="1">
                <a:solidFill>
                  <a:srgbClr val="3366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问题1：汽车贮油罐的横截面的外轮廓线的形状是椭圆，怎样设计才能精确地制造它们？</a:t>
            </a:r>
            <a:endParaRPr sz="2400" b="1">
              <a:solidFill>
                <a:srgbClr val="3366FF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endParaRPr sz="2400" b="1">
              <a:solidFill>
                <a:srgbClr val="3366FF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endParaRPr sz="2400" b="1">
              <a:solidFill>
                <a:srgbClr val="3366FF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endParaRPr sz="2400" b="1">
              <a:solidFill>
                <a:srgbClr val="3366FF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endParaRPr sz="2400" b="1">
              <a:solidFill>
                <a:srgbClr val="3366FF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10185" y="453390"/>
            <a:ext cx="3870325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algn="ctr"/>
            <a:r>
              <a:rPr lang="zh-CN" altLang="en-US" sz="2400" b="1">
                <a:solidFill>
                  <a:srgbClr val="0033CC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（一）创设情境，导入新课</a:t>
            </a:r>
            <a:endParaRPr lang="zh-CN" altLang="en-US" sz="2400" b="1">
              <a:solidFill>
                <a:srgbClr val="0033CC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pic>
        <p:nvPicPr>
          <p:cNvPr id="13318" name="图片 6" descr="20100503104534336(2)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606550" y="2403475"/>
            <a:ext cx="4643438" cy="3478213"/>
          </a:xfrm>
          <a:prstGeom prst="rect">
            <a:avLst/>
          </a:prstGeom>
          <a:noFill/>
          <a:ln w="9525">
            <a:noFill/>
          </a:ln>
        </p:spPr>
      </p:pic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/>
      <p:bldP spid="100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100" name="文本框 99"/>
          <p:cNvSpPr txBox="1"/>
          <p:nvPr/>
        </p:nvSpPr>
        <p:spPr>
          <a:xfrm>
            <a:off x="4645660" y="1220470"/>
            <a:ext cx="3364230" cy="119888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sz="2400" b="1">
                <a:solidFill>
                  <a:srgbClr val="3366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问题</a:t>
            </a:r>
            <a:r>
              <a:rPr lang="en-US" sz="2400" b="1">
                <a:solidFill>
                  <a:srgbClr val="3366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2</a:t>
            </a:r>
            <a:r>
              <a:rPr sz="2400" b="1">
                <a:solidFill>
                  <a:srgbClr val="3366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： 把一个圆压扁了，像一个椭圆，它究竟是不是椭圆？</a:t>
            </a:r>
            <a:endParaRPr sz="2400" b="1">
              <a:solidFill>
                <a:srgbClr val="3366FF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grpSp>
        <p:nvGrpSpPr>
          <p:cNvPr id="1153031" name="组合 1153030"/>
          <p:cNvGrpSpPr/>
          <p:nvPr/>
        </p:nvGrpSpPr>
        <p:grpSpPr>
          <a:xfrm>
            <a:off x="645160" y="1220470"/>
            <a:ext cx="3581400" cy="4876800"/>
            <a:chOff x="384" y="624"/>
            <a:chExt cx="2256" cy="3072"/>
          </a:xfrm>
        </p:grpSpPr>
        <p:sp>
          <p:nvSpPr>
            <p:cNvPr id="1153032" name="下箭头标注 1153031"/>
            <p:cNvSpPr/>
            <p:nvPr/>
          </p:nvSpPr>
          <p:spPr>
            <a:xfrm>
              <a:off x="384" y="624"/>
              <a:ext cx="2256" cy="480"/>
            </a:xfrm>
            <a:prstGeom prst="downArrowCallout">
              <a:avLst>
                <a:gd name="adj1" fmla="val 117500"/>
                <a:gd name="adj2" fmla="val 117500"/>
                <a:gd name="adj3" fmla="val 16666"/>
                <a:gd name="adj4" fmla="val 66667"/>
              </a:avLst>
            </a:prstGeom>
            <a:noFill/>
            <a:ln w="38100" cap="flat" cmpd="sng">
              <a:solidFill>
                <a:srgbClr val="000099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53033" name="下箭头标注 1153032"/>
            <p:cNvSpPr/>
            <p:nvPr/>
          </p:nvSpPr>
          <p:spPr>
            <a:xfrm flipV="1">
              <a:off x="384" y="3216"/>
              <a:ext cx="2256" cy="480"/>
            </a:xfrm>
            <a:prstGeom prst="downArrowCallout">
              <a:avLst>
                <a:gd name="adj1" fmla="val 117500"/>
                <a:gd name="adj2" fmla="val 117500"/>
                <a:gd name="adj3" fmla="val 16666"/>
                <a:gd name="adj4" fmla="val 66667"/>
              </a:avLst>
            </a:prstGeom>
            <a:noFill/>
            <a:ln w="38100" cap="flat" cmpd="sng">
              <a:solidFill>
                <a:srgbClr val="000099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</p:grpSp>
      <p:sp>
        <p:nvSpPr>
          <p:cNvPr id="1153030" name="椭圆 1153029"/>
          <p:cNvSpPr/>
          <p:nvPr/>
        </p:nvSpPr>
        <p:spPr>
          <a:xfrm>
            <a:off x="1026160" y="2105660"/>
            <a:ext cx="2819400" cy="2895600"/>
          </a:xfrm>
          <a:prstGeom prst="ellipse">
            <a:avLst/>
          </a:prstGeom>
          <a:noFill/>
          <a:ln w="38100" cap="flat" cmpd="sng">
            <a:solidFill>
              <a:srgbClr val="000099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153034" name="椭圆 1153033"/>
          <p:cNvSpPr/>
          <p:nvPr/>
        </p:nvSpPr>
        <p:spPr>
          <a:xfrm>
            <a:off x="1026160" y="2782570"/>
            <a:ext cx="2819400" cy="1752600"/>
          </a:xfrm>
          <a:prstGeom prst="ellipse">
            <a:avLst/>
          </a:prstGeom>
          <a:noFill/>
          <a:ln w="38100" cap="flat" cmpd="sng">
            <a:solidFill>
              <a:srgbClr val="CC0066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230505" y="415925"/>
            <a:ext cx="3870325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algn="ctr"/>
            <a:r>
              <a:rPr lang="zh-CN" altLang="en-US" sz="2400" b="1">
                <a:solidFill>
                  <a:srgbClr val="0033CC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（一）创设情境，导入新课</a:t>
            </a:r>
            <a:endParaRPr lang="zh-CN" altLang="en-US" sz="2400" b="1">
              <a:solidFill>
                <a:srgbClr val="0033CC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3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53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3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53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3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53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/>
      <p:bldP spid="100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Text Box 6"/>
          <p:cNvSpPr txBox="1"/>
          <p:nvPr/>
        </p:nvSpPr>
        <p:spPr>
          <a:xfrm>
            <a:off x="1839913" y="333375"/>
            <a:ext cx="354013" cy="39878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/>
            <a:endParaRPr lang="zh-CN" altLang="en-US" sz="2000" dirty="0">
              <a:solidFill>
                <a:srgbClr val="FFFFFF"/>
              </a:solidFill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  <a:ea typeface="楷体_GB2312" pitchFamily="1" charset="-122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1141413" y="2036763"/>
            <a:ext cx="6554787" cy="82994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2400" b="1">
                <a:solidFill>
                  <a:srgbClr val="3366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提问</a:t>
            </a:r>
            <a:r>
              <a:rPr lang="en-US" altLang="zh-CN" sz="2400" b="1">
                <a:solidFill>
                  <a:srgbClr val="3366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1</a:t>
            </a:r>
            <a:r>
              <a:rPr lang="zh-CN" altLang="en-US" sz="2400" b="1">
                <a:solidFill>
                  <a:srgbClr val="3366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：我们已经全面学习了圆的有关知识，回顾一下我们是怎样研究圆的？</a:t>
            </a:r>
            <a:endParaRPr lang="zh-CN" altLang="en-US" sz="2400" b="1">
              <a:solidFill>
                <a:srgbClr val="3366FF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100138" y="3781425"/>
            <a:ext cx="6596062" cy="119888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2400" b="1">
                <a:solidFill>
                  <a:srgbClr val="3366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提问</a:t>
            </a:r>
            <a:r>
              <a:rPr lang="en-US" altLang="zh-CN" sz="2400" b="1">
                <a:solidFill>
                  <a:srgbClr val="3366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2</a:t>
            </a:r>
            <a:r>
              <a:rPr lang="zh-CN" altLang="en-US" sz="2400" b="1">
                <a:solidFill>
                  <a:srgbClr val="3366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：上节课，我们一起共同学习了椭圆的定义，本节课将继续研究椭圆，你觉得我们应该从哪些方面来研究？</a:t>
            </a:r>
            <a:endParaRPr lang="zh-CN" altLang="en-US" sz="2400" b="1">
              <a:solidFill>
                <a:srgbClr val="3366FF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99135" y="428625"/>
            <a:ext cx="3870325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algn="ctr"/>
            <a:r>
              <a:rPr lang="zh-CN" altLang="en-US" sz="2400" b="1">
                <a:solidFill>
                  <a:srgbClr val="0033CC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（一）创设情境，导入新课</a:t>
            </a:r>
            <a:endParaRPr lang="zh-CN" altLang="en-US" sz="2400" b="1">
              <a:solidFill>
                <a:srgbClr val="0033CC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/>
      <p:bldP spid="3" grpId="0"/>
      <p:bldP spid="100" grpId="1"/>
      <p:bldP spid="3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5" name="文本框 1"/>
          <p:cNvSpPr txBox="1"/>
          <p:nvPr/>
        </p:nvSpPr>
        <p:spPr>
          <a:xfrm>
            <a:off x="442595" y="455613"/>
            <a:ext cx="4189413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algn="ctr"/>
            <a:r>
              <a:rPr lang="zh-CN" altLang="en-US" sz="2400" b="1">
                <a:solidFill>
                  <a:srgbClr val="0033CC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（二）问题引领，探究新知</a:t>
            </a:r>
            <a:endParaRPr lang="zh-CN" altLang="en-US" sz="2400" b="1">
              <a:solidFill>
                <a:srgbClr val="0033CC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1003300" y="1579563"/>
            <a:ext cx="6372225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2400" b="1">
                <a:solidFill>
                  <a:srgbClr val="3366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问题</a:t>
            </a:r>
            <a:r>
              <a:rPr lang="en-US" altLang="zh-CN" sz="2400" b="1">
                <a:solidFill>
                  <a:srgbClr val="3366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1</a:t>
            </a:r>
            <a:r>
              <a:rPr lang="zh-CN" altLang="en-US" sz="2400" b="1">
                <a:solidFill>
                  <a:srgbClr val="3366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：椭圆的定义是什么？</a:t>
            </a:r>
            <a:endParaRPr lang="zh-CN" altLang="en-US" sz="2400" b="1">
              <a:solidFill>
                <a:srgbClr val="3366FF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03300" y="4145280"/>
            <a:ext cx="4794250" cy="39878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2000" b="1">
                <a:solidFill>
                  <a:srgbClr val="3366FF"/>
                </a:solidFill>
                <a:latin typeface="黑体" panose="02010609060101010101" pitchFamily="2" charset="-122"/>
                <a:ea typeface="黑体" panose="02010609060101010101" pitchFamily="2" charset="-122"/>
                <a:sym typeface="宋体" panose="02010600030101010101" pitchFamily="2" charset="-122"/>
              </a:rPr>
              <a:t>追问：你能用一个代数式描述定义么？</a:t>
            </a:r>
            <a:endParaRPr lang="zh-CN" altLang="en-US" sz="2000">
              <a:latin typeface="Times New Roman" panose="02020603050405020304" pitchFamily="2" charset="0"/>
              <a:ea typeface="宋体" panose="02010600030101010101" pitchFamily="2" charset="-122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69" name="文本框 1"/>
          <p:cNvSpPr txBox="1"/>
          <p:nvPr/>
        </p:nvSpPr>
        <p:spPr>
          <a:xfrm>
            <a:off x="543560" y="404813"/>
            <a:ext cx="4189413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algn="ctr"/>
            <a:r>
              <a:rPr lang="zh-CN" altLang="en-US" sz="2400" b="1">
                <a:solidFill>
                  <a:srgbClr val="0033CC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（二）问题引领，探究新知</a:t>
            </a:r>
            <a:endParaRPr lang="zh-CN" altLang="en-US" sz="2400" b="1">
              <a:solidFill>
                <a:srgbClr val="0033CC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003300" y="1460500"/>
            <a:ext cx="5080000" cy="4603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en-US" sz="2400" b="1">
                <a:solidFill>
                  <a:srgbClr val="3366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问题</a:t>
            </a:r>
            <a:r>
              <a:rPr lang="en-US" altLang="zh-CN" sz="2400" b="1">
                <a:solidFill>
                  <a:srgbClr val="3366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2</a:t>
            </a:r>
            <a:r>
              <a:rPr lang="zh-CN" altLang="en-US" sz="2400" b="1">
                <a:solidFill>
                  <a:srgbClr val="3366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：求椭圆方程的步骤是什么？</a:t>
            </a:r>
            <a:endParaRPr lang="zh-CN" altLang="en-US" sz="2400" b="1">
              <a:solidFill>
                <a:srgbClr val="3366FF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2225" y="2286000"/>
            <a:ext cx="4041775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algn="ctr"/>
            <a:r>
              <a:rPr lang="en-US" altLang="zh-CN" sz="2400" b="1">
                <a:solidFill>
                  <a:srgbClr val="3366FF"/>
                </a:solidFill>
                <a:latin typeface="Times New Roman" panose="02020603050405020304" pitchFamily="2" charset="0"/>
                <a:ea typeface="宋体" panose="02010600030101010101" pitchFamily="2" charset="-122"/>
              </a:rPr>
              <a:t>1.</a:t>
            </a:r>
            <a:r>
              <a:rPr lang="zh-CN" altLang="en-US" sz="2400" b="1">
                <a:solidFill>
                  <a:srgbClr val="3366FF"/>
                </a:solidFill>
                <a:latin typeface="Times New Roman" panose="02020603050405020304" pitchFamily="2" charset="0"/>
                <a:ea typeface="宋体" panose="02010600030101010101" pitchFamily="2" charset="-122"/>
              </a:rPr>
              <a:t>建系</a:t>
            </a:r>
            <a:endParaRPr lang="zh-CN" altLang="en-US" sz="2400" b="1">
              <a:solidFill>
                <a:srgbClr val="3366FF"/>
              </a:solidFill>
              <a:latin typeface="Times New Roman" panose="02020603050405020304" pitchFamily="2" charset="0"/>
              <a:ea typeface="宋体" panose="0201060003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536700" y="2951163"/>
            <a:ext cx="1081088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algn="ctr"/>
            <a:r>
              <a:rPr lang="en-US" altLang="zh-CN" sz="2400" b="1">
                <a:solidFill>
                  <a:srgbClr val="3366FF"/>
                </a:solidFill>
                <a:latin typeface="Times New Roman" panose="02020603050405020304" pitchFamily="2" charset="0"/>
                <a:ea typeface="宋体" panose="02010600030101010101" pitchFamily="2" charset="-122"/>
              </a:rPr>
              <a:t>2.</a:t>
            </a:r>
            <a:r>
              <a:rPr lang="zh-CN" altLang="en-US" sz="2400" b="1">
                <a:solidFill>
                  <a:srgbClr val="3366FF"/>
                </a:solidFill>
                <a:latin typeface="Times New Roman" panose="02020603050405020304" pitchFamily="2" charset="0"/>
                <a:ea typeface="宋体" panose="02010600030101010101" pitchFamily="2" charset="-122"/>
              </a:rPr>
              <a:t>设点</a:t>
            </a:r>
            <a:endParaRPr lang="zh-CN" altLang="en-US" sz="2400" b="1">
              <a:solidFill>
                <a:srgbClr val="3366FF"/>
              </a:solidFill>
              <a:latin typeface="Times New Roman" panose="02020603050405020304" pitchFamily="2" charset="0"/>
              <a:ea typeface="宋体" panose="02010600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465263" y="3657600"/>
            <a:ext cx="1849437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algn="ctr"/>
            <a:r>
              <a:rPr lang="en-US" altLang="zh-CN" sz="2400" b="1">
                <a:solidFill>
                  <a:srgbClr val="3366FF"/>
                </a:solidFill>
                <a:latin typeface="Times New Roman" panose="02020603050405020304" pitchFamily="2" charset="0"/>
                <a:ea typeface="宋体" panose="02010600030101010101" pitchFamily="2" charset="-122"/>
              </a:rPr>
              <a:t>3.</a:t>
            </a:r>
            <a:r>
              <a:rPr lang="zh-CN" altLang="en-US" sz="2400" b="1">
                <a:solidFill>
                  <a:srgbClr val="3366FF"/>
                </a:solidFill>
                <a:latin typeface="Times New Roman" panose="02020603050405020304" pitchFamily="2" charset="0"/>
                <a:ea typeface="宋体" panose="02010600030101010101" pitchFamily="2" charset="-122"/>
              </a:rPr>
              <a:t>列关系式</a:t>
            </a:r>
            <a:endParaRPr lang="zh-CN" altLang="en-US" sz="2400" b="1">
              <a:solidFill>
                <a:srgbClr val="3366FF"/>
              </a:solidFill>
              <a:latin typeface="Times New Roman" panose="02020603050405020304" pitchFamily="2" charset="0"/>
              <a:ea typeface="宋体" panose="02010600030101010101" pitchFamily="2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465263" y="4367213"/>
            <a:ext cx="1323975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algn="ctr"/>
            <a:r>
              <a:rPr lang="en-US" altLang="zh-CN" sz="2400" b="1">
                <a:solidFill>
                  <a:srgbClr val="3366FF"/>
                </a:solidFill>
                <a:latin typeface="Times New Roman" panose="02020603050405020304" pitchFamily="2" charset="0"/>
                <a:ea typeface="宋体" panose="02010600030101010101" pitchFamily="2" charset="-122"/>
              </a:rPr>
              <a:t>4.</a:t>
            </a:r>
            <a:r>
              <a:rPr lang="zh-CN" altLang="en-US" sz="2400" b="1">
                <a:solidFill>
                  <a:srgbClr val="3366FF"/>
                </a:solidFill>
                <a:latin typeface="Times New Roman" panose="02020603050405020304" pitchFamily="2" charset="0"/>
                <a:ea typeface="宋体" panose="02010600030101010101" pitchFamily="2" charset="-122"/>
              </a:rPr>
              <a:t>化简</a:t>
            </a:r>
            <a:endParaRPr lang="zh-CN" altLang="en-US" sz="2400" b="1">
              <a:solidFill>
                <a:srgbClr val="3366FF"/>
              </a:solidFill>
              <a:latin typeface="Times New Roman" panose="02020603050405020304" pitchFamily="2" charset="0"/>
              <a:ea typeface="宋体" panose="02010600030101010101" pitchFamily="2" charset="-122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1" name="椭圆 30"/>
          <p:cNvSpPr/>
          <p:nvPr/>
        </p:nvSpPr>
        <p:spPr>
          <a:xfrm>
            <a:off x="1593850" y="3181350"/>
            <a:ext cx="3022600" cy="1006475"/>
          </a:xfrm>
          <a:prstGeom prst="ellipse">
            <a:avLst/>
          </a:prstGeom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p>
            <a:pPr algn="ctr" fontAlgn="base"/>
            <a:endParaRPr lang="zh-CN" altLang="en-US" strike="noStrike" noProof="1"/>
          </a:p>
        </p:txBody>
      </p:sp>
      <p:sp>
        <p:nvSpPr>
          <p:cNvPr id="8194" name="文本框 1"/>
          <p:cNvSpPr txBox="1"/>
          <p:nvPr/>
        </p:nvSpPr>
        <p:spPr>
          <a:xfrm>
            <a:off x="426720" y="442913"/>
            <a:ext cx="4189413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algn="ctr"/>
            <a:r>
              <a:rPr lang="zh-CN" altLang="en-US" sz="2400" b="1">
                <a:solidFill>
                  <a:srgbClr val="0033CC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（二）问题引领，探究新知</a:t>
            </a:r>
            <a:endParaRPr lang="zh-CN" altLang="en-US" sz="2400" b="1">
              <a:solidFill>
                <a:srgbClr val="0033CC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8195" name="文本框 3"/>
          <p:cNvSpPr txBox="1"/>
          <p:nvPr/>
        </p:nvSpPr>
        <p:spPr>
          <a:xfrm>
            <a:off x="1030288" y="1495425"/>
            <a:ext cx="6538912" cy="70675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2000" b="1">
                <a:solidFill>
                  <a:srgbClr val="3366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问题</a:t>
            </a:r>
            <a:r>
              <a:rPr lang="en-US" altLang="zh-CN" sz="2000" b="1">
                <a:solidFill>
                  <a:srgbClr val="3366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3</a:t>
            </a:r>
            <a:r>
              <a:rPr lang="zh-CN" altLang="en-US" sz="2000" b="1">
                <a:solidFill>
                  <a:srgbClr val="3366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：坐标系可以随便建立么？你认为怎样建立坐标系得到的椭圆方程更加简单？</a:t>
            </a:r>
            <a:endParaRPr lang="zh-CN" altLang="en-US" sz="2000" b="1">
              <a:solidFill>
                <a:srgbClr val="3366FF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35" name="椭圆 34"/>
          <p:cNvSpPr/>
          <p:nvPr/>
        </p:nvSpPr>
        <p:spPr>
          <a:xfrm>
            <a:off x="6650038" y="2746375"/>
            <a:ext cx="936625" cy="2303463"/>
          </a:xfrm>
          <a:prstGeom prst="ellipse">
            <a:avLst/>
          </a:prstGeom>
          <a:noFill/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trike="noStrike" noProof="1"/>
          </a:p>
        </p:txBody>
      </p:sp>
      <p:grpSp>
        <p:nvGrpSpPr>
          <p:cNvPr id="49" name="组合 48"/>
          <p:cNvGrpSpPr/>
          <p:nvPr/>
        </p:nvGrpSpPr>
        <p:grpSpPr>
          <a:xfrm>
            <a:off x="1411288" y="2389188"/>
            <a:ext cx="3593147" cy="2673350"/>
            <a:chOff x="2080" y="5220"/>
            <a:chExt cx="5657" cy="4210"/>
          </a:xfrm>
        </p:grpSpPr>
        <p:sp>
          <p:nvSpPr>
            <p:cNvPr id="34" name="文本框 33"/>
            <p:cNvSpPr txBox="1"/>
            <p:nvPr/>
          </p:nvSpPr>
          <p:spPr>
            <a:xfrm>
              <a:off x="3800" y="6654"/>
              <a:ext cx="2101" cy="6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sz="2000" b="1" noProof="1"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黑体" panose="02010609060101010101" pitchFamily="2" charset="-122"/>
                  <a:ea typeface="黑体" panose="02010609060101010101" pitchFamily="2" charset="-122"/>
                  <a:cs typeface="+mn-ea"/>
                </a:rPr>
                <a:t>F1    F2</a:t>
              </a:r>
              <a:endParaRPr lang="en-US" altLang="zh-CN" sz="2000" b="1" noProof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2" charset="-122"/>
                <a:ea typeface="黑体" panose="02010609060101010101" pitchFamily="2" charset="-122"/>
              </a:endParaRPr>
            </a:p>
          </p:txBody>
        </p:sp>
        <p:grpSp>
          <p:nvGrpSpPr>
            <p:cNvPr id="8199" name="组合 43"/>
            <p:cNvGrpSpPr/>
            <p:nvPr/>
          </p:nvGrpSpPr>
          <p:grpSpPr>
            <a:xfrm>
              <a:off x="2080" y="5220"/>
              <a:ext cx="5657" cy="4210"/>
              <a:chOff x="2128" y="3742"/>
              <a:chExt cx="5657" cy="4210"/>
            </a:xfrm>
          </p:grpSpPr>
          <p:grpSp>
            <p:nvGrpSpPr>
              <p:cNvPr id="8200" name="组合 21"/>
              <p:cNvGrpSpPr/>
              <p:nvPr/>
            </p:nvGrpSpPr>
            <p:grpSpPr>
              <a:xfrm>
                <a:off x="2128" y="3742"/>
                <a:ext cx="5657" cy="4210"/>
                <a:chOff x="1790" y="4022"/>
                <a:chExt cx="5657" cy="4210"/>
              </a:xfrm>
            </p:grpSpPr>
            <p:cxnSp>
              <p:nvCxnSpPr>
                <p:cNvPr id="15" name="直接箭头连接符 14"/>
                <p:cNvCxnSpPr/>
                <p:nvPr/>
              </p:nvCxnSpPr>
              <p:spPr>
                <a:xfrm flipV="1">
                  <a:off x="1790" y="6080"/>
                  <a:ext cx="5410" cy="5"/>
                </a:xfrm>
                <a:prstGeom prst="straightConnector1">
                  <a:avLst/>
                </a:prstGeom>
                <a:ln>
                  <a:tailEnd type="arrow" w="med" len="med"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直接箭头连接符 15"/>
                <p:cNvCxnSpPr/>
                <p:nvPr/>
              </p:nvCxnSpPr>
              <p:spPr>
                <a:xfrm flipH="1" flipV="1">
                  <a:off x="4512" y="4248"/>
                  <a:ext cx="80" cy="3984"/>
                </a:xfrm>
                <a:prstGeom prst="straightConnector1">
                  <a:avLst/>
                </a:prstGeom>
                <a:ln>
                  <a:tailEnd type="arrow" w="med" len="med"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8203" name="文本框 18"/>
                <p:cNvSpPr txBox="1"/>
                <p:nvPr/>
              </p:nvSpPr>
              <p:spPr>
                <a:xfrm>
                  <a:off x="6519" y="5972"/>
                  <a:ext cx="928" cy="628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wrap="square" anchor="t">
                  <a:spAutoFit/>
                </a:bodyPr>
                <a:p>
                  <a:pPr algn="ctr"/>
                  <a:r>
                    <a:rPr lang="en-US" altLang="zh-CN" sz="2000" b="1">
                      <a:latin typeface="Times New Roman" panose="02020603050405020304" pitchFamily="2" charset="0"/>
                      <a:ea typeface="宋体" panose="02010600030101010101" pitchFamily="2" charset="-122"/>
                    </a:rPr>
                    <a:t>x</a:t>
                  </a:r>
                  <a:endParaRPr lang="en-US" altLang="zh-CN" sz="2000" b="1">
                    <a:latin typeface="Times New Roman" panose="02020603050405020304" pitchFamily="2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8204" name="文本框 19"/>
                <p:cNvSpPr txBox="1"/>
                <p:nvPr/>
              </p:nvSpPr>
              <p:spPr>
                <a:xfrm>
                  <a:off x="4020" y="4022"/>
                  <a:ext cx="1516" cy="628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wrap="square" anchor="t">
                  <a:spAutoFit/>
                </a:bodyPr>
                <a:p>
                  <a:pPr algn="ctr"/>
                  <a:r>
                    <a:rPr lang="en-US" altLang="zh-CN" sz="2000" b="1">
                      <a:latin typeface="Times New Roman" panose="02020603050405020304" pitchFamily="2" charset="0"/>
                      <a:ea typeface="宋体" panose="02010600030101010101" pitchFamily="2" charset="-122"/>
                    </a:rPr>
                    <a:t>y</a:t>
                  </a:r>
                  <a:endParaRPr lang="en-US" altLang="zh-CN" sz="2000" b="1">
                    <a:latin typeface="Times New Roman" panose="02020603050405020304" pitchFamily="2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8205" name="文本框 20"/>
                <p:cNvSpPr txBox="1"/>
                <p:nvPr/>
              </p:nvSpPr>
              <p:spPr>
                <a:xfrm>
                  <a:off x="4253" y="5854"/>
                  <a:ext cx="901" cy="628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wrap="square" anchor="t">
                  <a:spAutoFit/>
                </a:bodyPr>
                <a:p>
                  <a:pPr algn="ctr"/>
                  <a:r>
                    <a:rPr lang="en-US" altLang="zh-CN" sz="2000" b="1">
                      <a:latin typeface="Times New Roman" panose="02020603050405020304" pitchFamily="2" charset="0"/>
                      <a:ea typeface="宋体" panose="02010600030101010101" pitchFamily="2" charset="-122"/>
                    </a:rPr>
                    <a:t>o</a:t>
                  </a:r>
                  <a:endParaRPr lang="en-US" altLang="zh-CN" sz="2000" b="1">
                    <a:latin typeface="Times New Roman" panose="02020603050405020304" pitchFamily="2" charset="0"/>
                    <a:ea typeface="宋体" panose="02010600030101010101" pitchFamily="2" charset="-122"/>
                  </a:endParaRPr>
                </a:p>
              </p:txBody>
            </p:sp>
          </p:grpSp>
          <p:sp>
            <p:nvSpPr>
              <p:cNvPr id="8206" name="文本框 41"/>
              <p:cNvSpPr txBox="1"/>
              <p:nvPr/>
            </p:nvSpPr>
            <p:spPr>
              <a:xfrm>
                <a:off x="3744" y="5055"/>
                <a:ext cx="2310" cy="1113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 anchor="t">
                <a:spAutoFit/>
              </a:bodyPr>
              <a:p>
                <a:pPr algn="ctr"/>
                <a:r>
                  <a:rPr lang="en-US" altLang="zh-CN" sz="4000" b="1">
                    <a:latin typeface="Times New Roman" panose="02020603050405020304" pitchFamily="2" charset="0"/>
                    <a:ea typeface="宋体" panose="02010600030101010101" pitchFamily="2" charset="-122"/>
                  </a:rPr>
                  <a:t>.       . </a:t>
                </a:r>
                <a:endParaRPr lang="en-US" altLang="zh-CN" sz="4000" b="1">
                  <a:latin typeface="Times New Roman" panose="02020603050405020304" pitchFamily="2" charset="0"/>
                  <a:ea typeface="宋体" panose="02010600030101010101" pitchFamily="2" charset="-122"/>
                </a:endParaRPr>
              </a:p>
            </p:txBody>
          </p:sp>
        </p:grpSp>
      </p:grpSp>
      <p:grpSp>
        <p:nvGrpSpPr>
          <p:cNvPr id="48" name="组合 47"/>
          <p:cNvGrpSpPr/>
          <p:nvPr/>
        </p:nvGrpSpPr>
        <p:grpSpPr>
          <a:xfrm>
            <a:off x="5702300" y="2165350"/>
            <a:ext cx="3118485" cy="3320098"/>
            <a:chOff x="7785" y="3742"/>
            <a:chExt cx="4911" cy="5229"/>
          </a:xfrm>
        </p:grpSpPr>
        <p:sp>
          <p:nvSpPr>
            <p:cNvPr id="8208" name="文本框 27"/>
            <p:cNvSpPr txBox="1"/>
            <p:nvPr/>
          </p:nvSpPr>
          <p:spPr>
            <a:xfrm rot="10800000">
              <a:off x="9757" y="6493"/>
              <a:ext cx="901" cy="62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p>
              <a:pPr algn="ctr"/>
              <a:r>
                <a:rPr lang="en-US" altLang="zh-CN" sz="2000" b="1">
                  <a:latin typeface="Times New Roman" panose="02020603050405020304" pitchFamily="2" charset="0"/>
                  <a:ea typeface="宋体" panose="02010600030101010101" pitchFamily="2" charset="-122"/>
                </a:rPr>
                <a:t>o</a:t>
              </a:r>
              <a:endParaRPr lang="en-US" altLang="zh-CN" sz="2000" b="1">
                <a:latin typeface="Times New Roman" panose="02020603050405020304" pitchFamily="2" charset="0"/>
                <a:ea typeface="宋体" panose="02010600030101010101" pitchFamily="2" charset="-122"/>
              </a:endParaRPr>
            </a:p>
          </p:txBody>
        </p:sp>
        <p:grpSp>
          <p:nvGrpSpPr>
            <p:cNvPr id="8209" name="组合 46"/>
            <p:cNvGrpSpPr/>
            <p:nvPr/>
          </p:nvGrpSpPr>
          <p:grpSpPr>
            <a:xfrm>
              <a:off x="7785" y="3742"/>
              <a:ext cx="4911" cy="5229"/>
              <a:chOff x="9015" y="3390"/>
              <a:chExt cx="4911" cy="5229"/>
            </a:xfrm>
          </p:grpSpPr>
          <p:sp>
            <p:nvSpPr>
              <p:cNvPr id="8210" name="文本框 37"/>
              <p:cNvSpPr txBox="1"/>
              <p:nvPr/>
            </p:nvSpPr>
            <p:spPr>
              <a:xfrm>
                <a:off x="10907" y="6483"/>
                <a:ext cx="1305" cy="62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 anchor="t">
                <a:spAutoFit/>
              </a:bodyPr>
              <a:p>
                <a:pPr algn="ctr"/>
                <a:r>
                  <a:rPr lang="en-US" altLang="zh-CN" sz="2000" b="1">
                    <a:latin typeface="黑体" panose="02010609060101010101" pitchFamily="2" charset="-122"/>
                    <a:ea typeface="黑体" panose="02010609060101010101" pitchFamily="2" charset="-122"/>
                  </a:rPr>
                  <a:t>F1</a:t>
                </a:r>
                <a:endParaRPr lang="en-US" altLang="zh-CN" sz="2000" b="1">
                  <a:latin typeface="黑体" panose="02010609060101010101" pitchFamily="2" charset="-122"/>
                  <a:ea typeface="黑体" panose="02010609060101010101" pitchFamily="2" charset="-122"/>
                </a:endParaRPr>
              </a:p>
            </p:txBody>
          </p:sp>
          <p:grpSp>
            <p:nvGrpSpPr>
              <p:cNvPr id="8211" name="组合 45"/>
              <p:cNvGrpSpPr/>
              <p:nvPr/>
            </p:nvGrpSpPr>
            <p:grpSpPr>
              <a:xfrm>
                <a:off x="9015" y="3390"/>
                <a:ext cx="4911" cy="5229"/>
                <a:chOff x="9012" y="3442"/>
                <a:chExt cx="4911" cy="5229"/>
              </a:xfrm>
            </p:grpSpPr>
            <p:cxnSp>
              <p:nvCxnSpPr>
                <p:cNvPr id="25" name="直接箭头连接符 24"/>
                <p:cNvCxnSpPr/>
                <p:nvPr/>
              </p:nvCxnSpPr>
              <p:spPr>
                <a:xfrm flipV="1">
                  <a:off x="9012" y="6193"/>
                  <a:ext cx="4312" cy="19"/>
                </a:xfrm>
                <a:prstGeom prst="straightConnector1">
                  <a:avLst/>
                </a:prstGeom>
                <a:ln>
                  <a:tailEnd type="arrow" w="med" len="med"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grpSp>
              <p:nvGrpSpPr>
                <p:cNvPr id="8213" name="组合 44"/>
                <p:cNvGrpSpPr/>
                <p:nvPr/>
              </p:nvGrpSpPr>
              <p:grpSpPr>
                <a:xfrm>
                  <a:off x="10659" y="3442"/>
                  <a:ext cx="3264" cy="5229"/>
                  <a:chOff x="10681" y="3458"/>
                  <a:chExt cx="3264" cy="5229"/>
                </a:xfrm>
              </p:grpSpPr>
              <p:cxnSp>
                <p:nvCxnSpPr>
                  <p:cNvPr id="24" name="直接箭头连接符 23"/>
                  <p:cNvCxnSpPr/>
                  <p:nvPr/>
                </p:nvCxnSpPr>
                <p:spPr>
                  <a:xfrm flipH="1" flipV="1">
                    <a:off x="11246" y="3684"/>
                    <a:ext cx="37" cy="5003"/>
                  </a:xfrm>
                  <a:prstGeom prst="straightConnector1">
                    <a:avLst/>
                  </a:prstGeom>
                  <a:ln>
                    <a:tailEnd type="arrow" w="med" len="med"/>
                  </a:ln>
                </p:spPr>
                <p:style>
                  <a:lnRef idx="3">
                    <a:schemeClr val="dk1"/>
                  </a:lnRef>
                  <a:fillRef idx="0">
                    <a:schemeClr val="dk1"/>
                  </a:fillRef>
                  <a:effectRef idx="2">
                    <a:schemeClr val="dk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8215" name="文本框 25"/>
                  <p:cNvSpPr txBox="1"/>
                  <p:nvPr/>
                </p:nvSpPr>
                <p:spPr>
                  <a:xfrm>
                    <a:off x="10993" y="3458"/>
                    <a:ext cx="928" cy="628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 wrap="square" anchor="t">
                    <a:spAutoFit/>
                  </a:bodyPr>
                  <a:p>
                    <a:pPr algn="ctr"/>
                    <a:r>
                      <a:rPr lang="en-US" altLang="zh-CN" sz="2000" b="1">
                        <a:latin typeface="Times New Roman" panose="02020603050405020304" pitchFamily="2" charset="0"/>
                        <a:ea typeface="宋体" panose="02010600030101010101" pitchFamily="2" charset="-122"/>
                      </a:rPr>
                      <a:t>y</a:t>
                    </a:r>
                    <a:endParaRPr lang="en-US" altLang="zh-CN" sz="2000" b="1">
                      <a:latin typeface="Times New Roman" panose="02020603050405020304" pitchFamily="2" charset="0"/>
                      <a:ea typeface="宋体" panose="02010600030101010101" pitchFamily="2" charset="-122"/>
                    </a:endParaRPr>
                  </a:p>
                </p:txBody>
              </p:sp>
              <p:sp>
                <p:nvSpPr>
                  <p:cNvPr id="8216" name="文本框 26"/>
                  <p:cNvSpPr txBox="1"/>
                  <p:nvPr/>
                </p:nvSpPr>
                <p:spPr>
                  <a:xfrm>
                    <a:off x="12429" y="6080"/>
                    <a:ext cx="1516" cy="628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 wrap="square" anchor="t">
                    <a:spAutoFit/>
                  </a:bodyPr>
                  <a:p>
                    <a:pPr algn="ctr"/>
                    <a:r>
                      <a:rPr lang="en-US" altLang="zh-CN" sz="2000" b="1">
                        <a:latin typeface="Times New Roman" panose="02020603050405020304" pitchFamily="2" charset="0"/>
                        <a:ea typeface="宋体" panose="02010600030101010101" pitchFamily="2" charset="-122"/>
                      </a:rPr>
                      <a:t>x</a:t>
                    </a:r>
                    <a:endParaRPr lang="en-US" altLang="zh-CN" sz="2000" b="1">
                      <a:latin typeface="Times New Roman" panose="02020603050405020304" pitchFamily="2" charset="0"/>
                      <a:ea typeface="宋体" panose="02010600030101010101" pitchFamily="2" charset="-122"/>
                    </a:endParaRPr>
                  </a:p>
                </p:txBody>
              </p:sp>
              <p:sp>
                <p:nvSpPr>
                  <p:cNvPr id="8217" name="文本框 39"/>
                  <p:cNvSpPr txBox="1"/>
                  <p:nvPr/>
                </p:nvSpPr>
                <p:spPr>
                  <a:xfrm>
                    <a:off x="10681" y="5440"/>
                    <a:ext cx="1664" cy="628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 wrap="square" anchor="t">
                    <a:spAutoFit/>
                  </a:bodyPr>
                  <a:p>
                    <a:pPr algn="ctr"/>
                    <a:r>
                      <a:rPr lang="en-US" altLang="zh-CN" sz="2000" b="1">
                        <a:latin typeface="黑体" panose="02010609060101010101" pitchFamily="2" charset="-122"/>
                        <a:ea typeface="黑体" panose="02010609060101010101" pitchFamily="2" charset="-122"/>
                      </a:rPr>
                      <a:t>F2</a:t>
                    </a:r>
                    <a:endParaRPr lang="en-US" altLang="zh-CN" sz="2000" b="1">
                      <a:latin typeface="黑体" panose="02010609060101010101" pitchFamily="2" charset="-122"/>
                      <a:ea typeface="黑体" panose="02010609060101010101" pitchFamily="2" charset="-122"/>
                    </a:endParaRPr>
                  </a:p>
                </p:txBody>
              </p:sp>
              <p:sp>
                <p:nvSpPr>
                  <p:cNvPr id="8218" name="文本框 42"/>
                  <p:cNvSpPr txBox="1"/>
                  <p:nvPr/>
                </p:nvSpPr>
                <p:spPr>
                  <a:xfrm>
                    <a:off x="10863" y="4996"/>
                    <a:ext cx="732" cy="2082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 wrap="square" anchor="t">
                    <a:spAutoFit/>
                  </a:bodyPr>
                  <a:p>
                    <a:pPr algn="ctr"/>
                    <a:r>
                      <a:rPr lang="en-US" altLang="zh-CN" sz="4000" b="1">
                        <a:latin typeface="Times New Roman" panose="02020603050405020304" pitchFamily="2" charset="0"/>
                        <a:ea typeface="宋体" panose="02010600030101010101" pitchFamily="2" charset="-122"/>
                      </a:rPr>
                      <a:t>.</a:t>
                    </a:r>
                    <a:endParaRPr lang="en-US" altLang="zh-CN" sz="4000" b="1">
                      <a:latin typeface="Times New Roman" panose="02020603050405020304" pitchFamily="2" charset="0"/>
                      <a:ea typeface="宋体" panose="02010600030101010101" pitchFamily="2" charset="-122"/>
                    </a:endParaRPr>
                  </a:p>
                  <a:p>
                    <a:pPr algn="ctr"/>
                    <a:r>
                      <a:rPr lang="en-US" altLang="zh-CN" sz="4000" b="1">
                        <a:latin typeface="Times New Roman" panose="02020603050405020304" pitchFamily="2" charset="0"/>
                        <a:ea typeface="宋体" panose="02010600030101010101" pitchFamily="2" charset="-122"/>
                      </a:rPr>
                      <a:t>.</a:t>
                    </a:r>
                    <a:endParaRPr lang="en-US" altLang="zh-CN" sz="4000" b="1">
                      <a:latin typeface="Times New Roman" panose="02020603050405020304" pitchFamily="2" charset="0"/>
                      <a:ea typeface="宋体" panose="02010600030101010101" pitchFamily="2" charset="-122"/>
                    </a:endParaRPr>
                  </a:p>
                </p:txBody>
              </p:sp>
            </p:grpSp>
          </p:grpSp>
        </p:grp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1" name="椭圆 30"/>
          <p:cNvSpPr/>
          <p:nvPr/>
        </p:nvSpPr>
        <p:spPr>
          <a:xfrm>
            <a:off x="5765800" y="2819400"/>
            <a:ext cx="3024188" cy="1006475"/>
          </a:xfrm>
          <a:prstGeom prst="ellipse">
            <a:avLst/>
          </a:prstGeom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p>
            <a:pPr algn="ctr" fontAlgn="base"/>
            <a:endParaRPr lang="zh-CN" altLang="en-US" strike="noStrike" noProof="1"/>
          </a:p>
        </p:txBody>
      </p:sp>
      <p:grpSp>
        <p:nvGrpSpPr>
          <p:cNvPr id="9218" name="组合 48"/>
          <p:cNvGrpSpPr/>
          <p:nvPr/>
        </p:nvGrpSpPr>
        <p:grpSpPr>
          <a:xfrm>
            <a:off x="5553075" y="1990725"/>
            <a:ext cx="3593148" cy="2673350"/>
            <a:chOff x="2080" y="5220"/>
            <a:chExt cx="5657" cy="4210"/>
          </a:xfrm>
        </p:grpSpPr>
        <p:sp>
          <p:nvSpPr>
            <p:cNvPr id="34" name="文本框 33"/>
            <p:cNvSpPr txBox="1"/>
            <p:nvPr/>
          </p:nvSpPr>
          <p:spPr>
            <a:xfrm>
              <a:off x="3725" y="6659"/>
              <a:ext cx="2101" cy="6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sz="2000" b="1" noProof="1"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黑体" panose="02010609060101010101" pitchFamily="2" charset="-122"/>
                  <a:ea typeface="黑体" panose="02010609060101010101" pitchFamily="2" charset="-122"/>
                  <a:cs typeface="+mn-ea"/>
                </a:rPr>
                <a:t>F1    F2</a:t>
              </a:r>
              <a:endParaRPr lang="en-US" altLang="zh-CN" sz="2000" b="1" noProof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2" charset="-122"/>
                <a:ea typeface="黑体" panose="02010609060101010101" pitchFamily="2" charset="-122"/>
              </a:endParaRPr>
            </a:p>
          </p:txBody>
        </p:sp>
        <p:grpSp>
          <p:nvGrpSpPr>
            <p:cNvPr id="9220" name="组合 43"/>
            <p:cNvGrpSpPr/>
            <p:nvPr/>
          </p:nvGrpSpPr>
          <p:grpSpPr>
            <a:xfrm>
              <a:off x="2080" y="5220"/>
              <a:ext cx="5657" cy="4210"/>
              <a:chOff x="2128" y="3742"/>
              <a:chExt cx="5657" cy="4210"/>
            </a:xfrm>
          </p:grpSpPr>
          <p:grpSp>
            <p:nvGrpSpPr>
              <p:cNvPr id="9221" name="组合 21"/>
              <p:cNvGrpSpPr/>
              <p:nvPr/>
            </p:nvGrpSpPr>
            <p:grpSpPr>
              <a:xfrm>
                <a:off x="2128" y="3742"/>
                <a:ext cx="5657" cy="4210"/>
                <a:chOff x="1790" y="4022"/>
                <a:chExt cx="5657" cy="4210"/>
              </a:xfrm>
            </p:grpSpPr>
            <p:cxnSp>
              <p:nvCxnSpPr>
                <p:cNvPr id="15" name="直接箭头连接符 14"/>
                <p:cNvCxnSpPr/>
                <p:nvPr/>
              </p:nvCxnSpPr>
              <p:spPr>
                <a:xfrm flipV="1">
                  <a:off x="1790" y="6080"/>
                  <a:ext cx="5410" cy="5"/>
                </a:xfrm>
                <a:prstGeom prst="straightConnector1">
                  <a:avLst/>
                </a:prstGeom>
                <a:ln>
                  <a:tailEnd type="arrow" w="med" len="med"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直接箭头连接符 15"/>
                <p:cNvCxnSpPr/>
                <p:nvPr/>
              </p:nvCxnSpPr>
              <p:spPr>
                <a:xfrm flipH="1" flipV="1">
                  <a:off x="4512" y="4248"/>
                  <a:ext cx="80" cy="3984"/>
                </a:xfrm>
                <a:prstGeom prst="straightConnector1">
                  <a:avLst/>
                </a:prstGeom>
                <a:ln>
                  <a:tailEnd type="arrow" w="med" len="med"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9224" name="文本框 18"/>
                <p:cNvSpPr txBox="1"/>
                <p:nvPr/>
              </p:nvSpPr>
              <p:spPr>
                <a:xfrm>
                  <a:off x="6519" y="5972"/>
                  <a:ext cx="928" cy="628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wrap="square" anchor="t">
                  <a:spAutoFit/>
                </a:bodyPr>
                <a:p>
                  <a:pPr algn="ctr"/>
                  <a:r>
                    <a:rPr lang="en-US" altLang="zh-CN" sz="2000" b="1">
                      <a:latin typeface="Times New Roman" panose="02020603050405020304" pitchFamily="2" charset="0"/>
                      <a:ea typeface="宋体" panose="02010600030101010101" pitchFamily="2" charset="-122"/>
                    </a:rPr>
                    <a:t>x</a:t>
                  </a:r>
                  <a:endParaRPr lang="en-US" altLang="zh-CN" sz="2000" b="1">
                    <a:latin typeface="Times New Roman" panose="02020603050405020304" pitchFamily="2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9225" name="文本框 19"/>
                <p:cNvSpPr txBox="1"/>
                <p:nvPr/>
              </p:nvSpPr>
              <p:spPr>
                <a:xfrm>
                  <a:off x="4020" y="4022"/>
                  <a:ext cx="1516" cy="628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wrap="square" anchor="t">
                  <a:spAutoFit/>
                </a:bodyPr>
                <a:p>
                  <a:pPr algn="ctr"/>
                  <a:r>
                    <a:rPr lang="en-US" altLang="zh-CN" sz="2000" b="1">
                      <a:latin typeface="Times New Roman" panose="02020603050405020304" pitchFamily="2" charset="0"/>
                      <a:ea typeface="宋体" panose="02010600030101010101" pitchFamily="2" charset="-122"/>
                    </a:rPr>
                    <a:t>y</a:t>
                  </a:r>
                  <a:endParaRPr lang="en-US" altLang="zh-CN" sz="2000" b="1">
                    <a:latin typeface="Times New Roman" panose="02020603050405020304" pitchFamily="2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9226" name="文本框 20"/>
                <p:cNvSpPr txBox="1"/>
                <p:nvPr/>
              </p:nvSpPr>
              <p:spPr>
                <a:xfrm>
                  <a:off x="4253" y="5854"/>
                  <a:ext cx="901" cy="628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wrap="square" anchor="t">
                  <a:spAutoFit/>
                </a:bodyPr>
                <a:p>
                  <a:pPr algn="ctr"/>
                  <a:r>
                    <a:rPr lang="en-US" altLang="zh-CN" sz="2000" b="1">
                      <a:latin typeface="Times New Roman" panose="02020603050405020304" pitchFamily="2" charset="0"/>
                      <a:ea typeface="宋体" panose="02010600030101010101" pitchFamily="2" charset="-122"/>
                    </a:rPr>
                    <a:t>o</a:t>
                  </a:r>
                  <a:endParaRPr lang="en-US" altLang="zh-CN" sz="2000" b="1">
                    <a:latin typeface="Times New Roman" panose="02020603050405020304" pitchFamily="2" charset="0"/>
                    <a:ea typeface="宋体" panose="02010600030101010101" pitchFamily="2" charset="-122"/>
                  </a:endParaRPr>
                </a:p>
              </p:txBody>
            </p:sp>
          </p:grpSp>
          <p:sp>
            <p:nvSpPr>
              <p:cNvPr id="9227" name="文本框 41"/>
              <p:cNvSpPr txBox="1"/>
              <p:nvPr/>
            </p:nvSpPr>
            <p:spPr>
              <a:xfrm>
                <a:off x="3678" y="5025"/>
                <a:ext cx="2310" cy="1113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 anchor="t">
                <a:spAutoFit/>
              </a:bodyPr>
              <a:p>
                <a:pPr algn="ctr"/>
                <a:r>
                  <a:rPr lang="en-US" altLang="zh-CN" sz="4000" b="1">
                    <a:latin typeface="Times New Roman" panose="02020603050405020304" pitchFamily="2" charset="0"/>
                    <a:ea typeface="宋体" panose="02010600030101010101" pitchFamily="2" charset="-122"/>
                  </a:rPr>
                  <a:t>.       . </a:t>
                </a:r>
                <a:endParaRPr lang="en-US" altLang="zh-CN" sz="4000" b="1">
                  <a:latin typeface="Times New Roman" panose="02020603050405020304" pitchFamily="2" charset="0"/>
                  <a:ea typeface="宋体" panose="02010600030101010101" pitchFamily="2" charset="-122"/>
                </a:endParaRPr>
              </a:p>
            </p:txBody>
          </p:sp>
        </p:grpSp>
      </p:grpSp>
      <p:grpSp>
        <p:nvGrpSpPr>
          <p:cNvPr id="9228" name="组合 4"/>
          <p:cNvGrpSpPr/>
          <p:nvPr/>
        </p:nvGrpSpPr>
        <p:grpSpPr>
          <a:xfrm>
            <a:off x="403225" y="1408113"/>
            <a:ext cx="7601585" cy="706760"/>
            <a:chOff x="1587" y="2336"/>
            <a:chExt cx="11971" cy="1112"/>
          </a:xfrm>
        </p:grpSpPr>
        <p:sp>
          <p:nvSpPr>
            <p:cNvPr id="9229" name="文本框 1"/>
            <p:cNvSpPr txBox="1"/>
            <p:nvPr/>
          </p:nvSpPr>
          <p:spPr>
            <a:xfrm>
              <a:off x="1587" y="2336"/>
              <a:ext cx="11971" cy="111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p>
              <a:r>
                <a:rPr lang="zh-CN" altLang="en-US" sz="2000" b="1">
                  <a:solidFill>
                    <a:srgbClr val="3366FF"/>
                  </a:solidFill>
                  <a:latin typeface="黑体" panose="02010609060101010101" pitchFamily="2" charset="-122"/>
                  <a:ea typeface="黑体" panose="02010609060101010101" pitchFamily="2" charset="-122"/>
                </a:rPr>
                <a:t>问题4：如果设      是椭圆上任意一点，你能够列出关于    的方程式么？</a:t>
              </a:r>
              <a:endParaRPr lang="zh-CN" altLang="en-US" sz="2000" b="1">
                <a:solidFill>
                  <a:srgbClr val="3366FF"/>
                </a:solidFill>
                <a:latin typeface="黑体" panose="02010609060101010101" pitchFamily="2" charset="-122"/>
                <a:ea typeface="黑体" panose="02010609060101010101" pitchFamily="2" charset="-122"/>
              </a:endParaRPr>
            </a:p>
          </p:txBody>
        </p:sp>
        <p:graphicFrame>
          <p:nvGraphicFramePr>
            <p:cNvPr id="9230" name="对象 -2147482617"/>
            <p:cNvGraphicFramePr>
              <a:graphicFrameLocks noChangeAspect="1"/>
            </p:cNvGraphicFramePr>
            <p:nvPr/>
          </p:nvGraphicFramePr>
          <p:xfrm>
            <a:off x="4318" y="2336"/>
            <a:ext cx="1254" cy="56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6" name="" r:id="rId1" imgW="457200" imgH="215900" progId="Equation.KSEE3">
                    <p:embed/>
                  </p:oleObj>
                </mc:Choice>
                <mc:Fallback>
                  <p:oleObj name="" r:id="rId1" imgW="457200" imgH="215900" progId="Equation.KSEE3">
                    <p:embed/>
                    <p:pic>
                      <p:nvPicPr>
                        <p:cNvPr id="0" name="图片 3075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4318" y="2336"/>
                          <a:ext cx="1254" cy="566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231" name="对象 -2147482616"/>
            <p:cNvGraphicFramePr>
              <a:graphicFrameLocks noChangeAspect="1"/>
            </p:cNvGraphicFramePr>
            <p:nvPr/>
          </p:nvGraphicFramePr>
          <p:xfrm>
            <a:off x="12028" y="2449"/>
            <a:ext cx="796" cy="49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7" name="" r:id="rId3" imgW="266700" imgH="165100" progId="Equation.KSEE3">
                    <p:embed/>
                  </p:oleObj>
                </mc:Choice>
                <mc:Fallback>
                  <p:oleObj name="" r:id="rId3" imgW="266700" imgH="165100" progId="Equation.KSEE3">
                    <p:embed/>
                    <p:pic>
                      <p:nvPicPr>
                        <p:cNvPr id="0" name="图片 3076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12028" y="2449"/>
                          <a:ext cx="796" cy="493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04" name="文本框 103"/>
          <p:cNvSpPr txBox="1"/>
          <p:nvPr/>
        </p:nvSpPr>
        <p:spPr>
          <a:xfrm>
            <a:off x="592138" y="3965575"/>
            <a:ext cx="5080000" cy="39878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en-US" sz="2000" b="1">
                <a:solidFill>
                  <a:srgbClr val="3366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问题</a:t>
            </a:r>
            <a:r>
              <a:rPr lang="en-US" altLang="zh-CN" sz="2000" b="1">
                <a:solidFill>
                  <a:srgbClr val="3366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5</a:t>
            </a:r>
            <a:r>
              <a:rPr lang="zh-CN" altLang="en-US" sz="2000" b="1">
                <a:solidFill>
                  <a:srgbClr val="3366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：如何化简？</a:t>
            </a:r>
            <a:endParaRPr lang="zh-CN" altLang="en-US" sz="2000" b="1">
              <a:solidFill>
                <a:srgbClr val="3366FF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9233" name="文本框 6"/>
          <p:cNvSpPr txBox="1"/>
          <p:nvPr/>
        </p:nvSpPr>
        <p:spPr>
          <a:xfrm>
            <a:off x="441008" y="442913"/>
            <a:ext cx="4189412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algn="ctr"/>
            <a:r>
              <a:rPr lang="zh-CN" altLang="en-US" sz="2400" b="1">
                <a:solidFill>
                  <a:srgbClr val="0033CC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（二）问题引领，探究新知</a:t>
            </a:r>
            <a:endParaRPr lang="zh-CN" altLang="en-US" sz="2400" b="1">
              <a:solidFill>
                <a:srgbClr val="0033CC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graphicFrame>
        <p:nvGraphicFramePr>
          <p:cNvPr id="9234" name="对象 7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592296" y="2238375"/>
          <a:ext cx="5665470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" r:id="rId5" imgW="2540000" imgH="292100" progId="Equation.KSEE3">
                  <p:embed/>
                </p:oleObj>
              </mc:Choice>
              <mc:Fallback>
                <p:oleObj name="" r:id="rId5" imgW="2540000" imgH="292100" progId="Equation.KSEE3">
                  <p:embed/>
                  <p:pic>
                    <p:nvPicPr>
                      <p:cNvPr id="0" name="图片 3079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92296" y="2238375"/>
                        <a:ext cx="5665470" cy="6508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7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1" name="文本框 1"/>
          <p:cNvSpPr txBox="1"/>
          <p:nvPr/>
        </p:nvSpPr>
        <p:spPr>
          <a:xfrm>
            <a:off x="310833" y="442913"/>
            <a:ext cx="4189412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algn="ctr"/>
            <a:r>
              <a:rPr lang="zh-CN" altLang="en-US" sz="2400" b="1">
                <a:solidFill>
                  <a:srgbClr val="0033CC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（二）问题引领，探究新知</a:t>
            </a:r>
            <a:endParaRPr lang="zh-CN" altLang="en-US" sz="2400" b="1">
              <a:solidFill>
                <a:srgbClr val="0033CC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grpSp>
        <p:nvGrpSpPr>
          <p:cNvPr id="13" name="组合 12"/>
          <p:cNvGrpSpPr/>
          <p:nvPr/>
        </p:nvGrpSpPr>
        <p:grpSpPr>
          <a:xfrm>
            <a:off x="512763" y="1644650"/>
            <a:ext cx="7442835" cy="751522"/>
            <a:chOff x="1248" y="5830"/>
            <a:chExt cx="11721" cy="1185"/>
          </a:xfrm>
        </p:grpSpPr>
        <p:sp>
          <p:nvSpPr>
            <p:cNvPr id="10243" name="文本框 6"/>
            <p:cNvSpPr txBox="1"/>
            <p:nvPr/>
          </p:nvSpPr>
          <p:spPr>
            <a:xfrm>
              <a:off x="1248" y="5830"/>
              <a:ext cx="11721" cy="1114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p>
              <a:r>
                <a:rPr lang="zh-CN" altLang="en-US" sz="2000" b="1">
                  <a:solidFill>
                    <a:srgbClr val="3366FF"/>
                  </a:solidFill>
                  <a:latin typeface="黑体" panose="02010609060101010101" pitchFamily="2" charset="-122"/>
                  <a:ea typeface="黑体" panose="02010609060101010101" pitchFamily="2" charset="-122"/>
                </a:rPr>
                <a:t>问题6：如何以    为  轴，以    的中点为原点，建立如图所示直角坐标系    ，你能够猜想出此时的椭圆方程么？</a:t>
              </a:r>
              <a:endParaRPr lang="zh-CN" altLang="en-US" sz="2000" b="1">
                <a:solidFill>
                  <a:srgbClr val="3366FF"/>
                </a:solidFill>
                <a:latin typeface="黑体" panose="02010609060101010101" pitchFamily="2" charset="-122"/>
                <a:ea typeface="黑体" panose="02010609060101010101" pitchFamily="2" charset="-122"/>
              </a:endParaRPr>
            </a:p>
          </p:txBody>
        </p:sp>
        <p:graphicFrame>
          <p:nvGraphicFramePr>
            <p:cNvPr id="10244" name="对象 -2147482607"/>
            <p:cNvGraphicFramePr>
              <a:graphicFrameLocks noChangeAspect="1"/>
            </p:cNvGraphicFramePr>
            <p:nvPr/>
          </p:nvGraphicFramePr>
          <p:xfrm>
            <a:off x="4092" y="5830"/>
            <a:ext cx="759" cy="5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8" name="" r:id="rId1" imgW="304800" imgH="215900" progId="Equation.KSEE3">
                    <p:embed/>
                  </p:oleObj>
                </mc:Choice>
                <mc:Fallback>
                  <p:oleObj name="" r:id="rId1" imgW="304800" imgH="215900" progId="Equation.KSEE3">
                    <p:embed/>
                    <p:pic>
                      <p:nvPicPr>
                        <p:cNvPr id="0" name="图片 3077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4092" y="5830"/>
                          <a:ext cx="759" cy="537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245" name="对象 -2147482606"/>
            <p:cNvGraphicFramePr>
              <a:graphicFrameLocks noChangeAspect="1"/>
            </p:cNvGraphicFramePr>
            <p:nvPr/>
          </p:nvGraphicFramePr>
          <p:xfrm>
            <a:off x="5233" y="5883"/>
            <a:ext cx="409" cy="4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3" name="" r:id="rId3" imgW="139700" imgH="165100" progId="Equation.KSEE3">
                    <p:embed/>
                  </p:oleObj>
                </mc:Choice>
                <mc:Fallback>
                  <p:oleObj name="" r:id="rId3" imgW="139700" imgH="165100" progId="Equation.KSEE3">
                    <p:embed/>
                    <p:pic>
                      <p:nvPicPr>
                        <p:cNvPr id="0" name="图片 3082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5233" y="5883"/>
                          <a:ext cx="409" cy="484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246" name="对象 -2147482604"/>
            <p:cNvGraphicFramePr>
              <a:graphicFrameLocks noChangeAspect="1"/>
            </p:cNvGraphicFramePr>
            <p:nvPr/>
          </p:nvGraphicFramePr>
          <p:xfrm>
            <a:off x="3789" y="6470"/>
            <a:ext cx="879" cy="54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9" name="" r:id="rId5" imgW="266700" imgH="165100" progId="Equation.KSEE3">
                    <p:embed/>
                  </p:oleObj>
                </mc:Choice>
                <mc:Fallback>
                  <p:oleObj name="" r:id="rId5" imgW="266700" imgH="165100" progId="Equation.KSEE3">
                    <p:embed/>
                    <p:pic>
                      <p:nvPicPr>
                        <p:cNvPr id="0" name="图片 3078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3789" y="6470"/>
                          <a:ext cx="879" cy="545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247" name="对象 -2147482607"/>
            <p:cNvGraphicFramePr>
              <a:graphicFrameLocks noChangeAspect="1"/>
            </p:cNvGraphicFramePr>
            <p:nvPr/>
          </p:nvGraphicFramePr>
          <p:xfrm>
            <a:off x="6854" y="5856"/>
            <a:ext cx="759" cy="5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1" name="" r:id="rId7" imgW="304800" imgH="215900" progId="Equation.KSEE3">
                    <p:embed/>
                  </p:oleObj>
                </mc:Choice>
                <mc:Fallback>
                  <p:oleObj name="" r:id="rId7" imgW="304800" imgH="215900" progId="Equation.KSEE3">
                    <p:embed/>
                    <p:pic>
                      <p:nvPicPr>
                        <p:cNvPr id="0" name="图片 3080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6854" y="5856"/>
                          <a:ext cx="759" cy="537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1073742858" name="图片 107374285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330950" y="2713038"/>
            <a:ext cx="1790700" cy="2863850"/>
          </a:xfrm>
          <a:prstGeom prst="rect">
            <a:avLst/>
          </a:prstGeom>
          <a:noFill/>
          <a:ln w="9525">
            <a:noFill/>
          </a:ln>
        </p:spPr>
      </p:pic>
      <p:graphicFrame>
        <p:nvGraphicFramePr>
          <p:cNvPr id="10249" name="对象 13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4114800" y="3321050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" r:id="rId9" imgW="914400" imgH="215900" progId="Equation.KSEE3">
                  <p:embed/>
                </p:oleObj>
              </mc:Choice>
              <mc:Fallback>
                <p:oleObj name="" r:id="rId9" imgW="914400" imgH="215900" progId="Equation.KSEE3">
                  <p:embed/>
                  <p:pic>
                    <p:nvPicPr>
                      <p:cNvPr id="0" name="图片 3081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114800" y="3321050"/>
                        <a:ext cx="914400" cy="2159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1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3742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73742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20184556_1*i*3"/>
  <p:tag name="KSO_WM_TEMPLATE_CATEGORY" val="custom"/>
  <p:tag name="KSO_WM_TEMPLATE_INDEX" val="20184556"/>
  <p:tag name="KSO_WM_UNIT_INDEX" val="3"/>
</p:tagLst>
</file>

<file path=ppt/tags/tag10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20184556_22*i*6"/>
  <p:tag name="KSO_WM_TEMPLATE_CATEGORY" val="custom"/>
  <p:tag name="KSO_WM_TEMPLATE_INDEX" val="20184556"/>
  <p:tag name="KSO_WM_UNIT_INDEX" val="6"/>
</p:tagLst>
</file>

<file path=ppt/tags/tag11.xml><?xml version="1.0" encoding="utf-8"?>
<p:tagLst xmlns:p="http://schemas.openxmlformats.org/presentationml/2006/main">
  <p:tag name="KSO_WM_TAG_VERSION" val="1.0"/>
  <p:tag name="KSO_WM_TEMPLATE_CATEGORY" val="custom"/>
  <p:tag name="KSO_WM_TEMPLATE_INDEX" val="20186830"/>
</p:tagLst>
</file>

<file path=ppt/tags/tag12.xml><?xml version="1.0" encoding="utf-8"?>
<p:tagLst xmlns:p="http://schemas.openxmlformats.org/presentationml/2006/main">
  <p:tag name="KSO_WM_TAG_VERSION" val="1.0"/>
  <p:tag name="KSO_WM_TEMPLATE_CATEGORY" val="custom"/>
  <p:tag name="KSO_WM_TEMPLATE_INDEX" val="20186830"/>
</p:tagLst>
</file>

<file path=ppt/tags/tag13.xml><?xml version="1.0" encoding="utf-8"?>
<p:tagLst xmlns:p="http://schemas.openxmlformats.org/presentationml/2006/main">
  <p:tag name="KSO_WM_TAG_VERSION" val="1.0"/>
  <p:tag name="KSO_WM_BEAUTIFY_FLAG" val="#wm#"/>
  <p:tag name="KSO_WM_COMBINE_RELATE_SLIDE_ID" val="background20181909_1"/>
  <p:tag name="KSO_WM_TEMPLATE_CATEGORY" val="custom"/>
  <p:tag name="KSO_WM_TEMPLATE_INDEX" val="20186830"/>
  <p:tag name="KSO_WM_TEMPLATE_SUBCATEGORY" val="combine"/>
  <p:tag name="KSO_WM_TEMPLATE_THUMBS_INDEX" val="1、6、10、15、19、22"/>
</p:tagLst>
</file>

<file path=ppt/tags/tag14.xml><?xml version="1.0" encoding="utf-8"?>
<p:tagLst xmlns:p="http://schemas.openxmlformats.org/presentationml/2006/main">
  <p:tag name="KSO_WM_TEMPLATE_CATEGORY" val="custom"/>
  <p:tag name="KSO_WM_TEMPLATE_INDEX" val="20186830"/>
</p:tagLst>
</file>

<file path=ppt/tags/tag15.xml><?xml version="1.0" encoding="utf-8"?>
<p:tagLst xmlns:p="http://schemas.openxmlformats.org/presentationml/2006/main">
  <p:tag name="KSO_WM_TEMPLATE_CATEGORY" val="custom"/>
  <p:tag name="KSO_WM_TEMPLATE_INDEX" val="20186830"/>
</p:tagLst>
</file>

<file path=ppt/tags/tag16.xml><?xml version="1.0" encoding="utf-8"?>
<p:tagLst xmlns:p="http://schemas.openxmlformats.org/presentationml/2006/main">
  <p:tag name="KSO_WM_TEMPLATE_CATEGORY" val="custom"/>
  <p:tag name="KSO_WM_TEMPLATE_INDEX" val="20186830"/>
</p:tagLst>
</file>

<file path=ppt/tags/tag17.xml><?xml version="1.0" encoding="utf-8"?>
<p:tagLst xmlns:p="http://schemas.openxmlformats.org/presentationml/2006/main">
  <p:tag name="KSO_WM_TEMPLATE_CATEGORY" val="custom"/>
  <p:tag name="KSO_WM_TEMPLATE_INDEX" val="20186830"/>
</p:tagLst>
</file>

<file path=ppt/tags/tag18.xml><?xml version="1.0" encoding="utf-8"?>
<p:tagLst xmlns:p="http://schemas.openxmlformats.org/presentationml/2006/main">
  <p:tag name="KSO_WM_TEMPLATE_CATEGORY" val="custom"/>
  <p:tag name="KSO_WM_TEMPLATE_INDEX" val="20186830"/>
</p:tagLst>
</file>

<file path=ppt/tags/tag19.xml><?xml version="1.0" encoding="utf-8"?>
<p:tagLst xmlns:p="http://schemas.openxmlformats.org/presentationml/2006/main">
  <p:tag name="KSO_WM_TEMPLATE_CATEGORY" val="custom"/>
  <p:tag name="KSO_WM_TEMPLATE_INDEX" val="20186830"/>
</p:tagLst>
</file>

<file path=ppt/tags/tag2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20184556_1*i*4"/>
  <p:tag name="KSO_WM_TEMPLATE_CATEGORY" val="custom"/>
  <p:tag name="KSO_WM_TEMPLATE_INDEX" val="20184556"/>
  <p:tag name="KSO_WM_UNIT_INDEX" val="4"/>
</p:tagLst>
</file>

<file path=ppt/tags/tag20.xml><?xml version="1.0" encoding="utf-8"?>
<p:tagLst xmlns:p="http://schemas.openxmlformats.org/presentationml/2006/main">
  <p:tag name="KSO_WM_TEMPLATE_CATEGORY" val="custom"/>
  <p:tag name="KSO_WM_TEMPLATE_INDEX" val="20186830"/>
</p:tagLst>
</file>

<file path=ppt/tags/tag21.xml><?xml version="1.0" encoding="utf-8"?>
<p:tagLst xmlns:p="http://schemas.openxmlformats.org/presentationml/2006/main">
  <p:tag name="KSO_WM_TEMPLATE_CATEGORY" val="custom"/>
  <p:tag name="KSO_WM_TEMPLATE_INDEX" val="20186830"/>
</p:tagLst>
</file>

<file path=ppt/tags/tag22.xml><?xml version="1.0" encoding="utf-8"?>
<p:tagLst xmlns:p="http://schemas.openxmlformats.org/presentationml/2006/main">
  <p:tag name="KSO_WM_TEMPLATE_CATEGORY" val="custom"/>
  <p:tag name="KSO_WM_TEMPLATE_INDEX" val="20186830"/>
</p:tagLst>
</file>

<file path=ppt/tags/tag23.xml><?xml version="1.0" encoding="utf-8"?>
<p:tagLst xmlns:p="http://schemas.openxmlformats.org/presentationml/2006/main">
  <p:tag name="KSO_WM_TEMPLATE_CATEGORY" val="custom"/>
  <p:tag name="KSO_WM_TEMPLATE_INDEX" val="20186830"/>
</p:tagLst>
</file>

<file path=ppt/tags/tag24.xml><?xml version="1.0" encoding="utf-8"?>
<p:tagLst xmlns:p="http://schemas.openxmlformats.org/presentationml/2006/main">
  <p:tag name="KSO_WM_TEMPLATE_CATEGORY" val="custom"/>
  <p:tag name="KSO_WM_TEMPLATE_INDEX" val="20186830"/>
</p:tagLst>
</file>

<file path=ppt/tags/tag25.xml><?xml version="1.0" encoding="utf-8"?>
<p:tagLst xmlns:p="http://schemas.openxmlformats.org/presentationml/2006/main">
  <p:tag name="KSO_WM_TEMPLATE_CATEGORY" val="custom"/>
  <p:tag name="KSO_WM_TEMPLATE_INDEX" val="20186830"/>
</p:tagLst>
</file>

<file path=ppt/tags/tag26.xml><?xml version="1.0" encoding="utf-8"?>
<p:tagLst xmlns:p="http://schemas.openxmlformats.org/presentationml/2006/main">
  <p:tag name="KSO_WM_TEMPLATE_CATEGORY" val="custom"/>
  <p:tag name="KSO_WM_TEMPLATE_INDEX" val="20186830"/>
</p:tagLst>
</file>

<file path=ppt/tags/tag3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20184556_1*i*5"/>
  <p:tag name="KSO_WM_TEMPLATE_CATEGORY" val="custom"/>
  <p:tag name="KSO_WM_TEMPLATE_INDEX" val="20184556"/>
  <p:tag name="KSO_WM_UNIT_INDEX" val="5"/>
</p:tagLst>
</file>

<file path=ppt/tags/tag4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20184556_1*i*6"/>
  <p:tag name="KSO_WM_TEMPLATE_CATEGORY" val="custom"/>
  <p:tag name="KSO_WM_TEMPLATE_INDEX" val="20184556"/>
  <p:tag name="KSO_WM_UNIT_INDEX" val="6"/>
</p:tagLst>
</file>

<file path=ppt/tags/tag5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20184556_1*i*7"/>
  <p:tag name="KSO_WM_TEMPLATE_CATEGORY" val="custom"/>
  <p:tag name="KSO_WM_TEMPLATE_INDEX" val="20184556"/>
  <p:tag name="KSO_WM_UNIT_INDEX" val="7"/>
</p:tagLst>
</file>

<file path=ppt/tags/tag6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20184556_22*i*2"/>
  <p:tag name="KSO_WM_TEMPLATE_CATEGORY" val="custom"/>
  <p:tag name="KSO_WM_TEMPLATE_INDEX" val="20184556"/>
  <p:tag name="KSO_WM_UNIT_INDEX" val="2"/>
</p:tagLst>
</file>

<file path=ppt/tags/tag7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20184556_22*i*3"/>
  <p:tag name="KSO_WM_TEMPLATE_CATEGORY" val="custom"/>
  <p:tag name="KSO_WM_TEMPLATE_INDEX" val="20184556"/>
  <p:tag name="KSO_WM_UNIT_INDEX" val="3"/>
</p:tagLst>
</file>

<file path=ppt/tags/tag8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20184556_22*i*4"/>
  <p:tag name="KSO_WM_TEMPLATE_CATEGORY" val="custom"/>
  <p:tag name="KSO_WM_TEMPLATE_INDEX" val="20184556"/>
  <p:tag name="KSO_WM_UNIT_INDEX" val="4"/>
</p:tagLst>
</file>

<file path=ppt/tags/tag9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20184556_22*i*5"/>
  <p:tag name="KSO_WM_TEMPLATE_CATEGORY" val="custom"/>
  <p:tag name="KSO_WM_TEMPLATE_INDEX" val="20184556"/>
  <p:tag name="KSO_WM_UNIT_INDEX" val="5"/>
</p:tagLst>
</file>

<file path=ppt/theme/theme1.xml><?xml version="1.0" encoding="utf-8"?>
<a:theme xmlns:a="http://schemas.openxmlformats.org/drawingml/2006/main" name="2_Office 主题​​">
  <a:themeElements>
    <a:clrScheme name="自定义 218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00000"/>
      </a:accent1>
      <a:accent2>
        <a:srgbClr val="000000"/>
      </a:accent2>
      <a:accent3>
        <a:srgbClr val="000000"/>
      </a:accent3>
      <a:accent4>
        <a:srgbClr val="000000"/>
      </a:accent4>
      <a:accent5>
        <a:srgbClr val="000000"/>
      </a:accent5>
      <a:accent6>
        <a:srgbClr val="FFFFFF"/>
      </a:accent6>
      <a:hlink>
        <a:srgbClr val="0563C1"/>
      </a:hlink>
      <a:folHlink>
        <a:srgbClr val="954F72"/>
      </a:folHlink>
    </a:clrScheme>
    <a:fontScheme name="自定义 4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620</Words>
  <Application>WPS 演示</Application>
  <PresentationFormat>全屏显示(4:3)</PresentationFormat>
  <Paragraphs>109</Paragraphs>
  <Slides>13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25</vt:i4>
      </vt:variant>
      <vt:variant>
        <vt:lpstr>幻灯片标题</vt:lpstr>
      </vt:variant>
      <vt:variant>
        <vt:i4>13</vt:i4>
      </vt:variant>
    </vt:vector>
  </HeadingPairs>
  <TitlesOfParts>
    <vt:vector size="49" baseType="lpstr">
      <vt:lpstr>Arial</vt:lpstr>
      <vt:lpstr>宋体</vt:lpstr>
      <vt:lpstr>Wingdings</vt:lpstr>
      <vt:lpstr>Times New Roman</vt:lpstr>
      <vt:lpstr>黑体</vt:lpstr>
      <vt:lpstr>楷体_GB2312</vt:lpstr>
      <vt:lpstr>幼圆</vt:lpstr>
      <vt:lpstr>微软雅黑</vt:lpstr>
      <vt:lpstr>Arial Unicode MS</vt:lpstr>
      <vt:lpstr>新宋体</vt:lpstr>
      <vt:lpstr>2_Office 主题​​</vt:lpstr>
      <vt:lpstr>Equation.KSEE3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Equation.KSEE3</vt:lpstr>
      <vt:lpstr>Equation.3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Equation.3</vt:lpstr>
      <vt:lpstr>2.2.1椭圆的标准方程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1.2.3循环结构</dc:title>
  <dc:creator>Administrator</dc:creator>
  <cp:lastModifiedBy>Snowfairy</cp:lastModifiedBy>
  <cp:revision>30</cp:revision>
  <dcterms:created xsi:type="dcterms:W3CDTF">2013-12-05T04:18:00Z</dcterms:created>
  <dcterms:modified xsi:type="dcterms:W3CDTF">2018-10-16T04:16:37Z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2052-10.1.0.7401</vt:lpwstr>
  </property>
</Properties>
</file>