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71933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36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952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7147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98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357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1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521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29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64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67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43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25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5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15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32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40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337C39-A123-4911-AC59-7187E8BC77B1}" type="datetimeFigureOut">
              <a:rPr lang="zh-CN" altLang="en-US" smtClean="0"/>
              <a:t>2018/5/21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656DE0-904E-4965-BB7D-5CBCED49F6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26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F52253-4163-4512-AAE1-D92FC55B4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325" y="2200275"/>
            <a:ext cx="7229476" cy="868892"/>
          </a:xfrm>
        </p:spPr>
        <p:txBody>
          <a:bodyPr>
            <a:noAutofit/>
          </a:bodyPr>
          <a:lstStyle/>
          <a:p>
            <a:r>
              <a:rPr lang="zh-CN" altLang="en-US" sz="6000" dirty="0"/>
              <a:t>团辅活动：盲人方阵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2E60DF-9102-42CD-A805-710067F95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325" y="3429000"/>
            <a:ext cx="7229476" cy="712259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南京市秦淮中学  心理健康教育中心</a:t>
            </a:r>
          </a:p>
        </p:txBody>
      </p:sp>
    </p:spTree>
    <p:extLst>
      <p:ext uri="{BB962C8B-B14F-4D97-AF65-F5344CB8AC3E}">
        <p14:creationId xmlns:p14="http://schemas.microsoft.com/office/powerpoint/2010/main" val="240341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B98B97-70B5-4D68-AE8F-C345EFB09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583" y="485775"/>
            <a:ext cx="7704667" cy="2570816"/>
          </a:xfrm>
        </p:spPr>
        <p:txBody>
          <a:bodyPr/>
          <a:lstStyle/>
          <a:p>
            <a:r>
              <a:rPr lang="zh-CN" altLang="zh-CN" dirty="0"/>
              <a:t>【游戏介绍】：</a:t>
            </a:r>
          </a:p>
          <a:p>
            <a:pPr lvl="0"/>
            <a:r>
              <a:rPr lang="zh-CN" altLang="zh-CN" dirty="0"/>
              <a:t>准备一根</a:t>
            </a:r>
            <a:r>
              <a:rPr lang="en-US" altLang="zh-CN" dirty="0"/>
              <a:t>40</a:t>
            </a:r>
            <a:r>
              <a:rPr lang="zh-CN" altLang="zh-CN" dirty="0"/>
              <a:t>米的绳子，绳子每隔</a:t>
            </a:r>
            <a:r>
              <a:rPr lang="en-US" altLang="zh-CN" dirty="0"/>
              <a:t>2</a:t>
            </a:r>
            <a:r>
              <a:rPr lang="zh-CN" altLang="zh-CN" dirty="0"/>
              <a:t>米打结；</a:t>
            </a:r>
          </a:p>
          <a:p>
            <a:pPr lvl="0"/>
            <a:r>
              <a:rPr lang="zh-CN" altLang="zh-CN" dirty="0"/>
              <a:t>团队挑战人数：</a:t>
            </a:r>
            <a:r>
              <a:rPr lang="en-US" altLang="zh-CN" dirty="0"/>
              <a:t>10-20</a:t>
            </a:r>
            <a:r>
              <a:rPr lang="zh-CN" altLang="zh-CN" dirty="0"/>
              <a:t>人左右；</a:t>
            </a:r>
          </a:p>
          <a:p>
            <a:r>
              <a:rPr lang="zh-CN" altLang="zh-CN" dirty="0"/>
              <a:t>时间：约</a:t>
            </a:r>
            <a:r>
              <a:rPr lang="en-US" altLang="zh-CN" dirty="0"/>
              <a:t>40</a:t>
            </a:r>
            <a:r>
              <a:rPr lang="zh-CN" altLang="zh-CN" dirty="0"/>
              <a:t>分钟</a:t>
            </a:r>
            <a:endParaRPr lang="zh-CN" altLang="en-US" dirty="0"/>
          </a:p>
        </p:txBody>
      </p:sp>
      <p:pic>
        <p:nvPicPr>
          <p:cNvPr id="4" name="图片 3" descr="u=746914395,1717775211&amp;fm=214&amp;gp=0">
            <a:extLst>
              <a:ext uri="{FF2B5EF4-FFF2-40B4-BE49-F238E27FC236}">
                <a16:creationId xmlns:a16="http://schemas.microsoft.com/office/drawing/2014/main" id="{66A1CDC1-7F54-4960-853C-8A3259E9A7D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71699" y="2828925"/>
            <a:ext cx="6162675" cy="3933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950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1B5880-FE40-436C-AB54-84E264050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858" y="809625"/>
            <a:ext cx="7704667" cy="3704291"/>
          </a:xfrm>
        </p:spPr>
        <p:txBody>
          <a:bodyPr>
            <a:normAutofit fontScale="70000" lnSpcReduction="20000"/>
          </a:bodyPr>
          <a:lstStyle/>
          <a:p>
            <a:r>
              <a:rPr lang="zh-CN" altLang="zh-CN" dirty="0"/>
              <a:t>【游戏规则】：</a:t>
            </a:r>
          </a:p>
          <a:p>
            <a:r>
              <a:rPr lang="en-US" altLang="zh-CN" dirty="0"/>
              <a:t>1</a:t>
            </a:r>
            <a:r>
              <a:rPr lang="zh-CN" altLang="zh-CN" dirty="0"/>
              <a:t>、为了真实的表现情境，所有的人现在戴上一个眼罩，为了使我们的活动有价值，所以必须确认完全不能看到亮光；</a:t>
            </a:r>
          </a:p>
          <a:p>
            <a:r>
              <a:rPr lang="en-US" altLang="zh-CN" dirty="0"/>
              <a:t>2</a:t>
            </a:r>
            <a:r>
              <a:rPr lang="zh-CN" altLang="zh-CN" dirty="0"/>
              <a:t>、在你们附近不超过</a:t>
            </a:r>
            <a:r>
              <a:rPr lang="en-US" altLang="zh-CN" dirty="0"/>
              <a:t>5</a:t>
            </a:r>
            <a:r>
              <a:rPr lang="zh-CN" altLang="zh-CN" dirty="0"/>
              <a:t>米的范围内有一堆（捆）绳子，在我宣布开始后把它找到，并在</a:t>
            </a:r>
            <a:r>
              <a:rPr lang="en-US" altLang="zh-CN" dirty="0"/>
              <a:t>40</a:t>
            </a:r>
            <a:r>
              <a:rPr lang="zh-CN" altLang="zh-CN" dirty="0"/>
              <a:t>分钟内，把它围成一个最大的正方形，组好后，所有人相对均匀地分布在这个正方形的四条边上；</a:t>
            </a:r>
          </a:p>
          <a:p>
            <a:r>
              <a:rPr lang="en-US" altLang="zh-CN" dirty="0"/>
              <a:t>3</a:t>
            </a:r>
            <a:r>
              <a:rPr lang="zh-CN" altLang="zh-CN" dirty="0"/>
              <a:t>、你们所做的这个正方形是一件价格极高的产品，其他许多队伍也做了同样的正方形，你们要和他们一起竞标，并以足够的理由证明产品的优势；</a:t>
            </a:r>
          </a:p>
          <a:p>
            <a:r>
              <a:rPr lang="en-US" altLang="zh-CN" dirty="0"/>
              <a:t>4</a:t>
            </a:r>
            <a:r>
              <a:rPr lang="zh-CN" altLang="zh-CN" dirty="0"/>
              <a:t>、整个活动中任何人不得摘去眼罩，戴上眼罩后应将双手放置身前，不得背手行走，严禁蹲坐在地上；</a:t>
            </a:r>
          </a:p>
          <a:p>
            <a:r>
              <a:rPr lang="en-US" altLang="zh-CN" dirty="0"/>
              <a:t>5</a:t>
            </a:r>
            <a:r>
              <a:rPr lang="zh-CN" altLang="zh-CN" dirty="0"/>
              <a:t>、当你们确认提前完成后，将绳踩在脚下，并通知拓展教师，得到准许后才可以按照拓展教师的要求摘下眼罩。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627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550CC0-D659-4CC4-A11C-F965F201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533" y="762000"/>
            <a:ext cx="7704667" cy="3332816"/>
          </a:xfrm>
        </p:spPr>
        <p:txBody>
          <a:bodyPr>
            <a:normAutofit fontScale="85000" lnSpcReduction="10000"/>
          </a:bodyPr>
          <a:lstStyle/>
          <a:p>
            <a:r>
              <a:rPr lang="zh-CN" altLang="zh-CN" dirty="0"/>
              <a:t>【注意事项】：</a:t>
            </a:r>
          </a:p>
          <a:p>
            <a:r>
              <a:rPr lang="en-US" altLang="zh-CN" dirty="0"/>
              <a:t>1</a:t>
            </a:r>
            <a:r>
              <a:rPr lang="zh-CN" altLang="zh-CN" dirty="0"/>
              <a:t>、要求地面平整，周围没有障碍物，以保证学员的安全；</a:t>
            </a:r>
          </a:p>
          <a:p>
            <a:r>
              <a:rPr lang="en-US" altLang="zh-CN" dirty="0"/>
              <a:t>2</a:t>
            </a:r>
            <a:r>
              <a:rPr lang="zh-CN" altLang="zh-CN" dirty="0"/>
              <a:t>、学员戴上眼罩后应将双手放置胸前，不得背手行走，严禁学员蹲坐在地上；</a:t>
            </a:r>
          </a:p>
          <a:p>
            <a:r>
              <a:rPr lang="en-US" altLang="zh-CN" dirty="0"/>
              <a:t>3</a:t>
            </a:r>
            <a:r>
              <a:rPr lang="zh-CN" altLang="zh-CN" dirty="0"/>
              <a:t>、不要让绳子绊倒学员，不要猛烈甩动绳子以免打到学员面部；</a:t>
            </a:r>
          </a:p>
          <a:p>
            <a:r>
              <a:rPr lang="en-US" altLang="zh-CN" dirty="0"/>
              <a:t>4</a:t>
            </a:r>
            <a:r>
              <a:rPr lang="zh-CN" altLang="zh-CN" dirty="0"/>
              <a:t>、及时阻止学员向不安全地带移动；</a:t>
            </a:r>
          </a:p>
          <a:p>
            <a:r>
              <a:rPr lang="en-US" altLang="zh-CN" dirty="0"/>
              <a:t>5</a:t>
            </a:r>
            <a:r>
              <a:rPr lang="zh-CN" altLang="zh-CN" dirty="0"/>
              <a:t>、提醒学员摘下眼罩时背对阳光，先闭一会再慢慢睁开眼眼睛；</a:t>
            </a:r>
          </a:p>
          <a:p>
            <a:r>
              <a:rPr lang="en-US" altLang="zh-CN" dirty="0"/>
              <a:t>6</a:t>
            </a:r>
            <a:r>
              <a:rPr lang="zh-CN" altLang="zh-CN" dirty="0"/>
              <a:t>、暑天尽量避免在烈日下或其他恶劣天气下完成任务。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4198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差">
  <a:themeElements>
    <a:clrScheme name="视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视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视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TM03457496[[fn=视差]]</Template>
  <TotalTime>13</TotalTime>
  <Words>353</Words>
  <Application>Microsoft Office PowerPoint</Application>
  <PresentationFormat>全屏显示(4:3)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华文楷体</vt:lpstr>
      <vt:lpstr>Arial</vt:lpstr>
      <vt:lpstr>Corbel</vt:lpstr>
      <vt:lpstr>视差</vt:lpstr>
      <vt:lpstr>团辅活动：盲人方阵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团辅活动：盲人方阵</dc:title>
  <dc:creator>hero5</dc:creator>
  <cp:lastModifiedBy>hero5</cp:lastModifiedBy>
  <cp:revision>2</cp:revision>
  <dcterms:created xsi:type="dcterms:W3CDTF">2018-05-21T02:49:31Z</dcterms:created>
  <dcterms:modified xsi:type="dcterms:W3CDTF">2018-05-21T03:03:06Z</dcterms:modified>
</cp:coreProperties>
</file>