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4"/>
  </p:notesMasterIdLst>
  <p:sldIdLst>
    <p:sldId id="489" r:id="rId3"/>
    <p:sldId id="490" r:id="rId4"/>
    <p:sldId id="491" r:id="rId5"/>
    <p:sldId id="492" r:id="rId6"/>
    <p:sldId id="493" r:id="rId7"/>
    <p:sldId id="494" r:id="rId8"/>
    <p:sldId id="495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1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7" r:id="rId35"/>
    <p:sldId id="356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256" r:id="rId74"/>
    <p:sldId id="257" r:id="rId75"/>
    <p:sldId id="258" r:id="rId76"/>
    <p:sldId id="259" r:id="rId77"/>
    <p:sldId id="260" r:id="rId78"/>
    <p:sldId id="261" r:id="rId79"/>
    <p:sldId id="262" r:id="rId80"/>
    <p:sldId id="263" r:id="rId81"/>
    <p:sldId id="264" r:id="rId82"/>
    <p:sldId id="405" r:id="rId83"/>
    <p:sldId id="265" r:id="rId84"/>
    <p:sldId id="266" r:id="rId85"/>
    <p:sldId id="267" r:id="rId86"/>
    <p:sldId id="268" r:id="rId87"/>
    <p:sldId id="269" r:id="rId88"/>
    <p:sldId id="479" r:id="rId89"/>
    <p:sldId id="406" r:id="rId90"/>
    <p:sldId id="273" r:id="rId91"/>
    <p:sldId id="274" r:id="rId92"/>
    <p:sldId id="275" r:id="rId93"/>
    <p:sldId id="280" r:id="rId94"/>
    <p:sldId id="276" r:id="rId95"/>
    <p:sldId id="277" r:id="rId96"/>
    <p:sldId id="278" r:id="rId97"/>
    <p:sldId id="279" r:id="rId98"/>
    <p:sldId id="282" r:id="rId99"/>
    <p:sldId id="283" r:id="rId100"/>
    <p:sldId id="284" r:id="rId101"/>
    <p:sldId id="285" r:id="rId102"/>
    <p:sldId id="286" r:id="rId103"/>
    <p:sldId id="287" r:id="rId104"/>
    <p:sldId id="407" r:id="rId105"/>
    <p:sldId id="288" r:id="rId106"/>
    <p:sldId id="290" r:id="rId107"/>
    <p:sldId id="291" r:id="rId108"/>
    <p:sldId id="292" r:id="rId109"/>
    <p:sldId id="293" r:id="rId110"/>
    <p:sldId id="294" r:id="rId111"/>
    <p:sldId id="295" r:id="rId112"/>
    <p:sldId id="296" r:id="rId113"/>
    <p:sldId id="297" r:id="rId114"/>
    <p:sldId id="408" r:id="rId115"/>
    <p:sldId id="298" r:id="rId116"/>
    <p:sldId id="299" r:id="rId117"/>
    <p:sldId id="300" r:id="rId118"/>
    <p:sldId id="301" r:id="rId119"/>
    <p:sldId id="302" r:id="rId120"/>
    <p:sldId id="304" r:id="rId121"/>
    <p:sldId id="305" r:id="rId122"/>
    <p:sldId id="306" r:id="rId123"/>
    <p:sldId id="307" r:id="rId124"/>
    <p:sldId id="308" r:id="rId125"/>
    <p:sldId id="309" r:id="rId126"/>
    <p:sldId id="310" r:id="rId127"/>
    <p:sldId id="409" r:id="rId128"/>
    <p:sldId id="311" r:id="rId129"/>
    <p:sldId id="312" r:id="rId130"/>
    <p:sldId id="313" r:id="rId131"/>
    <p:sldId id="314" r:id="rId132"/>
    <p:sldId id="315" r:id="rId133"/>
    <p:sldId id="316" r:id="rId134"/>
    <p:sldId id="317" r:id="rId135"/>
    <p:sldId id="325" r:id="rId136"/>
    <p:sldId id="410" r:id="rId137"/>
    <p:sldId id="319" r:id="rId138"/>
    <p:sldId id="323" r:id="rId139"/>
    <p:sldId id="320" r:id="rId140"/>
    <p:sldId id="326" r:id="rId141"/>
    <p:sldId id="328" r:id="rId142"/>
    <p:sldId id="321" r:id="rId143"/>
    <p:sldId id="327" r:id="rId144"/>
    <p:sldId id="322" r:id="rId145"/>
    <p:sldId id="411" r:id="rId146"/>
    <p:sldId id="329" r:id="rId147"/>
    <p:sldId id="330" r:id="rId148"/>
    <p:sldId id="414" r:id="rId149"/>
    <p:sldId id="416" r:id="rId150"/>
    <p:sldId id="417" r:id="rId151"/>
    <p:sldId id="445" r:id="rId152"/>
    <p:sldId id="477" r:id="rId153"/>
    <p:sldId id="487" r:id="rId154"/>
    <p:sldId id="486" r:id="rId155"/>
    <p:sldId id="488" r:id="rId156"/>
    <p:sldId id="485" r:id="rId157"/>
    <p:sldId id="484" r:id="rId158"/>
    <p:sldId id="483" r:id="rId159"/>
    <p:sldId id="482" r:id="rId160"/>
    <p:sldId id="481" r:id="rId161"/>
    <p:sldId id="418" r:id="rId162"/>
    <p:sldId id="419" r:id="rId163"/>
    <p:sldId id="421" r:id="rId164"/>
    <p:sldId id="422" r:id="rId165"/>
    <p:sldId id="437" r:id="rId166"/>
    <p:sldId id="438" r:id="rId167"/>
    <p:sldId id="439" r:id="rId168"/>
    <p:sldId id="440" r:id="rId169"/>
    <p:sldId id="442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24" r:id="rId180"/>
    <p:sldId id="444" r:id="rId181"/>
    <p:sldId id="443" r:id="rId182"/>
    <p:sldId id="446" r:id="rId183"/>
    <p:sldId id="447" r:id="rId184"/>
    <p:sldId id="448" r:id="rId185"/>
    <p:sldId id="449" r:id="rId186"/>
    <p:sldId id="450" r:id="rId187"/>
    <p:sldId id="451" r:id="rId188"/>
    <p:sldId id="454" r:id="rId189"/>
    <p:sldId id="456" r:id="rId190"/>
    <p:sldId id="455" r:id="rId191"/>
    <p:sldId id="457" r:id="rId192"/>
    <p:sldId id="460" r:id="rId193"/>
    <p:sldId id="461" r:id="rId194"/>
    <p:sldId id="468" r:id="rId195"/>
    <p:sldId id="467" r:id="rId196"/>
    <p:sldId id="463" r:id="rId197"/>
    <p:sldId id="474" r:id="rId198"/>
    <p:sldId id="472" r:id="rId199"/>
    <p:sldId id="475" r:id="rId200"/>
    <p:sldId id="469" r:id="rId201"/>
    <p:sldId id="470" r:id="rId202"/>
    <p:sldId id="471" r:id="rId203"/>
  </p:sldIdLst>
  <p:sldSz cx="9144000" cy="6858000" type="screen4x3"/>
  <p:notesSz cx="6858000" cy="9144000"/>
  <p:custShowLst>
    <p:custShow name="精子形成" id="0">
      <p:sldLst>
        <p:sld r:id="rId74"/>
        <p:sld r:id="rId75"/>
        <p:sld r:id="rId76"/>
        <p:sld r:id="rId77"/>
        <p:sld r:id="rId78"/>
        <p:sld r:id="rId79"/>
        <p:sld r:id="rId80"/>
        <p:sld r:id="rId81"/>
        <p:sld r:id="rId83"/>
        <p:sld r:id="rId84"/>
        <p:sld r:id="rId85"/>
        <p:sld r:id="rId86"/>
        <p:sld r:id="rId87"/>
        <p:sld r:id="rId90"/>
        <p:sld r:id="rId91"/>
        <p:sld r:id="rId92"/>
        <p:sld r:id="rId93"/>
        <p:sld r:id="rId95"/>
        <p:sld r:id="rId96"/>
        <p:sld r:id="rId97"/>
        <p:sld r:id="rId94"/>
        <p:sld r:id="rId99"/>
        <p:sld r:id="rId100"/>
        <p:sld r:id="rId101"/>
        <p:sld r:id="rId102"/>
        <p:sld r:id="rId103"/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5"/>
        <p:sld r:id="rId116"/>
        <p:sld r:id="rId117"/>
        <p:sld r:id="rId118"/>
        <p:sld r:id="rId120"/>
        <p:sld r:id="rId121"/>
        <p:sld r:id="rId122"/>
        <p:sld r:id="rId123"/>
        <p:sld r:id="rId124"/>
        <p:sld r:id="rId125"/>
        <p:sld r:id="rId126"/>
        <p:sld r:id="rId128"/>
        <p:sld r:id="rId129"/>
        <p:sld r:id="rId130"/>
        <p:sld r:id="rId131"/>
        <p:sld r:id="rId132"/>
        <p:sld r:id="rId133"/>
        <p:sld r:id="rId134"/>
        <p:sld r:id="rId135"/>
        <p:sld r:id="rId137"/>
        <p:sld r:id="rId138"/>
        <p:sld r:id="rId139"/>
        <p:sld r:id="rId140"/>
        <p:sld r:id="rId141"/>
        <p:sld r:id="rId142"/>
        <p:sld r:id="rId143"/>
        <p:sld r:id="rId144"/>
        <p:sld r:id="rId146"/>
      </p:sldLst>
    </p:custShow>
    <p:custShow name="自定义放映1" id="1">
      <p:sldLst>
        <p:sld r:id="rId147"/>
        <p:sld r:id="rId148"/>
      </p:sldLst>
    </p:custShow>
    <p:custShow name="全过程" id="2">
      <p:sldLst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1"/>
        <p:sld r:id="rId20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6"/>
        <p:sld r:id="rId35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</p:sldLst>
    </p:custShow>
    <p:custShow name="复制" id="3">
      <p:sldLst>
        <p:sld r:id="rId74"/>
        <p:sld r:id="rId75"/>
        <p:sld r:id="rId76"/>
        <p:sld r:id="rId77"/>
        <p:sld r:id="rId78"/>
        <p:sld r:id="rId79"/>
        <p:sld r:id="rId80"/>
        <p:sld r:id="rId81"/>
        <p:sld r:id="rId82"/>
      </p:sldLst>
    </p:custShow>
    <p:custShow name="联会" id="4">
      <p:sldLst>
        <p:sld r:id="rId83"/>
        <p:sld r:id="rId84"/>
        <p:sld r:id="rId85"/>
        <p:sld r:id="rId86"/>
        <p:sld r:id="rId87"/>
        <p:sld r:id="rId88"/>
      </p:sldLst>
    </p:custShow>
    <p:custShow name="第一次中期" id="5">
      <p:sldLst>
        <p:sld r:id="rId90"/>
        <p:sld r:id="rId91"/>
        <p:sld r:id="rId92"/>
        <p:sld r:id="rId93"/>
        <p:sld r:id="rId95"/>
        <p:sld r:id="rId96"/>
        <p:sld r:id="rId97"/>
        <p:sld r:id="rId98"/>
      </p:sldLst>
    </p:custShow>
    <p:custShow name="第一次后期" id="6">
      <p:sldLst>
        <p:sld r:id="rId94"/>
        <p:sld r:id="rId99"/>
        <p:sld r:id="rId100"/>
        <p:sld r:id="rId101"/>
        <p:sld r:id="rId102"/>
        <p:sld r:id="rId103"/>
        <p:sld r:id="rId104"/>
      </p:sldLst>
    </p:custShow>
    <p:custShow name="第一次结束" id="7">
      <p:sldLst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4"/>
      </p:sldLst>
    </p:custShow>
    <p:custShow name="第二次中期" id="8">
      <p:sldLst>
        <p:sld r:id="rId115"/>
        <p:sld r:id="rId116"/>
        <p:sld r:id="rId117"/>
        <p:sld r:id="rId118"/>
        <p:sld r:id="rId119"/>
      </p:sldLst>
    </p:custShow>
    <p:custShow name="第二次后期" id="9">
      <p:sldLst>
        <p:sld r:id="rId120"/>
        <p:sld r:id="rId121"/>
        <p:sld r:id="rId122"/>
        <p:sld r:id="rId123"/>
        <p:sld r:id="rId124"/>
        <p:sld r:id="rId125"/>
        <p:sld r:id="rId126"/>
        <p:sld r:id="rId127"/>
      </p:sldLst>
    </p:custShow>
    <p:custShow name="第二次结束" id="10">
      <p:sldLst>
        <p:sld r:id="rId128"/>
        <p:sld r:id="rId129"/>
        <p:sld r:id="rId130"/>
        <p:sld r:id="rId131"/>
        <p:sld r:id="rId132"/>
        <p:sld r:id="rId133"/>
        <p:sld r:id="rId134"/>
        <p:sld r:id="rId135"/>
        <p:sld r:id="rId136"/>
      </p:sldLst>
    </p:custShow>
    <p:custShow name="变形" id="11">
      <p:sldLst>
        <p:sld r:id="rId137"/>
        <p:sld r:id="rId138"/>
        <p:sld r:id="rId139"/>
        <p:sld r:id="rId140"/>
        <p:sld r:id="rId141"/>
        <p:sld r:id="rId142"/>
        <p:sld r:id="rId143"/>
        <p:sld r:id="rId144"/>
        <p:sld r:id="rId145"/>
      </p:sldLst>
    </p:custShow>
    <p:custShow name="交叉互换" id="12">
      <p:sldLst>
        <p:sld r:id="rId172"/>
        <p:sld r:id="rId173"/>
        <p:sld r:id="rId174"/>
        <p:sld r:id="rId175"/>
        <p:sld r:id="rId176"/>
        <p:sld r:id="rId177"/>
        <p:sld r:id="rId178"/>
        <p:sld r:id="rId179"/>
      </p:sldLst>
    </p:custShow>
    <p:custShow name="概念" id="13">
      <p:sldLst>
        <p:sld r:id="rId181"/>
        <p:sld r:id="rId182"/>
      </p:sldLst>
    </p:custShow>
    <p:custShow name="有、减比较" id="14">
      <p:sldLst>
        <p:sld r:id="rId151"/>
        <p:sld r:id="rId152"/>
        <p:sld r:id="rId190"/>
        <p:sld r:id="rId191"/>
        <p:sld r:id="rId192"/>
      </p:sldLst>
    </p:custShow>
    <p:custShow name="同源染色体" id="15">
      <p:sldLst>
        <p:sld r:id="rId183"/>
        <p:sld r:id="rId184"/>
        <p:sld r:id="rId185"/>
        <p:sld r:id="rId186"/>
        <p:sld r:id="rId187"/>
        <p:sld r:id="rId188"/>
      </p:sldLst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accent2"/>
        </a:solidFill>
        <a:latin typeface="Times New Roman" panose="02020603050405020304" pitchFamily="2" charset="0"/>
        <a:ea typeface="方正彩云简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C00"/>
    <a:srgbClr val="660033"/>
    <a:srgbClr val="FFFFFF"/>
    <a:srgbClr val="800000"/>
    <a:srgbClr val="990033"/>
    <a:srgbClr val="FF33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7" Type="http://schemas.openxmlformats.org/officeDocument/2006/relationships/tableStyles" Target="tableStyles.xml"/><Relationship Id="rId206" Type="http://schemas.openxmlformats.org/officeDocument/2006/relationships/viewProps" Target="viewProps.xml"/><Relationship Id="rId205" Type="http://schemas.openxmlformats.org/officeDocument/2006/relationships/presProps" Target="presProps.xml"/><Relationship Id="rId204" Type="http://schemas.openxmlformats.org/officeDocument/2006/relationships/notesMaster" Target="notesMasters/notesMaster1.xml"/><Relationship Id="rId203" Type="http://schemas.openxmlformats.org/officeDocument/2006/relationships/slide" Target="slides/slide201.xml"/><Relationship Id="rId202" Type="http://schemas.openxmlformats.org/officeDocument/2006/relationships/slide" Target="slides/slide200.xml"/><Relationship Id="rId201" Type="http://schemas.openxmlformats.org/officeDocument/2006/relationships/slide" Target="slides/slide199.xml"/><Relationship Id="rId200" Type="http://schemas.openxmlformats.org/officeDocument/2006/relationships/slide" Target="slides/slide198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9" Type="http://schemas.openxmlformats.org/officeDocument/2006/relationships/slide" Target="slides/slide197.xml"/><Relationship Id="rId198" Type="http://schemas.openxmlformats.org/officeDocument/2006/relationships/slide" Target="slides/slide196.xml"/><Relationship Id="rId197" Type="http://schemas.openxmlformats.org/officeDocument/2006/relationships/slide" Target="slides/slide195.xml"/><Relationship Id="rId196" Type="http://schemas.openxmlformats.org/officeDocument/2006/relationships/slide" Target="slides/slide194.xml"/><Relationship Id="rId195" Type="http://schemas.openxmlformats.org/officeDocument/2006/relationships/slide" Target="slides/slide193.xml"/><Relationship Id="rId194" Type="http://schemas.openxmlformats.org/officeDocument/2006/relationships/slide" Target="slides/slide192.xml"/><Relationship Id="rId193" Type="http://schemas.openxmlformats.org/officeDocument/2006/relationships/slide" Target="slides/slide191.xml"/><Relationship Id="rId192" Type="http://schemas.openxmlformats.org/officeDocument/2006/relationships/slide" Target="slides/slide190.xml"/><Relationship Id="rId191" Type="http://schemas.openxmlformats.org/officeDocument/2006/relationships/slide" Target="slides/slide189.xml"/><Relationship Id="rId190" Type="http://schemas.openxmlformats.org/officeDocument/2006/relationships/slide" Target="slides/slide188.xml"/><Relationship Id="rId19" Type="http://schemas.openxmlformats.org/officeDocument/2006/relationships/slide" Target="slides/slide17.xml"/><Relationship Id="rId189" Type="http://schemas.openxmlformats.org/officeDocument/2006/relationships/slide" Target="slides/slide187.xml"/><Relationship Id="rId188" Type="http://schemas.openxmlformats.org/officeDocument/2006/relationships/slide" Target="slides/slide186.xml"/><Relationship Id="rId187" Type="http://schemas.openxmlformats.org/officeDocument/2006/relationships/slide" Target="slides/slide185.xml"/><Relationship Id="rId186" Type="http://schemas.openxmlformats.org/officeDocument/2006/relationships/slide" Target="slides/slide184.xml"/><Relationship Id="rId185" Type="http://schemas.openxmlformats.org/officeDocument/2006/relationships/slide" Target="slides/slide183.xml"/><Relationship Id="rId184" Type="http://schemas.openxmlformats.org/officeDocument/2006/relationships/slide" Target="slides/slide182.xml"/><Relationship Id="rId183" Type="http://schemas.openxmlformats.org/officeDocument/2006/relationships/slide" Target="slides/slide181.xml"/><Relationship Id="rId182" Type="http://schemas.openxmlformats.org/officeDocument/2006/relationships/slide" Target="slides/slide180.xml"/><Relationship Id="rId181" Type="http://schemas.openxmlformats.org/officeDocument/2006/relationships/slide" Target="slides/slide179.xml"/><Relationship Id="rId180" Type="http://schemas.openxmlformats.org/officeDocument/2006/relationships/slide" Target="slides/slide178.xml"/><Relationship Id="rId18" Type="http://schemas.openxmlformats.org/officeDocument/2006/relationships/slide" Target="slides/slide16.xml"/><Relationship Id="rId179" Type="http://schemas.openxmlformats.org/officeDocument/2006/relationships/slide" Target="slides/slide177.xml"/><Relationship Id="rId178" Type="http://schemas.openxmlformats.org/officeDocument/2006/relationships/slide" Target="slides/slide176.xml"/><Relationship Id="rId177" Type="http://schemas.openxmlformats.org/officeDocument/2006/relationships/slide" Target="slides/slide175.xml"/><Relationship Id="rId176" Type="http://schemas.openxmlformats.org/officeDocument/2006/relationships/slide" Target="slides/slide174.xml"/><Relationship Id="rId175" Type="http://schemas.openxmlformats.org/officeDocument/2006/relationships/slide" Target="slides/slide173.xml"/><Relationship Id="rId174" Type="http://schemas.openxmlformats.org/officeDocument/2006/relationships/slide" Target="slides/slide172.xml"/><Relationship Id="rId173" Type="http://schemas.openxmlformats.org/officeDocument/2006/relationships/slide" Target="slides/slide171.xml"/><Relationship Id="rId172" Type="http://schemas.openxmlformats.org/officeDocument/2006/relationships/slide" Target="slides/slide170.xml"/><Relationship Id="rId171" Type="http://schemas.openxmlformats.org/officeDocument/2006/relationships/slide" Target="slides/slide169.xml"/><Relationship Id="rId170" Type="http://schemas.openxmlformats.org/officeDocument/2006/relationships/slide" Target="slides/slide168.xml"/><Relationship Id="rId17" Type="http://schemas.openxmlformats.org/officeDocument/2006/relationships/slide" Target="slides/slide15.xml"/><Relationship Id="rId169" Type="http://schemas.openxmlformats.org/officeDocument/2006/relationships/slide" Target="slides/slide167.xml"/><Relationship Id="rId168" Type="http://schemas.openxmlformats.org/officeDocument/2006/relationships/slide" Target="slides/slide166.xml"/><Relationship Id="rId167" Type="http://schemas.openxmlformats.org/officeDocument/2006/relationships/slide" Target="slides/slide165.xml"/><Relationship Id="rId166" Type="http://schemas.openxmlformats.org/officeDocument/2006/relationships/slide" Target="slides/slide164.xml"/><Relationship Id="rId165" Type="http://schemas.openxmlformats.org/officeDocument/2006/relationships/slide" Target="slides/slide163.xml"/><Relationship Id="rId164" Type="http://schemas.openxmlformats.org/officeDocument/2006/relationships/slide" Target="slides/slide162.xml"/><Relationship Id="rId163" Type="http://schemas.openxmlformats.org/officeDocument/2006/relationships/slide" Target="slides/slide161.xml"/><Relationship Id="rId162" Type="http://schemas.openxmlformats.org/officeDocument/2006/relationships/slide" Target="slides/slide160.xml"/><Relationship Id="rId161" Type="http://schemas.openxmlformats.org/officeDocument/2006/relationships/slide" Target="slides/slide159.xml"/><Relationship Id="rId160" Type="http://schemas.openxmlformats.org/officeDocument/2006/relationships/slide" Target="slides/slide158.xml"/><Relationship Id="rId16" Type="http://schemas.openxmlformats.org/officeDocument/2006/relationships/slide" Target="slides/slide14.xml"/><Relationship Id="rId159" Type="http://schemas.openxmlformats.org/officeDocument/2006/relationships/slide" Target="slides/slide157.xml"/><Relationship Id="rId158" Type="http://schemas.openxmlformats.org/officeDocument/2006/relationships/slide" Target="slides/slide156.xml"/><Relationship Id="rId157" Type="http://schemas.openxmlformats.org/officeDocument/2006/relationships/slide" Target="slides/slide155.xml"/><Relationship Id="rId156" Type="http://schemas.openxmlformats.org/officeDocument/2006/relationships/slide" Target="slides/slide154.xml"/><Relationship Id="rId155" Type="http://schemas.openxmlformats.org/officeDocument/2006/relationships/slide" Target="slides/slide153.xml"/><Relationship Id="rId154" Type="http://schemas.openxmlformats.org/officeDocument/2006/relationships/slide" Target="slides/slide152.xml"/><Relationship Id="rId153" Type="http://schemas.openxmlformats.org/officeDocument/2006/relationships/slide" Target="slides/slide151.xml"/><Relationship Id="rId152" Type="http://schemas.openxmlformats.org/officeDocument/2006/relationships/slide" Target="slides/slide150.xml"/><Relationship Id="rId151" Type="http://schemas.openxmlformats.org/officeDocument/2006/relationships/slide" Target="slides/slide149.xml"/><Relationship Id="rId150" Type="http://schemas.openxmlformats.org/officeDocument/2006/relationships/slide" Target="slides/slide148.xml"/><Relationship Id="rId15" Type="http://schemas.openxmlformats.org/officeDocument/2006/relationships/slide" Target="slides/slide13.xml"/><Relationship Id="rId149" Type="http://schemas.openxmlformats.org/officeDocument/2006/relationships/slide" Target="slides/slide147.xml"/><Relationship Id="rId148" Type="http://schemas.openxmlformats.org/officeDocument/2006/relationships/slide" Target="slides/slide146.xml"/><Relationship Id="rId147" Type="http://schemas.openxmlformats.org/officeDocument/2006/relationships/slide" Target="slides/slide145.xml"/><Relationship Id="rId146" Type="http://schemas.openxmlformats.org/officeDocument/2006/relationships/slide" Target="slides/slide144.xml"/><Relationship Id="rId145" Type="http://schemas.openxmlformats.org/officeDocument/2006/relationships/slide" Target="slides/slide143.xml"/><Relationship Id="rId144" Type="http://schemas.openxmlformats.org/officeDocument/2006/relationships/slide" Target="slides/slide142.xml"/><Relationship Id="rId143" Type="http://schemas.openxmlformats.org/officeDocument/2006/relationships/slide" Target="slides/slide141.xml"/><Relationship Id="rId142" Type="http://schemas.openxmlformats.org/officeDocument/2006/relationships/slide" Target="slides/slide140.xml"/><Relationship Id="rId141" Type="http://schemas.openxmlformats.org/officeDocument/2006/relationships/slide" Target="slides/slide139.xml"/><Relationship Id="rId140" Type="http://schemas.openxmlformats.org/officeDocument/2006/relationships/slide" Target="slides/slide138.xml"/><Relationship Id="rId14" Type="http://schemas.openxmlformats.org/officeDocument/2006/relationships/slide" Target="slides/slide12.xml"/><Relationship Id="rId139" Type="http://schemas.openxmlformats.org/officeDocument/2006/relationships/slide" Target="slides/slide137.xml"/><Relationship Id="rId138" Type="http://schemas.openxmlformats.org/officeDocument/2006/relationships/slide" Target="slides/slide136.xml"/><Relationship Id="rId137" Type="http://schemas.openxmlformats.org/officeDocument/2006/relationships/slide" Target="slides/slide135.xml"/><Relationship Id="rId136" Type="http://schemas.openxmlformats.org/officeDocument/2006/relationships/slide" Target="slides/slide134.xml"/><Relationship Id="rId135" Type="http://schemas.openxmlformats.org/officeDocument/2006/relationships/slide" Target="slides/slide133.xml"/><Relationship Id="rId134" Type="http://schemas.openxmlformats.org/officeDocument/2006/relationships/slide" Target="slides/slide132.xml"/><Relationship Id="rId133" Type="http://schemas.openxmlformats.org/officeDocument/2006/relationships/slide" Target="slides/slide131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>
              <a:solidFill>
                <a:schemeClr val="accent2"/>
              </a:solidFill>
              <a:ea typeface="方正彩云简体" pitchFamily="2" charset="-122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>
              <a:solidFill>
                <a:schemeClr val="accent2"/>
              </a:solidFill>
              <a:ea typeface="方正彩云简体" pitchFamily="2" charset="-122"/>
            </a:endParaRPr>
          </a:p>
        </p:txBody>
      </p:sp>
      <p:sp>
        <p:nvSpPr>
          <p:cNvPr id="2052" name="幻灯片图像占位符 2051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>
              <a:solidFill>
                <a:schemeClr val="accent2"/>
              </a:solidFill>
              <a:ea typeface="方正彩云简体" pitchFamily="2" charset="-122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>
                <a:solidFill>
                  <a:schemeClr val="accent2"/>
                </a:solidFill>
                <a:ea typeface="方正彩云简体" pitchFamily="2" charset="-122"/>
              </a:rPr>
            </a:fld>
            <a:endParaRPr lang="zh-CN" altLang="en-US" sz="1200">
              <a:solidFill>
                <a:schemeClr val="accent2"/>
              </a:solidFill>
              <a:ea typeface="方正彩云简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日期占位符 102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029" name="图片 1028" descr="aa"/>
          <p:cNvPicPr>
            <a:picLocks noChangeAspect="1"/>
          </p:cNvPicPr>
          <p:nvPr/>
        </p:nvPicPr>
        <p:blipFill>
          <a:blip r:embed="rId15"/>
          <a:srcRect b="7372"/>
          <a:stretch>
            <a:fillRect/>
          </a:stretch>
        </p:blipFill>
        <p:spPr>
          <a:xfrm>
            <a:off x="228600" y="5791200"/>
            <a:ext cx="5943600" cy="91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/>
          <p:nvPr/>
        </p:nvSpPr>
        <p:spPr>
          <a:xfrm>
            <a:off x="6248400" y="0"/>
            <a:ext cx="2895600" cy="6858000"/>
          </a:xfrm>
          <a:prstGeom prst="rect">
            <a:avLst/>
          </a:prstGeom>
          <a:solidFill>
            <a:srgbClr val="073B7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accent2"/>
          </a:solidFill>
          <a:latin typeface="Times New Roman" panose="02020603050405020304" pitchFamily="2" charset="0"/>
          <a:ea typeface="方正彩云简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8.xml"/><Relationship Id="rId1" Type="http://schemas.openxmlformats.org/officeDocument/2006/relationships/slide" Target="slide14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87.xml"/><Relationship Id="rId1" Type="http://schemas.openxmlformats.org/officeDocument/2006/relationships/slide" Target="slide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91.xml"/><Relationship Id="rId1" Type="http://schemas.openxmlformats.org/officeDocument/2006/relationships/slide" Target="slide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2.xml"/></Relationships>
</file>

<file path=ppt/slides/_rels/slide1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50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9" Type="http://schemas.openxmlformats.org/officeDocument/2006/relationships/slide" Target="slide72.xml"/><Relationship Id="rId8" Type="http://schemas.openxmlformats.org/officeDocument/2006/relationships/slide" Target="slide151.xml"/><Relationship Id="rId7" Type="http://schemas.openxmlformats.org/officeDocument/2006/relationships/slide" Target="slide188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2" Type="http://schemas.openxmlformats.org/officeDocument/2006/relationships/slide" Target="slide149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slide" Target="slide194.xml"/><Relationship Id="rId10" Type="http://schemas.openxmlformats.org/officeDocument/2006/relationships/slide" Target="slide193.xml"/><Relationship Id="rId1" Type="http://schemas.openxmlformats.org/officeDocument/2006/relationships/slide" Target="slide8.xml"/></Relationships>
</file>

<file path=ppt/slides/_rels/slide1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6" Type="http://schemas.openxmlformats.org/officeDocument/2006/relationships/slideLayout" Target="../slideLayouts/slideLayout12.xml"/><Relationship Id="rId15" Type="http://schemas.openxmlformats.org/officeDocument/2006/relationships/slide" Target="slide152.xml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1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slide" Target="slide153.xml"/><Relationship Id="rId2" Type="http://schemas.openxmlformats.org/officeDocument/2006/relationships/slide" Target="slide72.xml"/><Relationship Id="rId1" Type="http://schemas.openxmlformats.org/officeDocument/2006/relationships/image" Target="../media/image28.jpeg"/></Relationships>
</file>

<file path=ppt/slides/_rels/slide1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54.xml"/><Relationship Id="rId2" Type="http://schemas.openxmlformats.org/officeDocument/2006/relationships/slide" Target="slide72.xml"/><Relationship Id="rId1" Type="http://schemas.openxmlformats.org/officeDocument/2006/relationships/image" Target="../media/image29.jpe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55.xml"/><Relationship Id="rId1" Type="http://schemas.openxmlformats.org/officeDocument/2006/relationships/slide" Target="slide7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56.xml"/><Relationship Id="rId1" Type="http://schemas.openxmlformats.org/officeDocument/2006/relationships/image" Target="../media/image30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5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" Target="slide159.xml"/><Relationship Id="rId1" Type="http://schemas.openxmlformats.org/officeDocument/2006/relationships/image" Target="../media/image31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102.xml"/><Relationship Id="rId1" Type="http://schemas.openxmlformats.org/officeDocument/2006/relationships/image" Target="../media/image32.jpeg"/></Relationships>
</file>

<file path=ppt/slides/_rels/slide1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3.xml"/><Relationship Id="rId3" Type="http://schemas.openxmlformats.org/officeDocument/2006/relationships/slide" Target="slide8.xml"/><Relationship Id="rId2" Type="http://schemas.openxmlformats.org/officeDocument/2006/relationships/slide" Target="slide86.xml"/><Relationship Id="rId1" Type="http://schemas.openxmlformats.org/officeDocument/2006/relationships/slide" Target="slide161.xml"/></Relationships>
</file>

<file path=ppt/slides/_rels/slide1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2.xml"/><Relationship Id="rId3" Type="http://schemas.openxmlformats.org/officeDocument/2006/relationships/slide" Target="slide8.xml"/><Relationship Id="rId2" Type="http://schemas.openxmlformats.org/officeDocument/2006/relationships/slide" Target="slide160.xml"/><Relationship Id="rId1" Type="http://schemas.openxmlformats.org/officeDocument/2006/relationships/slide" Target="slide86.xml"/></Relationships>
</file>

<file path=ppt/slides/_rels/slide1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1.xml"/><Relationship Id="rId3" Type="http://schemas.openxmlformats.org/officeDocument/2006/relationships/slide" Target="slide8.xml"/><Relationship Id="rId2" Type="http://schemas.openxmlformats.org/officeDocument/2006/relationships/slide" Target="slide160.xml"/><Relationship Id="rId1" Type="http://schemas.openxmlformats.org/officeDocument/2006/relationships/slide" Target="slide86.xml"/></Relationships>
</file>

<file path=ppt/slides/_rels/slide1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0.xml"/><Relationship Id="rId3" Type="http://schemas.openxmlformats.org/officeDocument/2006/relationships/slide" Target="slide8.xml"/><Relationship Id="rId2" Type="http://schemas.openxmlformats.org/officeDocument/2006/relationships/slide" Target="slide86.xml"/><Relationship Id="rId1" Type="http://schemas.openxmlformats.org/officeDocument/2006/relationships/slide" Target="slide161.xml"/></Relationships>
</file>

<file path=ppt/slides/_rels/slide16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169.xml"/><Relationship Id="rId5" Type="http://schemas.openxmlformats.org/officeDocument/2006/relationships/slide" Target="slide168.xml"/><Relationship Id="rId4" Type="http://schemas.openxmlformats.org/officeDocument/2006/relationships/slide" Target="slide167.xml"/><Relationship Id="rId3" Type="http://schemas.openxmlformats.org/officeDocument/2006/relationships/slide" Target="slide166.xml"/><Relationship Id="rId2" Type="http://schemas.openxmlformats.org/officeDocument/2006/relationships/slide" Target="slide165.xml"/><Relationship Id="rId1" Type="http://schemas.openxmlformats.org/officeDocument/2006/relationships/slide" Target="slide8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69.xml"/><Relationship Id="rId6" Type="http://schemas.openxmlformats.org/officeDocument/2006/relationships/slide" Target="slide8.xml"/><Relationship Id="rId5" Type="http://schemas.openxmlformats.org/officeDocument/2006/relationships/slide" Target="slide165.xml"/><Relationship Id="rId4" Type="http://schemas.openxmlformats.org/officeDocument/2006/relationships/slide" Target="slide168.xml"/><Relationship Id="rId3" Type="http://schemas.openxmlformats.org/officeDocument/2006/relationships/slide" Target="slide167.xml"/><Relationship Id="rId2" Type="http://schemas.openxmlformats.org/officeDocument/2006/relationships/slide" Target="slide166.xml"/><Relationship Id="rId1" Type="http://schemas.openxmlformats.org/officeDocument/2006/relationships/slide" Target="slide164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69.xml"/><Relationship Id="rId6" Type="http://schemas.openxmlformats.org/officeDocument/2006/relationships/slide" Target="slide8.xml"/><Relationship Id="rId5" Type="http://schemas.openxmlformats.org/officeDocument/2006/relationships/slide" Target="slide166.xml"/><Relationship Id="rId4" Type="http://schemas.openxmlformats.org/officeDocument/2006/relationships/slide" Target="slide168.xml"/><Relationship Id="rId3" Type="http://schemas.openxmlformats.org/officeDocument/2006/relationships/slide" Target="slide167.xml"/><Relationship Id="rId2" Type="http://schemas.openxmlformats.org/officeDocument/2006/relationships/slide" Target="slide164.xml"/><Relationship Id="rId1" Type="http://schemas.openxmlformats.org/officeDocument/2006/relationships/slide" Target="slide165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69.xml"/><Relationship Id="rId6" Type="http://schemas.openxmlformats.org/officeDocument/2006/relationships/slide" Target="slide8.xml"/><Relationship Id="rId5" Type="http://schemas.openxmlformats.org/officeDocument/2006/relationships/slide" Target="slide167.xml"/><Relationship Id="rId4" Type="http://schemas.openxmlformats.org/officeDocument/2006/relationships/slide" Target="slide168.xml"/><Relationship Id="rId3" Type="http://schemas.openxmlformats.org/officeDocument/2006/relationships/slide" Target="slide164.xml"/><Relationship Id="rId2" Type="http://schemas.openxmlformats.org/officeDocument/2006/relationships/slide" Target="slide166.xml"/><Relationship Id="rId1" Type="http://schemas.openxmlformats.org/officeDocument/2006/relationships/slide" Target="slide165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69.xml"/><Relationship Id="rId6" Type="http://schemas.openxmlformats.org/officeDocument/2006/relationships/slide" Target="slide8.xml"/><Relationship Id="rId5" Type="http://schemas.openxmlformats.org/officeDocument/2006/relationships/slide" Target="slide168.xml"/><Relationship Id="rId4" Type="http://schemas.openxmlformats.org/officeDocument/2006/relationships/slide" Target="slide164.xml"/><Relationship Id="rId3" Type="http://schemas.openxmlformats.org/officeDocument/2006/relationships/slide" Target="slide167.xml"/><Relationship Id="rId2" Type="http://schemas.openxmlformats.org/officeDocument/2006/relationships/slide" Target="slide166.xml"/><Relationship Id="rId1" Type="http://schemas.openxmlformats.org/officeDocument/2006/relationships/slide" Target="slide165.xml"/></Relationships>
</file>

<file path=ppt/slides/_rels/slide16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4.xml"/><Relationship Id="rId3" Type="http://schemas.openxmlformats.org/officeDocument/2006/relationships/slide" Target="slide8.xml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8.xml"/><Relationship Id="rId2" Type="http://schemas.openxmlformats.org/officeDocument/2006/relationships/slide" Target="slide192.xml"/><Relationship Id="rId1" Type="http://schemas.openxmlformats.org/officeDocument/2006/relationships/image" Target="../media/image36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8.xml"/><Relationship Id="rId1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8.xml"/><Relationship Id="rId2" Type="http://schemas.openxmlformats.org/officeDocument/2006/relationships/image" Target="../media/image37.GIF"/><Relationship Id="rId1" Type="http://schemas.openxmlformats.org/officeDocument/2006/relationships/image" Target="../media/image6.jpeg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18.xml"/><Relationship Id="rId1" Type="http://schemas.openxmlformats.org/officeDocument/2006/relationships/slide" Target="slide7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8.xml"/><Relationship Id="rId1" Type="http://schemas.openxmlformats.org/officeDocument/2006/relationships/slide" Target="slide72.xml"/></Relationships>
</file>

<file path=ppt/slides/_rels/slide19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18.xml"/><Relationship Id="rId3" Type="http://schemas.openxmlformats.org/officeDocument/2006/relationships/slide" Target="slide126.xml"/><Relationship Id="rId2" Type="http://schemas.openxmlformats.org/officeDocument/2006/relationships/slide" Target="slide8.xml"/><Relationship Id="rId1" Type="http://schemas.openxmlformats.org/officeDocument/2006/relationships/slide" Target="slide72.xml"/></Relationships>
</file>

<file path=ppt/slides/_rels/slide1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96.xml"/><Relationship Id="rId2" Type="http://schemas.openxmlformats.org/officeDocument/2006/relationships/slide" Target="slide8.xml"/><Relationship Id="rId1" Type="http://schemas.openxmlformats.org/officeDocument/2006/relationships/image" Target="../media/image36.jpeg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50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9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.xml"/><Relationship Id="rId4" Type="http://schemas.openxmlformats.org/officeDocument/2006/relationships/hyperlink" Target="file:///E:\&#35838;&#20214;\&#32454;&#32990;\&#26893;&#29289;&#26377;&#19997;&#20998;&#35010;\&#32454;&#32990;&#26377;&#19997;&#20998;&#35010;&#35838;&#20214;.swf" TargetMode="External"/><Relationship Id="rId3" Type="http://schemas.openxmlformats.org/officeDocument/2006/relationships/slide" Target="slide178.xml"/><Relationship Id="rId2" Type="http://schemas.openxmlformats.org/officeDocument/2006/relationships/slide" Target="slide169.xml"/><Relationship Id="rId1" Type="http://schemas.openxmlformats.org/officeDocument/2006/relationships/slide" Target="slide14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8.xml"/><Relationship Id="rId3" Type="http://schemas.openxmlformats.org/officeDocument/2006/relationships/slide" Target="slide87.xml"/><Relationship Id="rId2" Type="http://schemas.openxmlformats.org/officeDocument/2006/relationships/slide" Target="slide160.xml"/><Relationship Id="rId1" Type="http://schemas.openxmlformats.org/officeDocument/2006/relationships/slide" Target="slide161.xml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3.xml"/><Relationship Id="rId3" Type="http://schemas.openxmlformats.org/officeDocument/2006/relationships/slide" Target="slide8.xml"/><Relationship Id="rId2" Type="http://schemas.openxmlformats.org/officeDocument/2006/relationships/slide" Target="slide86.xml"/><Relationship Id="rId1" Type="http://schemas.openxmlformats.org/officeDocument/2006/relationships/slide" Target="slide16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8.xml"/><Relationship Id="rId1" Type="http://schemas.openxmlformats.org/officeDocument/2006/relationships/slide" Target="slide14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8288" cy="692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3074"/>
          <p:cNvSpPr txBox="1"/>
          <p:nvPr/>
        </p:nvSpPr>
        <p:spPr>
          <a:xfrm>
            <a:off x="3419475" y="2205038"/>
            <a:ext cx="4392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6" name="文本框 3075"/>
          <p:cNvSpPr txBox="1"/>
          <p:nvPr/>
        </p:nvSpPr>
        <p:spPr>
          <a:xfrm>
            <a:off x="179388" y="2492375"/>
            <a:ext cx="896461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Tx/>
            </a:pPr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减数分裂和受精作用</a:t>
            </a:r>
            <a:endParaRPr lang="zh-CN" altLang="en-US" sz="6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1" name="椭圆 12290"/>
          <p:cNvSpPr/>
          <p:nvPr/>
        </p:nvSpPr>
        <p:spPr>
          <a:xfrm>
            <a:off x="2743200" y="1524000"/>
            <a:ext cx="3778250" cy="37782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2" name="未知"/>
          <p:cNvSpPr/>
          <p:nvPr/>
        </p:nvSpPr>
        <p:spPr>
          <a:xfrm rot="2356979">
            <a:off x="3475038" y="2243138"/>
            <a:ext cx="469900" cy="1208087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" name="椭圆 12292"/>
          <p:cNvSpPr/>
          <p:nvPr/>
        </p:nvSpPr>
        <p:spPr>
          <a:xfrm rot="19734338">
            <a:off x="3662363" y="2822575"/>
            <a:ext cx="150812" cy="1476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4" name="未知"/>
          <p:cNvSpPr/>
          <p:nvPr/>
        </p:nvSpPr>
        <p:spPr>
          <a:xfrm rot="21204296">
            <a:off x="3779838" y="3082925"/>
            <a:ext cx="514350" cy="1176338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1270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5" name="椭圆 12294"/>
          <p:cNvSpPr/>
          <p:nvPr/>
        </p:nvSpPr>
        <p:spPr>
          <a:xfrm rot="16974727">
            <a:off x="3919538" y="3644900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6" name="未知"/>
          <p:cNvSpPr/>
          <p:nvPr/>
        </p:nvSpPr>
        <p:spPr>
          <a:xfrm rot="2537197">
            <a:off x="5059363" y="3206750"/>
            <a:ext cx="565150" cy="184467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7" name="椭圆 12296"/>
          <p:cNvSpPr/>
          <p:nvPr/>
        </p:nvSpPr>
        <p:spPr>
          <a:xfrm rot="19917975">
            <a:off x="5167313" y="3968750"/>
            <a:ext cx="14763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8" name="未知"/>
          <p:cNvSpPr/>
          <p:nvPr/>
        </p:nvSpPr>
        <p:spPr>
          <a:xfrm rot="19156436">
            <a:off x="4600575" y="1789113"/>
            <a:ext cx="655638" cy="1833562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1270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9" name="椭圆 12298"/>
          <p:cNvSpPr/>
          <p:nvPr/>
        </p:nvSpPr>
        <p:spPr>
          <a:xfrm rot="14935185">
            <a:off x="4818063" y="2736850"/>
            <a:ext cx="149225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0" name="文本框 12299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椭圆 104449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1" name="未知"/>
          <p:cNvSpPr/>
          <p:nvPr/>
        </p:nvSpPr>
        <p:spPr>
          <a:xfrm>
            <a:off x="2330450" y="2303463"/>
            <a:ext cx="512763" cy="460375"/>
          </a:xfrm>
          <a:custGeom>
            <a:avLst/>
            <a:gdLst/>
            <a:ahLst/>
            <a:cxnLst/>
            <a:pathLst>
              <a:path w="466" h="418">
                <a:moveTo>
                  <a:pt x="0" y="418"/>
                </a:moveTo>
                <a:cubicBezTo>
                  <a:pt x="28" y="396"/>
                  <a:pt x="120" y="341"/>
                  <a:pt x="166" y="273"/>
                </a:cubicBezTo>
                <a:cubicBezTo>
                  <a:pt x="212" y="205"/>
                  <a:pt x="244" y="18"/>
                  <a:pt x="274" y="9"/>
                </a:cubicBezTo>
                <a:cubicBezTo>
                  <a:pt x="304" y="0"/>
                  <a:pt x="314" y="150"/>
                  <a:pt x="346" y="216"/>
                </a:cubicBezTo>
                <a:cubicBezTo>
                  <a:pt x="378" y="282"/>
                  <a:pt x="441" y="368"/>
                  <a:pt x="466" y="40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2" name="未知"/>
          <p:cNvSpPr/>
          <p:nvPr/>
        </p:nvSpPr>
        <p:spPr>
          <a:xfrm>
            <a:off x="2227263" y="2320925"/>
            <a:ext cx="787400" cy="304800"/>
          </a:xfrm>
          <a:custGeom>
            <a:avLst/>
            <a:gdLst/>
            <a:ahLst/>
            <a:cxnLst/>
            <a:pathLst>
              <a:path w="714" h="277">
                <a:moveTo>
                  <a:pt x="0" y="277"/>
                </a:moveTo>
                <a:cubicBezTo>
                  <a:pt x="26" y="256"/>
                  <a:pt x="98" y="210"/>
                  <a:pt x="166" y="164"/>
                </a:cubicBezTo>
                <a:cubicBezTo>
                  <a:pt x="234" y="118"/>
                  <a:pt x="343" y="0"/>
                  <a:pt x="410" y="2"/>
                </a:cubicBezTo>
                <a:cubicBezTo>
                  <a:pt x="477" y="4"/>
                  <a:pt x="518" y="128"/>
                  <a:pt x="569" y="174"/>
                </a:cubicBezTo>
                <a:cubicBezTo>
                  <a:pt x="620" y="220"/>
                  <a:pt x="684" y="256"/>
                  <a:pt x="714" y="27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3" name="椭圆 104452"/>
          <p:cNvSpPr/>
          <p:nvPr/>
        </p:nvSpPr>
        <p:spPr>
          <a:xfrm rot="35310">
            <a:off x="2611438" y="2260600"/>
            <a:ext cx="98425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4" name="未知"/>
          <p:cNvSpPr/>
          <p:nvPr/>
        </p:nvSpPr>
        <p:spPr>
          <a:xfrm>
            <a:off x="2319338" y="3436938"/>
            <a:ext cx="728662" cy="349250"/>
          </a:xfrm>
          <a:custGeom>
            <a:avLst/>
            <a:gdLst/>
            <a:ahLst/>
            <a:cxnLst/>
            <a:pathLst>
              <a:path w="662" h="317">
                <a:moveTo>
                  <a:pt x="0" y="134"/>
                </a:moveTo>
                <a:cubicBezTo>
                  <a:pt x="23" y="150"/>
                  <a:pt x="72" y="216"/>
                  <a:pt x="129" y="244"/>
                </a:cubicBezTo>
                <a:cubicBezTo>
                  <a:pt x="186" y="272"/>
                  <a:pt x="274" y="317"/>
                  <a:pt x="340" y="302"/>
                </a:cubicBezTo>
                <a:cubicBezTo>
                  <a:pt x="406" y="287"/>
                  <a:pt x="473" y="205"/>
                  <a:pt x="527" y="155"/>
                </a:cubicBezTo>
                <a:cubicBezTo>
                  <a:pt x="581" y="105"/>
                  <a:pt x="634" y="32"/>
                  <a:pt x="66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5" name="未知"/>
          <p:cNvSpPr/>
          <p:nvPr/>
        </p:nvSpPr>
        <p:spPr>
          <a:xfrm>
            <a:off x="2444750" y="3287713"/>
            <a:ext cx="488950" cy="471487"/>
          </a:xfrm>
          <a:custGeom>
            <a:avLst/>
            <a:gdLst/>
            <a:ahLst/>
            <a:cxnLst/>
            <a:pathLst>
              <a:path w="444" h="428">
                <a:moveTo>
                  <a:pt x="0" y="104"/>
                </a:moveTo>
                <a:cubicBezTo>
                  <a:pt x="15" y="131"/>
                  <a:pt x="36" y="214"/>
                  <a:pt x="77" y="266"/>
                </a:cubicBezTo>
                <a:cubicBezTo>
                  <a:pt x="118" y="318"/>
                  <a:pt x="205" y="428"/>
                  <a:pt x="247" y="417"/>
                </a:cubicBezTo>
                <a:cubicBezTo>
                  <a:pt x="289" y="406"/>
                  <a:pt x="298" y="267"/>
                  <a:pt x="331" y="197"/>
                </a:cubicBezTo>
                <a:cubicBezTo>
                  <a:pt x="364" y="127"/>
                  <a:pt x="420" y="41"/>
                  <a:pt x="44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6" name="椭圆 104455"/>
          <p:cNvSpPr/>
          <p:nvPr/>
        </p:nvSpPr>
        <p:spPr>
          <a:xfrm rot="21474946">
            <a:off x="2665413" y="3689350"/>
            <a:ext cx="95250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7" name="未知"/>
          <p:cNvSpPr/>
          <p:nvPr/>
        </p:nvSpPr>
        <p:spPr>
          <a:xfrm>
            <a:off x="3254375" y="3265488"/>
            <a:ext cx="1128713" cy="488950"/>
          </a:xfrm>
          <a:custGeom>
            <a:avLst/>
            <a:gdLst/>
            <a:ahLst/>
            <a:cxnLst/>
            <a:pathLst>
              <a:path w="1024" h="443">
                <a:moveTo>
                  <a:pt x="0" y="238"/>
                </a:moveTo>
                <a:cubicBezTo>
                  <a:pt x="35" y="247"/>
                  <a:pt x="121" y="270"/>
                  <a:pt x="209" y="303"/>
                </a:cubicBezTo>
                <a:cubicBezTo>
                  <a:pt x="297" y="336"/>
                  <a:pt x="432" y="443"/>
                  <a:pt x="528" y="434"/>
                </a:cubicBezTo>
                <a:cubicBezTo>
                  <a:pt x="624" y="425"/>
                  <a:pt x="703" y="320"/>
                  <a:pt x="786" y="248"/>
                </a:cubicBezTo>
                <a:cubicBezTo>
                  <a:pt x="869" y="176"/>
                  <a:pt x="975" y="52"/>
                  <a:pt x="10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8" name="未知"/>
          <p:cNvSpPr/>
          <p:nvPr/>
        </p:nvSpPr>
        <p:spPr>
          <a:xfrm>
            <a:off x="3300413" y="3213100"/>
            <a:ext cx="935037" cy="563563"/>
          </a:xfrm>
          <a:custGeom>
            <a:avLst/>
            <a:gdLst/>
            <a:ahLst/>
            <a:cxnLst/>
            <a:pathLst>
              <a:path w="848" h="512">
                <a:moveTo>
                  <a:pt x="0" y="140"/>
                </a:moveTo>
                <a:cubicBezTo>
                  <a:pt x="40" y="168"/>
                  <a:pt x="153" y="255"/>
                  <a:pt x="237" y="308"/>
                </a:cubicBezTo>
                <a:cubicBezTo>
                  <a:pt x="321" y="361"/>
                  <a:pt x="464" y="434"/>
                  <a:pt x="507" y="461"/>
                </a:cubicBezTo>
                <a:cubicBezTo>
                  <a:pt x="550" y="488"/>
                  <a:pt x="495" y="468"/>
                  <a:pt x="497" y="471"/>
                </a:cubicBezTo>
                <a:cubicBezTo>
                  <a:pt x="499" y="474"/>
                  <a:pt x="488" y="512"/>
                  <a:pt x="517" y="481"/>
                </a:cubicBezTo>
                <a:cubicBezTo>
                  <a:pt x="546" y="450"/>
                  <a:pt x="617" y="365"/>
                  <a:pt x="672" y="285"/>
                </a:cubicBezTo>
                <a:cubicBezTo>
                  <a:pt x="727" y="205"/>
                  <a:pt x="811" y="59"/>
                  <a:pt x="8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59" name="椭圆 104458"/>
          <p:cNvSpPr/>
          <p:nvPr/>
        </p:nvSpPr>
        <p:spPr>
          <a:xfrm rot="21387259">
            <a:off x="3776663" y="3689350"/>
            <a:ext cx="95250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60" name="未知"/>
          <p:cNvSpPr/>
          <p:nvPr/>
        </p:nvSpPr>
        <p:spPr>
          <a:xfrm>
            <a:off x="3311525" y="2311400"/>
            <a:ext cx="1093788" cy="395288"/>
          </a:xfrm>
          <a:custGeom>
            <a:avLst/>
            <a:gdLst/>
            <a:ahLst/>
            <a:cxnLst/>
            <a:pathLst>
              <a:path w="993" h="359">
                <a:moveTo>
                  <a:pt x="0" y="359"/>
                </a:moveTo>
                <a:cubicBezTo>
                  <a:pt x="31" y="321"/>
                  <a:pt x="124" y="187"/>
                  <a:pt x="196" y="128"/>
                </a:cubicBezTo>
                <a:cubicBezTo>
                  <a:pt x="268" y="69"/>
                  <a:pt x="339" y="0"/>
                  <a:pt x="429" y="7"/>
                </a:cubicBezTo>
                <a:cubicBezTo>
                  <a:pt x="519" y="14"/>
                  <a:pt x="640" y="142"/>
                  <a:pt x="734" y="173"/>
                </a:cubicBezTo>
                <a:cubicBezTo>
                  <a:pt x="828" y="204"/>
                  <a:pt x="939" y="189"/>
                  <a:pt x="993" y="19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61" name="未知"/>
          <p:cNvSpPr/>
          <p:nvPr/>
        </p:nvSpPr>
        <p:spPr>
          <a:xfrm>
            <a:off x="3436938" y="2311400"/>
            <a:ext cx="900112" cy="498475"/>
          </a:xfrm>
          <a:custGeom>
            <a:avLst/>
            <a:gdLst/>
            <a:ahLst/>
            <a:cxnLst/>
            <a:pathLst>
              <a:path w="817" h="452">
                <a:moveTo>
                  <a:pt x="0" y="452"/>
                </a:moveTo>
                <a:cubicBezTo>
                  <a:pt x="22" y="424"/>
                  <a:pt x="74" y="348"/>
                  <a:pt x="131" y="274"/>
                </a:cubicBezTo>
                <a:cubicBezTo>
                  <a:pt x="188" y="200"/>
                  <a:pt x="282" y="10"/>
                  <a:pt x="343" y="5"/>
                </a:cubicBezTo>
                <a:cubicBezTo>
                  <a:pt x="404" y="0"/>
                  <a:pt x="417" y="176"/>
                  <a:pt x="496" y="245"/>
                </a:cubicBezTo>
                <a:cubicBezTo>
                  <a:pt x="575" y="314"/>
                  <a:pt x="750" y="384"/>
                  <a:pt x="817" y="42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62" name="椭圆 104461"/>
          <p:cNvSpPr/>
          <p:nvPr/>
        </p:nvSpPr>
        <p:spPr>
          <a:xfrm rot="21454486">
            <a:off x="3724275" y="2260600"/>
            <a:ext cx="98425" cy="119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63" name="文本框 104462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464" name="文本框 104463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4465" name="文本框 104464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4466" name="文本框 104465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4467" name="文本框 104466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4468" name="矩形 104467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469" name="未知"/>
          <p:cNvSpPr/>
          <p:nvPr/>
        </p:nvSpPr>
        <p:spPr>
          <a:xfrm>
            <a:off x="1905000" y="1693863"/>
            <a:ext cx="1001713" cy="7334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0" name="未知"/>
          <p:cNvSpPr/>
          <p:nvPr/>
        </p:nvSpPr>
        <p:spPr>
          <a:xfrm>
            <a:off x="2667000" y="1754188"/>
            <a:ext cx="450850" cy="5318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1" name="未知"/>
          <p:cNvSpPr/>
          <p:nvPr/>
        </p:nvSpPr>
        <p:spPr>
          <a:xfrm>
            <a:off x="3311525" y="1689100"/>
            <a:ext cx="422275" cy="5969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2" name="未知"/>
          <p:cNvSpPr/>
          <p:nvPr/>
        </p:nvSpPr>
        <p:spPr>
          <a:xfrm>
            <a:off x="3459163" y="1689100"/>
            <a:ext cx="1189037" cy="61753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3" name="未知"/>
          <p:cNvSpPr/>
          <p:nvPr/>
        </p:nvSpPr>
        <p:spPr>
          <a:xfrm>
            <a:off x="1993900" y="3814763"/>
            <a:ext cx="915988" cy="4079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4" name="未知"/>
          <p:cNvSpPr/>
          <p:nvPr/>
        </p:nvSpPr>
        <p:spPr>
          <a:xfrm>
            <a:off x="2743200" y="3810000"/>
            <a:ext cx="466725" cy="3413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5" name="未知"/>
          <p:cNvSpPr/>
          <p:nvPr/>
        </p:nvSpPr>
        <p:spPr>
          <a:xfrm>
            <a:off x="3459163" y="3733800"/>
            <a:ext cx="304800" cy="4794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476" name="未知"/>
          <p:cNvSpPr/>
          <p:nvPr/>
        </p:nvSpPr>
        <p:spPr>
          <a:xfrm>
            <a:off x="3643313" y="3754438"/>
            <a:ext cx="1004887" cy="4889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4477" name="组合 104476"/>
          <p:cNvGrpSpPr/>
          <p:nvPr/>
        </p:nvGrpSpPr>
        <p:grpSpPr>
          <a:xfrm>
            <a:off x="2574925" y="1295400"/>
            <a:ext cx="1179513" cy="411163"/>
            <a:chOff x="0" y="0"/>
            <a:chExt cx="384" cy="200"/>
          </a:xfrm>
        </p:grpSpPr>
        <p:grpSp>
          <p:nvGrpSpPr>
            <p:cNvPr id="104478" name="组合 10447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4479" name="直接连接符 10447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480" name="直接连接符 10447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481" name="直接连接符 10448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482" name="直接连接符 10448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483" name="直接连接符 10448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484" name="直接连接符 10448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4485" name="直接连接符 10448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4486" name="组合 104485"/>
          <p:cNvGrpSpPr/>
          <p:nvPr/>
        </p:nvGrpSpPr>
        <p:grpSpPr>
          <a:xfrm>
            <a:off x="2722563" y="4254500"/>
            <a:ext cx="1179512" cy="393700"/>
            <a:chOff x="0" y="0"/>
            <a:chExt cx="384" cy="192"/>
          </a:xfrm>
        </p:grpSpPr>
        <p:sp>
          <p:nvSpPr>
            <p:cNvPr id="104487" name="直接连接符 10448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4488" name="直接连接符 10448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4489" name="直接连接符 10448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90" name="直接连接符 10448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91" name="直接连接符 10449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92" name="直接连接符 10449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93" name="直接连接符 10449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椭圆 105473"/>
          <p:cNvSpPr/>
          <p:nvPr/>
        </p:nvSpPr>
        <p:spPr>
          <a:xfrm>
            <a:off x="1447800" y="1201738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75" name="未知"/>
          <p:cNvSpPr/>
          <p:nvPr/>
        </p:nvSpPr>
        <p:spPr>
          <a:xfrm>
            <a:off x="2363788" y="2151063"/>
            <a:ext cx="479425" cy="522287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76" name="未知"/>
          <p:cNvSpPr/>
          <p:nvPr/>
        </p:nvSpPr>
        <p:spPr>
          <a:xfrm>
            <a:off x="2238375" y="2138363"/>
            <a:ext cx="779463" cy="465137"/>
          </a:xfrm>
          <a:custGeom>
            <a:avLst/>
            <a:gdLst/>
            <a:ahLst/>
            <a:cxnLst/>
            <a:pathLst>
              <a:path w="707" h="423">
                <a:moveTo>
                  <a:pt x="0" y="319"/>
                </a:moveTo>
                <a:cubicBezTo>
                  <a:pt x="35" y="291"/>
                  <a:pt x="135" y="204"/>
                  <a:pt x="207" y="154"/>
                </a:cubicBezTo>
                <a:cubicBezTo>
                  <a:pt x="279" y="104"/>
                  <a:pt x="359" y="0"/>
                  <a:pt x="435" y="19"/>
                </a:cubicBezTo>
                <a:cubicBezTo>
                  <a:pt x="511" y="38"/>
                  <a:pt x="617" y="201"/>
                  <a:pt x="662" y="268"/>
                </a:cubicBezTo>
                <a:cubicBezTo>
                  <a:pt x="707" y="335"/>
                  <a:pt x="695" y="391"/>
                  <a:pt x="704" y="42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77" name="椭圆 105476"/>
          <p:cNvSpPr/>
          <p:nvPr/>
        </p:nvSpPr>
        <p:spPr>
          <a:xfrm rot="35310">
            <a:off x="2665413" y="2101850"/>
            <a:ext cx="98425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78" name="未知"/>
          <p:cNvSpPr/>
          <p:nvPr/>
        </p:nvSpPr>
        <p:spPr>
          <a:xfrm>
            <a:off x="3194050" y="3402013"/>
            <a:ext cx="1165225" cy="485775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79" name="未知"/>
          <p:cNvSpPr/>
          <p:nvPr/>
        </p:nvSpPr>
        <p:spPr>
          <a:xfrm>
            <a:off x="2319338" y="3584575"/>
            <a:ext cx="739775" cy="319088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0" name="未知"/>
          <p:cNvSpPr/>
          <p:nvPr/>
        </p:nvSpPr>
        <p:spPr>
          <a:xfrm>
            <a:off x="2444750" y="3390900"/>
            <a:ext cx="488950" cy="458788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1" name="椭圆 105480"/>
          <p:cNvSpPr/>
          <p:nvPr/>
        </p:nvSpPr>
        <p:spPr>
          <a:xfrm rot="21474946">
            <a:off x="2665413" y="3848100"/>
            <a:ext cx="95250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2" name="未知"/>
          <p:cNvSpPr/>
          <p:nvPr/>
        </p:nvSpPr>
        <p:spPr>
          <a:xfrm>
            <a:off x="3322638" y="3213100"/>
            <a:ext cx="912812" cy="687388"/>
          </a:xfrm>
          <a:custGeom>
            <a:avLst/>
            <a:gdLst/>
            <a:ahLst/>
            <a:cxnLst/>
            <a:pathLst>
              <a:path w="828" h="623">
                <a:moveTo>
                  <a:pt x="0" y="120"/>
                </a:moveTo>
                <a:cubicBezTo>
                  <a:pt x="38" y="151"/>
                  <a:pt x="143" y="225"/>
                  <a:pt x="217" y="308"/>
                </a:cubicBezTo>
                <a:cubicBezTo>
                  <a:pt x="291" y="391"/>
                  <a:pt x="378" y="609"/>
                  <a:pt x="445" y="616"/>
                </a:cubicBezTo>
                <a:cubicBezTo>
                  <a:pt x="512" y="623"/>
                  <a:pt x="557" y="451"/>
                  <a:pt x="621" y="348"/>
                </a:cubicBezTo>
                <a:cubicBezTo>
                  <a:pt x="685" y="245"/>
                  <a:pt x="785" y="72"/>
                  <a:pt x="8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3" name="椭圆 105482"/>
          <p:cNvSpPr/>
          <p:nvPr/>
        </p:nvSpPr>
        <p:spPr>
          <a:xfrm rot="21387259">
            <a:off x="3724275" y="3848100"/>
            <a:ext cx="93663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4" name="未知"/>
          <p:cNvSpPr/>
          <p:nvPr/>
        </p:nvSpPr>
        <p:spPr>
          <a:xfrm>
            <a:off x="3311525" y="2135188"/>
            <a:ext cx="1036638" cy="571500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5" name="未知"/>
          <p:cNvSpPr/>
          <p:nvPr/>
        </p:nvSpPr>
        <p:spPr>
          <a:xfrm>
            <a:off x="3448050" y="2132013"/>
            <a:ext cx="820738" cy="666750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6" name="椭圆 105485"/>
          <p:cNvSpPr/>
          <p:nvPr/>
        </p:nvSpPr>
        <p:spPr>
          <a:xfrm rot="21454486">
            <a:off x="3670300" y="2047875"/>
            <a:ext cx="100013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7" name="文本框 10548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5488" name="文本框 10548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5489" name="文本框 10548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5490" name="文本框 10548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5491" name="文本框 10549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5492" name="矩形 105491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5493" name="未知"/>
          <p:cNvSpPr/>
          <p:nvPr/>
        </p:nvSpPr>
        <p:spPr>
          <a:xfrm>
            <a:off x="1905000" y="1703388"/>
            <a:ext cx="1001713" cy="7493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4" name="未知"/>
          <p:cNvSpPr/>
          <p:nvPr/>
        </p:nvSpPr>
        <p:spPr>
          <a:xfrm>
            <a:off x="2743200" y="1763713"/>
            <a:ext cx="374650" cy="36988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5" name="未知"/>
          <p:cNvSpPr/>
          <p:nvPr/>
        </p:nvSpPr>
        <p:spPr>
          <a:xfrm>
            <a:off x="3311525" y="1698625"/>
            <a:ext cx="346075" cy="3587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6" name="未知"/>
          <p:cNvSpPr/>
          <p:nvPr/>
        </p:nvSpPr>
        <p:spPr>
          <a:xfrm>
            <a:off x="3459163" y="1698625"/>
            <a:ext cx="1189037" cy="63023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7" name="未知"/>
          <p:cNvSpPr/>
          <p:nvPr/>
        </p:nvSpPr>
        <p:spPr>
          <a:xfrm>
            <a:off x="1993900" y="3870325"/>
            <a:ext cx="915988" cy="4191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8" name="未知"/>
          <p:cNvSpPr/>
          <p:nvPr/>
        </p:nvSpPr>
        <p:spPr>
          <a:xfrm>
            <a:off x="2743200" y="3962400"/>
            <a:ext cx="466725" cy="2524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9" name="未知"/>
          <p:cNvSpPr/>
          <p:nvPr/>
        </p:nvSpPr>
        <p:spPr>
          <a:xfrm>
            <a:off x="3459163" y="3962400"/>
            <a:ext cx="274637" cy="31591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500" name="未知"/>
          <p:cNvSpPr/>
          <p:nvPr/>
        </p:nvSpPr>
        <p:spPr>
          <a:xfrm>
            <a:off x="3643313" y="3810000"/>
            <a:ext cx="1004887" cy="5000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5501" name="组合 105500"/>
          <p:cNvGrpSpPr/>
          <p:nvPr/>
        </p:nvGrpSpPr>
        <p:grpSpPr>
          <a:xfrm>
            <a:off x="2574925" y="1295400"/>
            <a:ext cx="1179513" cy="420688"/>
            <a:chOff x="0" y="0"/>
            <a:chExt cx="384" cy="200"/>
          </a:xfrm>
        </p:grpSpPr>
        <p:grpSp>
          <p:nvGrpSpPr>
            <p:cNvPr id="105502" name="组合 10550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5503" name="直接连接符 10550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504" name="直接连接符 10550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505" name="直接连接符 10550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506" name="直接连接符 10550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507" name="直接连接符 10550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508" name="直接连接符 10550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5509" name="直接连接符 10550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5510" name="直接连接符 105509"/>
          <p:cNvSpPr/>
          <p:nvPr/>
        </p:nvSpPr>
        <p:spPr>
          <a:xfrm flipV="1">
            <a:off x="2870200" y="4522788"/>
            <a:ext cx="29527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5511" name="直接连接符 105510"/>
          <p:cNvSpPr/>
          <p:nvPr/>
        </p:nvSpPr>
        <p:spPr>
          <a:xfrm>
            <a:off x="3576638" y="4564063"/>
            <a:ext cx="177800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5512" name="直接连接符 105511"/>
          <p:cNvSpPr/>
          <p:nvPr/>
        </p:nvSpPr>
        <p:spPr>
          <a:xfrm>
            <a:off x="3165475" y="4321175"/>
            <a:ext cx="0" cy="21907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13" name="直接连接符 105512"/>
          <p:cNvSpPr/>
          <p:nvPr/>
        </p:nvSpPr>
        <p:spPr>
          <a:xfrm>
            <a:off x="3313113" y="4422775"/>
            <a:ext cx="293687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14" name="直接连接符 105513"/>
          <p:cNvSpPr/>
          <p:nvPr/>
        </p:nvSpPr>
        <p:spPr>
          <a:xfrm>
            <a:off x="2722563" y="4422775"/>
            <a:ext cx="1476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15" name="直接连接符 105514"/>
          <p:cNvSpPr/>
          <p:nvPr/>
        </p:nvSpPr>
        <p:spPr>
          <a:xfrm>
            <a:off x="3754438" y="4422775"/>
            <a:ext cx="1476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16" name="直接连接符 105515"/>
          <p:cNvSpPr/>
          <p:nvPr/>
        </p:nvSpPr>
        <p:spPr>
          <a:xfrm>
            <a:off x="3313113" y="4522788"/>
            <a:ext cx="0" cy="2016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椭圆 106497"/>
          <p:cNvSpPr>
            <a:spLocks noChangeAspect="1"/>
          </p:cNvSpPr>
          <p:nvPr/>
        </p:nvSpPr>
        <p:spPr>
          <a:xfrm>
            <a:off x="1447800" y="990600"/>
            <a:ext cx="3490913" cy="4044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499" name="未知"/>
          <p:cNvSpPr>
            <a:spLocks noChangeAspect="1"/>
          </p:cNvSpPr>
          <p:nvPr/>
        </p:nvSpPr>
        <p:spPr>
          <a:xfrm>
            <a:off x="2265363" y="2065338"/>
            <a:ext cx="525462" cy="504825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0" name="未知"/>
          <p:cNvSpPr>
            <a:spLocks noChangeAspect="1"/>
          </p:cNvSpPr>
          <p:nvPr/>
        </p:nvSpPr>
        <p:spPr>
          <a:xfrm>
            <a:off x="2133600" y="2066925"/>
            <a:ext cx="811213" cy="373063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1" name="椭圆 106500"/>
          <p:cNvSpPr>
            <a:spLocks noChangeAspect="1"/>
          </p:cNvSpPr>
          <p:nvPr/>
        </p:nvSpPr>
        <p:spPr>
          <a:xfrm rot="35310">
            <a:off x="2508250" y="1981200"/>
            <a:ext cx="103188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2" name="未知"/>
          <p:cNvSpPr>
            <a:spLocks noChangeAspect="1"/>
          </p:cNvSpPr>
          <p:nvPr/>
        </p:nvSpPr>
        <p:spPr>
          <a:xfrm>
            <a:off x="2216150" y="3668713"/>
            <a:ext cx="741363" cy="39052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3" name="未知"/>
          <p:cNvSpPr>
            <a:spLocks noChangeAspect="1"/>
          </p:cNvSpPr>
          <p:nvPr/>
        </p:nvSpPr>
        <p:spPr>
          <a:xfrm>
            <a:off x="2300288" y="3525838"/>
            <a:ext cx="465137" cy="536575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4" name="椭圆 106503"/>
          <p:cNvSpPr>
            <a:spLocks noChangeAspect="1"/>
          </p:cNvSpPr>
          <p:nvPr/>
        </p:nvSpPr>
        <p:spPr>
          <a:xfrm rot="21474946">
            <a:off x="2563813" y="3976688"/>
            <a:ext cx="1000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5" name="未知"/>
          <p:cNvSpPr>
            <a:spLocks noChangeAspect="1"/>
          </p:cNvSpPr>
          <p:nvPr/>
        </p:nvSpPr>
        <p:spPr>
          <a:xfrm>
            <a:off x="3160713" y="3502025"/>
            <a:ext cx="1111250" cy="515938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6" name="未知"/>
          <p:cNvSpPr>
            <a:spLocks noChangeAspect="1"/>
          </p:cNvSpPr>
          <p:nvPr/>
        </p:nvSpPr>
        <p:spPr>
          <a:xfrm>
            <a:off x="3221038" y="3417888"/>
            <a:ext cx="1133475" cy="704850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7" name="椭圆 106506"/>
          <p:cNvSpPr>
            <a:spLocks noChangeAspect="1"/>
          </p:cNvSpPr>
          <p:nvPr/>
        </p:nvSpPr>
        <p:spPr>
          <a:xfrm rot="21387259">
            <a:off x="3505200" y="3965575"/>
            <a:ext cx="1000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8" name="未知"/>
          <p:cNvSpPr>
            <a:spLocks noChangeAspect="1"/>
          </p:cNvSpPr>
          <p:nvPr/>
        </p:nvSpPr>
        <p:spPr>
          <a:xfrm>
            <a:off x="3279775" y="2019300"/>
            <a:ext cx="1050925" cy="587375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9" name="未知"/>
          <p:cNvSpPr>
            <a:spLocks noChangeAspect="1"/>
          </p:cNvSpPr>
          <p:nvPr/>
        </p:nvSpPr>
        <p:spPr>
          <a:xfrm>
            <a:off x="3459163" y="1992313"/>
            <a:ext cx="763587" cy="733425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10" name="椭圆 106509"/>
          <p:cNvSpPr>
            <a:spLocks noChangeAspect="1"/>
          </p:cNvSpPr>
          <p:nvPr/>
        </p:nvSpPr>
        <p:spPr>
          <a:xfrm rot="21454486">
            <a:off x="3560763" y="1925638"/>
            <a:ext cx="104775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11" name="圆角矩形 106510"/>
          <p:cNvSpPr/>
          <p:nvPr/>
        </p:nvSpPr>
        <p:spPr>
          <a:xfrm>
            <a:off x="5292725" y="4005263"/>
            <a:ext cx="3581400" cy="11430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同源染色体的分离</a:t>
            </a:r>
            <a:endParaRPr lang="zh-CN" altLang="en-US" sz="3200" b="1">
              <a:latin typeface="方正美黑简体" pitchFamily="2" charset="-122"/>
              <a:ea typeface="黑体" panose="02010609060101010101" pitchFamily="1" charset="-122"/>
            </a:endParaRPr>
          </a:p>
        </p:txBody>
      </p:sp>
      <p:sp>
        <p:nvSpPr>
          <p:cNvPr id="106512" name="文本框 106511">
            <a:hlinkClick r:id="" action="ppaction://customshow?id=7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6513" name="文本框 106512">
            <a:hlinkClick r:id="rId1" action="ppaction://hlinksldjump"/>
          </p:cNvPr>
          <p:cNvSpPr txBox="1"/>
          <p:nvPr/>
        </p:nvSpPr>
        <p:spPr>
          <a:xfrm>
            <a:off x="2387600" y="6172200"/>
            <a:ext cx="196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与有丝分裂比较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6514" name="文本框 106513">
            <a:hlinkClick r:id="rId2" action="ppaction://hlinksldjump"/>
          </p:cNvPr>
          <p:cNvSpPr txBox="1"/>
          <p:nvPr/>
        </p:nvSpPr>
        <p:spPr>
          <a:xfrm>
            <a:off x="1524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6515" name="椭圆 106514"/>
          <p:cNvSpPr/>
          <p:nvPr/>
        </p:nvSpPr>
        <p:spPr>
          <a:xfrm>
            <a:off x="6553200" y="681038"/>
            <a:ext cx="2214563" cy="22145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516" name="未知"/>
          <p:cNvSpPr/>
          <p:nvPr/>
        </p:nvSpPr>
        <p:spPr>
          <a:xfrm>
            <a:off x="6883400" y="1697038"/>
            <a:ext cx="579438" cy="79375"/>
          </a:xfrm>
          <a:custGeom>
            <a:avLst/>
            <a:gdLst/>
            <a:ahLst/>
            <a:cxnLst/>
            <a:pathLst>
              <a:path w="593" h="82">
                <a:moveTo>
                  <a:pt x="0" y="80"/>
                </a:moveTo>
                <a:cubicBezTo>
                  <a:pt x="28" y="76"/>
                  <a:pt x="132" y="69"/>
                  <a:pt x="178" y="56"/>
                </a:cubicBezTo>
                <a:cubicBezTo>
                  <a:pt x="224" y="43"/>
                  <a:pt x="237" y="0"/>
                  <a:pt x="278" y="1"/>
                </a:cubicBezTo>
                <a:cubicBezTo>
                  <a:pt x="320" y="3"/>
                  <a:pt x="379" y="55"/>
                  <a:pt x="433" y="69"/>
                </a:cubicBezTo>
                <a:cubicBezTo>
                  <a:pt x="485" y="81"/>
                  <a:pt x="559" y="80"/>
                  <a:pt x="593" y="82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17" name="未知"/>
          <p:cNvSpPr/>
          <p:nvPr/>
        </p:nvSpPr>
        <p:spPr>
          <a:xfrm>
            <a:off x="6873875" y="1628775"/>
            <a:ext cx="579438" cy="106363"/>
          </a:xfrm>
          <a:custGeom>
            <a:avLst/>
            <a:gdLst/>
            <a:ahLst/>
            <a:cxnLst/>
            <a:pathLst>
              <a:path w="593" h="108">
                <a:moveTo>
                  <a:pt x="0" y="21"/>
                </a:moveTo>
                <a:cubicBezTo>
                  <a:pt x="26" y="24"/>
                  <a:pt x="122" y="27"/>
                  <a:pt x="169" y="41"/>
                </a:cubicBezTo>
                <a:cubicBezTo>
                  <a:pt x="216" y="55"/>
                  <a:pt x="234" y="102"/>
                  <a:pt x="280" y="105"/>
                </a:cubicBezTo>
                <a:cubicBezTo>
                  <a:pt x="326" y="108"/>
                  <a:pt x="394" y="76"/>
                  <a:pt x="447" y="59"/>
                </a:cubicBezTo>
                <a:cubicBezTo>
                  <a:pt x="499" y="41"/>
                  <a:pt x="562" y="12"/>
                  <a:pt x="593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18" name="椭圆 106517"/>
          <p:cNvSpPr/>
          <p:nvPr/>
        </p:nvSpPr>
        <p:spPr>
          <a:xfrm rot="35310">
            <a:off x="7089775" y="1673225"/>
            <a:ext cx="61913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19" name="未知"/>
          <p:cNvSpPr/>
          <p:nvPr/>
        </p:nvSpPr>
        <p:spPr>
          <a:xfrm>
            <a:off x="6864350" y="1895475"/>
            <a:ext cx="579438" cy="76200"/>
          </a:xfrm>
          <a:custGeom>
            <a:avLst/>
            <a:gdLst/>
            <a:ahLst/>
            <a:cxnLst/>
            <a:pathLst>
              <a:path w="593" h="78">
                <a:moveTo>
                  <a:pt x="0" y="76"/>
                </a:moveTo>
                <a:cubicBezTo>
                  <a:pt x="21" y="74"/>
                  <a:pt x="91" y="78"/>
                  <a:pt x="139" y="66"/>
                </a:cubicBezTo>
                <a:cubicBezTo>
                  <a:pt x="187" y="54"/>
                  <a:pt x="237" y="10"/>
                  <a:pt x="287" y="5"/>
                </a:cubicBezTo>
                <a:cubicBezTo>
                  <a:pt x="337" y="0"/>
                  <a:pt x="389" y="27"/>
                  <a:pt x="439" y="34"/>
                </a:cubicBezTo>
                <a:cubicBezTo>
                  <a:pt x="490" y="41"/>
                  <a:pt x="561" y="46"/>
                  <a:pt x="593" y="49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0" name="未知"/>
          <p:cNvSpPr/>
          <p:nvPr/>
        </p:nvSpPr>
        <p:spPr>
          <a:xfrm>
            <a:off x="6878638" y="1833563"/>
            <a:ext cx="588962" cy="53975"/>
          </a:xfrm>
          <a:custGeom>
            <a:avLst/>
            <a:gdLst/>
            <a:ahLst/>
            <a:cxnLst/>
            <a:pathLst>
              <a:path w="602" h="55">
                <a:moveTo>
                  <a:pt x="0" y="11"/>
                </a:moveTo>
                <a:cubicBezTo>
                  <a:pt x="20" y="12"/>
                  <a:pt x="76" y="11"/>
                  <a:pt x="122" y="18"/>
                </a:cubicBezTo>
                <a:cubicBezTo>
                  <a:pt x="169" y="25"/>
                  <a:pt x="228" y="55"/>
                  <a:pt x="280" y="54"/>
                </a:cubicBezTo>
                <a:cubicBezTo>
                  <a:pt x="332" y="53"/>
                  <a:pt x="379" y="18"/>
                  <a:pt x="433" y="9"/>
                </a:cubicBezTo>
                <a:cubicBezTo>
                  <a:pt x="487" y="0"/>
                  <a:pt x="567" y="2"/>
                  <a:pt x="602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1" name="椭圆 106520"/>
          <p:cNvSpPr/>
          <p:nvPr/>
        </p:nvSpPr>
        <p:spPr>
          <a:xfrm rot="21474946">
            <a:off x="7067550" y="1863725"/>
            <a:ext cx="82550" cy="682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2" name="未知"/>
          <p:cNvSpPr/>
          <p:nvPr/>
        </p:nvSpPr>
        <p:spPr>
          <a:xfrm>
            <a:off x="7658100" y="1900238"/>
            <a:ext cx="801688" cy="50800"/>
          </a:xfrm>
          <a:custGeom>
            <a:avLst/>
            <a:gdLst/>
            <a:ahLst/>
            <a:cxnLst/>
            <a:pathLst>
              <a:path w="1181" h="75">
                <a:moveTo>
                  <a:pt x="0" y="67"/>
                </a:moveTo>
                <a:cubicBezTo>
                  <a:pt x="44" y="63"/>
                  <a:pt x="180" y="54"/>
                  <a:pt x="273" y="43"/>
                </a:cubicBezTo>
                <a:cubicBezTo>
                  <a:pt x="366" y="32"/>
                  <a:pt x="457" y="0"/>
                  <a:pt x="558" y="3"/>
                </a:cubicBezTo>
                <a:cubicBezTo>
                  <a:pt x="658" y="7"/>
                  <a:pt x="771" y="56"/>
                  <a:pt x="875" y="65"/>
                </a:cubicBezTo>
                <a:cubicBezTo>
                  <a:pt x="979" y="75"/>
                  <a:pt x="1117" y="61"/>
                  <a:pt x="1181" y="6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3" name="未知"/>
          <p:cNvSpPr/>
          <p:nvPr/>
        </p:nvSpPr>
        <p:spPr>
          <a:xfrm>
            <a:off x="7648575" y="1828800"/>
            <a:ext cx="815975" cy="84138"/>
          </a:xfrm>
          <a:custGeom>
            <a:avLst/>
            <a:gdLst/>
            <a:ahLst/>
            <a:cxnLst/>
            <a:pathLst>
              <a:path w="1201" h="125">
                <a:moveTo>
                  <a:pt x="0" y="0"/>
                </a:moveTo>
                <a:cubicBezTo>
                  <a:pt x="47" y="7"/>
                  <a:pt x="188" y="14"/>
                  <a:pt x="283" y="35"/>
                </a:cubicBezTo>
                <a:cubicBezTo>
                  <a:pt x="378" y="55"/>
                  <a:pt x="474" y="121"/>
                  <a:pt x="568" y="123"/>
                </a:cubicBezTo>
                <a:cubicBezTo>
                  <a:pt x="662" y="125"/>
                  <a:pt x="745" y="68"/>
                  <a:pt x="850" y="49"/>
                </a:cubicBezTo>
                <a:cubicBezTo>
                  <a:pt x="955" y="30"/>
                  <a:pt x="1128" y="17"/>
                  <a:pt x="1201" y="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4" name="椭圆 106523"/>
          <p:cNvSpPr/>
          <p:nvPr/>
        </p:nvSpPr>
        <p:spPr>
          <a:xfrm rot="21387259">
            <a:off x="7956550" y="1862138"/>
            <a:ext cx="66675" cy="777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5" name="未知"/>
          <p:cNvSpPr/>
          <p:nvPr/>
        </p:nvSpPr>
        <p:spPr>
          <a:xfrm rot="4075735">
            <a:off x="7905750" y="1374775"/>
            <a:ext cx="333375" cy="7508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6" name="未知"/>
          <p:cNvSpPr/>
          <p:nvPr/>
        </p:nvSpPr>
        <p:spPr>
          <a:xfrm>
            <a:off x="7670800" y="1639888"/>
            <a:ext cx="814388" cy="85725"/>
          </a:xfrm>
          <a:custGeom>
            <a:avLst/>
            <a:gdLst/>
            <a:ahLst/>
            <a:cxnLst/>
            <a:pathLst>
              <a:path w="834" h="87">
                <a:moveTo>
                  <a:pt x="0" y="10"/>
                </a:moveTo>
                <a:cubicBezTo>
                  <a:pt x="31" y="10"/>
                  <a:pt x="129" y="14"/>
                  <a:pt x="189" y="27"/>
                </a:cubicBezTo>
                <a:cubicBezTo>
                  <a:pt x="249" y="40"/>
                  <a:pt x="286" y="87"/>
                  <a:pt x="359" y="87"/>
                </a:cubicBezTo>
                <a:cubicBezTo>
                  <a:pt x="432" y="87"/>
                  <a:pt x="547" y="39"/>
                  <a:pt x="626" y="25"/>
                </a:cubicBezTo>
                <a:cubicBezTo>
                  <a:pt x="705" y="11"/>
                  <a:pt x="791" y="5"/>
                  <a:pt x="834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7" name="椭圆 106526"/>
          <p:cNvSpPr/>
          <p:nvPr/>
        </p:nvSpPr>
        <p:spPr>
          <a:xfrm rot="21454486">
            <a:off x="7959725" y="1676400"/>
            <a:ext cx="57150" cy="936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28" name="左箭头 106527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CC6600"/>
              </a:gs>
              <a:gs pos="100000">
                <a:srgbClr val="FFFFFF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529" name="未知"/>
          <p:cNvSpPr/>
          <p:nvPr/>
        </p:nvSpPr>
        <p:spPr>
          <a:xfrm>
            <a:off x="6781800" y="1006475"/>
            <a:ext cx="612775" cy="4508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0" name="未知"/>
          <p:cNvSpPr/>
          <p:nvPr/>
        </p:nvSpPr>
        <p:spPr>
          <a:xfrm>
            <a:off x="7162800" y="1042988"/>
            <a:ext cx="360363" cy="6334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1" name="未知"/>
          <p:cNvSpPr/>
          <p:nvPr/>
        </p:nvSpPr>
        <p:spPr>
          <a:xfrm>
            <a:off x="7642225" y="1004888"/>
            <a:ext cx="358775" cy="6715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2" name="未知"/>
          <p:cNvSpPr/>
          <p:nvPr/>
        </p:nvSpPr>
        <p:spPr>
          <a:xfrm>
            <a:off x="7731125" y="1004888"/>
            <a:ext cx="727075" cy="37782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3" name="未知"/>
          <p:cNvSpPr/>
          <p:nvPr/>
        </p:nvSpPr>
        <p:spPr>
          <a:xfrm>
            <a:off x="6835775" y="2308225"/>
            <a:ext cx="560388" cy="2508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4" name="未知"/>
          <p:cNvSpPr/>
          <p:nvPr/>
        </p:nvSpPr>
        <p:spPr>
          <a:xfrm>
            <a:off x="7162800" y="1981200"/>
            <a:ext cx="417513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5" name="未知"/>
          <p:cNvSpPr/>
          <p:nvPr/>
        </p:nvSpPr>
        <p:spPr>
          <a:xfrm>
            <a:off x="7731125" y="1905000"/>
            <a:ext cx="269875" cy="6477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36" name="未知"/>
          <p:cNvSpPr/>
          <p:nvPr/>
        </p:nvSpPr>
        <p:spPr>
          <a:xfrm>
            <a:off x="7843838" y="2271713"/>
            <a:ext cx="614362" cy="30003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6537" name="组合 106536"/>
          <p:cNvGrpSpPr/>
          <p:nvPr/>
        </p:nvGrpSpPr>
        <p:grpSpPr>
          <a:xfrm>
            <a:off x="7191375" y="762000"/>
            <a:ext cx="720725" cy="252413"/>
            <a:chOff x="0" y="0"/>
            <a:chExt cx="384" cy="200"/>
          </a:xfrm>
        </p:grpSpPr>
        <p:grpSp>
          <p:nvGrpSpPr>
            <p:cNvPr id="106538" name="组合 10653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6539" name="直接连接符 10653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540" name="直接连接符 10653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541" name="直接连接符 10654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42" name="直接连接符 10654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43" name="直接连接符 10654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44" name="直接连接符 10654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6545" name="直接连接符 10654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6546" name="组合 106545"/>
          <p:cNvGrpSpPr/>
          <p:nvPr/>
        </p:nvGrpSpPr>
        <p:grpSpPr>
          <a:xfrm>
            <a:off x="7281863" y="2578100"/>
            <a:ext cx="720725" cy="241300"/>
            <a:chOff x="0" y="0"/>
            <a:chExt cx="384" cy="192"/>
          </a:xfrm>
        </p:grpSpPr>
        <p:sp>
          <p:nvSpPr>
            <p:cNvPr id="106547" name="直接连接符 10654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6548" name="直接连接符 10654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6549" name="直接连接符 10654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50" name="直接连接符 10654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51" name="直接连接符 10655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52" name="直接连接符 10655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53" name="直接连接符 10655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6554" name="未知"/>
          <p:cNvSpPr/>
          <p:nvPr/>
        </p:nvSpPr>
        <p:spPr>
          <a:xfrm>
            <a:off x="1828800" y="1462088"/>
            <a:ext cx="973138" cy="86677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55" name="未知"/>
          <p:cNvSpPr/>
          <p:nvPr/>
        </p:nvSpPr>
        <p:spPr>
          <a:xfrm>
            <a:off x="2590800" y="1447800"/>
            <a:ext cx="4572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56" name="未知"/>
          <p:cNvSpPr/>
          <p:nvPr/>
        </p:nvSpPr>
        <p:spPr>
          <a:xfrm>
            <a:off x="3197225" y="1457325"/>
            <a:ext cx="384175" cy="5238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57" name="未知"/>
          <p:cNvSpPr/>
          <p:nvPr/>
        </p:nvSpPr>
        <p:spPr>
          <a:xfrm>
            <a:off x="3340100" y="1457325"/>
            <a:ext cx="1155700" cy="72866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58" name="未知"/>
          <p:cNvSpPr/>
          <p:nvPr/>
        </p:nvSpPr>
        <p:spPr>
          <a:xfrm>
            <a:off x="1916113" y="3967163"/>
            <a:ext cx="889000" cy="4841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59" name="未知"/>
          <p:cNvSpPr/>
          <p:nvPr/>
        </p:nvSpPr>
        <p:spPr>
          <a:xfrm>
            <a:off x="2590800" y="4038600"/>
            <a:ext cx="4572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60" name="未知"/>
          <p:cNvSpPr/>
          <p:nvPr/>
        </p:nvSpPr>
        <p:spPr>
          <a:xfrm>
            <a:off x="3200400" y="4038600"/>
            <a:ext cx="3175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61" name="未知"/>
          <p:cNvSpPr/>
          <p:nvPr/>
        </p:nvSpPr>
        <p:spPr>
          <a:xfrm>
            <a:off x="3519488" y="3897313"/>
            <a:ext cx="976312" cy="5778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6562" name="组合 106561"/>
          <p:cNvGrpSpPr/>
          <p:nvPr/>
        </p:nvGrpSpPr>
        <p:grpSpPr>
          <a:xfrm>
            <a:off x="2514600" y="990600"/>
            <a:ext cx="1147763" cy="485775"/>
            <a:chOff x="0" y="0"/>
            <a:chExt cx="384" cy="200"/>
          </a:xfrm>
        </p:grpSpPr>
        <p:grpSp>
          <p:nvGrpSpPr>
            <p:cNvPr id="106563" name="组合 10656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6564" name="直接连接符 10656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565" name="直接连接符 10656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566" name="直接连接符 10656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67" name="直接连接符 10656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68" name="直接连接符 10656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569" name="直接连接符 10656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6570" name="直接连接符 10656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6571" name="组合 106570"/>
          <p:cNvGrpSpPr/>
          <p:nvPr/>
        </p:nvGrpSpPr>
        <p:grpSpPr>
          <a:xfrm>
            <a:off x="2622550" y="4486275"/>
            <a:ext cx="1147763" cy="466725"/>
            <a:chOff x="0" y="0"/>
            <a:chExt cx="384" cy="192"/>
          </a:xfrm>
        </p:grpSpPr>
        <p:sp>
          <p:nvSpPr>
            <p:cNvPr id="106572" name="直接连接符 10657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6573" name="直接连接符 10657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6574" name="直接连接符 10657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75" name="直接连接符 10657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76" name="直接连接符 10657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77" name="直接连接符 10657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78" name="直接连接符 10657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椭圆 107521"/>
          <p:cNvSpPr>
            <a:spLocks noChangeAspect="1"/>
          </p:cNvSpPr>
          <p:nvPr/>
        </p:nvSpPr>
        <p:spPr>
          <a:xfrm>
            <a:off x="1447800" y="990600"/>
            <a:ext cx="3490913" cy="4044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7523" name="未知"/>
          <p:cNvSpPr>
            <a:spLocks noChangeAspect="1"/>
          </p:cNvSpPr>
          <p:nvPr/>
        </p:nvSpPr>
        <p:spPr>
          <a:xfrm>
            <a:off x="2265363" y="2065338"/>
            <a:ext cx="525462" cy="504825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4" name="未知"/>
          <p:cNvSpPr>
            <a:spLocks noChangeAspect="1"/>
          </p:cNvSpPr>
          <p:nvPr/>
        </p:nvSpPr>
        <p:spPr>
          <a:xfrm>
            <a:off x="2133600" y="2057400"/>
            <a:ext cx="811213" cy="373063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5" name="椭圆 107524"/>
          <p:cNvSpPr>
            <a:spLocks noChangeAspect="1"/>
          </p:cNvSpPr>
          <p:nvPr/>
        </p:nvSpPr>
        <p:spPr>
          <a:xfrm rot="35310">
            <a:off x="2555875" y="1981200"/>
            <a:ext cx="103188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6" name="未知"/>
          <p:cNvSpPr>
            <a:spLocks noChangeAspect="1"/>
          </p:cNvSpPr>
          <p:nvPr/>
        </p:nvSpPr>
        <p:spPr>
          <a:xfrm>
            <a:off x="2216150" y="3668713"/>
            <a:ext cx="741363" cy="39052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7" name="未知"/>
          <p:cNvSpPr>
            <a:spLocks noChangeAspect="1"/>
          </p:cNvSpPr>
          <p:nvPr/>
        </p:nvSpPr>
        <p:spPr>
          <a:xfrm>
            <a:off x="2300288" y="3525838"/>
            <a:ext cx="465137" cy="536575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8" name="椭圆 107527"/>
          <p:cNvSpPr>
            <a:spLocks noChangeAspect="1"/>
          </p:cNvSpPr>
          <p:nvPr/>
        </p:nvSpPr>
        <p:spPr>
          <a:xfrm rot="21474946">
            <a:off x="2611438" y="3976688"/>
            <a:ext cx="1000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29" name="未知"/>
          <p:cNvSpPr>
            <a:spLocks noChangeAspect="1"/>
          </p:cNvSpPr>
          <p:nvPr/>
        </p:nvSpPr>
        <p:spPr>
          <a:xfrm>
            <a:off x="3160713" y="3502025"/>
            <a:ext cx="1111250" cy="515938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0" name="未知"/>
          <p:cNvSpPr>
            <a:spLocks noChangeAspect="1"/>
          </p:cNvSpPr>
          <p:nvPr/>
        </p:nvSpPr>
        <p:spPr>
          <a:xfrm>
            <a:off x="3221038" y="3417888"/>
            <a:ext cx="1133475" cy="704850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1" name="椭圆 107530"/>
          <p:cNvSpPr>
            <a:spLocks noChangeAspect="1"/>
          </p:cNvSpPr>
          <p:nvPr/>
        </p:nvSpPr>
        <p:spPr>
          <a:xfrm rot="21387259">
            <a:off x="3552825" y="3965575"/>
            <a:ext cx="1000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2" name="未知"/>
          <p:cNvSpPr>
            <a:spLocks noChangeAspect="1"/>
          </p:cNvSpPr>
          <p:nvPr/>
        </p:nvSpPr>
        <p:spPr>
          <a:xfrm>
            <a:off x="3279775" y="2019300"/>
            <a:ext cx="1050925" cy="587375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3" name="未知"/>
          <p:cNvSpPr>
            <a:spLocks noChangeAspect="1"/>
          </p:cNvSpPr>
          <p:nvPr/>
        </p:nvSpPr>
        <p:spPr>
          <a:xfrm>
            <a:off x="3459163" y="1992313"/>
            <a:ext cx="763587" cy="733425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4" name="椭圆 107533"/>
          <p:cNvSpPr>
            <a:spLocks noChangeAspect="1"/>
          </p:cNvSpPr>
          <p:nvPr/>
        </p:nvSpPr>
        <p:spPr>
          <a:xfrm rot="21454486">
            <a:off x="3608388" y="1925638"/>
            <a:ext cx="104775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35" name="文本框 10753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536" name="文本框 10753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7537" name="文本框 10753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7538" name="文本框 10753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7539" name="文本框 10753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7540" name="矩形 107539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7541" name="未知"/>
          <p:cNvSpPr/>
          <p:nvPr/>
        </p:nvSpPr>
        <p:spPr>
          <a:xfrm>
            <a:off x="1905000" y="1371600"/>
            <a:ext cx="1066800" cy="9826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2" name="未知"/>
          <p:cNvSpPr/>
          <p:nvPr/>
        </p:nvSpPr>
        <p:spPr>
          <a:xfrm>
            <a:off x="2667000" y="1371600"/>
            <a:ext cx="381000" cy="6096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3" name="未知"/>
          <p:cNvSpPr/>
          <p:nvPr/>
        </p:nvSpPr>
        <p:spPr>
          <a:xfrm>
            <a:off x="3200400" y="1371600"/>
            <a:ext cx="381000" cy="5334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4" name="未知"/>
          <p:cNvSpPr/>
          <p:nvPr/>
        </p:nvSpPr>
        <p:spPr>
          <a:xfrm>
            <a:off x="3276600" y="1371600"/>
            <a:ext cx="1295400" cy="8366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5" name="未知"/>
          <p:cNvSpPr/>
          <p:nvPr/>
        </p:nvSpPr>
        <p:spPr>
          <a:xfrm>
            <a:off x="1992313" y="4024313"/>
            <a:ext cx="979487" cy="6238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6" name="未知"/>
          <p:cNvSpPr/>
          <p:nvPr/>
        </p:nvSpPr>
        <p:spPr>
          <a:xfrm>
            <a:off x="2667000" y="4038600"/>
            <a:ext cx="4572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7" name="未知"/>
          <p:cNvSpPr/>
          <p:nvPr/>
        </p:nvSpPr>
        <p:spPr>
          <a:xfrm>
            <a:off x="3276600" y="4038600"/>
            <a:ext cx="3048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548" name="未知"/>
          <p:cNvSpPr/>
          <p:nvPr/>
        </p:nvSpPr>
        <p:spPr>
          <a:xfrm>
            <a:off x="3595688" y="3952875"/>
            <a:ext cx="976312" cy="5889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7549" name="组合 107548"/>
          <p:cNvGrpSpPr/>
          <p:nvPr/>
        </p:nvGrpSpPr>
        <p:grpSpPr>
          <a:xfrm>
            <a:off x="2667000" y="1066800"/>
            <a:ext cx="1036638" cy="342900"/>
            <a:chOff x="0" y="0"/>
            <a:chExt cx="384" cy="200"/>
          </a:xfrm>
        </p:grpSpPr>
        <p:grpSp>
          <p:nvGrpSpPr>
            <p:cNvPr id="107550" name="组合 10754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7551" name="直接连接符 10755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552" name="直接连接符 10755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553" name="直接连接符 10755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554" name="直接连接符 10755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555" name="直接连接符 10755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556" name="直接连接符 10755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7557" name="直接连接符 10755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7558" name="组合 107557"/>
          <p:cNvGrpSpPr/>
          <p:nvPr/>
        </p:nvGrpSpPr>
        <p:grpSpPr>
          <a:xfrm>
            <a:off x="2819400" y="4572000"/>
            <a:ext cx="838200" cy="457200"/>
            <a:chOff x="0" y="0"/>
            <a:chExt cx="384" cy="192"/>
          </a:xfrm>
        </p:grpSpPr>
        <p:sp>
          <p:nvSpPr>
            <p:cNvPr id="107559" name="直接连接符 107558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7560" name="直接连接符 107559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7561" name="直接连接符 107560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562" name="直接连接符 107561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563" name="直接连接符 107562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564" name="直接连接符 107563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565" name="直接连接符 107564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椭圆 108545"/>
          <p:cNvSpPr>
            <a:spLocks noChangeAspect="1"/>
          </p:cNvSpPr>
          <p:nvPr/>
        </p:nvSpPr>
        <p:spPr>
          <a:xfrm>
            <a:off x="1524000" y="1641475"/>
            <a:ext cx="3419475" cy="3540125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47" name="椭圆 108546"/>
          <p:cNvSpPr>
            <a:spLocks noChangeAspect="1"/>
          </p:cNvSpPr>
          <p:nvPr/>
        </p:nvSpPr>
        <p:spPr>
          <a:xfrm>
            <a:off x="1524000" y="838200"/>
            <a:ext cx="3419475" cy="3540125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48" name="未知"/>
          <p:cNvSpPr>
            <a:spLocks noChangeAspect="1"/>
          </p:cNvSpPr>
          <p:nvPr/>
        </p:nvSpPr>
        <p:spPr>
          <a:xfrm>
            <a:off x="2228850" y="1851025"/>
            <a:ext cx="568325" cy="547688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49" name="未知"/>
          <p:cNvSpPr>
            <a:spLocks noChangeAspect="1"/>
          </p:cNvSpPr>
          <p:nvPr/>
        </p:nvSpPr>
        <p:spPr>
          <a:xfrm>
            <a:off x="2085975" y="1854200"/>
            <a:ext cx="879475" cy="403225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0" name="椭圆 108549"/>
          <p:cNvSpPr>
            <a:spLocks noChangeAspect="1"/>
          </p:cNvSpPr>
          <p:nvPr/>
        </p:nvSpPr>
        <p:spPr>
          <a:xfrm rot="35310">
            <a:off x="2543175" y="1762125"/>
            <a:ext cx="11112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1" name="未知"/>
          <p:cNvSpPr>
            <a:spLocks noChangeAspect="1"/>
          </p:cNvSpPr>
          <p:nvPr/>
        </p:nvSpPr>
        <p:spPr>
          <a:xfrm>
            <a:off x="2176463" y="3790950"/>
            <a:ext cx="801687" cy="42227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2" name="未知"/>
          <p:cNvSpPr>
            <a:spLocks noChangeAspect="1"/>
          </p:cNvSpPr>
          <p:nvPr/>
        </p:nvSpPr>
        <p:spPr>
          <a:xfrm>
            <a:off x="2266950" y="3635375"/>
            <a:ext cx="504825" cy="581025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3" name="椭圆 108552"/>
          <p:cNvSpPr>
            <a:spLocks noChangeAspect="1"/>
          </p:cNvSpPr>
          <p:nvPr/>
        </p:nvSpPr>
        <p:spPr>
          <a:xfrm rot="21474946">
            <a:off x="2603500" y="4122738"/>
            <a:ext cx="109538" cy="1317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4" name="未知"/>
          <p:cNvSpPr>
            <a:spLocks noChangeAspect="1"/>
          </p:cNvSpPr>
          <p:nvPr/>
        </p:nvSpPr>
        <p:spPr>
          <a:xfrm>
            <a:off x="3198813" y="3608388"/>
            <a:ext cx="1201737" cy="558800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5" name="未知"/>
          <p:cNvSpPr>
            <a:spLocks noChangeAspect="1"/>
          </p:cNvSpPr>
          <p:nvPr/>
        </p:nvSpPr>
        <p:spPr>
          <a:xfrm>
            <a:off x="3263900" y="3517900"/>
            <a:ext cx="1227138" cy="763588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6" name="椭圆 108555"/>
          <p:cNvSpPr>
            <a:spLocks noChangeAspect="1"/>
          </p:cNvSpPr>
          <p:nvPr/>
        </p:nvSpPr>
        <p:spPr>
          <a:xfrm rot="21387259">
            <a:off x="3624263" y="4111625"/>
            <a:ext cx="106362" cy="1317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7" name="未知"/>
          <p:cNvSpPr>
            <a:spLocks noChangeAspect="1"/>
          </p:cNvSpPr>
          <p:nvPr/>
        </p:nvSpPr>
        <p:spPr>
          <a:xfrm>
            <a:off x="3327400" y="1803400"/>
            <a:ext cx="1136650" cy="635000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8" name="未知"/>
          <p:cNvSpPr>
            <a:spLocks noChangeAspect="1"/>
          </p:cNvSpPr>
          <p:nvPr/>
        </p:nvSpPr>
        <p:spPr>
          <a:xfrm>
            <a:off x="3521075" y="1773238"/>
            <a:ext cx="827088" cy="795337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59" name="椭圆 108558"/>
          <p:cNvSpPr>
            <a:spLocks noChangeAspect="1"/>
          </p:cNvSpPr>
          <p:nvPr/>
        </p:nvSpPr>
        <p:spPr>
          <a:xfrm rot="21454486">
            <a:off x="3683000" y="1701800"/>
            <a:ext cx="1127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0" name="文本框 108559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8561" name="文本框 108560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62" name="文本框 108561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63" name="文本框 108562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64" name="文本框 108563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65" name="矩形 108564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8566" name="未知"/>
          <p:cNvSpPr/>
          <p:nvPr/>
        </p:nvSpPr>
        <p:spPr>
          <a:xfrm>
            <a:off x="1981200" y="1363663"/>
            <a:ext cx="855663" cy="5413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7" name="未知"/>
          <p:cNvSpPr/>
          <p:nvPr/>
        </p:nvSpPr>
        <p:spPr>
          <a:xfrm>
            <a:off x="2667000" y="1219200"/>
            <a:ext cx="3810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8" name="未知"/>
          <p:cNvSpPr/>
          <p:nvPr/>
        </p:nvSpPr>
        <p:spPr>
          <a:xfrm>
            <a:off x="3124200" y="1295400"/>
            <a:ext cx="533400" cy="381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9" name="未知"/>
          <p:cNvSpPr/>
          <p:nvPr/>
        </p:nvSpPr>
        <p:spPr>
          <a:xfrm>
            <a:off x="3429000" y="1295400"/>
            <a:ext cx="10668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70" name="未知"/>
          <p:cNvSpPr/>
          <p:nvPr/>
        </p:nvSpPr>
        <p:spPr>
          <a:xfrm>
            <a:off x="2286000" y="4419600"/>
            <a:ext cx="554038" cy="2778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71" name="未知"/>
          <p:cNvSpPr/>
          <p:nvPr/>
        </p:nvSpPr>
        <p:spPr>
          <a:xfrm>
            <a:off x="2667000" y="4267200"/>
            <a:ext cx="533400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72" name="未知"/>
          <p:cNvSpPr/>
          <p:nvPr/>
        </p:nvSpPr>
        <p:spPr>
          <a:xfrm>
            <a:off x="3276600" y="4191000"/>
            <a:ext cx="381000" cy="609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73" name="未知"/>
          <p:cNvSpPr/>
          <p:nvPr/>
        </p:nvSpPr>
        <p:spPr>
          <a:xfrm>
            <a:off x="3636963" y="4191000"/>
            <a:ext cx="858837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8574" name="组合 108573"/>
          <p:cNvGrpSpPr/>
          <p:nvPr/>
        </p:nvGrpSpPr>
        <p:grpSpPr>
          <a:xfrm>
            <a:off x="2514600" y="990600"/>
            <a:ext cx="914400" cy="388938"/>
            <a:chOff x="0" y="0"/>
            <a:chExt cx="384" cy="200"/>
          </a:xfrm>
        </p:grpSpPr>
        <p:grpSp>
          <p:nvGrpSpPr>
            <p:cNvPr id="108575" name="组合 10857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8576" name="直接连接符 10857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577" name="直接连接符 10857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578" name="直接连接符 10857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579" name="直接连接符 10857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580" name="直接连接符 10857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581" name="直接连接符 10858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8582" name="直接连接符 10858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8583" name="直接连接符 108582"/>
          <p:cNvSpPr/>
          <p:nvPr/>
        </p:nvSpPr>
        <p:spPr>
          <a:xfrm flipV="1">
            <a:off x="2798763" y="4997450"/>
            <a:ext cx="319087" cy="1301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8584" name="直接连接符 108583"/>
          <p:cNvSpPr/>
          <p:nvPr/>
        </p:nvSpPr>
        <p:spPr>
          <a:xfrm>
            <a:off x="3352800" y="4953000"/>
            <a:ext cx="192088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8585" name="直接连接符 108584"/>
          <p:cNvSpPr/>
          <p:nvPr/>
        </p:nvSpPr>
        <p:spPr>
          <a:xfrm>
            <a:off x="3200400" y="4724400"/>
            <a:ext cx="6350" cy="2159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86" name="直接连接符 108585"/>
          <p:cNvSpPr/>
          <p:nvPr/>
        </p:nvSpPr>
        <p:spPr>
          <a:xfrm>
            <a:off x="3276600" y="4800600"/>
            <a:ext cx="227013" cy="952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87" name="直接连接符 108586"/>
          <p:cNvSpPr/>
          <p:nvPr/>
        </p:nvSpPr>
        <p:spPr>
          <a:xfrm>
            <a:off x="2638425" y="4867275"/>
            <a:ext cx="1603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88" name="直接连接符 108587"/>
          <p:cNvSpPr/>
          <p:nvPr/>
        </p:nvSpPr>
        <p:spPr>
          <a:xfrm>
            <a:off x="3756025" y="4867275"/>
            <a:ext cx="1603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89" name="直接连接符 108588"/>
          <p:cNvSpPr/>
          <p:nvPr/>
        </p:nvSpPr>
        <p:spPr>
          <a:xfrm>
            <a:off x="3276600" y="4876800"/>
            <a:ext cx="0" cy="2603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椭圆 109569"/>
          <p:cNvSpPr>
            <a:spLocks noChangeAspect="1"/>
          </p:cNvSpPr>
          <p:nvPr/>
        </p:nvSpPr>
        <p:spPr>
          <a:xfrm>
            <a:off x="1638300" y="762000"/>
            <a:ext cx="3238500" cy="3125788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1" name="椭圆 109570"/>
          <p:cNvSpPr>
            <a:spLocks noChangeAspect="1"/>
          </p:cNvSpPr>
          <p:nvPr/>
        </p:nvSpPr>
        <p:spPr>
          <a:xfrm>
            <a:off x="1638300" y="2117725"/>
            <a:ext cx="3238500" cy="3125788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2" name="未知"/>
          <p:cNvSpPr>
            <a:spLocks noChangeAspect="1"/>
          </p:cNvSpPr>
          <p:nvPr/>
        </p:nvSpPr>
        <p:spPr>
          <a:xfrm>
            <a:off x="2295525" y="1736725"/>
            <a:ext cx="517525" cy="479425"/>
          </a:xfrm>
          <a:custGeom>
            <a:avLst/>
            <a:gdLst/>
            <a:ahLst/>
            <a:cxnLst/>
            <a:pathLst>
              <a:path w="414" h="390">
                <a:moveTo>
                  <a:pt x="0" y="390"/>
                </a:moveTo>
                <a:cubicBezTo>
                  <a:pt x="22" y="362"/>
                  <a:pt x="90" y="300"/>
                  <a:pt x="135" y="235"/>
                </a:cubicBezTo>
                <a:cubicBezTo>
                  <a:pt x="180" y="170"/>
                  <a:pt x="229" y="0"/>
                  <a:pt x="269" y="2"/>
                </a:cubicBezTo>
                <a:cubicBezTo>
                  <a:pt x="309" y="4"/>
                  <a:pt x="349" y="187"/>
                  <a:pt x="373" y="250"/>
                </a:cubicBezTo>
                <a:cubicBezTo>
                  <a:pt x="397" y="313"/>
                  <a:pt x="406" y="353"/>
                  <a:pt x="414" y="38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3" name="未知"/>
          <p:cNvSpPr>
            <a:spLocks noChangeAspect="1"/>
          </p:cNvSpPr>
          <p:nvPr/>
        </p:nvSpPr>
        <p:spPr>
          <a:xfrm>
            <a:off x="2217738" y="1736725"/>
            <a:ext cx="776287" cy="341313"/>
          </a:xfrm>
          <a:custGeom>
            <a:avLst/>
            <a:gdLst/>
            <a:ahLst/>
            <a:cxnLst/>
            <a:pathLst>
              <a:path w="621" h="277">
                <a:moveTo>
                  <a:pt x="0" y="277"/>
                </a:moveTo>
                <a:cubicBezTo>
                  <a:pt x="24" y="255"/>
                  <a:pt x="78" y="193"/>
                  <a:pt x="135" y="147"/>
                </a:cubicBezTo>
                <a:cubicBezTo>
                  <a:pt x="192" y="101"/>
                  <a:pt x="278" y="0"/>
                  <a:pt x="342" y="2"/>
                </a:cubicBezTo>
                <a:cubicBezTo>
                  <a:pt x="406" y="4"/>
                  <a:pt x="471" y="113"/>
                  <a:pt x="517" y="157"/>
                </a:cubicBezTo>
                <a:cubicBezTo>
                  <a:pt x="563" y="201"/>
                  <a:pt x="599" y="243"/>
                  <a:pt x="621" y="266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4" name="椭圆 109573"/>
          <p:cNvSpPr>
            <a:spLocks noChangeAspect="1"/>
          </p:cNvSpPr>
          <p:nvPr/>
        </p:nvSpPr>
        <p:spPr>
          <a:xfrm rot="35310">
            <a:off x="2597150" y="1646238"/>
            <a:ext cx="1111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5" name="未知"/>
          <p:cNvSpPr>
            <a:spLocks noChangeAspect="1"/>
          </p:cNvSpPr>
          <p:nvPr/>
        </p:nvSpPr>
        <p:spPr>
          <a:xfrm>
            <a:off x="2270125" y="3881438"/>
            <a:ext cx="762000" cy="452437"/>
          </a:xfrm>
          <a:custGeom>
            <a:avLst/>
            <a:gdLst/>
            <a:ahLst/>
            <a:cxnLst/>
            <a:pathLst>
              <a:path w="610" h="369">
                <a:moveTo>
                  <a:pt x="0" y="135"/>
                </a:moveTo>
                <a:cubicBezTo>
                  <a:pt x="24" y="153"/>
                  <a:pt x="84" y="193"/>
                  <a:pt x="144" y="231"/>
                </a:cubicBezTo>
                <a:cubicBezTo>
                  <a:pt x="204" y="269"/>
                  <a:pt x="298" y="369"/>
                  <a:pt x="362" y="362"/>
                </a:cubicBezTo>
                <a:cubicBezTo>
                  <a:pt x="426" y="355"/>
                  <a:pt x="486" y="250"/>
                  <a:pt x="527" y="190"/>
                </a:cubicBezTo>
                <a:cubicBezTo>
                  <a:pt x="568" y="130"/>
                  <a:pt x="593" y="40"/>
                  <a:pt x="6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6" name="未知"/>
          <p:cNvSpPr>
            <a:spLocks noChangeAspect="1"/>
          </p:cNvSpPr>
          <p:nvPr/>
        </p:nvSpPr>
        <p:spPr>
          <a:xfrm>
            <a:off x="2398713" y="3817938"/>
            <a:ext cx="414337" cy="527050"/>
          </a:xfrm>
          <a:custGeom>
            <a:avLst/>
            <a:gdLst/>
            <a:ahLst/>
            <a:cxnLst/>
            <a:pathLst>
              <a:path w="331" h="428">
                <a:moveTo>
                  <a:pt x="0" y="62"/>
                </a:moveTo>
                <a:cubicBezTo>
                  <a:pt x="15" y="90"/>
                  <a:pt x="50" y="167"/>
                  <a:pt x="93" y="227"/>
                </a:cubicBezTo>
                <a:cubicBezTo>
                  <a:pt x="136" y="287"/>
                  <a:pt x="221" y="428"/>
                  <a:pt x="259" y="423"/>
                </a:cubicBezTo>
                <a:cubicBezTo>
                  <a:pt x="297" y="418"/>
                  <a:pt x="311" y="266"/>
                  <a:pt x="321" y="196"/>
                </a:cubicBezTo>
                <a:cubicBezTo>
                  <a:pt x="331" y="126"/>
                  <a:pt x="321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7" name="椭圆 109576"/>
          <p:cNvSpPr>
            <a:spLocks noChangeAspect="1"/>
          </p:cNvSpPr>
          <p:nvPr/>
        </p:nvSpPr>
        <p:spPr>
          <a:xfrm rot="21474946">
            <a:off x="2668588" y="4235450"/>
            <a:ext cx="109537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8" name="未知"/>
          <p:cNvSpPr>
            <a:spLocks noChangeAspect="1"/>
          </p:cNvSpPr>
          <p:nvPr/>
        </p:nvSpPr>
        <p:spPr>
          <a:xfrm>
            <a:off x="3252788" y="3716338"/>
            <a:ext cx="1085850" cy="514350"/>
          </a:xfrm>
          <a:custGeom>
            <a:avLst/>
            <a:gdLst/>
            <a:ahLst/>
            <a:cxnLst/>
            <a:pathLst>
              <a:path w="869" h="419">
                <a:moveTo>
                  <a:pt x="0" y="45"/>
                </a:moveTo>
                <a:cubicBezTo>
                  <a:pt x="31" y="76"/>
                  <a:pt x="130" y="169"/>
                  <a:pt x="196" y="231"/>
                </a:cubicBezTo>
                <a:cubicBezTo>
                  <a:pt x="262" y="293"/>
                  <a:pt x="309" y="419"/>
                  <a:pt x="393" y="417"/>
                </a:cubicBezTo>
                <a:cubicBezTo>
                  <a:pt x="477" y="415"/>
                  <a:pt x="624" y="289"/>
                  <a:pt x="703" y="220"/>
                </a:cubicBezTo>
                <a:cubicBezTo>
                  <a:pt x="782" y="151"/>
                  <a:pt x="834" y="46"/>
                  <a:pt x="8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9" name="未知"/>
          <p:cNvSpPr>
            <a:spLocks noChangeAspect="1"/>
          </p:cNvSpPr>
          <p:nvPr/>
        </p:nvSpPr>
        <p:spPr>
          <a:xfrm>
            <a:off x="3419475" y="3627438"/>
            <a:ext cx="1085850" cy="695325"/>
          </a:xfrm>
          <a:custGeom>
            <a:avLst/>
            <a:gdLst/>
            <a:ahLst/>
            <a:cxnLst/>
            <a:pathLst>
              <a:path w="869" h="566">
                <a:moveTo>
                  <a:pt x="0" y="0"/>
                </a:moveTo>
                <a:cubicBezTo>
                  <a:pt x="27" y="38"/>
                  <a:pt x="112" y="132"/>
                  <a:pt x="155" y="220"/>
                </a:cubicBezTo>
                <a:cubicBezTo>
                  <a:pt x="198" y="308"/>
                  <a:pt x="202" y="494"/>
                  <a:pt x="259" y="530"/>
                </a:cubicBezTo>
                <a:cubicBezTo>
                  <a:pt x="316" y="566"/>
                  <a:pt x="395" y="486"/>
                  <a:pt x="497" y="437"/>
                </a:cubicBezTo>
                <a:cubicBezTo>
                  <a:pt x="599" y="388"/>
                  <a:pt x="792" y="279"/>
                  <a:pt x="869" y="23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80" name="椭圆 109579"/>
          <p:cNvSpPr>
            <a:spLocks noChangeAspect="1"/>
          </p:cNvSpPr>
          <p:nvPr/>
        </p:nvSpPr>
        <p:spPr>
          <a:xfrm rot="21387259">
            <a:off x="3676650" y="4176713"/>
            <a:ext cx="107950" cy="1285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81" name="未知"/>
          <p:cNvSpPr>
            <a:spLocks noChangeAspect="1"/>
          </p:cNvSpPr>
          <p:nvPr/>
        </p:nvSpPr>
        <p:spPr>
          <a:xfrm>
            <a:off x="3381375" y="1687513"/>
            <a:ext cx="1136650" cy="623887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82" name="未知"/>
          <p:cNvSpPr>
            <a:spLocks noChangeAspect="1"/>
          </p:cNvSpPr>
          <p:nvPr/>
        </p:nvSpPr>
        <p:spPr>
          <a:xfrm>
            <a:off x="3575050" y="1657350"/>
            <a:ext cx="749300" cy="781050"/>
          </a:xfrm>
          <a:custGeom>
            <a:avLst/>
            <a:gdLst/>
            <a:ahLst/>
            <a:cxnLst/>
            <a:pathLst>
              <a:path w="600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43" y="263"/>
                  <a:pt x="414" y="357"/>
                </a:cubicBezTo>
                <a:cubicBezTo>
                  <a:pt x="485" y="451"/>
                  <a:pt x="561" y="525"/>
                  <a:pt x="600" y="56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83" name="椭圆 109582"/>
          <p:cNvSpPr>
            <a:spLocks noChangeAspect="1"/>
          </p:cNvSpPr>
          <p:nvPr/>
        </p:nvSpPr>
        <p:spPr>
          <a:xfrm rot="21454486">
            <a:off x="3736975" y="1587500"/>
            <a:ext cx="112713" cy="1333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84" name="文本框 109583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9585" name="文本框 109584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86" name="文本框 109585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87" name="文本框 109586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88" name="文本框 109587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89" name="矩形 109588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9590" name="未知"/>
          <p:cNvSpPr/>
          <p:nvPr/>
        </p:nvSpPr>
        <p:spPr>
          <a:xfrm>
            <a:off x="2209800" y="1295400"/>
            <a:ext cx="914400" cy="457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1" name="未知"/>
          <p:cNvSpPr/>
          <p:nvPr/>
        </p:nvSpPr>
        <p:spPr>
          <a:xfrm>
            <a:off x="2743200" y="1295400"/>
            <a:ext cx="381000" cy="381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2" name="未知"/>
          <p:cNvSpPr/>
          <p:nvPr/>
        </p:nvSpPr>
        <p:spPr>
          <a:xfrm>
            <a:off x="3200400" y="1219200"/>
            <a:ext cx="534988" cy="3857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3" name="未知"/>
          <p:cNvSpPr/>
          <p:nvPr/>
        </p:nvSpPr>
        <p:spPr>
          <a:xfrm>
            <a:off x="3429000" y="1219200"/>
            <a:ext cx="9906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4" name="未知"/>
          <p:cNvSpPr/>
          <p:nvPr/>
        </p:nvSpPr>
        <p:spPr>
          <a:xfrm>
            <a:off x="2133600" y="4343400"/>
            <a:ext cx="1066800" cy="4572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5" name="未知"/>
          <p:cNvSpPr/>
          <p:nvPr/>
        </p:nvSpPr>
        <p:spPr>
          <a:xfrm>
            <a:off x="2743200" y="4267200"/>
            <a:ext cx="533400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6" name="未知"/>
          <p:cNvSpPr/>
          <p:nvPr/>
        </p:nvSpPr>
        <p:spPr>
          <a:xfrm>
            <a:off x="3352800" y="4343400"/>
            <a:ext cx="3048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7" name="未知"/>
          <p:cNvSpPr/>
          <p:nvPr/>
        </p:nvSpPr>
        <p:spPr>
          <a:xfrm>
            <a:off x="3581400" y="4191000"/>
            <a:ext cx="838200" cy="6096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9598" name="组合 109597"/>
          <p:cNvGrpSpPr/>
          <p:nvPr/>
        </p:nvGrpSpPr>
        <p:grpSpPr>
          <a:xfrm>
            <a:off x="2819400" y="838200"/>
            <a:ext cx="909638" cy="474663"/>
            <a:chOff x="0" y="0"/>
            <a:chExt cx="384" cy="200"/>
          </a:xfrm>
        </p:grpSpPr>
        <p:grpSp>
          <p:nvGrpSpPr>
            <p:cNvPr id="109599" name="组合 10959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9600" name="直接连接符 10959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601" name="直接连接符 10960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602" name="直接连接符 10960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9603" name="直接连接符 10960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9604" name="直接连接符 10960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9605" name="直接连接符 10960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9606" name="直接连接符 10960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9607" name="组合 109606"/>
          <p:cNvGrpSpPr/>
          <p:nvPr/>
        </p:nvGrpSpPr>
        <p:grpSpPr>
          <a:xfrm>
            <a:off x="2895600" y="4729163"/>
            <a:ext cx="985838" cy="300037"/>
            <a:chOff x="0" y="0"/>
            <a:chExt cx="384" cy="192"/>
          </a:xfrm>
        </p:grpSpPr>
        <p:sp>
          <p:nvSpPr>
            <p:cNvPr id="109608" name="直接连接符 10960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9609" name="直接连接符 10960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9610" name="直接连接符 10960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611" name="直接连接符 10961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612" name="直接连接符 10961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613" name="直接连接符 10961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614" name="直接连接符 10961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0594" name="组合 110593"/>
          <p:cNvGrpSpPr>
            <a:grpSpLocks noChangeAspect="1"/>
          </p:cNvGrpSpPr>
          <p:nvPr/>
        </p:nvGrpSpPr>
        <p:grpSpPr>
          <a:xfrm rot="60211">
            <a:off x="1676400" y="685800"/>
            <a:ext cx="3130550" cy="4579938"/>
            <a:chOff x="0" y="0"/>
            <a:chExt cx="2592" cy="3792"/>
          </a:xfrm>
        </p:grpSpPr>
        <p:sp>
          <p:nvSpPr>
            <p:cNvPr id="110595" name="椭圆 110594"/>
            <p:cNvSpPr>
              <a:spLocks noChangeAspect="1"/>
            </p:cNvSpPr>
            <p:nvPr/>
          </p:nvSpPr>
          <p:spPr>
            <a:xfrm>
              <a:off x="0" y="0"/>
              <a:ext cx="2544" cy="254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596" name="椭圆 110595"/>
            <p:cNvSpPr>
              <a:spLocks noChangeAspect="1"/>
            </p:cNvSpPr>
            <p:nvPr/>
          </p:nvSpPr>
          <p:spPr>
            <a:xfrm>
              <a:off x="48" y="1248"/>
              <a:ext cx="2544" cy="254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0597" name="未知"/>
          <p:cNvSpPr>
            <a:spLocks noChangeAspect="1"/>
          </p:cNvSpPr>
          <p:nvPr/>
        </p:nvSpPr>
        <p:spPr>
          <a:xfrm rot="60211">
            <a:off x="2382838" y="1662113"/>
            <a:ext cx="474662" cy="471487"/>
          </a:xfrm>
          <a:custGeom>
            <a:avLst/>
            <a:gdLst/>
            <a:ahLst/>
            <a:cxnLst/>
            <a:pathLst>
              <a:path w="393" h="390">
                <a:moveTo>
                  <a:pt x="0" y="338"/>
                </a:moveTo>
                <a:cubicBezTo>
                  <a:pt x="24" y="319"/>
                  <a:pt x="92" y="290"/>
                  <a:pt x="135" y="235"/>
                </a:cubicBezTo>
                <a:cubicBezTo>
                  <a:pt x="178" y="180"/>
                  <a:pt x="225" y="14"/>
                  <a:pt x="259" y="7"/>
                </a:cubicBezTo>
                <a:cubicBezTo>
                  <a:pt x="293" y="0"/>
                  <a:pt x="320" y="130"/>
                  <a:pt x="342" y="194"/>
                </a:cubicBezTo>
                <a:cubicBezTo>
                  <a:pt x="364" y="258"/>
                  <a:pt x="383" y="349"/>
                  <a:pt x="393" y="39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598" name="未知"/>
          <p:cNvSpPr>
            <a:spLocks noChangeAspect="1"/>
          </p:cNvSpPr>
          <p:nvPr/>
        </p:nvSpPr>
        <p:spPr>
          <a:xfrm rot="60211">
            <a:off x="2262188" y="1622425"/>
            <a:ext cx="787400" cy="336550"/>
          </a:xfrm>
          <a:custGeom>
            <a:avLst/>
            <a:gdLst/>
            <a:ahLst/>
            <a:cxnLst/>
            <a:pathLst>
              <a:path w="652" h="278">
                <a:moveTo>
                  <a:pt x="0" y="268"/>
                </a:moveTo>
                <a:cubicBezTo>
                  <a:pt x="34" y="246"/>
                  <a:pt x="147" y="187"/>
                  <a:pt x="207" y="144"/>
                </a:cubicBezTo>
                <a:cubicBezTo>
                  <a:pt x="267" y="101"/>
                  <a:pt x="314" y="18"/>
                  <a:pt x="362" y="9"/>
                </a:cubicBezTo>
                <a:cubicBezTo>
                  <a:pt x="410" y="0"/>
                  <a:pt x="448" y="47"/>
                  <a:pt x="496" y="92"/>
                </a:cubicBezTo>
                <a:cubicBezTo>
                  <a:pt x="544" y="137"/>
                  <a:pt x="620" y="239"/>
                  <a:pt x="652" y="27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599" name="椭圆 110598"/>
          <p:cNvSpPr>
            <a:spLocks noChangeAspect="1"/>
          </p:cNvSpPr>
          <p:nvPr/>
        </p:nvSpPr>
        <p:spPr>
          <a:xfrm rot="95522">
            <a:off x="2667000" y="1524000"/>
            <a:ext cx="107950" cy="1333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00" name="未知"/>
          <p:cNvSpPr>
            <a:spLocks noChangeAspect="1"/>
          </p:cNvSpPr>
          <p:nvPr/>
        </p:nvSpPr>
        <p:spPr>
          <a:xfrm rot="60211">
            <a:off x="2308225" y="3830638"/>
            <a:ext cx="600075" cy="527050"/>
          </a:xfrm>
          <a:custGeom>
            <a:avLst/>
            <a:gdLst/>
            <a:ahLst/>
            <a:cxnLst/>
            <a:pathLst>
              <a:path w="497" h="436">
                <a:moveTo>
                  <a:pt x="0" y="393"/>
                </a:moveTo>
                <a:cubicBezTo>
                  <a:pt x="36" y="396"/>
                  <a:pt x="143" y="411"/>
                  <a:pt x="207" y="413"/>
                </a:cubicBezTo>
                <a:cubicBezTo>
                  <a:pt x="271" y="415"/>
                  <a:pt x="343" y="436"/>
                  <a:pt x="383" y="403"/>
                </a:cubicBezTo>
                <a:cubicBezTo>
                  <a:pt x="423" y="370"/>
                  <a:pt x="426" y="284"/>
                  <a:pt x="445" y="217"/>
                </a:cubicBezTo>
                <a:cubicBezTo>
                  <a:pt x="464" y="150"/>
                  <a:pt x="486" y="45"/>
                  <a:pt x="4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1" name="未知"/>
          <p:cNvSpPr>
            <a:spLocks noChangeAspect="1"/>
          </p:cNvSpPr>
          <p:nvPr/>
        </p:nvSpPr>
        <p:spPr>
          <a:xfrm rot="60211">
            <a:off x="2370138" y="3803650"/>
            <a:ext cx="411162" cy="506413"/>
          </a:xfrm>
          <a:custGeom>
            <a:avLst/>
            <a:gdLst/>
            <a:ahLst/>
            <a:cxnLst/>
            <a:pathLst>
              <a:path w="340" h="419">
                <a:moveTo>
                  <a:pt x="0" y="269"/>
                </a:moveTo>
                <a:cubicBezTo>
                  <a:pt x="28" y="279"/>
                  <a:pt x="112" y="299"/>
                  <a:pt x="166" y="321"/>
                </a:cubicBezTo>
                <a:cubicBezTo>
                  <a:pt x="220" y="343"/>
                  <a:pt x="302" y="419"/>
                  <a:pt x="321" y="403"/>
                </a:cubicBezTo>
                <a:cubicBezTo>
                  <a:pt x="340" y="387"/>
                  <a:pt x="286" y="295"/>
                  <a:pt x="279" y="228"/>
                </a:cubicBezTo>
                <a:cubicBezTo>
                  <a:pt x="272" y="161"/>
                  <a:pt x="279" y="47"/>
                  <a:pt x="27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2" name="椭圆 110601"/>
          <p:cNvSpPr>
            <a:spLocks noChangeAspect="1"/>
          </p:cNvSpPr>
          <p:nvPr/>
        </p:nvSpPr>
        <p:spPr>
          <a:xfrm rot="21535157">
            <a:off x="2695575" y="4230688"/>
            <a:ext cx="106363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03" name="未知"/>
          <p:cNvSpPr>
            <a:spLocks noChangeAspect="1"/>
          </p:cNvSpPr>
          <p:nvPr/>
        </p:nvSpPr>
        <p:spPr>
          <a:xfrm rot="60211">
            <a:off x="3171825" y="3713163"/>
            <a:ext cx="911225" cy="584200"/>
          </a:xfrm>
          <a:custGeom>
            <a:avLst/>
            <a:gdLst/>
            <a:ahLst/>
            <a:cxnLst/>
            <a:pathLst>
              <a:path w="755" h="484">
                <a:moveTo>
                  <a:pt x="0" y="176"/>
                </a:moveTo>
                <a:cubicBezTo>
                  <a:pt x="33" y="210"/>
                  <a:pt x="133" y="324"/>
                  <a:pt x="197" y="372"/>
                </a:cubicBezTo>
                <a:cubicBezTo>
                  <a:pt x="261" y="420"/>
                  <a:pt x="325" y="484"/>
                  <a:pt x="383" y="465"/>
                </a:cubicBezTo>
                <a:cubicBezTo>
                  <a:pt x="441" y="446"/>
                  <a:pt x="486" y="337"/>
                  <a:pt x="548" y="259"/>
                </a:cubicBezTo>
                <a:cubicBezTo>
                  <a:pt x="610" y="181"/>
                  <a:pt x="712" y="54"/>
                  <a:pt x="7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4" name="未知"/>
          <p:cNvSpPr>
            <a:spLocks noChangeAspect="1"/>
          </p:cNvSpPr>
          <p:nvPr/>
        </p:nvSpPr>
        <p:spPr>
          <a:xfrm rot="60211">
            <a:off x="3270250" y="3838575"/>
            <a:ext cx="998538" cy="538163"/>
          </a:xfrm>
          <a:custGeom>
            <a:avLst/>
            <a:gdLst/>
            <a:ahLst/>
            <a:cxnLst/>
            <a:pathLst>
              <a:path w="827" h="446">
                <a:moveTo>
                  <a:pt x="0" y="0"/>
                </a:moveTo>
                <a:cubicBezTo>
                  <a:pt x="22" y="19"/>
                  <a:pt x="87" y="43"/>
                  <a:pt x="134" y="114"/>
                </a:cubicBezTo>
                <a:cubicBezTo>
                  <a:pt x="181" y="185"/>
                  <a:pt x="214" y="402"/>
                  <a:pt x="279" y="424"/>
                </a:cubicBezTo>
                <a:cubicBezTo>
                  <a:pt x="344" y="446"/>
                  <a:pt x="436" y="318"/>
                  <a:pt x="527" y="249"/>
                </a:cubicBezTo>
                <a:cubicBezTo>
                  <a:pt x="618" y="180"/>
                  <a:pt x="765" y="61"/>
                  <a:pt x="827" y="11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5" name="椭圆 110604"/>
          <p:cNvSpPr>
            <a:spLocks noChangeAspect="1"/>
          </p:cNvSpPr>
          <p:nvPr/>
        </p:nvSpPr>
        <p:spPr>
          <a:xfrm rot="21447469">
            <a:off x="3563938" y="4286250"/>
            <a:ext cx="104775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06" name="未知"/>
          <p:cNvSpPr>
            <a:spLocks noChangeAspect="1"/>
          </p:cNvSpPr>
          <p:nvPr/>
        </p:nvSpPr>
        <p:spPr>
          <a:xfrm rot="60211">
            <a:off x="3332163" y="1622425"/>
            <a:ext cx="963612" cy="606425"/>
          </a:xfrm>
          <a:custGeom>
            <a:avLst/>
            <a:gdLst/>
            <a:ahLst/>
            <a:cxnLst/>
            <a:pathLst>
              <a:path w="797" h="502">
                <a:moveTo>
                  <a:pt x="0" y="502"/>
                </a:moveTo>
                <a:cubicBezTo>
                  <a:pt x="22" y="456"/>
                  <a:pt x="88" y="312"/>
                  <a:pt x="135" y="233"/>
                </a:cubicBezTo>
                <a:cubicBezTo>
                  <a:pt x="182" y="154"/>
                  <a:pt x="209" y="52"/>
                  <a:pt x="280" y="26"/>
                </a:cubicBezTo>
                <a:cubicBezTo>
                  <a:pt x="351" y="0"/>
                  <a:pt x="473" y="57"/>
                  <a:pt x="559" y="78"/>
                </a:cubicBezTo>
                <a:cubicBezTo>
                  <a:pt x="645" y="99"/>
                  <a:pt x="748" y="135"/>
                  <a:pt x="797" y="15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7" name="未知"/>
          <p:cNvSpPr>
            <a:spLocks noChangeAspect="1"/>
          </p:cNvSpPr>
          <p:nvPr/>
        </p:nvSpPr>
        <p:spPr>
          <a:xfrm rot="60211">
            <a:off x="3495675" y="1600200"/>
            <a:ext cx="712788" cy="717550"/>
          </a:xfrm>
          <a:custGeom>
            <a:avLst/>
            <a:gdLst/>
            <a:ahLst/>
            <a:cxnLst/>
            <a:pathLst>
              <a:path w="590" h="594">
                <a:moveTo>
                  <a:pt x="0" y="594"/>
                </a:moveTo>
                <a:cubicBezTo>
                  <a:pt x="13" y="565"/>
                  <a:pt x="50" y="502"/>
                  <a:pt x="79" y="407"/>
                </a:cubicBezTo>
                <a:cubicBezTo>
                  <a:pt x="108" y="312"/>
                  <a:pt x="123" y="48"/>
                  <a:pt x="172" y="24"/>
                </a:cubicBezTo>
                <a:cubicBezTo>
                  <a:pt x="221" y="0"/>
                  <a:pt x="302" y="199"/>
                  <a:pt x="372" y="263"/>
                </a:cubicBezTo>
                <a:cubicBezTo>
                  <a:pt x="442" y="327"/>
                  <a:pt x="545" y="377"/>
                  <a:pt x="590" y="407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08" name="椭圆 110607"/>
          <p:cNvSpPr>
            <a:spLocks noChangeAspect="1"/>
          </p:cNvSpPr>
          <p:nvPr/>
        </p:nvSpPr>
        <p:spPr>
          <a:xfrm rot="21514697">
            <a:off x="3611563" y="1562100"/>
            <a:ext cx="109537" cy="1317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09" name="文本框 11060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0610" name="文本框 11060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0611" name="文本框 11061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0612" name="文本框 11061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0613" name="文本框 11061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0614" name="矩形 11061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0615" name="未知"/>
          <p:cNvSpPr/>
          <p:nvPr/>
        </p:nvSpPr>
        <p:spPr>
          <a:xfrm>
            <a:off x="2133600" y="1066800"/>
            <a:ext cx="914400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6" name="未知"/>
          <p:cNvSpPr/>
          <p:nvPr/>
        </p:nvSpPr>
        <p:spPr>
          <a:xfrm>
            <a:off x="2743200" y="1219200"/>
            <a:ext cx="304800" cy="304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7" name="未知"/>
          <p:cNvSpPr/>
          <p:nvPr/>
        </p:nvSpPr>
        <p:spPr>
          <a:xfrm>
            <a:off x="3233738" y="1157288"/>
            <a:ext cx="423862" cy="5191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8" name="未知"/>
          <p:cNvSpPr/>
          <p:nvPr/>
        </p:nvSpPr>
        <p:spPr>
          <a:xfrm>
            <a:off x="3373438" y="1157288"/>
            <a:ext cx="1046162" cy="4429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9" name="未知"/>
          <p:cNvSpPr/>
          <p:nvPr/>
        </p:nvSpPr>
        <p:spPr>
          <a:xfrm>
            <a:off x="2057400" y="4343400"/>
            <a:ext cx="865188" cy="56673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20" name="未知"/>
          <p:cNvSpPr/>
          <p:nvPr/>
        </p:nvSpPr>
        <p:spPr>
          <a:xfrm>
            <a:off x="2743200" y="4343400"/>
            <a:ext cx="495300" cy="4921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21" name="未知"/>
          <p:cNvSpPr/>
          <p:nvPr/>
        </p:nvSpPr>
        <p:spPr>
          <a:xfrm>
            <a:off x="3276600" y="4343400"/>
            <a:ext cx="304800" cy="5334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22" name="未知"/>
          <p:cNvSpPr/>
          <p:nvPr/>
        </p:nvSpPr>
        <p:spPr>
          <a:xfrm>
            <a:off x="3581400" y="4343400"/>
            <a:ext cx="762000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0623" name="组合 110622"/>
          <p:cNvGrpSpPr/>
          <p:nvPr/>
        </p:nvGrpSpPr>
        <p:grpSpPr>
          <a:xfrm>
            <a:off x="2743200" y="762000"/>
            <a:ext cx="908050" cy="417513"/>
            <a:chOff x="0" y="0"/>
            <a:chExt cx="384" cy="200"/>
          </a:xfrm>
        </p:grpSpPr>
        <p:grpSp>
          <p:nvGrpSpPr>
            <p:cNvPr id="110624" name="组合 11062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10625" name="直接连接符 11062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626" name="直接连接符 11062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627" name="直接连接符 11062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628" name="直接连接符 11062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629" name="直接连接符 11062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630" name="直接连接符 11062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0631" name="直接连接符 11063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0632" name="组合 110631"/>
          <p:cNvGrpSpPr/>
          <p:nvPr/>
        </p:nvGrpSpPr>
        <p:grpSpPr>
          <a:xfrm>
            <a:off x="2895600" y="4800600"/>
            <a:ext cx="819150" cy="393700"/>
            <a:chOff x="0" y="0"/>
            <a:chExt cx="384" cy="192"/>
          </a:xfrm>
        </p:grpSpPr>
        <p:sp>
          <p:nvSpPr>
            <p:cNvPr id="110633" name="直接连接符 11063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0634" name="直接连接符 11063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0635" name="直接连接符 11063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6" name="直接连接符 11063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7" name="直接连接符 11063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8" name="直接连接符 11063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9" name="直接连接符 11063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椭圆 111617"/>
          <p:cNvSpPr>
            <a:spLocks noChangeAspect="1"/>
          </p:cNvSpPr>
          <p:nvPr/>
        </p:nvSpPr>
        <p:spPr>
          <a:xfrm>
            <a:off x="1752600" y="2438400"/>
            <a:ext cx="3048000" cy="2894013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1619" name="椭圆 111618"/>
          <p:cNvSpPr>
            <a:spLocks noChangeAspect="1"/>
          </p:cNvSpPr>
          <p:nvPr/>
        </p:nvSpPr>
        <p:spPr>
          <a:xfrm>
            <a:off x="1676400" y="609600"/>
            <a:ext cx="2997200" cy="2894013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1620" name="未知"/>
          <p:cNvSpPr>
            <a:spLocks noChangeAspect="1"/>
          </p:cNvSpPr>
          <p:nvPr/>
        </p:nvSpPr>
        <p:spPr>
          <a:xfrm>
            <a:off x="2298700" y="1603375"/>
            <a:ext cx="647700" cy="479425"/>
          </a:xfrm>
          <a:custGeom>
            <a:avLst/>
            <a:gdLst/>
            <a:ahLst/>
            <a:cxnLst/>
            <a:pathLst>
              <a:path w="497" h="390">
                <a:moveTo>
                  <a:pt x="0" y="390"/>
                </a:moveTo>
                <a:cubicBezTo>
                  <a:pt x="14" y="364"/>
                  <a:pt x="49" y="307"/>
                  <a:pt x="83" y="245"/>
                </a:cubicBezTo>
                <a:cubicBezTo>
                  <a:pt x="117" y="183"/>
                  <a:pt x="161" y="34"/>
                  <a:pt x="207" y="17"/>
                </a:cubicBezTo>
                <a:cubicBezTo>
                  <a:pt x="253" y="0"/>
                  <a:pt x="314" y="100"/>
                  <a:pt x="362" y="141"/>
                </a:cubicBezTo>
                <a:cubicBezTo>
                  <a:pt x="410" y="182"/>
                  <a:pt x="469" y="240"/>
                  <a:pt x="497" y="266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1" name="未知"/>
          <p:cNvSpPr>
            <a:spLocks noChangeAspect="1"/>
          </p:cNvSpPr>
          <p:nvPr/>
        </p:nvSpPr>
        <p:spPr>
          <a:xfrm>
            <a:off x="2151063" y="1560513"/>
            <a:ext cx="901700" cy="407987"/>
          </a:xfrm>
          <a:custGeom>
            <a:avLst/>
            <a:gdLst/>
            <a:ahLst/>
            <a:cxnLst/>
            <a:pathLst>
              <a:path w="693" h="332">
                <a:moveTo>
                  <a:pt x="0" y="332"/>
                </a:moveTo>
                <a:cubicBezTo>
                  <a:pt x="28" y="305"/>
                  <a:pt x="113" y="208"/>
                  <a:pt x="166" y="156"/>
                </a:cubicBezTo>
                <a:cubicBezTo>
                  <a:pt x="219" y="104"/>
                  <a:pt x="268" y="42"/>
                  <a:pt x="321" y="21"/>
                </a:cubicBezTo>
                <a:cubicBezTo>
                  <a:pt x="374" y="0"/>
                  <a:pt x="424" y="23"/>
                  <a:pt x="486" y="32"/>
                </a:cubicBezTo>
                <a:cubicBezTo>
                  <a:pt x="548" y="41"/>
                  <a:pt x="650" y="65"/>
                  <a:pt x="693" y="7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2" name="椭圆 111621"/>
          <p:cNvSpPr>
            <a:spLocks noChangeAspect="1"/>
          </p:cNvSpPr>
          <p:nvPr/>
        </p:nvSpPr>
        <p:spPr>
          <a:xfrm rot="35310">
            <a:off x="2487613" y="1495425"/>
            <a:ext cx="115887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3" name="未知"/>
          <p:cNvSpPr>
            <a:spLocks noChangeAspect="1"/>
          </p:cNvSpPr>
          <p:nvPr/>
        </p:nvSpPr>
        <p:spPr>
          <a:xfrm>
            <a:off x="2246313" y="3824288"/>
            <a:ext cx="592137" cy="604837"/>
          </a:xfrm>
          <a:custGeom>
            <a:avLst/>
            <a:gdLst/>
            <a:ahLst/>
            <a:cxnLst/>
            <a:pathLst>
              <a:path w="455" h="492">
                <a:moveTo>
                  <a:pt x="0" y="488"/>
                </a:moveTo>
                <a:cubicBezTo>
                  <a:pt x="31" y="486"/>
                  <a:pt x="129" y="492"/>
                  <a:pt x="186" y="478"/>
                </a:cubicBezTo>
                <a:cubicBezTo>
                  <a:pt x="243" y="464"/>
                  <a:pt x="305" y="446"/>
                  <a:pt x="341" y="403"/>
                </a:cubicBezTo>
                <a:cubicBezTo>
                  <a:pt x="377" y="360"/>
                  <a:pt x="384" y="284"/>
                  <a:pt x="403" y="217"/>
                </a:cubicBezTo>
                <a:cubicBezTo>
                  <a:pt x="422" y="150"/>
                  <a:pt x="444" y="45"/>
                  <a:pt x="4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4" name="未知"/>
          <p:cNvSpPr>
            <a:spLocks noChangeAspect="1"/>
          </p:cNvSpPr>
          <p:nvPr/>
        </p:nvSpPr>
        <p:spPr>
          <a:xfrm>
            <a:off x="2246313" y="3798888"/>
            <a:ext cx="455612" cy="530225"/>
          </a:xfrm>
          <a:custGeom>
            <a:avLst/>
            <a:gdLst/>
            <a:ahLst/>
            <a:cxnLst/>
            <a:pathLst>
              <a:path w="350" h="431">
                <a:moveTo>
                  <a:pt x="0" y="374"/>
                </a:moveTo>
                <a:cubicBezTo>
                  <a:pt x="29" y="377"/>
                  <a:pt x="121" y="390"/>
                  <a:pt x="176" y="395"/>
                </a:cubicBezTo>
                <a:cubicBezTo>
                  <a:pt x="231" y="400"/>
                  <a:pt x="312" y="431"/>
                  <a:pt x="331" y="403"/>
                </a:cubicBezTo>
                <a:cubicBezTo>
                  <a:pt x="350" y="375"/>
                  <a:pt x="296" y="295"/>
                  <a:pt x="289" y="228"/>
                </a:cubicBezTo>
                <a:cubicBezTo>
                  <a:pt x="282" y="161"/>
                  <a:pt x="289" y="47"/>
                  <a:pt x="28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5" name="椭圆 111624"/>
          <p:cNvSpPr>
            <a:spLocks noChangeAspect="1"/>
          </p:cNvSpPr>
          <p:nvPr/>
        </p:nvSpPr>
        <p:spPr>
          <a:xfrm rot="21474946">
            <a:off x="2613025" y="4230688"/>
            <a:ext cx="112713" cy="1285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6" name="未知"/>
          <p:cNvSpPr>
            <a:spLocks noChangeAspect="1"/>
          </p:cNvSpPr>
          <p:nvPr/>
        </p:nvSpPr>
        <p:spPr>
          <a:xfrm>
            <a:off x="3079750" y="3609975"/>
            <a:ext cx="941388" cy="760413"/>
          </a:xfrm>
          <a:custGeom>
            <a:avLst/>
            <a:gdLst/>
            <a:ahLst/>
            <a:cxnLst/>
            <a:pathLst>
              <a:path w="724" h="618">
                <a:moveTo>
                  <a:pt x="0" y="445"/>
                </a:moveTo>
                <a:cubicBezTo>
                  <a:pt x="31" y="466"/>
                  <a:pt x="112" y="536"/>
                  <a:pt x="186" y="558"/>
                </a:cubicBezTo>
                <a:cubicBezTo>
                  <a:pt x="260" y="580"/>
                  <a:pt x="380" y="618"/>
                  <a:pt x="445" y="579"/>
                </a:cubicBezTo>
                <a:cubicBezTo>
                  <a:pt x="510" y="540"/>
                  <a:pt x="533" y="417"/>
                  <a:pt x="579" y="321"/>
                </a:cubicBezTo>
                <a:cubicBezTo>
                  <a:pt x="625" y="225"/>
                  <a:pt x="694" y="67"/>
                  <a:pt x="7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7" name="未知"/>
          <p:cNvSpPr>
            <a:spLocks noChangeAspect="1"/>
          </p:cNvSpPr>
          <p:nvPr/>
        </p:nvSpPr>
        <p:spPr>
          <a:xfrm>
            <a:off x="3187700" y="3775075"/>
            <a:ext cx="1062038" cy="565150"/>
          </a:xfrm>
          <a:custGeom>
            <a:avLst/>
            <a:gdLst/>
            <a:ahLst/>
            <a:cxnLst/>
            <a:pathLst>
              <a:path w="817" h="459">
                <a:moveTo>
                  <a:pt x="0" y="124"/>
                </a:moveTo>
                <a:cubicBezTo>
                  <a:pt x="22" y="148"/>
                  <a:pt x="74" y="204"/>
                  <a:pt x="134" y="259"/>
                </a:cubicBezTo>
                <a:cubicBezTo>
                  <a:pt x="194" y="314"/>
                  <a:pt x="291" y="451"/>
                  <a:pt x="362" y="455"/>
                </a:cubicBezTo>
                <a:cubicBezTo>
                  <a:pt x="433" y="459"/>
                  <a:pt x="482" y="356"/>
                  <a:pt x="558" y="280"/>
                </a:cubicBezTo>
                <a:cubicBezTo>
                  <a:pt x="634" y="204"/>
                  <a:pt x="763" y="58"/>
                  <a:pt x="8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8" name="椭圆 111627"/>
          <p:cNvSpPr>
            <a:spLocks noChangeAspect="1"/>
          </p:cNvSpPr>
          <p:nvPr/>
        </p:nvSpPr>
        <p:spPr>
          <a:xfrm rot="21387259">
            <a:off x="3611563" y="4270375"/>
            <a:ext cx="112712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9" name="未知"/>
          <p:cNvSpPr>
            <a:spLocks noChangeAspect="1"/>
          </p:cNvSpPr>
          <p:nvPr/>
        </p:nvSpPr>
        <p:spPr>
          <a:xfrm>
            <a:off x="3175000" y="1495425"/>
            <a:ext cx="1196975" cy="685800"/>
          </a:xfrm>
          <a:custGeom>
            <a:avLst/>
            <a:gdLst/>
            <a:ahLst/>
            <a:cxnLst/>
            <a:pathLst>
              <a:path w="920" h="558">
                <a:moveTo>
                  <a:pt x="0" y="558"/>
                </a:moveTo>
                <a:cubicBezTo>
                  <a:pt x="21" y="511"/>
                  <a:pt x="76" y="362"/>
                  <a:pt x="134" y="278"/>
                </a:cubicBezTo>
                <a:cubicBezTo>
                  <a:pt x="192" y="194"/>
                  <a:pt x="265" y="100"/>
                  <a:pt x="351" y="54"/>
                </a:cubicBezTo>
                <a:cubicBezTo>
                  <a:pt x="437" y="8"/>
                  <a:pt x="556" y="4"/>
                  <a:pt x="651" y="2"/>
                </a:cubicBezTo>
                <a:cubicBezTo>
                  <a:pt x="746" y="0"/>
                  <a:pt x="864" y="34"/>
                  <a:pt x="920" y="4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30" name="未知"/>
          <p:cNvSpPr>
            <a:spLocks noChangeAspect="1"/>
          </p:cNvSpPr>
          <p:nvPr/>
        </p:nvSpPr>
        <p:spPr>
          <a:xfrm>
            <a:off x="3429000" y="1508125"/>
            <a:ext cx="820738" cy="754063"/>
          </a:xfrm>
          <a:custGeom>
            <a:avLst/>
            <a:gdLst/>
            <a:ahLst/>
            <a:cxnLst/>
            <a:pathLst>
              <a:path w="631" h="613">
                <a:moveTo>
                  <a:pt x="0" y="613"/>
                </a:moveTo>
                <a:cubicBezTo>
                  <a:pt x="5" y="577"/>
                  <a:pt x="2" y="490"/>
                  <a:pt x="31" y="395"/>
                </a:cubicBezTo>
                <a:cubicBezTo>
                  <a:pt x="60" y="300"/>
                  <a:pt x="103" y="86"/>
                  <a:pt x="172" y="43"/>
                </a:cubicBezTo>
                <a:cubicBezTo>
                  <a:pt x="241" y="0"/>
                  <a:pt x="369" y="101"/>
                  <a:pt x="445" y="137"/>
                </a:cubicBezTo>
                <a:cubicBezTo>
                  <a:pt x="521" y="173"/>
                  <a:pt x="592" y="235"/>
                  <a:pt x="631" y="26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31" name="椭圆 111630"/>
          <p:cNvSpPr>
            <a:spLocks noChangeAspect="1"/>
          </p:cNvSpPr>
          <p:nvPr/>
        </p:nvSpPr>
        <p:spPr>
          <a:xfrm rot="21454486">
            <a:off x="3549650" y="1495425"/>
            <a:ext cx="117475" cy="1333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32" name="文本框 111631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1633" name="文本框 111632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1634" name="文本框 111633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1635" name="文本框 111634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1636" name="文本框 111635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1637" name="矩形 111636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1638" name="直接连接符 111637"/>
          <p:cNvSpPr/>
          <p:nvPr/>
        </p:nvSpPr>
        <p:spPr>
          <a:xfrm>
            <a:off x="3200400" y="4953000"/>
            <a:ext cx="24447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1639" name="组合 111638"/>
          <p:cNvGrpSpPr/>
          <p:nvPr/>
        </p:nvGrpSpPr>
        <p:grpSpPr>
          <a:xfrm>
            <a:off x="2133600" y="685800"/>
            <a:ext cx="2246313" cy="4514850"/>
            <a:chOff x="0" y="0"/>
            <a:chExt cx="1415" cy="2844"/>
          </a:xfrm>
        </p:grpSpPr>
        <p:sp>
          <p:nvSpPr>
            <p:cNvPr id="111640" name="未知"/>
            <p:cNvSpPr/>
            <p:nvPr/>
          </p:nvSpPr>
          <p:spPr>
            <a:xfrm>
              <a:off x="384" y="2304"/>
              <a:ext cx="244" cy="336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1641" name="组合 111640"/>
            <p:cNvGrpSpPr/>
            <p:nvPr/>
          </p:nvGrpSpPr>
          <p:grpSpPr>
            <a:xfrm>
              <a:off x="0" y="0"/>
              <a:ext cx="1220" cy="528"/>
              <a:chOff x="0" y="0"/>
              <a:chExt cx="1200" cy="528"/>
            </a:xfrm>
          </p:grpSpPr>
          <p:sp>
            <p:nvSpPr>
              <p:cNvPr id="111642" name="未知"/>
              <p:cNvSpPr/>
              <p:nvPr/>
            </p:nvSpPr>
            <p:spPr>
              <a:xfrm>
                <a:off x="0" y="192"/>
                <a:ext cx="528" cy="288"/>
              </a:xfrm>
              <a:custGeom>
                <a:avLst/>
                <a:gdLst/>
                <a:ahLst/>
                <a:cxnLst/>
                <a:pathLst>
                  <a:path w="326" h="357">
                    <a:moveTo>
                      <a:pt x="0" y="357"/>
                    </a:moveTo>
                    <a:cubicBezTo>
                      <a:pt x="21" y="324"/>
                      <a:pt x="75" y="218"/>
                      <a:pt x="129" y="159"/>
                    </a:cubicBezTo>
                    <a:cubicBezTo>
                      <a:pt x="183" y="100"/>
                      <a:pt x="285" y="33"/>
                      <a:pt x="32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11643" name="组合 111642"/>
              <p:cNvGrpSpPr/>
              <p:nvPr/>
            </p:nvGrpSpPr>
            <p:grpSpPr>
              <a:xfrm>
                <a:off x="288" y="0"/>
                <a:ext cx="912" cy="528"/>
                <a:chOff x="0" y="0"/>
                <a:chExt cx="912" cy="528"/>
              </a:xfrm>
            </p:grpSpPr>
            <p:sp>
              <p:nvSpPr>
                <p:cNvPr id="111644" name="未知"/>
                <p:cNvSpPr/>
                <p:nvPr/>
              </p:nvSpPr>
              <p:spPr>
                <a:xfrm>
                  <a:off x="0" y="192"/>
                  <a:ext cx="288" cy="336"/>
                </a:xfrm>
                <a:custGeom>
                  <a:avLst/>
                  <a:gdLst/>
                  <a:ahLst/>
                  <a:cxnLst/>
                  <a:pathLst>
                    <a:path w="78" h="318">
                      <a:moveTo>
                        <a:pt x="0" y="318"/>
                      </a:moveTo>
                      <a:cubicBezTo>
                        <a:pt x="13" y="265"/>
                        <a:pt x="62" y="66"/>
                        <a:pt x="78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1645" name="未知"/>
                <p:cNvSpPr/>
                <p:nvPr/>
              </p:nvSpPr>
              <p:spPr>
                <a:xfrm>
                  <a:off x="336" y="240"/>
                  <a:ext cx="288" cy="288"/>
                </a:xfrm>
                <a:custGeom>
                  <a:avLst/>
                  <a:gdLst/>
                  <a:ahLst/>
                  <a:cxnLst/>
                  <a:pathLst>
                    <a:path w="157" h="379">
                      <a:moveTo>
                        <a:pt x="157" y="379"/>
                      </a:moveTo>
                      <a:cubicBezTo>
                        <a:pt x="134" y="319"/>
                        <a:pt x="33" y="79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1646" name="未知"/>
                <p:cNvSpPr/>
                <p:nvPr/>
              </p:nvSpPr>
              <p:spPr>
                <a:xfrm>
                  <a:off x="432" y="144"/>
                  <a:ext cx="480" cy="240"/>
                </a:xfrm>
                <a:custGeom>
                  <a:avLst/>
                  <a:gdLst/>
                  <a:ahLst/>
                  <a:cxnLst/>
                  <a:pathLst>
                    <a:path w="387" h="300">
                      <a:moveTo>
                        <a:pt x="387" y="300"/>
                      </a:moveTo>
                      <a:cubicBezTo>
                        <a:pt x="359" y="274"/>
                        <a:pt x="292" y="191"/>
                        <a:pt x="228" y="141"/>
                      </a:cubicBezTo>
                      <a:cubicBezTo>
                        <a:pt x="164" y="91"/>
                        <a:pt x="47" y="29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11647" name="组合 111646"/>
                <p:cNvGrpSpPr/>
                <p:nvPr/>
              </p:nvGrpSpPr>
              <p:grpSpPr>
                <a:xfrm>
                  <a:off x="144" y="0"/>
                  <a:ext cx="395" cy="221"/>
                  <a:chOff x="0" y="0"/>
                  <a:chExt cx="384" cy="200"/>
                </a:xfrm>
              </p:grpSpPr>
              <p:grpSp>
                <p:nvGrpSpPr>
                  <p:cNvPr id="111648" name="组合 111647"/>
                  <p:cNvGrpSpPr/>
                  <p:nvPr/>
                </p:nvGrpSpPr>
                <p:grpSpPr>
                  <a:xfrm>
                    <a:off x="0" y="0"/>
                    <a:ext cx="336" cy="200"/>
                    <a:chOff x="0" y="0"/>
                    <a:chExt cx="336" cy="200"/>
                  </a:xfrm>
                </p:grpSpPr>
                <p:sp>
                  <p:nvSpPr>
                    <p:cNvPr id="111649" name="直接连接符 111648"/>
                    <p:cNvSpPr/>
                    <p:nvPr/>
                  </p:nvSpPr>
                  <p:spPr>
                    <a:xfrm>
                      <a:off x="48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50" name="直接连接符 111649"/>
                    <p:cNvSpPr/>
                    <p:nvPr/>
                  </p:nvSpPr>
                  <p:spPr>
                    <a:xfrm flipH="1">
                      <a:off x="240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51" name="直接连接符 111650"/>
                    <p:cNvSpPr/>
                    <p:nvPr/>
                  </p:nvSpPr>
                  <p:spPr>
                    <a:xfrm>
                      <a:off x="144" y="96"/>
                      <a:ext cx="0" cy="104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52" name="直接连接符 111651"/>
                    <p:cNvSpPr/>
                    <p:nvPr/>
                  </p:nvSpPr>
                  <p:spPr>
                    <a:xfrm>
                      <a:off x="192" y="144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53" name="直接连接符 111652"/>
                    <p:cNvSpPr/>
                    <p:nvPr/>
                  </p:nvSpPr>
                  <p:spPr>
                    <a:xfrm>
                      <a:off x="192" y="0"/>
                      <a:ext cx="0" cy="4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54" name="直接连接符 111653"/>
                    <p:cNvSpPr/>
                    <p:nvPr/>
                  </p:nvSpPr>
                  <p:spPr>
                    <a:xfrm>
                      <a:off x="0" y="144"/>
                      <a:ext cx="96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11655" name="直接连接符 111654"/>
                  <p:cNvSpPr/>
                  <p:nvPr/>
                </p:nvSpPr>
                <p:spPr>
                  <a:xfrm>
                    <a:off x="336" y="144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11656" name="组合 111655"/>
            <p:cNvGrpSpPr/>
            <p:nvPr/>
          </p:nvGrpSpPr>
          <p:grpSpPr>
            <a:xfrm>
              <a:off x="48" y="2256"/>
              <a:ext cx="1367" cy="588"/>
              <a:chOff x="0" y="0"/>
              <a:chExt cx="1344" cy="588"/>
            </a:xfrm>
          </p:grpSpPr>
          <p:sp>
            <p:nvSpPr>
              <p:cNvPr id="111657" name="未知"/>
              <p:cNvSpPr/>
              <p:nvPr/>
            </p:nvSpPr>
            <p:spPr>
              <a:xfrm>
                <a:off x="0" y="192"/>
                <a:ext cx="623" cy="247"/>
              </a:xfrm>
              <a:custGeom>
                <a:avLst/>
                <a:gdLst/>
                <a:ahLst/>
                <a:cxnLst/>
                <a:pathLst>
                  <a:path w="298" h="199">
                    <a:moveTo>
                      <a:pt x="0" y="0"/>
                    </a:moveTo>
                    <a:cubicBezTo>
                      <a:pt x="27" y="22"/>
                      <a:pt x="109" y="107"/>
                      <a:pt x="159" y="140"/>
                    </a:cubicBezTo>
                    <a:cubicBezTo>
                      <a:pt x="209" y="173"/>
                      <a:pt x="269" y="187"/>
                      <a:pt x="298" y="19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58" name="未知"/>
              <p:cNvSpPr/>
              <p:nvPr/>
            </p:nvSpPr>
            <p:spPr>
              <a:xfrm>
                <a:off x="576" y="0"/>
                <a:ext cx="336" cy="430"/>
              </a:xfrm>
              <a:custGeom>
                <a:avLst/>
                <a:gdLst/>
                <a:ahLst/>
                <a:cxnLst/>
                <a:pathLst>
                  <a:path w="99" h="233">
                    <a:moveTo>
                      <a:pt x="99" y="0"/>
                    </a:moveTo>
                    <a:cubicBezTo>
                      <a:pt x="83" y="40"/>
                      <a:pt x="21" y="184"/>
                      <a:pt x="0" y="233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59" name="未知"/>
              <p:cNvSpPr/>
              <p:nvPr/>
            </p:nvSpPr>
            <p:spPr>
              <a:xfrm>
                <a:off x="720" y="48"/>
                <a:ext cx="624" cy="384"/>
              </a:xfrm>
              <a:custGeom>
                <a:avLst/>
                <a:gdLst/>
                <a:ahLst/>
                <a:cxnLst/>
                <a:pathLst>
                  <a:path w="327" h="238">
                    <a:moveTo>
                      <a:pt x="327" y="0"/>
                    </a:moveTo>
                    <a:cubicBezTo>
                      <a:pt x="301" y="23"/>
                      <a:pt x="232" y="99"/>
                      <a:pt x="178" y="139"/>
                    </a:cubicBezTo>
                    <a:cubicBezTo>
                      <a:pt x="124" y="179"/>
                      <a:pt x="37" y="218"/>
                      <a:pt x="0" y="23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11660" name="组合 111659"/>
              <p:cNvGrpSpPr/>
              <p:nvPr/>
            </p:nvGrpSpPr>
            <p:grpSpPr>
              <a:xfrm>
                <a:off x="432" y="384"/>
                <a:ext cx="432" cy="204"/>
                <a:chOff x="0" y="0"/>
                <a:chExt cx="616" cy="350"/>
              </a:xfrm>
            </p:grpSpPr>
            <p:sp>
              <p:nvSpPr>
                <p:cNvPr id="111661" name="直接连接符 111660"/>
                <p:cNvSpPr/>
                <p:nvPr/>
              </p:nvSpPr>
              <p:spPr>
                <a:xfrm flipV="1">
                  <a:off x="74" y="185"/>
                  <a:ext cx="155" cy="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11662" name="直接连接符 111661"/>
                <p:cNvSpPr/>
                <p:nvPr/>
              </p:nvSpPr>
              <p:spPr>
                <a:xfrm>
                  <a:off x="445" y="211"/>
                  <a:ext cx="94" cy="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11663" name="直接连接符 111662"/>
                <p:cNvSpPr/>
                <p:nvPr/>
              </p:nvSpPr>
              <p:spPr>
                <a:xfrm>
                  <a:off x="229" y="0"/>
                  <a:ext cx="0" cy="19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4" name="直接连接符 111663"/>
                <p:cNvSpPr/>
                <p:nvPr/>
              </p:nvSpPr>
              <p:spPr>
                <a:xfrm>
                  <a:off x="0" y="98"/>
                  <a:ext cx="7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5" name="直接连接符 111664"/>
                <p:cNvSpPr/>
                <p:nvPr/>
              </p:nvSpPr>
              <p:spPr>
                <a:xfrm>
                  <a:off x="539" y="98"/>
                  <a:ext cx="7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6" name="直接连接符 111665"/>
                <p:cNvSpPr/>
                <p:nvPr/>
              </p:nvSpPr>
              <p:spPr>
                <a:xfrm>
                  <a:off x="307" y="175"/>
                  <a:ext cx="0" cy="175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ransition advTm="100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42" name="组合 112641"/>
          <p:cNvGrpSpPr>
            <a:grpSpLocks noChangeAspect="1"/>
          </p:cNvGrpSpPr>
          <p:nvPr/>
        </p:nvGrpSpPr>
        <p:grpSpPr>
          <a:xfrm>
            <a:off x="1752600" y="609600"/>
            <a:ext cx="2951163" cy="4800600"/>
            <a:chOff x="0" y="0"/>
            <a:chExt cx="2208" cy="3792"/>
          </a:xfrm>
        </p:grpSpPr>
        <p:sp>
          <p:nvSpPr>
            <p:cNvPr id="112643" name="椭圆 112642"/>
            <p:cNvSpPr>
              <a:spLocks noChangeAspect="1"/>
            </p:cNvSpPr>
            <p:nvPr/>
          </p:nvSpPr>
          <p:spPr>
            <a:xfrm>
              <a:off x="0" y="0"/>
              <a:ext cx="2160" cy="2256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44" name="椭圆 112643"/>
            <p:cNvSpPr>
              <a:spLocks noChangeAspect="1"/>
            </p:cNvSpPr>
            <p:nvPr/>
          </p:nvSpPr>
          <p:spPr>
            <a:xfrm>
              <a:off x="48" y="1536"/>
              <a:ext cx="2160" cy="2256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45" name="未知"/>
          <p:cNvSpPr>
            <a:spLocks noChangeAspect="1"/>
          </p:cNvSpPr>
          <p:nvPr/>
        </p:nvSpPr>
        <p:spPr>
          <a:xfrm>
            <a:off x="2487613" y="1619250"/>
            <a:ext cx="593725" cy="468313"/>
          </a:xfrm>
          <a:custGeom>
            <a:avLst/>
            <a:gdLst/>
            <a:ahLst/>
            <a:cxnLst/>
            <a:pathLst>
              <a:path w="445" h="370">
                <a:moveTo>
                  <a:pt x="0" y="370"/>
                </a:moveTo>
                <a:cubicBezTo>
                  <a:pt x="7" y="344"/>
                  <a:pt x="25" y="272"/>
                  <a:pt x="42" y="215"/>
                </a:cubicBezTo>
                <a:cubicBezTo>
                  <a:pt x="59" y="158"/>
                  <a:pt x="68" y="56"/>
                  <a:pt x="104" y="28"/>
                </a:cubicBezTo>
                <a:cubicBezTo>
                  <a:pt x="140" y="0"/>
                  <a:pt x="202" y="52"/>
                  <a:pt x="259" y="49"/>
                </a:cubicBezTo>
                <a:cubicBezTo>
                  <a:pt x="316" y="46"/>
                  <a:pt x="406" y="17"/>
                  <a:pt x="445" y="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6" name="未知"/>
          <p:cNvSpPr>
            <a:spLocks noChangeAspect="1"/>
          </p:cNvSpPr>
          <p:nvPr/>
        </p:nvSpPr>
        <p:spPr>
          <a:xfrm>
            <a:off x="2320925" y="1406525"/>
            <a:ext cx="719138" cy="549275"/>
          </a:xfrm>
          <a:custGeom>
            <a:avLst/>
            <a:gdLst/>
            <a:ahLst/>
            <a:cxnLst/>
            <a:pathLst>
              <a:path w="538" h="434">
                <a:moveTo>
                  <a:pt x="0" y="434"/>
                </a:moveTo>
                <a:cubicBezTo>
                  <a:pt x="12" y="413"/>
                  <a:pt x="35" y="345"/>
                  <a:pt x="73" y="300"/>
                </a:cubicBezTo>
                <a:cubicBezTo>
                  <a:pt x="111" y="255"/>
                  <a:pt x="171" y="203"/>
                  <a:pt x="228" y="165"/>
                </a:cubicBezTo>
                <a:cubicBezTo>
                  <a:pt x="285" y="127"/>
                  <a:pt x="362" y="99"/>
                  <a:pt x="414" y="72"/>
                </a:cubicBezTo>
                <a:cubicBezTo>
                  <a:pt x="466" y="45"/>
                  <a:pt x="512" y="15"/>
                  <a:pt x="53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7" name="椭圆 112646"/>
          <p:cNvSpPr>
            <a:spLocks noChangeAspect="1"/>
          </p:cNvSpPr>
          <p:nvPr/>
        </p:nvSpPr>
        <p:spPr>
          <a:xfrm rot="35310">
            <a:off x="2543175" y="1581150"/>
            <a:ext cx="119063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48" name="未知"/>
          <p:cNvSpPr>
            <a:spLocks noChangeAspect="1"/>
          </p:cNvSpPr>
          <p:nvPr/>
        </p:nvSpPr>
        <p:spPr>
          <a:xfrm>
            <a:off x="2555875" y="3971925"/>
            <a:ext cx="379413" cy="733425"/>
          </a:xfrm>
          <a:custGeom>
            <a:avLst/>
            <a:gdLst/>
            <a:ahLst/>
            <a:cxnLst/>
            <a:pathLst>
              <a:path w="284" h="579">
                <a:moveTo>
                  <a:pt x="0" y="579"/>
                </a:moveTo>
                <a:cubicBezTo>
                  <a:pt x="27" y="560"/>
                  <a:pt x="117" y="506"/>
                  <a:pt x="155" y="466"/>
                </a:cubicBezTo>
                <a:cubicBezTo>
                  <a:pt x="193" y="426"/>
                  <a:pt x="207" y="391"/>
                  <a:pt x="228" y="341"/>
                </a:cubicBezTo>
                <a:cubicBezTo>
                  <a:pt x="249" y="291"/>
                  <a:pt x="274" y="223"/>
                  <a:pt x="279" y="166"/>
                </a:cubicBezTo>
                <a:cubicBezTo>
                  <a:pt x="284" y="109"/>
                  <a:pt x="263" y="35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9" name="未知"/>
          <p:cNvSpPr>
            <a:spLocks noChangeAspect="1"/>
          </p:cNvSpPr>
          <p:nvPr/>
        </p:nvSpPr>
        <p:spPr>
          <a:xfrm>
            <a:off x="2403475" y="3998913"/>
            <a:ext cx="481013" cy="576262"/>
          </a:xfrm>
          <a:custGeom>
            <a:avLst/>
            <a:gdLst/>
            <a:ahLst/>
            <a:cxnLst/>
            <a:pathLst>
              <a:path w="359" h="455">
                <a:moveTo>
                  <a:pt x="0" y="455"/>
                </a:moveTo>
                <a:cubicBezTo>
                  <a:pt x="26" y="441"/>
                  <a:pt x="99" y="395"/>
                  <a:pt x="156" y="372"/>
                </a:cubicBezTo>
                <a:cubicBezTo>
                  <a:pt x="213" y="349"/>
                  <a:pt x="325" y="351"/>
                  <a:pt x="342" y="320"/>
                </a:cubicBezTo>
                <a:cubicBezTo>
                  <a:pt x="359" y="289"/>
                  <a:pt x="280" y="239"/>
                  <a:pt x="259" y="186"/>
                </a:cubicBezTo>
                <a:cubicBezTo>
                  <a:pt x="238" y="133"/>
                  <a:pt x="227" y="39"/>
                  <a:pt x="21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50" name="椭圆 112649"/>
          <p:cNvSpPr>
            <a:spLocks noChangeAspect="1"/>
          </p:cNvSpPr>
          <p:nvPr/>
        </p:nvSpPr>
        <p:spPr>
          <a:xfrm rot="21474946">
            <a:off x="2800350" y="4316413"/>
            <a:ext cx="115888" cy="1333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51" name="未知"/>
          <p:cNvSpPr>
            <a:spLocks noChangeAspect="1"/>
          </p:cNvSpPr>
          <p:nvPr/>
        </p:nvSpPr>
        <p:spPr>
          <a:xfrm>
            <a:off x="3192463" y="3697288"/>
            <a:ext cx="830262" cy="825500"/>
          </a:xfrm>
          <a:custGeom>
            <a:avLst/>
            <a:gdLst/>
            <a:ahLst/>
            <a:cxnLst/>
            <a:pathLst>
              <a:path w="621" h="652">
                <a:moveTo>
                  <a:pt x="0" y="652"/>
                </a:moveTo>
                <a:cubicBezTo>
                  <a:pt x="33" y="645"/>
                  <a:pt x="121" y="622"/>
                  <a:pt x="197" y="600"/>
                </a:cubicBezTo>
                <a:cubicBezTo>
                  <a:pt x="273" y="578"/>
                  <a:pt x="391" y="582"/>
                  <a:pt x="455" y="517"/>
                </a:cubicBezTo>
                <a:cubicBezTo>
                  <a:pt x="519" y="452"/>
                  <a:pt x="551" y="293"/>
                  <a:pt x="579" y="207"/>
                </a:cubicBezTo>
                <a:cubicBezTo>
                  <a:pt x="607" y="121"/>
                  <a:pt x="612" y="43"/>
                  <a:pt x="6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52" name="未知"/>
          <p:cNvSpPr>
            <a:spLocks noChangeAspect="1"/>
          </p:cNvSpPr>
          <p:nvPr/>
        </p:nvSpPr>
        <p:spPr>
          <a:xfrm>
            <a:off x="3192463" y="3854450"/>
            <a:ext cx="1189037" cy="536575"/>
          </a:xfrm>
          <a:custGeom>
            <a:avLst/>
            <a:gdLst/>
            <a:ahLst/>
            <a:cxnLst/>
            <a:pathLst>
              <a:path w="890" h="424">
                <a:moveTo>
                  <a:pt x="0" y="300"/>
                </a:moveTo>
                <a:cubicBezTo>
                  <a:pt x="33" y="309"/>
                  <a:pt x="125" y="333"/>
                  <a:pt x="197" y="352"/>
                </a:cubicBezTo>
                <a:cubicBezTo>
                  <a:pt x="269" y="371"/>
                  <a:pt x="365" y="424"/>
                  <a:pt x="434" y="414"/>
                </a:cubicBezTo>
                <a:cubicBezTo>
                  <a:pt x="503" y="404"/>
                  <a:pt x="534" y="359"/>
                  <a:pt x="610" y="290"/>
                </a:cubicBezTo>
                <a:cubicBezTo>
                  <a:pt x="686" y="221"/>
                  <a:pt x="832" y="60"/>
                  <a:pt x="8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53" name="椭圆 112652"/>
          <p:cNvSpPr>
            <a:spLocks noChangeAspect="1"/>
          </p:cNvSpPr>
          <p:nvPr/>
        </p:nvSpPr>
        <p:spPr>
          <a:xfrm rot="21387259">
            <a:off x="3762375" y="4256088"/>
            <a:ext cx="114300" cy="1317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54" name="未知"/>
          <p:cNvSpPr>
            <a:spLocks noChangeAspect="1"/>
          </p:cNvSpPr>
          <p:nvPr/>
        </p:nvSpPr>
        <p:spPr>
          <a:xfrm>
            <a:off x="3330575" y="1300163"/>
            <a:ext cx="815975" cy="917575"/>
          </a:xfrm>
          <a:custGeom>
            <a:avLst/>
            <a:gdLst/>
            <a:ahLst/>
            <a:cxnLst/>
            <a:pathLst>
              <a:path w="611" h="724">
                <a:moveTo>
                  <a:pt x="0" y="724"/>
                </a:moveTo>
                <a:cubicBezTo>
                  <a:pt x="22" y="678"/>
                  <a:pt x="95" y="527"/>
                  <a:pt x="135" y="455"/>
                </a:cubicBezTo>
                <a:cubicBezTo>
                  <a:pt x="175" y="383"/>
                  <a:pt x="185" y="345"/>
                  <a:pt x="238" y="290"/>
                </a:cubicBezTo>
                <a:cubicBezTo>
                  <a:pt x="291" y="235"/>
                  <a:pt x="394" y="172"/>
                  <a:pt x="456" y="124"/>
                </a:cubicBezTo>
                <a:cubicBezTo>
                  <a:pt x="518" y="76"/>
                  <a:pt x="579" y="26"/>
                  <a:pt x="61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55" name="未知"/>
          <p:cNvSpPr>
            <a:spLocks noChangeAspect="1"/>
          </p:cNvSpPr>
          <p:nvPr/>
        </p:nvSpPr>
        <p:spPr>
          <a:xfrm>
            <a:off x="3579813" y="1524000"/>
            <a:ext cx="649287" cy="771525"/>
          </a:xfrm>
          <a:custGeom>
            <a:avLst/>
            <a:gdLst/>
            <a:ahLst/>
            <a:cxnLst/>
            <a:pathLst>
              <a:path w="486" h="610">
                <a:moveTo>
                  <a:pt x="0" y="610"/>
                </a:moveTo>
                <a:cubicBezTo>
                  <a:pt x="3" y="577"/>
                  <a:pt x="13" y="480"/>
                  <a:pt x="20" y="403"/>
                </a:cubicBezTo>
                <a:cubicBezTo>
                  <a:pt x="27" y="326"/>
                  <a:pt x="0" y="198"/>
                  <a:pt x="41" y="145"/>
                </a:cubicBezTo>
                <a:cubicBezTo>
                  <a:pt x="82" y="92"/>
                  <a:pt x="195" y="107"/>
                  <a:pt x="269" y="83"/>
                </a:cubicBezTo>
                <a:cubicBezTo>
                  <a:pt x="343" y="59"/>
                  <a:pt x="441" y="17"/>
                  <a:pt x="48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56" name="椭圆 112655"/>
          <p:cNvSpPr>
            <a:spLocks noChangeAspect="1"/>
          </p:cNvSpPr>
          <p:nvPr/>
        </p:nvSpPr>
        <p:spPr>
          <a:xfrm rot="21454486">
            <a:off x="3570288" y="1643063"/>
            <a:ext cx="119062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57" name="文本框 11265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58" name="文本框 11265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59" name="文本框 11265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60" name="文本框 11265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61" name="文本框 11266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62" name="矩形 112661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2663" name="未知"/>
          <p:cNvSpPr/>
          <p:nvPr/>
        </p:nvSpPr>
        <p:spPr>
          <a:xfrm>
            <a:off x="2133600" y="1046163"/>
            <a:ext cx="835025" cy="4778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4" name="未知"/>
          <p:cNvSpPr/>
          <p:nvPr/>
        </p:nvSpPr>
        <p:spPr>
          <a:xfrm>
            <a:off x="2590800" y="990600"/>
            <a:ext cx="533400" cy="6096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5" name="未知"/>
          <p:cNvSpPr/>
          <p:nvPr/>
        </p:nvSpPr>
        <p:spPr>
          <a:xfrm>
            <a:off x="3200400" y="990600"/>
            <a:ext cx="427038" cy="71278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6" name="未知"/>
          <p:cNvSpPr/>
          <p:nvPr/>
        </p:nvSpPr>
        <p:spPr>
          <a:xfrm>
            <a:off x="3352800" y="1066800"/>
            <a:ext cx="838200" cy="2286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7" name="未知"/>
          <p:cNvSpPr/>
          <p:nvPr/>
        </p:nvSpPr>
        <p:spPr>
          <a:xfrm>
            <a:off x="2133600" y="4572000"/>
            <a:ext cx="9906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8" name="未知"/>
          <p:cNvSpPr/>
          <p:nvPr/>
        </p:nvSpPr>
        <p:spPr>
          <a:xfrm>
            <a:off x="2895600" y="4419600"/>
            <a:ext cx="301625" cy="52546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9" name="未知"/>
          <p:cNvSpPr/>
          <p:nvPr/>
        </p:nvSpPr>
        <p:spPr>
          <a:xfrm>
            <a:off x="3276600" y="4419600"/>
            <a:ext cx="5334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70" name="未知"/>
          <p:cNvSpPr/>
          <p:nvPr/>
        </p:nvSpPr>
        <p:spPr>
          <a:xfrm>
            <a:off x="3505200" y="4419600"/>
            <a:ext cx="914400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2671" name="组合 112670"/>
          <p:cNvGrpSpPr/>
          <p:nvPr/>
        </p:nvGrpSpPr>
        <p:grpSpPr>
          <a:xfrm>
            <a:off x="2819400" y="609600"/>
            <a:ext cx="762000" cy="454025"/>
            <a:chOff x="0" y="0"/>
            <a:chExt cx="384" cy="200"/>
          </a:xfrm>
        </p:grpSpPr>
        <p:grpSp>
          <p:nvGrpSpPr>
            <p:cNvPr id="112672" name="组合 11267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12673" name="直接连接符 11267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674" name="直接连接符 11267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675" name="直接连接符 11267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676" name="直接连接符 11267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677" name="直接连接符 11267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678" name="直接连接符 11267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2679" name="直接连接符 11267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2680" name="组合 112679"/>
          <p:cNvGrpSpPr/>
          <p:nvPr/>
        </p:nvGrpSpPr>
        <p:grpSpPr>
          <a:xfrm>
            <a:off x="2895600" y="4953000"/>
            <a:ext cx="685800" cy="381000"/>
            <a:chOff x="0" y="0"/>
            <a:chExt cx="384" cy="192"/>
          </a:xfrm>
        </p:grpSpPr>
        <p:sp>
          <p:nvSpPr>
            <p:cNvPr id="112681" name="直接连接符 112680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2682" name="直接连接符 112681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2683" name="直接连接符 112682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84" name="直接连接符 112683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85" name="直接连接符 112684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86" name="直接连接符 112685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87" name="直接连接符 112686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椭圆 113665"/>
          <p:cNvSpPr>
            <a:spLocks noChangeAspect="1"/>
          </p:cNvSpPr>
          <p:nvPr/>
        </p:nvSpPr>
        <p:spPr>
          <a:xfrm>
            <a:off x="1814513" y="2632075"/>
            <a:ext cx="2817812" cy="2778125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67" name="椭圆 113666"/>
          <p:cNvSpPr>
            <a:spLocks noChangeAspect="1"/>
          </p:cNvSpPr>
          <p:nvPr/>
        </p:nvSpPr>
        <p:spPr>
          <a:xfrm>
            <a:off x="1752600" y="533400"/>
            <a:ext cx="2817813" cy="2778125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68" name="未知"/>
          <p:cNvSpPr>
            <a:spLocks noChangeAspect="1"/>
          </p:cNvSpPr>
          <p:nvPr/>
        </p:nvSpPr>
        <p:spPr>
          <a:xfrm>
            <a:off x="2463800" y="1474788"/>
            <a:ext cx="484188" cy="531812"/>
          </a:xfrm>
          <a:custGeom>
            <a:avLst/>
            <a:gdLst/>
            <a:ahLst/>
            <a:cxnLst/>
            <a:pathLst>
              <a:path w="372" h="414">
                <a:moveTo>
                  <a:pt x="0" y="414"/>
                </a:moveTo>
                <a:cubicBezTo>
                  <a:pt x="5" y="390"/>
                  <a:pt x="16" y="333"/>
                  <a:pt x="31" y="280"/>
                </a:cubicBezTo>
                <a:cubicBezTo>
                  <a:pt x="46" y="227"/>
                  <a:pt x="60" y="131"/>
                  <a:pt x="93" y="93"/>
                </a:cubicBezTo>
                <a:cubicBezTo>
                  <a:pt x="126" y="55"/>
                  <a:pt x="181" y="67"/>
                  <a:pt x="227" y="52"/>
                </a:cubicBezTo>
                <a:cubicBezTo>
                  <a:pt x="273" y="37"/>
                  <a:pt x="342" y="11"/>
                  <a:pt x="37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69" name="未知"/>
          <p:cNvSpPr>
            <a:spLocks noChangeAspect="1"/>
          </p:cNvSpPr>
          <p:nvPr/>
        </p:nvSpPr>
        <p:spPr>
          <a:xfrm>
            <a:off x="2287588" y="1316038"/>
            <a:ext cx="552450" cy="584200"/>
          </a:xfrm>
          <a:custGeom>
            <a:avLst/>
            <a:gdLst/>
            <a:ahLst/>
            <a:cxnLst/>
            <a:pathLst>
              <a:path w="424" h="455">
                <a:moveTo>
                  <a:pt x="0" y="455"/>
                </a:moveTo>
                <a:cubicBezTo>
                  <a:pt x="14" y="436"/>
                  <a:pt x="45" y="386"/>
                  <a:pt x="83" y="341"/>
                </a:cubicBezTo>
                <a:cubicBezTo>
                  <a:pt x="121" y="296"/>
                  <a:pt x="187" y="229"/>
                  <a:pt x="228" y="186"/>
                </a:cubicBezTo>
                <a:cubicBezTo>
                  <a:pt x="269" y="143"/>
                  <a:pt x="298" y="114"/>
                  <a:pt x="331" y="83"/>
                </a:cubicBezTo>
                <a:cubicBezTo>
                  <a:pt x="364" y="52"/>
                  <a:pt x="405" y="17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0" name="椭圆 113669"/>
          <p:cNvSpPr>
            <a:spLocks noChangeAspect="1"/>
          </p:cNvSpPr>
          <p:nvPr/>
        </p:nvSpPr>
        <p:spPr>
          <a:xfrm rot="35310">
            <a:off x="2503488" y="1520825"/>
            <a:ext cx="115887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71" name="未知"/>
          <p:cNvSpPr>
            <a:spLocks noChangeAspect="1"/>
          </p:cNvSpPr>
          <p:nvPr/>
        </p:nvSpPr>
        <p:spPr>
          <a:xfrm>
            <a:off x="2563813" y="3968750"/>
            <a:ext cx="377825" cy="677863"/>
          </a:xfrm>
          <a:custGeom>
            <a:avLst/>
            <a:gdLst/>
            <a:ahLst/>
            <a:cxnLst/>
            <a:pathLst>
              <a:path w="290" h="527">
                <a:moveTo>
                  <a:pt x="0" y="527"/>
                </a:moveTo>
                <a:cubicBezTo>
                  <a:pt x="22" y="505"/>
                  <a:pt x="102" y="440"/>
                  <a:pt x="135" y="393"/>
                </a:cubicBezTo>
                <a:cubicBezTo>
                  <a:pt x="168" y="346"/>
                  <a:pt x="178" y="300"/>
                  <a:pt x="197" y="248"/>
                </a:cubicBezTo>
                <a:cubicBezTo>
                  <a:pt x="216" y="196"/>
                  <a:pt x="232" y="124"/>
                  <a:pt x="248" y="83"/>
                </a:cubicBezTo>
                <a:cubicBezTo>
                  <a:pt x="264" y="42"/>
                  <a:pt x="281" y="17"/>
                  <a:pt x="29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2" name="未知"/>
          <p:cNvSpPr>
            <a:spLocks noChangeAspect="1"/>
          </p:cNvSpPr>
          <p:nvPr/>
        </p:nvSpPr>
        <p:spPr>
          <a:xfrm>
            <a:off x="2414588" y="3929063"/>
            <a:ext cx="387350" cy="584200"/>
          </a:xfrm>
          <a:custGeom>
            <a:avLst/>
            <a:gdLst/>
            <a:ahLst/>
            <a:cxnLst/>
            <a:pathLst>
              <a:path w="297" h="455">
                <a:moveTo>
                  <a:pt x="0" y="455"/>
                </a:moveTo>
                <a:cubicBezTo>
                  <a:pt x="26" y="441"/>
                  <a:pt x="109" y="398"/>
                  <a:pt x="156" y="372"/>
                </a:cubicBezTo>
                <a:cubicBezTo>
                  <a:pt x="203" y="346"/>
                  <a:pt x="263" y="331"/>
                  <a:pt x="280" y="300"/>
                </a:cubicBezTo>
                <a:cubicBezTo>
                  <a:pt x="297" y="269"/>
                  <a:pt x="269" y="236"/>
                  <a:pt x="259" y="186"/>
                </a:cubicBezTo>
                <a:cubicBezTo>
                  <a:pt x="249" y="136"/>
                  <a:pt x="227" y="39"/>
                  <a:pt x="21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3" name="椭圆 113672"/>
          <p:cNvSpPr>
            <a:spLocks noChangeAspect="1"/>
          </p:cNvSpPr>
          <p:nvPr/>
        </p:nvSpPr>
        <p:spPr>
          <a:xfrm rot="21474946">
            <a:off x="2738438" y="4251325"/>
            <a:ext cx="114300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74" name="未知"/>
          <p:cNvSpPr>
            <a:spLocks noChangeAspect="1"/>
          </p:cNvSpPr>
          <p:nvPr/>
        </p:nvSpPr>
        <p:spPr>
          <a:xfrm>
            <a:off x="3298825" y="3681413"/>
            <a:ext cx="619125" cy="1079500"/>
          </a:xfrm>
          <a:custGeom>
            <a:avLst/>
            <a:gdLst/>
            <a:ahLst/>
            <a:cxnLst/>
            <a:pathLst>
              <a:path w="474" h="839">
                <a:moveTo>
                  <a:pt x="0" y="839"/>
                </a:moveTo>
                <a:cubicBezTo>
                  <a:pt x="21" y="825"/>
                  <a:pt x="84" y="800"/>
                  <a:pt x="135" y="746"/>
                </a:cubicBezTo>
                <a:cubicBezTo>
                  <a:pt x="186" y="692"/>
                  <a:pt x="258" y="607"/>
                  <a:pt x="308" y="517"/>
                </a:cubicBezTo>
                <a:cubicBezTo>
                  <a:pt x="358" y="427"/>
                  <a:pt x="404" y="293"/>
                  <a:pt x="432" y="207"/>
                </a:cubicBezTo>
                <a:cubicBezTo>
                  <a:pt x="460" y="121"/>
                  <a:pt x="465" y="43"/>
                  <a:pt x="47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5" name="未知"/>
          <p:cNvSpPr>
            <a:spLocks noChangeAspect="1"/>
          </p:cNvSpPr>
          <p:nvPr/>
        </p:nvSpPr>
        <p:spPr>
          <a:xfrm>
            <a:off x="3165475" y="3802063"/>
            <a:ext cx="1031875" cy="785812"/>
          </a:xfrm>
          <a:custGeom>
            <a:avLst/>
            <a:gdLst/>
            <a:ahLst/>
            <a:cxnLst/>
            <a:pathLst>
              <a:path w="791" h="611">
                <a:moveTo>
                  <a:pt x="0" y="611"/>
                </a:moveTo>
                <a:cubicBezTo>
                  <a:pt x="34" y="595"/>
                  <a:pt x="146" y="553"/>
                  <a:pt x="217" y="517"/>
                </a:cubicBezTo>
                <a:cubicBezTo>
                  <a:pt x="288" y="481"/>
                  <a:pt x="365" y="434"/>
                  <a:pt x="429" y="393"/>
                </a:cubicBezTo>
                <a:cubicBezTo>
                  <a:pt x="493" y="352"/>
                  <a:pt x="544" y="334"/>
                  <a:pt x="604" y="269"/>
                </a:cubicBezTo>
                <a:cubicBezTo>
                  <a:pt x="664" y="204"/>
                  <a:pt x="752" y="56"/>
                  <a:pt x="79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6" name="椭圆 113675"/>
          <p:cNvSpPr>
            <a:spLocks noChangeAspect="1"/>
          </p:cNvSpPr>
          <p:nvPr/>
        </p:nvSpPr>
        <p:spPr>
          <a:xfrm rot="21387259">
            <a:off x="3671888" y="4225925"/>
            <a:ext cx="11271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77" name="未知"/>
          <p:cNvSpPr>
            <a:spLocks noChangeAspect="1"/>
          </p:cNvSpPr>
          <p:nvPr/>
        </p:nvSpPr>
        <p:spPr>
          <a:xfrm>
            <a:off x="3435350" y="1370013"/>
            <a:ext cx="687388" cy="942975"/>
          </a:xfrm>
          <a:custGeom>
            <a:avLst/>
            <a:gdLst/>
            <a:ahLst/>
            <a:cxnLst/>
            <a:pathLst>
              <a:path w="527" h="734">
                <a:moveTo>
                  <a:pt x="0" y="734"/>
                </a:moveTo>
                <a:cubicBezTo>
                  <a:pt x="14" y="694"/>
                  <a:pt x="58" y="567"/>
                  <a:pt x="82" y="486"/>
                </a:cubicBezTo>
                <a:cubicBezTo>
                  <a:pt x="106" y="405"/>
                  <a:pt x="104" y="310"/>
                  <a:pt x="144" y="248"/>
                </a:cubicBezTo>
                <a:cubicBezTo>
                  <a:pt x="184" y="186"/>
                  <a:pt x="256" y="154"/>
                  <a:pt x="320" y="113"/>
                </a:cubicBezTo>
                <a:cubicBezTo>
                  <a:pt x="384" y="72"/>
                  <a:pt x="484" y="24"/>
                  <a:pt x="5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8" name="未知"/>
          <p:cNvSpPr>
            <a:spLocks noChangeAspect="1"/>
          </p:cNvSpPr>
          <p:nvPr/>
        </p:nvSpPr>
        <p:spPr>
          <a:xfrm>
            <a:off x="3205163" y="1128713"/>
            <a:ext cx="687387" cy="1065212"/>
          </a:xfrm>
          <a:custGeom>
            <a:avLst/>
            <a:gdLst/>
            <a:ahLst/>
            <a:cxnLst/>
            <a:pathLst>
              <a:path w="527" h="828">
                <a:moveTo>
                  <a:pt x="0" y="828"/>
                </a:moveTo>
                <a:cubicBezTo>
                  <a:pt x="26" y="792"/>
                  <a:pt x="105" y="683"/>
                  <a:pt x="155" y="611"/>
                </a:cubicBezTo>
                <a:cubicBezTo>
                  <a:pt x="205" y="539"/>
                  <a:pt x="257" y="467"/>
                  <a:pt x="300" y="393"/>
                </a:cubicBezTo>
                <a:cubicBezTo>
                  <a:pt x="343" y="319"/>
                  <a:pt x="376" y="231"/>
                  <a:pt x="414" y="166"/>
                </a:cubicBezTo>
                <a:cubicBezTo>
                  <a:pt x="452" y="101"/>
                  <a:pt x="504" y="35"/>
                  <a:pt x="5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9" name="椭圆 113678"/>
          <p:cNvSpPr>
            <a:spLocks noChangeAspect="1"/>
          </p:cNvSpPr>
          <p:nvPr/>
        </p:nvSpPr>
        <p:spPr>
          <a:xfrm rot="21454486">
            <a:off x="3505200" y="1582738"/>
            <a:ext cx="117475" cy="1397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80" name="文本框 113679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681" name="文本框 113680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3682" name="文本框 113681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3683" name="文本框 113682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3684" name="文本框 113683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3685" name="矩形 113684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3686" name="未知"/>
          <p:cNvSpPr/>
          <p:nvPr/>
        </p:nvSpPr>
        <p:spPr>
          <a:xfrm>
            <a:off x="2133600" y="990600"/>
            <a:ext cx="758825" cy="3349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7" name="未知"/>
          <p:cNvSpPr/>
          <p:nvPr/>
        </p:nvSpPr>
        <p:spPr>
          <a:xfrm>
            <a:off x="2514600" y="1066800"/>
            <a:ext cx="4572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8" name="未知"/>
          <p:cNvSpPr/>
          <p:nvPr/>
        </p:nvSpPr>
        <p:spPr>
          <a:xfrm>
            <a:off x="3048000" y="990600"/>
            <a:ext cx="533400" cy="6096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9" name="未知"/>
          <p:cNvSpPr/>
          <p:nvPr/>
        </p:nvSpPr>
        <p:spPr>
          <a:xfrm>
            <a:off x="3200400" y="990600"/>
            <a:ext cx="685800" cy="76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90" name="未知"/>
          <p:cNvSpPr/>
          <p:nvPr/>
        </p:nvSpPr>
        <p:spPr>
          <a:xfrm>
            <a:off x="2055813" y="4273550"/>
            <a:ext cx="762000" cy="5937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91" name="未知"/>
          <p:cNvSpPr/>
          <p:nvPr/>
        </p:nvSpPr>
        <p:spPr>
          <a:xfrm>
            <a:off x="2767013" y="4246563"/>
            <a:ext cx="301625" cy="5159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92" name="未知"/>
          <p:cNvSpPr/>
          <p:nvPr/>
        </p:nvSpPr>
        <p:spPr>
          <a:xfrm>
            <a:off x="3276600" y="4267200"/>
            <a:ext cx="482600" cy="609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93" name="未知"/>
          <p:cNvSpPr/>
          <p:nvPr/>
        </p:nvSpPr>
        <p:spPr>
          <a:xfrm>
            <a:off x="3429000" y="4343400"/>
            <a:ext cx="914400" cy="6350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3694" name="组合 113693"/>
          <p:cNvGrpSpPr/>
          <p:nvPr/>
        </p:nvGrpSpPr>
        <p:grpSpPr>
          <a:xfrm>
            <a:off x="2667000" y="609600"/>
            <a:ext cx="779463" cy="444500"/>
            <a:chOff x="0" y="0"/>
            <a:chExt cx="384" cy="200"/>
          </a:xfrm>
        </p:grpSpPr>
        <p:grpSp>
          <p:nvGrpSpPr>
            <p:cNvPr id="113695" name="组合 11369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13696" name="直接连接符 11369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697" name="直接连接符 11369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698" name="直接连接符 11369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99" name="直接连接符 11369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00" name="直接连接符 11369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01" name="直接连接符 11370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3702" name="直接连接符 11370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3703" name="组合 113702"/>
          <p:cNvGrpSpPr/>
          <p:nvPr/>
        </p:nvGrpSpPr>
        <p:grpSpPr>
          <a:xfrm>
            <a:off x="2819400" y="4913313"/>
            <a:ext cx="825500" cy="420687"/>
            <a:chOff x="0" y="0"/>
            <a:chExt cx="384" cy="192"/>
          </a:xfrm>
        </p:grpSpPr>
        <p:sp>
          <p:nvSpPr>
            <p:cNvPr id="113704" name="直接连接符 113703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3705" name="直接连接符 113704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3706" name="直接连接符 113705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707" name="直接连接符 113706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708" name="直接连接符 113707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709" name="直接连接符 113708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710" name="直接连接符 113709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5" name="椭圆 13314"/>
          <p:cNvSpPr/>
          <p:nvPr/>
        </p:nvSpPr>
        <p:spPr>
          <a:xfrm>
            <a:off x="2667000" y="1447800"/>
            <a:ext cx="3975100" cy="39766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6" name="未知"/>
          <p:cNvSpPr/>
          <p:nvPr/>
        </p:nvSpPr>
        <p:spPr>
          <a:xfrm rot="2356979">
            <a:off x="3436938" y="2205038"/>
            <a:ext cx="495300" cy="1270000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" name="椭圆 13316"/>
          <p:cNvSpPr/>
          <p:nvPr/>
        </p:nvSpPr>
        <p:spPr>
          <a:xfrm rot="19734338">
            <a:off x="3635375" y="2813050"/>
            <a:ext cx="157163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8" name="未知"/>
          <p:cNvSpPr/>
          <p:nvPr/>
        </p:nvSpPr>
        <p:spPr>
          <a:xfrm rot="21204296">
            <a:off x="3757613" y="3089275"/>
            <a:ext cx="541337" cy="1236663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1270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9" name="椭圆 13318"/>
          <p:cNvSpPr/>
          <p:nvPr/>
        </p:nvSpPr>
        <p:spPr>
          <a:xfrm rot="16974727">
            <a:off x="3903663" y="3678238"/>
            <a:ext cx="152400" cy="1508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0" name="未知"/>
          <p:cNvSpPr/>
          <p:nvPr/>
        </p:nvSpPr>
        <p:spPr>
          <a:xfrm rot="2537197">
            <a:off x="5103813" y="3219450"/>
            <a:ext cx="595312" cy="193992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1" name="椭圆 13320"/>
          <p:cNvSpPr/>
          <p:nvPr/>
        </p:nvSpPr>
        <p:spPr>
          <a:xfrm rot="19917975">
            <a:off x="5219700" y="4019550"/>
            <a:ext cx="152400" cy="1555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2" name="未知"/>
          <p:cNvSpPr/>
          <p:nvPr/>
        </p:nvSpPr>
        <p:spPr>
          <a:xfrm rot="19156436">
            <a:off x="4621213" y="1727200"/>
            <a:ext cx="690562" cy="19304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1270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3" name="椭圆 13322"/>
          <p:cNvSpPr/>
          <p:nvPr/>
        </p:nvSpPr>
        <p:spPr>
          <a:xfrm rot="14935185">
            <a:off x="4849813" y="2725738"/>
            <a:ext cx="155575" cy="1539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4" name="文本框 13323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椭圆 114689"/>
          <p:cNvSpPr>
            <a:spLocks noChangeAspect="1"/>
          </p:cNvSpPr>
          <p:nvPr/>
        </p:nvSpPr>
        <p:spPr>
          <a:xfrm>
            <a:off x="1844675" y="533400"/>
            <a:ext cx="2817813" cy="26924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4691" name="椭圆 114690"/>
          <p:cNvSpPr>
            <a:spLocks noChangeAspect="1"/>
          </p:cNvSpPr>
          <p:nvPr/>
        </p:nvSpPr>
        <p:spPr>
          <a:xfrm>
            <a:off x="1906588" y="2786063"/>
            <a:ext cx="2817812" cy="26924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4692" name="未知"/>
          <p:cNvSpPr>
            <a:spLocks noChangeAspect="1"/>
          </p:cNvSpPr>
          <p:nvPr/>
        </p:nvSpPr>
        <p:spPr>
          <a:xfrm>
            <a:off x="2703513" y="1487488"/>
            <a:ext cx="404812" cy="608012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3" name="未知"/>
          <p:cNvSpPr>
            <a:spLocks noChangeAspect="1"/>
          </p:cNvSpPr>
          <p:nvPr/>
        </p:nvSpPr>
        <p:spPr>
          <a:xfrm>
            <a:off x="2514600" y="1298575"/>
            <a:ext cx="377825" cy="715963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4" name="椭圆 114693"/>
          <p:cNvSpPr>
            <a:spLocks noChangeAspect="1"/>
          </p:cNvSpPr>
          <p:nvPr/>
        </p:nvSpPr>
        <p:spPr>
          <a:xfrm rot="35310">
            <a:off x="2720975" y="1597025"/>
            <a:ext cx="115888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5" name="未知"/>
          <p:cNvSpPr>
            <a:spLocks noChangeAspect="1"/>
          </p:cNvSpPr>
          <p:nvPr/>
        </p:nvSpPr>
        <p:spPr>
          <a:xfrm>
            <a:off x="2838450" y="3981450"/>
            <a:ext cx="215900" cy="755650"/>
          </a:xfrm>
          <a:custGeom>
            <a:avLst/>
            <a:gdLst/>
            <a:ahLst/>
            <a:cxnLst/>
            <a:pathLst>
              <a:path w="166" h="580">
                <a:moveTo>
                  <a:pt x="0" y="580"/>
                </a:moveTo>
                <a:cubicBezTo>
                  <a:pt x="7" y="560"/>
                  <a:pt x="26" y="493"/>
                  <a:pt x="31" y="445"/>
                </a:cubicBezTo>
                <a:cubicBezTo>
                  <a:pt x="36" y="397"/>
                  <a:pt x="19" y="340"/>
                  <a:pt x="31" y="290"/>
                </a:cubicBezTo>
                <a:cubicBezTo>
                  <a:pt x="43" y="240"/>
                  <a:pt x="80" y="193"/>
                  <a:pt x="103" y="145"/>
                </a:cubicBezTo>
                <a:cubicBezTo>
                  <a:pt x="126" y="97"/>
                  <a:pt x="153" y="30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6" name="未知"/>
          <p:cNvSpPr>
            <a:spLocks noChangeAspect="1"/>
          </p:cNvSpPr>
          <p:nvPr/>
        </p:nvSpPr>
        <p:spPr>
          <a:xfrm>
            <a:off x="2649538" y="3956050"/>
            <a:ext cx="214312" cy="714375"/>
          </a:xfrm>
          <a:custGeom>
            <a:avLst/>
            <a:gdLst/>
            <a:ahLst/>
            <a:cxnLst/>
            <a:pathLst>
              <a:path w="165" h="548">
                <a:moveTo>
                  <a:pt x="0" y="548"/>
                </a:moveTo>
                <a:cubicBezTo>
                  <a:pt x="14" y="533"/>
                  <a:pt x="57" y="465"/>
                  <a:pt x="83" y="424"/>
                </a:cubicBezTo>
                <a:cubicBezTo>
                  <a:pt x="109" y="383"/>
                  <a:pt x="145" y="345"/>
                  <a:pt x="155" y="300"/>
                </a:cubicBezTo>
                <a:cubicBezTo>
                  <a:pt x="165" y="255"/>
                  <a:pt x="150" y="205"/>
                  <a:pt x="145" y="155"/>
                </a:cubicBezTo>
                <a:cubicBezTo>
                  <a:pt x="140" y="105"/>
                  <a:pt x="129" y="32"/>
                  <a:pt x="1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7" name="椭圆 114696"/>
          <p:cNvSpPr>
            <a:spLocks noChangeAspect="1"/>
          </p:cNvSpPr>
          <p:nvPr/>
        </p:nvSpPr>
        <p:spPr>
          <a:xfrm rot="21474946">
            <a:off x="2784475" y="4283075"/>
            <a:ext cx="1127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8" name="未知"/>
          <p:cNvSpPr>
            <a:spLocks noChangeAspect="1"/>
          </p:cNvSpPr>
          <p:nvPr/>
        </p:nvSpPr>
        <p:spPr>
          <a:xfrm>
            <a:off x="3562350" y="3757613"/>
            <a:ext cx="581025" cy="110490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699" name="未知"/>
          <p:cNvSpPr>
            <a:spLocks noChangeAspect="1"/>
          </p:cNvSpPr>
          <p:nvPr/>
        </p:nvSpPr>
        <p:spPr>
          <a:xfrm>
            <a:off x="3346450" y="3663950"/>
            <a:ext cx="447675" cy="1050925"/>
          </a:xfrm>
          <a:custGeom>
            <a:avLst/>
            <a:gdLst/>
            <a:ahLst/>
            <a:cxnLst/>
            <a:pathLst>
              <a:path w="343" h="807">
                <a:moveTo>
                  <a:pt x="0" y="807"/>
                </a:moveTo>
                <a:cubicBezTo>
                  <a:pt x="23" y="783"/>
                  <a:pt x="74" y="696"/>
                  <a:pt x="124" y="641"/>
                </a:cubicBezTo>
                <a:cubicBezTo>
                  <a:pt x="174" y="586"/>
                  <a:pt x="263" y="534"/>
                  <a:pt x="299" y="476"/>
                </a:cubicBezTo>
                <a:cubicBezTo>
                  <a:pt x="335" y="418"/>
                  <a:pt x="339" y="369"/>
                  <a:pt x="341" y="290"/>
                </a:cubicBezTo>
                <a:cubicBezTo>
                  <a:pt x="343" y="211"/>
                  <a:pt x="316" y="6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00" name="椭圆 114699"/>
          <p:cNvSpPr>
            <a:spLocks noChangeAspect="1"/>
          </p:cNvSpPr>
          <p:nvPr/>
        </p:nvSpPr>
        <p:spPr>
          <a:xfrm rot="21387259">
            <a:off x="3727450" y="4157663"/>
            <a:ext cx="1111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01" name="未知"/>
          <p:cNvSpPr>
            <a:spLocks noChangeAspect="1"/>
          </p:cNvSpPr>
          <p:nvPr/>
        </p:nvSpPr>
        <p:spPr>
          <a:xfrm>
            <a:off x="3552825" y="1217613"/>
            <a:ext cx="487363" cy="1120775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02" name="未知"/>
          <p:cNvSpPr>
            <a:spLocks noChangeAspect="1"/>
          </p:cNvSpPr>
          <p:nvPr/>
        </p:nvSpPr>
        <p:spPr>
          <a:xfrm>
            <a:off x="3338513" y="1111250"/>
            <a:ext cx="403225" cy="1158875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03" name="椭圆 114702"/>
          <p:cNvSpPr>
            <a:spLocks noChangeAspect="1"/>
          </p:cNvSpPr>
          <p:nvPr/>
        </p:nvSpPr>
        <p:spPr>
          <a:xfrm rot="21454486">
            <a:off x="3597275" y="1597025"/>
            <a:ext cx="117475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04" name="文本框 114703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4705" name="文本框 114704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4706" name="文本框 114705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4707" name="文本框 114706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4708" name="文本框 114707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4709" name="矩形 114708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4710" name="未知"/>
          <p:cNvSpPr/>
          <p:nvPr/>
        </p:nvSpPr>
        <p:spPr>
          <a:xfrm>
            <a:off x="2286000" y="914400"/>
            <a:ext cx="779463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1" name="未知"/>
          <p:cNvSpPr/>
          <p:nvPr/>
        </p:nvSpPr>
        <p:spPr>
          <a:xfrm>
            <a:off x="2743200" y="914400"/>
            <a:ext cx="457200" cy="762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2" name="未知"/>
          <p:cNvSpPr/>
          <p:nvPr/>
        </p:nvSpPr>
        <p:spPr>
          <a:xfrm>
            <a:off x="3276600" y="914400"/>
            <a:ext cx="381000" cy="762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3" name="未知"/>
          <p:cNvSpPr/>
          <p:nvPr/>
        </p:nvSpPr>
        <p:spPr>
          <a:xfrm>
            <a:off x="3276600" y="914400"/>
            <a:ext cx="990600" cy="2286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4" name="未知"/>
          <p:cNvSpPr/>
          <p:nvPr/>
        </p:nvSpPr>
        <p:spPr>
          <a:xfrm>
            <a:off x="2362200" y="4800600"/>
            <a:ext cx="711200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5" name="未知"/>
          <p:cNvSpPr/>
          <p:nvPr/>
        </p:nvSpPr>
        <p:spPr>
          <a:xfrm>
            <a:off x="2819400" y="4343400"/>
            <a:ext cx="206375" cy="6556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6" name="未知"/>
          <p:cNvSpPr/>
          <p:nvPr/>
        </p:nvSpPr>
        <p:spPr>
          <a:xfrm>
            <a:off x="3200400" y="4267200"/>
            <a:ext cx="609600" cy="8270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4717" name="未知"/>
          <p:cNvSpPr/>
          <p:nvPr/>
        </p:nvSpPr>
        <p:spPr>
          <a:xfrm>
            <a:off x="3505200" y="4648200"/>
            <a:ext cx="781050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4718" name="组合 114717"/>
          <p:cNvGrpSpPr/>
          <p:nvPr/>
        </p:nvGrpSpPr>
        <p:grpSpPr>
          <a:xfrm>
            <a:off x="2743200" y="609600"/>
            <a:ext cx="917575" cy="317500"/>
            <a:chOff x="0" y="0"/>
            <a:chExt cx="384" cy="200"/>
          </a:xfrm>
        </p:grpSpPr>
        <p:grpSp>
          <p:nvGrpSpPr>
            <p:cNvPr id="114719" name="组合 11471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14720" name="直接连接符 11471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721" name="直接连接符 11472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722" name="直接连接符 11472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723" name="直接连接符 11472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724" name="直接连接符 11472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725" name="直接连接符 11472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4726" name="直接连接符 11472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4727" name="组合 114726"/>
          <p:cNvGrpSpPr/>
          <p:nvPr/>
        </p:nvGrpSpPr>
        <p:grpSpPr>
          <a:xfrm>
            <a:off x="2819400" y="5029200"/>
            <a:ext cx="917575" cy="304800"/>
            <a:chOff x="0" y="0"/>
            <a:chExt cx="384" cy="192"/>
          </a:xfrm>
        </p:grpSpPr>
        <p:sp>
          <p:nvSpPr>
            <p:cNvPr id="114728" name="直接连接符 11472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4729" name="直接连接符 11472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14730" name="直接连接符 11472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31" name="直接连接符 11473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32" name="直接连接符 11473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33" name="直接连接符 11473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34" name="直接连接符 11473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椭圆 115713"/>
          <p:cNvSpPr>
            <a:spLocks noChangeAspect="1"/>
          </p:cNvSpPr>
          <p:nvPr/>
        </p:nvSpPr>
        <p:spPr>
          <a:xfrm>
            <a:off x="1893888" y="3052763"/>
            <a:ext cx="2706687" cy="25860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5715" name="椭圆 115714"/>
          <p:cNvSpPr>
            <a:spLocks noChangeAspect="1"/>
          </p:cNvSpPr>
          <p:nvPr/>
        </p:nvSpPr>
        <p:spPr>
          <a:xfrm>
            <a:off x="1828800" y="477838"/>
            <a:ext cx="2706688" cy="25860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5716" name="未知"/>
          <p:cNvSpPr>
            <a:spLocks noChangeAspect="1"/>
          </p:cNvSpPr>
          <p:nvPr/>
        </p:nvSpPr>
        <p:spPr>
          <a:xfrm>
            <a:off x="2668588" y="1612900"/>
            <a:ext cx="333375" cy="554038"/>
          </a:xfrm>
          <a:custGeom>
            <a:avLst/>
            <a:gdLst/>
            <a:ahLst/>
            <a:cxnLst/>
            <a:pathLst>
              <a:path w="249" h="413">
                <a:moveTo>
                  <a:pt x="0" y="413"/>
                </a:moveTo>
                <a:cubicBezTo>
                  <a:pt x="2" y="392"/>
                  <a:pt x="6" y="345"/>
                  <a:pt x="11" y="300"/>
                </a:cubicBezTo>
                <a:cubicBezTo>
                  <a:pt x="16" y="255"/>
                  <a:pt x="7" y="182"/>
                  <a:pt x="31" y="144"/>
                </a:cubicBezTo>
                <a:cubicBezTo>
                  <a:pt x="55" y="106"/>
                  <a:pt x="119" y="96"/>
                  <a:pt x="155" y="72"/>
                </a:cubicBezTo>
                <a:cubicBezTo>
                  <a:pt x="191" y="48"/>
                  <a:pt x="229" y="15"/>
                  <a:pt x="2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17" name="未知"/>
          <p:cNvSpPr>
            <a:spLocks noChangeAspect="1"/>
          </p:cNvSpPr>
          <p:nvPr/>
        </p:nvSpPr>
        <p:spPr>
          <a:xfrm>
            <a:off x="2473325" y="1444625"/>
            <a:ext cx="334963" cy="638175"/>
          </a:xfrm>
          <a:custGeom>
            <a:avLst/>
            <a:gdLst/>
            <a:ahLst/>
            <a:cxnLst/>
            <a:pathLst>
              <a:path w="249" h="476">
                <a:moveTo>
                  <a:pt x="0" y="476"/>
                </a:moveTo>
                <a:cubicBezTo>
                  <a:pt x="15" y="455"/>
                  <a:pt x="52" y="390"/>
                  <a:pt x="83" y="352"/>
                </a:cubicBezTo>
                <a:cubicBezTo>
                  <a:pt x="114" y="314"/>
                  <a:pt x="163" y="287"/>
                  <a:pt x="187" y="249"/>
                </a:cubicBezTo>
                <a:cubicBezTo>
                  <a:pt x="211" y="211"/>
                  <a:pt x="218" y="166"/>
                  <a:pt x="228" y="125"/>
                </a:cubicBezTo>
                <a:cubicBezTo>
                  <a:pt x="238" y="84"/>
                  <a:pt x="245" y="26"/>
                  <a:pt x="2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18" name="椭圆 115717"/>
          <p:cNvSpPr>
            <a:spLocks noChangeAspect="1"/>
          </p:cNvSpPr>
          <p:nvPr/>
        </p:nvSpPr>
        <p:spPr>
          <a:xfrm rot="35310">
            <a:off x="2622550" y="1739900"/>
            <a:ext cx="119063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19" name="未知"/>
          <p:cNvSpPr>
            <a:spLocks noChangeAspect="1"/>
          </p:cNvSpPr>
          <p:nvPr/>
        </p:nvSpPr>
        <p:spPr>
          <a:xfrm>
            <a:off x="3524250" y="1131888"/>
            <a:ext cx="431800" cy="1069975"/>
          </a:xfrm>
          <a:custGeom>
            <a:avLst/>
            <a:gdLst/>
            <a:ahLst/>
            <a:cxnLst/>
            <a:pathLst>
              <a:path w="321" h="797">
                <a:moveTo>
                  <a:pt x="0" y="797"/>
                </a:moveTo>
                <a:cubicBezTo>
                  <a:pt x="3" y="757"/>
                  <a:pt x="11" y="648"/>
                  <a:pt x="21" y="569"/>
                </a:cubicBezTo>
                <a:cubicBezTo>
                  <a:pt x="31" y="490"/>
                  <a:pt x="33" y="383"/>
                  <a:pt x="62" y="321"/>
                </a:cubicBezTo>
                <a:cubicBezTo>
                  <a:pt x="91" y="259"/>
                  <a:pt x="154" y="250"/>
                  <a:pt x="197" y="197"/>
                </a:cubicBezTo>
                <a:cubicBezTo>
                  <a:pt x="240" y="144"/>
                  <a:pt x="295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0" name="未知"/>
          <p:cNvSpPr>
            <a:spLocks noChangeAspect="1"/>
          </p:cNvSpPr>
          <p:nvPr/>
        </p:nvSpPr>
        <p:spPr>
          <a:xfrm>
            <a:off x="3289300" y="993775"/>
            <a:ext cx="401638" cy="1081088"/>
          </a:xfrm>
          <a:custGeom>
            <a:avLst/>
            <a:gdLst/>
            <a:ahLst/>
            <a:cxnLst/>
            <a:pathLst>
              <a:path w="300" h="806">
                <a:moveTo>
                  <a:pt x="0" y="806"/>
                </a:moveTo>
                <a:cubicBezTo>
                  <a:pt x="14" y="775"/>
                  <a:pt x="52" y="693"/>
                  <a:pt x="83" y="631"/>
                </a:cubicBezTo>
                <a:cubicBezTo>
                  <a:pt x="114" y="569"/>
                  <a:pt x="160" y="496"/>
                  <a:pt x="186" y="434"/>
                </a:cubicBezTo>
                <a:cubicBezTo>
                  <a:pt x="212" y="372"/>
                  <a:pt x="219" y="330"/>
                  <a:pt x="238" y="258"/>
                </a:cubicBezTo>
                <a:cubicBezTo>
                  <a:pt x="257" y="186"/>
                  <a:pt x="287" y="54"/>
                  <a:pt x="3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1" name="椭圆 115720"/>
          <p:cNvSpPr>
            <a:spLocks noChangeAspect="1"/>
          </p:cNvSpPr>
          <p:nvPr/>
        </p:nvSpPr>
        <p:spPr>
          <a:xfrm rot="21454486">
            <a:off x="3505200" y="1524000"/>
            <a:ext cx="122238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2" name="未知"/>
          <p:cNvSpPr>
            <a:spLocks noChangeAspect="1"/>
          </p:cNvSpPr>
          <p:nvPr/>
        </p:nvSpPr>
        <p:spPr>
          <a:xfrm>
            <a:off x="2732088" y="4335463"/>
            <a:ext cx="334962" cy="554037"/>
          </a:xfrm>
          <a:custGeom>
            <a:avLst/>
            <a:gdLst/>
            <a:ahLst/>
            <a:cxnLst/>
            <a:pathLst>
              <a:path w="249" h="413">
                <a:moveTo>
                  <a:pt x="0" y="413"/>
                </a:moveTo>
                <a:cubicBezTo>
                  <a:pt x="2" y="392"/>
                  <a:pt x="6" y="345"/>
                  <a:pt x="11" y="300"/>
                </a:cubicBezTo>
                <a:cubicBezTo>
                  <a:pt x="16" y="255"/>
                  <a:pt x="7" y="182"/>
                  <a:pt x="31" y="144"/>
                </a:cubicBezTo>
                <a:cubicBezTo>
                  <a:pt x="55" y="106"/>
                  <a:pt x="119" y="96"/>
                  <a:pt x="155" y="72"/>
                </a:cubicBezTo>
                <a:cubicBezTo>
                  <a:pt x="191" y="48"/>
                  <a:pt x="229" y="15"/>
                  <a:pt x="24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3" name="未知"/>
          <p:cNvSpPr>
            <a:spLocks noChangeAspect="1"/>
          </p:cNvSpPr>
          <p:nvPr/>
        </p:nvSpPr>
        <p:spPr>
          <a:xfrm>
            <a:off x="2538413" y="4167188"/>
            <a:ext cx="333375" cy="639762"/>
          </a:xfrm>
          <a:custGeom>
            <a:avLst/>
            <a:gdLst/>
            <a:ahLst/>
            <a:cxnLst/>
            <a:pathLst>
              <a:path w="249" h="476">
                <a:moveTo>
                  <a:pt x="0" y="476"/>
                </a:moveTo>
                <a:cubicBezTo>
                  <a:pt x="15" y="455"/>
                  <a:pt x="52" y="390"/>
                  <a:pt x="83" y="352"/>
                </a:cubicBezTo>
                <a:cubicBezTo>
                  <a:pt x="114" y="314"/>
                  <a:pt x="163" y="287"/>
                  <a:pt x="187" y="249"/>
                </a:cubicBezTo>
                <a:cubicBezTo>
                  <a:pt x="211" y="211"/>
                  <a:pt x="218" y="166"/>
                  <a:pt x="228" y="125"/>
                </a:cubicBezTo>
                <a:cubicBezTo>
                  <a:pt x="238" y="84"/>
                  <a:pt x="245" y="26"/>
                  <a:pt x="24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4" name="椭圆 115723"/>
          <p:cNvSpPr>
            <a:spLocks noChangeAspect="1"/>
          </p:cNvSpPr>
          <p:nvPr/>
        </p:nvSpPr>
        <p:spPr>
          <a:xfrm rot="35310">
            <a:off x="2686050" y="4464050"/>
            <a:ext cx="120650" cy="1476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5" name="未知"/>
          <p:cNvSpPr>
            <a:spLocks noChangeAspect="1"/>
          </p:cNvSpPr>
          <p:nvPr/>
        </p:nvSpPr>
        <p:spPr>
          <a:xfrm>
            <a:off x="3589338" y="3854450"/>
            <a:ext cx="431800" cy="1069975"/>
          </a:xfrm>
          <a:custGeom>
            <a:avLst/>
            <a:gdLst/>
            <a:ahLst/>
            <a:cxnLst/>
            <a:pathLst>
              <a:path w="321" h="797">
                <a:moveTo>
                  <a:pt x="0" y="797"/>
                </a:moveTo>
                <a:cubicBezTo>
                  <a:pt x="3" y="757"/>
                  <a:pt x="11" y="648"/>
                  <a:pt x="21" y="569"/>
                </a:cubicBezTo>
                <a:cubicBezTo>
                  <a:pt x="31" y="490"/>
                  <a:pt x="33" y="383"/>
                  <a:pt x="62" y="321"/>
                </a:cubicBezTo>
                <a:cubicBezTo>
                  <a:pt x="91" y="259"/>
                  <a:pt x="154" y="250"/>
                  <a:pt x="197" y="197"/>
                </a:cubicBezTo>
                <a:cubicBezTo>
                  <a:pt x="240" y="144"/>
                  <a:pt x="295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6" name="未知"/>
          <p:cNvSpPr>
            <a:spLocks noChangeAspect="1"/>
          </p:cNvSpPr>
          <p:nvPr/>
        </p:nvSpPr>
        <p:spPr>
          <a:xfrm>
            <a:off x="3352800" y="3716338"/>
            <a:ext cx="403225" cy="1082675"/>
          </a:xfrm>
          <a:custGeom>
            <a:avLst/>
            <a:gdLst/>
            <a:ahLst/>
            <a:cxnLst/>
            <a:pathLst>
              <a:path w="300" h="806">
                <a:moveTo>
                  <a:pt x="0" y="806"/>
                </a:moveTo>
                <a:cubicBezTo>
                  <a:pt x="14" y="775"/>
                  <a:pt x="52" y="693"/>
                  <a:pt x="83" y="631"/>
                </a:cubicBezTo>
                <a:cubicBezTo>
                  <a:pt x="114" y="569"/>
                  <a:pt x="160" y="496"/>
                  <a:pt x="186" y="434"/>
                </a:cubicBezTo>
                <a:cubicBezTo>
                  <a:pt x="212" y="372"/>
                  <a:pt x="219" y="330"/>
                  <a:pt x="238" y="258"/>
                </a:cubicBezTo>
                <a:cubicBezTo>
                  <a:pt x="257" y="186"/>
                  <a:pt x="287" y="54"/>
                  <a:pt x="3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7" name="椭圆 115726"/>
          <p:cNvSpPr>
            <a:spLocks noChangeAspect="1"/>
          </p:cNvSpPr>
          <p:nvPr/>
        </p:nvSpPr>
        <p:spPr>
          <a:xfrm rot="21454486">
            <a:off x="3570288" y="4246563"/>
            <a:ext cx="120650" cy="1476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5728" name="文本框 115727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29" name="文本框 115728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5730" name="文本框 115729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5731" name="文本框 115730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5732" name="文本框 115731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5733" name="矩形 115732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6738" name="组合 116737"/>
          <p:cNvGrpSpPr>
            <a:grpSpLocks noChangeAspect="1"/>
          </p:cNvGrpSpPr>
          <p:nvPr/>
        </p:nvGrpSpPr>
        <p:grpSpPr>
          <a:xfrm>
            <a:off x="1873250" y="400050"/>
            <a:ext cx="2698750" cy="5467350"/>
            <a:chOff x="0" y="0"/>
            <a:chExt cx="1872" cy="3792"/>
          </a:xfrm>
        </p:grpSpPr>
        <p:sp>
          <p:nvSpPr>
            <p:cNvPr id="116739" name="椭圆 116738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740" name="椭圆 116739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6741" name="未知"/>
          <p:cNvSpPr>
            <a:spLocks noChangeAspect="1"/>
          </p:cNvSpPr>
          <p:nvPr/>
        </p:nvSpPr>
        <p:spPr>
          <a:xfrm>
            <a:off x="2809875" y="1714500"/>
            <a:ext cx="263525" cy="623888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2" name="未知"/>
          <p:cNvSpPr>
            <a:spLocks noChangeAspect="1"/>
          </p:cNvSpPr>
          <p:nvPr/>
        </p:nvSpPr>
        <p:spPr>
          <a:xfrm>
            <a:off x="2601913" y="1514475"/>
            <a:ext cx="244475" cy="733425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3" name="椭圆 116742"/>
          <p:cNvSpPr>
            <a:spLocks noChangeAspect="1"/>
          </p:cNvSpPr>
          <p:nvPr/>
        </p:nvSpPr>
        <p:spPr>
          <a:xfrm rot="35310">
            <a:off x="2713038" y="1866900"/>
            <a:ext cx="128587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44" name="未知"/>
          <p:cNvSpPr>
            <a:spLocks noChangeAspect="1"/>
          </p:cNvSpPr>
          <p:nvPr/>
        </p:nvSpPr>
        <p:spPr>
          <a:xfrm>
            <a:off x="2879725" y="4430713"/>
            <a:ext cx="144463" cy="814387"/>
          </a:xfrm>
          <a:custGeom>
            <a:avLst/>
            <a:gdLst/>
            <a:ahLst/>
            <a:cxnLst/>
            <a:pathLst>
              <a:path w="166" h="580">
                <a:moveTo>
                  <a:pt x="0" y="580"/>
                </a:moveTo>
                <a:cubicBezTo>
                  <a:pt x="7" y="560"/>
                  <a:pt x="26" y="493"/>
                  <a:pt x="31" y="445"/>
                </a:cubicBezTo>
                <a:cubicBezTo>
                  <a:pt x="36" y="397"/>
                  <a:pt x="19" y="340"/>
                  <a:pt x="31" y="290"/>
                </a:cubicBezTo>
                <a:cubicBezTo>
                  <a:pt x="43" y="240"/>
                  <a:pt x="80" y="193"/>
                  <a:pt x="103" y="145"/>
                </a:cubicBezTo>
                <a:cubicBezTo>
                  <a:pt x="126" y="97"/>
                  <a:pt x="153" y="30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5" name="未知"/>
          <p:cNvSpPr>
            <a:spLocks noChangeAspect="1"/>
          </p:cNvSpPr>
          <p:nvPr/>
        </p:nvSpPr>
        <p:spPr>
          <a:xfrm>
            <a:off x="2670175" y="4402138"/>
            <a:ext cx="142875" cy="766762"/>
          </a:xfrm>
          <a:custGeom>
            <a:avLst/>
            <a:gdLst/>
            <a:ahLst/>
            <a:cxnLst/>
            <a:pathLst>
              <a:path w="165" h="548">
                <a:moveTo>
                  <a:pt x="0" y="548"/>
                </a:moveTo>
                <a:cubicBezTo>
                  <a:pt x="14" y="533"/>
                  <a:pt x="57" y="465"/>
                  <a:pt x="83" y="424"/>
                </a:cubicBezTo>
                <a:cubicBezTo>
                  <a:pt x="109" y="383"/>
                  <a:pt x="145" y="345"/>
                  <a:pt x="155" y="300"/>
                </a:cubicBezTo>
                <a:cubicBezTo>
                  <a:pt x="165" y="255"/>
                  <a:pt x="150" y="205"/>
                  <a:pt x="145" y="155"/>
                </a:cubicBezTo>
                <a:cubicBezTo>
                  <a:pt x="140" y="105"/>
                  <a:pt x="129" y="32"/>
                  <a:pt x="1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6" name="椭圆 116745"/>
          <p:cNvSpPr>
            <a:spLocks noChangeAspect="1"/>
          </p:cNvSpPr>
          <p:nvPr/>
        </p:nvSpPr>
        <p:spPr>
          <a:xfrm rot="21474946">
            <a:off x="2771775" y="4759325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47" name="未知"/>
          <p:cNvSpPr>
            <a:spLocks noChangeAspect="1"/>
          </p:cNvSpPr>
          <p:nvPr/>
        </p:nvSpPr>
        <p:spPr>
          <a:xfrm>
            <a:off x="3425825" y="3860800"/>
            <a:ext cx="385763" cy="118745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8" name="未知"/>
          <p:cNvSpPr>
            <a:spLocks noChangeAspect="1"/>
          </p:cNvSpPr>
          <p:nvPr/>
        </p:nvSpPr>
        <p:spPr>
          <a:xfrm>
            <a:off x="3187700" y="3754438"/>
            <a:ext cx="296863" cy="1130300"/>
          </a:xfrm>
          <a:custGeom>
            <a:avLst/>
            <a:gdLst/>
            <a:ahLst/>
            <a:cxnLst/>
            <a:pathLst>
              <a:path w="343" h="807">
                <a:moveTo>
                  <a:pt x="0" y="807"/>
                </a:moveTo>
                <a:cubicBezTo>
                  <a:pt x="23" y="783"/>
                  <a:pt x="74" y="696"/>
                  <a:pt x="124" y="641"/>
                </a:cubicBezTo>
                <a:cubicBezTo>
                  <a:pt x="174" y="586"/>
                  <a:pt x="263" y="534"/>
                  <a:pt x="299" y="476"/>
                </a:cubicBezTo>
                <a:cubicBezTo>
                  <a:pt x="335" y="418"/>
                  <a:pt x="339" y="369"/>
                  <a:pt x="341" y="290"/>
                </a:cubicBezTo>
                <a:cubicBezTo>
                  <a:pt x="343" y="211"/>
                  <a:pt x="316" y="6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49" name="椭圆 116748"/>
          <p:cNvSpPr>
            <a:spLocks noChangeAspect="1"/>
          </p:cNvSpPr>
          <p:nvPr/>
        </p:nvSpPr>
        <p:spPr>
          <a:xfrm rot="21387259">
            <a:off x="3465513" y="427196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50" name="未知"/>
          <p:cNvSpPr>
            <a:spLocks noChangeAspect="1"/>
          </p:cNvSpPr>
          <p:nvPr/>
        </p:nvSpPr>
        <p:spPr>
          <a:xfrm>
            <a:off x="3563938" y="1022350"/>
            <a:ext cx="315912" cy="1149350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51" name="未知"/>
          <p:cNvSpPr>
            <a:spLocks noChangeAspect="1"/>
          </p:cNvSpPr>
          <p:nvPr/>
        </p:nvSpPr>
        <p:spPr>
          <a:xfrm>
            <a:off x="3325813" y="908050"/>
            <a:ext cx="263525" cy="1189038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52" name="椭圆 116751"/>
          <p:cNvSpPr>
            <a:spLocks noChangeAspect="1"/>
          </p:cNvSpPr>
          <p:nvPr/>
        </p:nvSpPr>
        <p:spPr>
          <a:xfrm rot="21454486">
            <a:off x="3465513" y="1430338"/>
            <a:ext cx="15398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53" name="圆角矩形 116752"/>
          <p:cNvSpPr/>
          <p:nvPr/>
        </p:nvSpPr>
        <p:spPr>
          <a:xfrm>
            <a:off x="5435600" y="4221163"/>
            <a:ext cx="3124200" cy="17526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Times New Roman" panose="02020603050405020304" pitchFamily="2" charset="0"/>
                <a:ea typeface="方正美黑简体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  <a:ea typeface="方正美黑简体" pitchFamily="2" charset="-122"/>
              </a:rPr>
              <a:t>形成两个次级</a:t>
            </a:r>
            <a:endParaRPr lang="zh-CN" altLang="en-US" sz="2800" b="1">
              <a:latin typeface="Times New Roman" panose="02020603050405020304" pitchFamily="2" charset="0"/>
              <a:ea typeface="方正美黑简体" pitchFamily="2" charset="-122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方正美黑简体" pitchFamily="2" charset="-122"/>
              </a:rPr>
              <a:t>精母细胞，染色体</a:t>
            </a:r>
            <a:endParaRPr lang="zh-CN" altLang="en-US" sz="2800" b="1">
              <a:latin typeface="Times New Roman" panose="02020603050405020304" pitchFamily="2" charset="0"/>
              <a:ea typeface="方正美黑简体" pitchFamily="2" charset="-122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方正美黑简体" pitchFamily="2" charset="-122"/>
              </a:rPr>
              <a:t>数目减半</a:t>
            </a:r>
            <a:endParaRPr lang="zh-CN" altLang="en-US" sz="2800" b="1"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16754" name="文本框 116753">
            <a:hlinkClick r:id="" action="ppaction://customshow?id=7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16755" name="文本框 116754">
            <a:hlinkClick r:id="" action="ppaction://customshow?id=8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16756" name="文本框 116755">
            <a:hlinkClick r:id="rId1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16757" name="椭圆 116756"/>
          <p:cNvSpPr>
            <a:spLocks noChangeAspect="1"/>
          </p:cNvSpPr>
          <p:nvPr/>
        </p:nvSpPr>
        <p:spPr>
          <a:xfrm>
            <a:off x="6550025" y="609600"/>
            <a:ext cx="2212975" cy="25638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58" name="未知"/>
          <p:cNvSpPr>
            <a:spLocks noChangeAspect="1"/>
          </p:cNvSpPr>
          <p:nvPr/>
        </p:nvSpPr>
        <p:spPr>
          <a:xfrm>
            <a:off x="7067550" y="1295400"/>
            <a:ext cx="333375" cy="319088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59" name="未知"/>
          <p:cNvSpPr>
            <a:spLocks noChangeAspect="1"/>
          </p:cNvSpPr>
          <p:nvPr/>
        </p:nvSpPr>
        <p:spPr>
          <a:xfrm>
            <a:off x="6985000" y="1296988"/>
            <a:ext cx="514350" cy="234950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0" name="椭圆 116759"/>
          <p:cNvSpPr>
            <a:spLocks noChangeAspect="1"/>
          </p:cNvSpPr>
          <p:nvPr/>
        </p:nvSpPr>
        <p:spPr>
          <a:xfrm rot="35310">
            <a:off x="7253288" y="1241425"/>
            <a:ext cx="65087" cy="809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61" name="未知"/>
          <p:cNvSpPr>
            <a:spLocks noChangeAspect="1"/>
          </p:cNvSpPr>
          <p:nvPr/>
        </p:nvSpPr>
        <p:spPr>
          <a:xfrm>
            <a:off x="7037388" y="2311400"/>
            <a:ext cx="469900" cy="247650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2" name="未知"/>
          <p:cNvSpPr>
            <a:spLocks noChangeAspect="1"/>
          </p:cNvSpPr>
          <p:nvPr/>
        </p:nvSpPr>
        <p:spPr>
          <a:xfrm>
            <a:off x="7089775" y="2220913"/>
            <a:ext cx="296863" cy="339725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3" name="椭圆 116762"/>
          <p:cNvSpPr>
            <a:spLocks noChangeAspect="1"/>
          </p:cNvSpPr>
          <p:nvPr/>
        </p:nvSpPr>
        <p:spPr>
          <a:xfrm rot="21474946">
            <a:off x="7286625" y="2505075"/>
            <a:ext cx="63500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64" name="未知"/>
          <p:cNvSpPr>
            <a:spLocks noChangeAspect="1"/>
          </p:cNvSpPr>
          <p:nvPr/>
        </p:nvSpPr>
        <p:spPr>
          <a:xfrm>
            <a:off x="7635875" y="2205038"/>
            <a:ext cx="703263" cy="327025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5" name="未知"/>
          <p:cNvSpPr>
            <a:spLocks noChangeAspect="1"/>
          </p:cNvSpPr>
          <p:nvPr/>
        </p:nvSpPr>
        <p:spPr>
          <a:xfrm>
            <a:off x="7673975" y="2152650"/>
            <a:ext cx="719138" cy="446088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6" name="椭圆 116765"/>
          <p:cNvSpPr>
            <a:spLocks noChangeAspect="1"/>
          </p:cNvSpPr>
          <p:nvPr/>
        </p:nvSpPr>
        <p:spPr>
          <a:xfrm rot="21387259">
            <a:off x="7848600" y="2514600"/>
            <a:ext cx="619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67" name="未知"/>
          <p:cNvSpPr>
            <a:spLocks noChangeAspect="1"/>
          </p:cNvSpPr>
          <p:nvPr/>
        </p:nvSpPr>
        <p:spPr>
          <a:xfrm>
            <a:off x="7712075" y="1265238"/>
            <a:ext cx="665163" cy="371475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8" name="未知"/>
          <p:cNvSpPr>
            <a:spLocks noChangeAspect="1"/>
          </p:cNvSpPr>
          <p:nvPr/>
        </p:nvSpPr>
        <p:spPr>
          <a:xfrm>
            <a:off x="7824788" y="1249363"/>
            <a:ext cx="484187" cy="465137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69" name="椭圆 116768"/>
          <p:cNvSpPr>
            <a:spLocks noChangeAspect="1"/>
          </p:cNvSpPr>
          <p:nvPr/>
        </p:nvSpPr>
        <p:spPr>
          <a:xfrm rot="21454486">
            <a:off x="7920038" y="1206500"/>
            <a:ext cx="65087" cy="79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70" name="左箭头 116769"/>
          <p:cNvSpPr/>
          <p:nvPr/>
        </p:nvSpPr>
        <p:spPr>
          <a:xfrm rot="20583832">
            <a:off x="5337175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chemeClr val="bg1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6771" name="未知"/>
          <p:cNvSpPr/>
          <p:nvPr/>
        </p:nvSpPr>
        <p:spPr>
          <a:xfrm>
            <a:off x="6705600" y="917575"/>
            <a:ext cx="668338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2" name="未知"/>
          <p:cNvSpPr/>
          <p:nvPr/>
        </p:nvSpPr>
        <p:spPr>
          <a:xfrm>
            <a:off x="7315200" y="963613"/>
            <a:ext cx="200025" cy="33178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3" name="未知"/>
          <p:cNvSpPr/>
          <p:nvPr/>
        </p:nvSpPr>
        <p:spPr>
          <a:xfrm>
            <a:off x="7643813" y="914400"/>
            <a:ext cx="280987" cy="3048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4" name="未知"/>
          <p:cNvSpPr/>
          <p:nvPr/>
        </p:nvSpPr>
        <p:spPr>
          <a:xfrm>
            <a:off x="7742238" y="914400"/>
            <a:ext cx="792162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5" name="未知"/>
          <p:cNvSpPr/>
          <p:nvPr/>
        </p:nvSpPr>
        <p:spPr>
          <a:xfrm>
            <a:off x="6764338" y="2555875"/>
            <a:ext cx="611187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6" name="未知"/>
          <p:cNvSpPr/>
          <p:nvPr/>
        </p:nvSpPr>
        <p:spPr>
          <a:xfrm>
            <a:off x="7334250" y="2541588"/>
            <a:ext cx="241300" cy="2746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7" name="未知"/>
          <p:cNvSpPr/>
          <p:nvPr/>
        </p:nvSpPr>
        <p:spPr>
          <a:xfrm>
            <a:off x="7742238" y="2590800"/>
            <a:ext cx="182562" cy="2730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6778" name="未知"/>
          <p:cNvSpPr/>
          <p:nvPr/>
        </p:nvSpPr>
        <p:spPr>
          <a:xfrm>
            <a:off x="7864475" y="2509838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6779" name="组合 116778"/>
          <p:cNvGrpSpPr/>
          <p:nvPr/>
        </p:nvGrpSpPr>
        <p:grpSpPr>
          <a:xfrm>
            <a:off x="7151688" y="609600"/>
            <a:ext cx="787400" cy="317500"/>
            <a:chOff x="0" y="0"/>
            <a:chExt cx="384" cy="200"/>
          </a:xfrm>
        </p:grpSpPr>
        <p:grpSp>
          <p:nvGrpSpPr>
            <p:cNvPr id="116780" name="组合 11677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16781" name="直接连接符 11678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782" name="直接连接符 11678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783" name="直接连接符 11678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784" name="直接连接符 11678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785" name="直接连接符 11678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786" name="直接连接符 11678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6787" name="直接连接符 11678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6788" name="直接连接符 116787"/>
          <p:cNvSpPr/>
          <p:nvPr/>
        </p:nvSpPr>
        <p:spPr>
          <a:xfrm flipV="1">
            <a:off x="7348538" y="3048000"/>
            <a:ext cx="19685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16789" name="直接连接符 116788"/>
          <p:cNvSpPr/>
          <p:nvPr/>
        </p:nvSpPr>
        <p:spPr>
          <a:xfrm>
            <a:off x="7820025" y="3079750"/>
            <a:ext cx="119063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16790" name="直接连接符 116789"/>
          <p:cNvSpPr/>
          <p:nvPr/>
        </p:nvSpPr>
        <p:spPr>
          <a:xfrm>
            <a:off x="7545388" y="28956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91" name="直接连接符 116790"/>
          <p:cNvSpPr/>
          <p:nvPr/>
        </p:nvSpPr>
        <p:spPr>
          <a:xfrm>
            <a:off x="7643813" y="2971800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92" name="直接连接符 116791"/>
          <p:cNvSpPr/>
          <p:nvPr/>
        </p:nvSpPr>
        <p:spPr>
          <a:xfrm>
            <a:off x="7250113" y="2971800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93" name="直接连接符 116792"/>
          <p:cNvSpPr/>
          <p:nvPr/>
        </p:nvSpPr>
        <p:spPr>
          <a:xfrm>
            <a:off x="7939088" y="2971800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94" name="直接连接符 116793"/>
          <p:cNvSpPr/>
          <p:nvPr/>
        </p:nvSpPr>
        <p:spPr>
          <a:xfrm>
            <a:off x="7643813" y="3048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7762" name="组合 117761"/>
          <p:cNvGrpSpPr>
            <a:grpSpLocks noChangeAspect="1"/>
          </p:cNvGrpSpPr>
          <p:nvPr/>
        </p:nvGrpSpPr>
        <p:grpSpPr>
          <a:xfrm>
            <a:off x="1873250" y="400050"/>
            <a:ext cx="2698750" cy="5467350"/>
            <a:chOff x="0" y="0"/>
            <a:chExt cx="1872" cy="3792"/>
          </a:xfrm>
        </p:grpSpPr>
        <p:sp>
          <p:nvSpPr>
            <p:cNvPr id="117763" name="椭圆 117762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764" name="椭圆 117763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7765" name="未知"/>
          <p:cNvSpPr>
            <a:spLocks noChangeAspect="1"/>
          </p:cNvSpPr>
          <p:nvPr/>
        </p:nvSpPr>
        <p:spPr>
          <a:xfrm>
            <a:off x="2809875" y="1714500"/>
            <a:ext cx="263525" cy="623888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66" name="未知"/>
          <p:cNvSpPr>
            <a:spLocks noChangeAspect="1"/>
          </p:cNvSpPr>
          <p:nvPr/>
        </p:nvSpPr>
        <p:spPr>
          <a:xfrm>
            <a:off x="2601913" y="1514475"/>
            <a:ext cx="244475" cy="733425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67" name="椭圆 117766"/>
          <p:cNvSpPr>
            <a:spLocks noChangeAspect="1"/>
          </p:cNvSpPr>
          <p:nvPr/>
        </p:nvSpPr>
        <p:spPr>
          <a:xfrm rot="35310">
            <a:off x="2713038" y="1866900"/>
            <a:ext cx="128587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68" name="未知"/>
          <p:cNvSpPr>
            <a:spLocks noChangeAspect="1"/>
          </p:cNvSpPr>
          <p:nvPr/>
        </p:nvSpPr>
        <p:spPr>
          <a:xfrm>
            <a:off x="2879725" y="4430713"/>
            <a:ext cx="144463" cy="814387"/>
          </a:xfrm>
          <a:custGeom>
            <a:avLst/>
            <a:gdLst/>
            <a:ahLst/>
            <a:cxnLst/>
            <a:pathLst>
              <a:path w="166" h="580">
                <a:moveTo>
                  <a:pt x="0" y="580"/>
                </a:moveTo>
                <a:cubicBezTo>
                  <a:pt x="7" y="560"/>
                  <a:pt x="26" y="493"/>
                  <a:pt x="31" y="445"/>
                </a:cubicBezTo>
                <a:cubicBezTo>
                  <a:pt x="36" y="397"/>
                  <a:pt x="19" y="340"/>
                  <a:pt x="31" y="290"/>
                </a:cubicBezTo>
                <a:cubicBezTo>
                  <a:pt x="43" y="240"/>
                  <a:pt x="80" y="193"/>
                  <a:pt x="103" y="145"/>
                </a:cubicBezTo>
                <a:cubicBezTo>
                  <a:pt x="126" y="97"/>
                  <a:pt x="153" y="30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69" name="未知"/>
          <p:cNvSpPr>
            <a:spLocks noChangeAspect="1"/>
          </p:cNvSpPr>
          <p:nvPr/>
        </p:nvSpPr>
        <p:spPr>
          <a:xfrm>
            <a:off x="2670175" y="4402138"/>
            <a:ext cx="142875" cy="766762"/>
          </a:xfrm>
          <a:custGeom>
            <a:avLst/>
            <a:gdLst/>
            <a:ahLst/>
            <a:cxnLst/>
            <a:pathLst>
              <a:path w="165" h="548">
                <a:moveTo>
                  <a:pt x="0" y="548"/>
                </a:moveTo>
                <a:cubicBezTo>
                  <a:pt x="14" y="533"/>
                  <a:pt x="57" y="465"/>
                  <a:pt x="83" y="424"/>
                </a:cubicBezTo>
                <a:cubicBezTo>
                  <a:pt x="109" y="383"/>
                  <a:pt x="145" y="345"/>
                  <a:pt x="155" y="300"/>
                </a:cubicBezTo>
                <a:cubicBezTo>
                  <a:pt x="165" y="255"/>
                  <a:pt x="150" y="205"/>
                  <a:pt x="145" y="155"/>
                </a:cubicBezTo>
                <a:cubicBezTo>
                  <a:pt x="140" y="105"/>
                  <a:pt x="129" y="32"/>
                  <a:pt x="1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0" name="椭圆 117769"/>
          <p:cNvSpPr>
            <a:spLocks noChangeAspect="1"/>
          </p:cNvSpPr>
          <p:nvPr/>
        </p:nvSpPr>
        <p:spPr>
          <a:xfrm rot="21474946">
            <a:off x="2771775" y="4759325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1" name="未知"/>
          <p:cNvSpPr>
            <a:spLocks noChangeAspect="1"/>
          </p:cNvSpPr>
          <p:nvPr/>
        </p:nvSpPr>
        <p:spPr>
          <a:xfrm>
            <a:off x="3425825" y="3860800"/>
            <a:ext cx="385763" cy="118745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2" name="未知"/>
          <p:cNvSpPr>
            <a:spLocks noChangeAspect="1"/>
          </p:cNvSpPr>
          <p:nvPr/>
        </p:nvSpPr>
        <p:spPr>
          <a:xfrm>
            <a:off x="3187700" y="3754438"/>
            <a:ext cx="296863" cy="1130300"/>
          </a:xfrm>
          <a:custGeom>
            <a:avLst/>
            <a:gdLst/>
            <a:ahLst/>
            <a:cxnLst/>
            <a:pathLst>
              <a:path w="343" h="807">
                <a:moveTo>
                  <a:pt x="0" y="807"/>
                </a:moveTo>
                <a:cubicBezTo>
                  <a:pt x="23" y="783"/>
                  <a:pt x="74" y="696"/>
                  <a:pt x="124" y="641"/>
                </a:cubicBezTo>
                <a:cubicBezTo>
                  <a:pt x="174" y="586"/>
                  <a:pt x="263" y="534"/>
                  <a:pt x="299" y="476"/>
                </a:cubicBezTo>
                <a:cubicBezTo>
                  <a:pt x="335" y="418"/>
                  <a:pt x="339" y="369"/>
                  <a:pt x="341" y="290"/>
                </a:cubicBezTo>
                <a:cubicBezTo>
                  <a:pt x="343" y="211"/>
                  <a:pt x="316" y="6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3" name="椭圆 117772"/>
          <p:cNvSpPr>
            <a:spLocks noChangeAspect="1"/>
          </p:cNvSpPr>
          <p:nvPr/>
        </p:nvSpPr>
        <p:spPr>
          <a:xfrm rot="21387259">
            <a:off x="3465513" y="427196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4" name="未知"/>
          <p:cNvSpPr>
            <a:spLocks noChangeAspect="1"/>
          </p:cNvSpPr>
          <p:nvPr/>
        </p:nvSpPr>
        <p:spPr>
          <a:xfrm>
            <a:off x="3563938" y="1022350"/>
            <a:ext cx="315912" cy="1149350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5" name="未知"/>
          <p:cNvSpPr>
            <a:spLocks noChangeAspect="1"/>
          </p:cNvSpPr>
          <p:nvPr/>
        </p:nvSpPr>
        <p:spPr>
          <a:xfrm>
            <a:off x="3325813" y="908050"/>
            <a:ext cx="263525" cy="1189038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6" name="椭圆 117775"/>
          <p:cNvSpPr>
            <a:spLocks noChangeAspect="1"/>
          </p:cNvSpPr>
          <p:nvPr/>
        </p:nvSpPr>
        <p:spPr>
          <a:xfrm rot="21454486">
            <a:off x="3465513" y="1430338"/>
            <a:ext cx="15398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77" name="矩形 117776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33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3300"/>
              </a:solidFill>
              <a:effectLst>
                <a:prstShdw prst="shdw17" dist="17961" dir="2699999">
                  <a:srgbClr val="FF3300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17778" name="文本框 117777"/>
          <p:cNvSpPr txBox="1"/>
          <p:nvPr/>
        </p:nvSpPr>
        <p:spPr>
          <a:xfrm>
            <a:off x="6519863" y="1614488"/>
            <a:ext cx="22431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7779" name="文本框 117778"/>
          <p:cNvSpPr txBox="1"/>
          <p:nvPr/>
        </p:nvSpPr>
        <p:spPr>
          <a:xfrm>
            <a:off x="6519863" y="4191000"/>
            <a:ext cx="2255837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7780" name="文本框 117779"/>
          <p:cNvSpPr txBox="1"/>
          <p:nvPr/>
        </p:nvSpPr>
        <p:spPr>
          <a:xfrm>
            <a:off x="6519863" y="5160963"/>
            <a:ext cx="232727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 b="1">
                <a:solidFill>
                  <a:srgbClr val="FF656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◎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17781" name="文本框 117780"/>
          <p:cNvSpPr txBox="1"/>
          <p:nvPr/>
        </p:nvSpPr>
        <p:spPr>
          <a:xfrm>
            <a:off x="6519863" y="2590800"/>
            <a:ext cx="225425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椭圆 118785"/>
          <p:cNvSpPr>
            <a:spLocks noChangeAspect="1"/>
          </p:cNvSpPr>
          <p:nvPr/>
        </p:nvSpPr>
        <p:spPr>
          <a:xfrm>
            <a:off x="1873250" y="400050"/>
            <a:ext cx="2698750" cy="26987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787" name="椭圆 118786"/>
          <p:cNvSpPr>
            <a:spLocks noChangeAspect="1"/>
          </p:cNvSpPr>
          <p:nvPr/>
        </p:nvSpPr>
        <p:spPr>
          <a:xfrm>
            <a:off x="1873250" y="3168650"/>
            <a:ext cx="2698750" cy="26987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788" name="未知"/>
          <p:cNvSpPr>
            <a:spLocks noChangeAspect="1"/>
          </p:cNvSpPr>
          <p:nvPr/>
        </p:nvSpPr>
        <p:spPr>
          <a:xfrm>
            <a:off x="2855913" y="1852613"/>
            <a:ext cx="263525" cy="623887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89" name="未知"/>
          <p:cNvSpPr>
            <a:spLocks noChangeAspect="1"/>
          </p:cNvSpPr>
          <p:nvPr/>
        </p:nvSpPr>
        <p:spPr>
          <a:xfrm>
            <a:off x="2647950" y="1652588"/>
            <a:ext cx="244475" cy="735012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0" name="椭圆 118789"/>
          <p:cNvSpPr>
            <a:spLocks noChangeAspect="1"/>
          </p:cNvSpPr>
          <p:nvPr/>
        </p:nvSpPr>
        <p:spPr>
          <a:xfrm rot="35310">
            <a:off x="2759075" y="2005013"/>
            <a:ext cx="128588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1" name="未知"/>
          <p:cNvSpPr>
            <a:spLocks noChangeAspect="1"/>
          </p:cNvSpPr>
          <p:nvPr/>
        </p:nvSpPr>
        <p:spPr>
          <a:xfrm>
            <a:off x="2967038" y="4557713"/>
            <a:ext cx="134937" cy="685800"/>
          </a:xfrm>
          <a:custGeom>
            <a:avLst/>
            <a:gdLst/>
            <a:ahLst/>
            <a:cxnLst/>
            <a:pathLst>
              <a:path w="93" h="475">
                <a:moveTo>
                  <a:pt x="0" y="475"/>
                </a:moveTo>
                <a:cubicBezTo>
                  <a:pt x="6" y="458"/>
                  <a:pt x="20" y="432"/>
                  <a:pt x="24" y="393"/>
                </a:cubicBezTo>
                <a:cubicBezTo>
                  <a:pt x="28" y="354"/>
                  <a:pt x="16" y="291"/>
                  <a:pt x="24" y="242"/>
                </a:cubicBezTo>
                <a:cubicBezTo>
                  <a:pt x="31" y="193"/>
                  <a:pt x="56" y="141"/>
                  <a:pt x="67" y="101"/>
                </a:cubicBezTo>
                <a:cubicBezTo>
                  <a:pt x="78" y="61"/>
                  <a:pt x="88" y="21"/>
                  <a:pt x="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2" name="未知"/>
          <p:cNvSpPr>
            <a:spLocks noChangeAspect="1"/>
          </p:cNvSpPr>
          <p:nvPr/>
        </p:nvSpPr>
        <p:spPr>
          <a:xfrm>
            <a:off x="2765425" y="4513263"/>
            <a:ext cx="142875" cy="725487"/>
          </a:xfrm>
          <a:custGeom>
            <a:avLst/>
            <a:gdLst/>
            <a:ahLst/>
            <a:cxnLst/>
            <a:pathLst>
              <a:path w="99" h="503">
                <a:moveTo>
                  <a:pt x="0" y="503"/>
                </a:moveTo>
                <a:cubicBezTo>
                  <a:pt x="8" y="488"/>
                  <a:pt x="34" y="422"/>
                  <a:pt x="50" y="383"/>
                </a:cubicBezTo>
                <a:cubicBezTo>
                  <a:pt x="65" y="343"/>
                  <a:pt x="87" y="306"/>
                  <a:pt x="93" y="262"/>
                </a:cubicBezTo>
                <a:cubicBezTo>
                  <a:pt x="99" y="219"/>
                  <a:pt x="91" y="165"/>
                  <a:pt x="87" y="121"/>
                </a:cubicBezTo>
                <a:cubicBezTo>
                  <a:pt x="83" y="77"/>
                  <a:pt x="72" y="25"/>
                  <a:pt x="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3" name="椭圆 118792"/>
          <p:cNvSpPr>
            <a:spLocks noChangeAspect="1"/>
          </p:cNvSpPr>
          <p:nvPr/>
        </p:nvSpPr>
        <p:spPr>
          <a:xfrm rot="21474946">
            <a:off x="2867025" y="4829175"/>
            <a:ext cx="138113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794" name="未知"/>
          <p:cNvSpPr>
            <a:spLocks noChangeAspect="1"/>
          </p:cNvSpPr>
          <p:nvPr/>
        </p:nvSpPr>
        <p:spPr>
          <a:xfrm>
            <a:off x="3460750" y="3757613"/>
            <a:ext cx="350838" cy="1112837"/>
          </a:xfrm>
          <a:custGeom>
            <a:avLst/>
            <a:gdLst/>
            <a:ahLst/>
            <a:cxnLst/>
            <a:pathLst>
              <a:path w="243" h="772">
                <a:moveTo>
                  <a:pt x="0" y="772"/>
                </a:moveTo>
                <a:cubicBezTo>
                  <a:pt x="10" y="738"/>
                  <a:pt x="50" y="632"/>
                  <a:pt x="62" y="565"/>
                </a:cubicBezTo>
                <a:cubicBezTo>
                  <a:pt x="74" y="498"/>
                  <a:pt x="53" y="433"/>
                  <a:pt x="69" y="372"/>
                </a:cubicBezTo>
                <a:cubicBezTo>
                  <a:pt x="85" y="311"/>
                  <a:pt x="127" y="263"/>
                  <a:pt x="156" y="201"/>
                </a:cubicBezTo>
                <a:cubicBezTo>
                  <a:pt x="185" y="139"/>
                  <a:pt x="225" y="42"/>
                  <a:pt x="24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5" name="未知"/>
          <p:cNvSpPr>
            <a:spLocks noChangeAspect="1"/>
          </p:cNvSpPr>
          <p:nvPr/>
        </p:nvSpPr>
        <p:spPr>
          <a:xfrm>
            <a:off x="3235325" y="3652838"/>
            <a:ext cx="249238" cy="1112837"/>
          </a:xfrm>
          <a:custGeom>
            <a:avLst/>
            <a:gdLst/>
            <a:ahLst/>
            <a:cxnLst/>
            <a:pathLst>
              <a:path w="173" h="772">
                <a:moveTo>
                  <a:pt x="0" y="772"/>
                </a:moveTo>
                <a:cubicBezTo>
                  <a:pt x="14" y="748"/>
                  <a:pt x="49" y="680"/>
                  <a:pt x="73" y="628"/>
                </a:cubicBezTo>
                <a:cubicBezTo>
                  <a:pt x="97" y="576"/>
                  <a:pt x="131" y="520"/>
                  <a:pt x="147" y="462"/>
                </a:cubicBezTo>
                <a:cubicBezTo>
                  <a:pt x="163" y="404"/>
                  <a:pt x="171" y="358"/>
                  <a:pt x="172" y="282"/>
                </a:cubicBezTo>
                <a:cubicBezTo>
                  <a:pt x="173" y="205"/>
                  <a:pt x="157" y="58"/>
                  <a:pt x="15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6" name="椭圆 118795"/>
          <p:cNvSpPr>
            <a:spLocks noChangeAspect="1"/>
          </p:cNvSpPr>
          <p:nvPr/>
        </p:nvSpPr>
        <p:spPr>
          <a:xfrm rot="21387259">
            <a:off x="3465513" y="4168775"/>
            <a:ext cx="14605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797" name="未知"/>
          <p:cNvSpPr>
            <a:spLocks noChangeAspect="1"/>
          </p:cNvSpPr>
          <p:nvPr/>
        </p:nvSpPr>
        <p:spPr>
          <a:xfrm>
            <a:off x="3495675" y="930275"/>
            <a:ext cx="315913" cy="1149350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8" name="未知"/>
          <p:cNvSpPr>
            <a:spLocks noChangeAspect="1"/>
          </p:cNvSpPr>
          <p:nvPr/>
        </p:nvSpPr>
        <p:spPr>
          <a:xfrm>
            <a:off x="3257550" y="815975"/>
            <a:ext cx="261938" cy="1189038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99" name="椭圆 118798"/>
          <p:cNvSpPr>
            <a:spLocks noChangeAspect="1"/>
          </p:cNvSpPr>
          <p:nvPr/>
        </p:nvSpPr>
        <p:spPr>
          <a:xfrm rot="21454486">
            <a:off x="3395663" y="1338263"/>
            <a:ext cx="15398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8800" name="文本框 118799"/>
          <p:cNvSpPr txBox="1"/>
          <p:nvPr/>
        </p:nvSpPr>
        <p:spPr>
          <a:xfrm>
            <a:off x="6519863" y="1614488"/>
            <a:ext cx="22431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8801" name="文本框 118800"/>
          <p:cNvSpPr txBox="1"/>
          <p:nvPr/>
        </p:nvSpPr>
        <p:spPr>
          <a:xfrm>
            <a:off x="6519863" y="4191000"/>
            <a:ext cx="2255837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8802" name="文本框 118801"/>
          <p:cNvSpPr txBox="1"/>
          <p:nvPr/>
        </p:nvSpPr>
        <p:spPr>
          <a:xfrm>
            <a:off x="6519863" y="5160963"/>
            <a:ext cx="232727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 b="1">
                <a:solidFill>
                  <a:srgbClr val="FF656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◎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18803" name="文本框 118802"/>
          <p:cNvSpPr txBox="1"/>
          <p:nvPr/>
        </p:nvSpPr>
        <p:spPr>
          <a:xfrm>
            <a:off x="6519863" y="2590800"/>
            <a:ext cx="225425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8804" name="矩形 118803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9810" name="组合 119809"/>
          <p:cNvGrpSpPr>
            <a:grpSpLocks noChangeAspect="1"/>
          </p:cNvGrpSpPr>
          <p:nvPr/>
        </p:nvGrpSpPr>
        <p:grpSpPr>
          <a:xfrm>
            <a:off x="1905000" y="381000"/>
            <a:ext cx="2698750" cy="5467350"/>
            <a:chOff x="0" y="0"/>
            <a:chExt cx="1872" cy="3792"/>
          </a:xfrm>
        </p:grpSpPr>
        <p:sp>
          <p:nvSpPr>
            <p:cNvPr id="119811" name="椭圆 119810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9812" name="椭圆 119811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9813" name="未知"/>
          <p:cNvSpPr>
            <a:spLocks noChangeAspect="1"/>
          </p:cNvSpPr>
          <p:nvPr/>
        </p:nvSpPr>
        <p:spPr>
          <a:xfrm>
            <a:off x="2957513" y="1973263"/>
            <a:ext cx="261937" cy="622300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4" name="未知"/>
          <p:cNvSpPr>
            <a:spLocks noChangeAspect="1"/>
          </p:cNvSpPr>
          <p:nvPr/>
        </p:nvSpPr>
        <p:spPr>
          <a:xfrm>
            <a:off x="2747963" y="1824038"/>
            <a:ext cx="234950" cy="682625"/>
          </a:xfrm>
          <a:custGeom>
            <a:avLst/>
            <a:gdLst/>
            <a:ahLst/>
            <a:cxnLst/>
            <a:pathLst>
              <a:path w="163" h="473">
                <a:moveTo>
                  <a:pt x="0" y="473"/>
                </a:moveTo>
                <a:cubicBezTo>
                  <a:pt x="8" y="451"/>
                  <a:pt x="22" y="380"/>
                  <a:pt x="42" y="339"/>
                </a:cubicBezTo>
                <a:cubicBezTo>
                  <a:pt x="62" y="297"/>
                  <a:pt x="103" y="260"/>
                  <a:pt x="122" y="224"/>
                </a:cubicBezTo>
                <a:cubicBezTo>
                  <a:pt x="141" y="188"/>
                  <a:pt x="151" y="161"/>
                  <a:pt x="157" y="124"/>
                </a:cubicBezTo>
                <a:cubicBezTo>
                  <a:pt x="163" y="87"/>
                  <a:pt x="157" y="26"/>
                  <a:pt x="1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5" name="椭圆 119814"/>
          <p:cNvSpPr>
            <a:spLocks noChangeAspect="1"/>
          </p:cNvSpPr>
          <p:nvPr/>
        </p:nvSpPr>
        <p:spPr>
          <a:xfrm rot="35310">
            <a:off x="2859088" y="2124075"/>
            <a:ext cx="130175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16" name="未知"/>
          <p:cNvSpPr>
            <a:spLocks noChangeAspect="1"/>
          </p:cNvSpPr>
          <p:nvPr/>
        </p:nvSpPr>
        <p:spPr>
          <a:xfrm>
            <a:off x="2995613" y="4776788"/>
            <a:ext cx="173037" cy="725487"/>
          </a:xfrm>
          <a:custGeom>
            <a:avLst/>
            <a:gdLst/>
            <a:ahLst/>
            <a:cxnLst/>
            <a:pathLst>
              <a:path w="121" h="503">
                <a:moveTo>
                  <a:pt x="8" y="503"/>
                </a:moveTo>
                <a:cubicBezTo>
                  <a:pt x="12" y="484"/>
                  <a:pt x="27" y="420"/>
                  <a:pt x="27" y="372"/>
                </a:cubicBezTo>
                <a:cubicBezTo>
                  <a:pt x="27" y="324"/>
                  <a:pt x="0" y="266"/>
                  <a:pt x="7" y="217"/>
                </a:cubicBezTo>
                <a:cubicBezTo>
                  <a:pt x="14" y="168"/>
                  <a:pt x="51" y="116"/>
                  <a:pt x="70" y="80"/>
                </a:cubicBezTo>
                <a:cubicBezTo>
                  <a:pt x="89" y="44"/>
                  <a:pt x="111" y="17"/>
                  <a:pt x="1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7" name="未知"/>
          <p:cNvSpPr>
            <a:spLocks noChangeAspect="1"/>
          </p:cNvSpPr>
          <p:nvPr/>
        </p:nvSpPr>
        <p:spPr>
          <a:xfrm>
            <a:off x="2840038" y="4732338"/>
            <a:ext cx="125412" cy="685800"/>
          </a:xfrm>
          <a:custGeom>
            <a:avLst/>
            <a:gdLst/>
            <a:ahLst/>
            <a:cxnLst/>
            <a:pathLst>
              <a:path w="87" h="476">
                <a:moveTo>
                  <a:pt x="0" y="476"/>
                </a:moveTo>
                <a:cubicBezTo>
                  <a:pt x="7" y="456"/>
                  <a:pt x="17" y="392"/>
                  <a:pt x="31" y="352"/>
                </a:cubicBezTo>
                <a:cubicBezTo>
                  <a:pt x="45" y="312"/>
                  <a:pt x="79" y="280"/>
                  <a:pt x="83" y="238"/>
                </a:cubicBezTo>
                <a:cubicBezTo>
                  <a:pt x="87" y="196"/>
                  <a:pt x="60" y="140"/>
                  <a:pt x="57" y="100"/>
                </a:cubicBezTo>
                <a:cubicBezTo>
                  <a:pt x="54" y="60"/>
                  <a:pt x="61" y="21"/>
                  <a:pt x="6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8" name="椭圆 119817"/>
          <p:cNvSpPr>
            <a:spLocks noChangeAspect="1"/>
          </p:cNvSpPr>
          <p:nvPr/>
        </p:nvSpPr>
        <p:spPr>
          <a:xfrm rot="21474946">
            <a:off x="2898775" y="5018088"/>
            <a:ext cx="138113" cy="1349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19" name="未知"/>
          <p:cNvSpPr>
            <a:spLocks noChangeAspect="1"/>
          </p:cNvSpPr>
          <p:nvPr/>
        </p:nvSpPr>
        <p:spPr>
          <a:xfrm>
            <a:off x="3387725" y="3600450"/>
            <a:ext cx="385763" cy="118745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20" name="未知"/>
          <p:cNvSpPr>
            <a:spLocks noChangeAspect="1"/>
          </p:cNvSpPr>
          <p:nvPr/>
        </p:nvSpPr>
        <p:spPr>
          <a:xfrm>
            <a:off x="3151188" y="3554413"/>
            <a:ext cx="300037" cy="1071562"/>
          </a:xfrm>
          <a:custGeom>
            <a:avLst/>
            <a:gdLst/>
            <a:ahLst/>
            <a:cxnLst/>
            <a:pathLst>
              <a:path w="208" h="743">
                <a:moveTo>
                  <a:pt x="0" y="743"/>
                </a:moveTo>
                <a:cubicBezTo>
                  <a:pt x="14" y="720"/>
                  <a:pt x="44" y="635"/>
                  <a:pt x="74" y="582"/>
                </a:cubicBezTo>
                <a:cubicBezTo>
                  <a:pt x="105" y="528"/>
                  <a:pt x="158" y="478"/>
                  <a:pt x="180" y="421"/>
                </a:cubicBezTo>
                <a:cubicBezTo>
                  <a:pt x="201" y="365"/>
                  <a:pt x="202" y="311"/>
                  <a:pt x="205" y="241"/>
                </a:cubicBezTo>
                <a:cubicBezTo>
                  <a:pt x="208" y="171"/>
                  <a:pt x="200" y="50"/>
                  <a:pt x="19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21" name="椭圆 119820"/>
          <p:cNvSpPr>
            <a:spLocks noChangeAspect="1"/>
          </p:cNvSpPr>
          <p:nvPr/>
        </p:nvSpPr>
        <p:spPr>
          <a:xfrm rot="21387259">
            <a:off x="3429000" y="4038600"/>
            <a:ext cx="147638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22" name="未知"/>
          <p:cNvSpPr>
            <a:spLocks noChangeAspect="1"/>
          </p:cNvSpPr>
          <p:nvPr/>
        </p:nvSpPr>
        <p:spPr>
          <a:xfrm>
            <a:off x="3492500" y="773113"/>
            <a:ext cx="350838" cy="1149350"/>
          </a:xfrm>
          <a:custGeom>
            <a:avLst/>
            <a:gdLst/>
            <a:ahLst/>
            <a:cxnLst/>
            <a:pathLst>
              <a:path w="243" h="797">
                <a:moveTo>
                  <a:pt x="24" y="797"/>
                </a:moveTo>
                <a:cubicBezTo>
                  <a:pt x="27" y="756"/>
                  <a:pt x="47" y="630"/>
                  <a:pt x="45" y="553"/>
                </a:cubicBezTo>
                <a:cubicBezTo>
                  <a:pt x="43" y="476"/>
                  <a:pt x="0" y="396"/>
                  <a:pt x="14" y="336"/>
                </a:cubicBezTo>
                <a:cubicBezTo>
                  <a:pt x="28" y="276"/>
                  <a:pt x="89" y="247"/>
                  <a:pt x="127" y="191"/>
                </a:cubicBezTo>
                <a:cubicBezTo>
                  <a:pt x="165" y="135"/>
                  <a:pt x="219" y="40"/>
                  <a:pt x="24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23" name="未知"/>
          <p:cNvSpPr>
            <a:spLocks noChangeAspect="1"/>
          </p:cNvSpPr>
          <p:nvPr/>
        </p:nvSpPr>
        <p:spPr>
          <a:xfrm>
            <a:off x="3289300" y="720725"/>
            <a:ext cx="238125" cy="1127125"/>
          </a:xfrm>
          <a:custGeom>
            <a:avLst/>
            <a:gdLst/>
            <a:ahLst/>
            <a:cxnLst/>
            <a:pathLst>
              <a:path w="165" h="781">
                <a:moveTo>
                  <a:pt x="0" y="781"/>
                </a:moveTo>
                <a:cubicBezTo>
                  <a:pt x="9" y="741"/>
                  <a:pt x="35" y="612"/>
                  <a:pt x="55" y="542"/>
                </a:cubicBezTo>
                <a:cubicBezTo>
                  <a:pt x="74" y="471"/>
                  <a:pt x="100" y="416"/>
                  <a:pt x="115" y="359"/>
                </a:cubicBezTo>
                <a:cubicBezTo>
                  <a:pt x="130" y="301"/>
                  <a:pt x="138" y="255"/>
                  <a:pt x="146" y="195"/>
                </a:cubicBezTo>
                <a:cubicBezTo>
                  <a:pt x="154" y="135"/>
                  <a:pt x="161" y="41"/>
                  <a:pt x="16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24" name="椭圆 119823"/>
          <p:cNvSpPr>
            <a:spLocks noChangeAspect="1"/>
          </p:cNvSpPr>
          <p:nvPr/>
        </p:nvSpPr>
        <p:spPr>
          <a:xfrm rot="21454486">
            <a:off x="3427413" y="1181100"/>
            <a:ext cx="15398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25" name="文本框 119824"/>
          <p:cNvSpPr txBox="1"/>
          <p:nvPr/>
        </p:nvSpPr>
        <p:spPr>
          <a:xfrm>
            <a:off x="6519863" y="1614488"/>
            <a:ext cx="22431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9826" name="文本框 119825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9827" name="文本框 119826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9828" name="文本框 119827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9829" name="矩形 119828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椭圆 120833"/>
          <p:cNvSpPr>
            <a:spLocks noChangeAspect="1"/>
          </p:cNvSpPr>
          <p:nvPr/>
        </p:nvSpPr>
        <p:spPr>
          <a:xfrm>
            <a:off x="1905000" y="381000"/>
            <a:ext cx="2698750" cy="26987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35" name="椭圆 120834"/>
          <p:cNvSpPr>
            <a:spLocks noChangeAspect="1"/>
          </p:cNvSpPr>
          <p:nvPr/>
        </p:nvSpPr>
        <p:spPr>
          <a:xfrm>
            <a:off x="1905000" y="3149600"/>
            <a:ext cx="2698750" cy="26987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36" name="未知"/>
          <p:cNvSpPr>
            <a:spLocks noChangeAspect="1"/>
          </p:cNvSpPr>
          <p:nvPr/>
        </p:nvSpPr>
        <p:spPr>
          <a:xfrm>
            <a:off x="3103563" y="1925638"/>
            <a:ext cx="185737" cy="669925"/>
          </a:xfrm>
          <a:custGeom>
            <a:avLst/>
            <a:gdLst/>
            <a:ahLst/>
            <a:cxnLst/>
            <a:pathLst>
              <a:path w="129" h="465">
                <a:moveTo>
                  <a:pt x="36" y="465"/>
                </a:moveTo>
                <a:cubicBezTo>
                  <a:pt x="31" y="443"/>
                  <a:pt x="20" y="372"/>
                  <a:pt x="16" y="331"/>
                </a:cubicBezTo>
                <a:cubicBezTo>
                  <a:pt x="12" y="290"/>
                  <a:pt x="0" y="250"/>
                  <a:pt x="9" y="219"/>
                </a:cubicBezTo>
                <a:cubicBezTo>
                  <a:pt x="18" y="188"/>
                  <a:pt x="48" y="183"/>
                  <a:pt x="68" y="147"/>
                </a:cubicBezTo>
                <a:cubicBezTo>
                  <a:pt x="88" y="111"/>
                  <a:pt x="116" y="31"/>
                  <a:pt x="12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37" name="未知"/>
          <p:cNvSpPr>
            <a:spLocks noChangeAspect="1"/>
          </p:cNvSpPr>
          <p:nvPr/>
        </p:nvSpPr>
        <p:spPr>
          <a:xfrm>
            <a:off x="2955925" y="1865313"/>
            <a:ext cx="117475" cy="696912"/>
          </a:xfrm>
          <a:custGeom>
            <a:avLst/>
            <a:gdLst/>
            <a:ahLst/>
            <a:cxnLst/>
            <a:pathLst>
              <a:path w="81" h="484">
                <a:moveTo>
                  <a:pt x="0" y="484"/>
                </a:moveTo>
                <a:cubicBezTo>
                  <a:pt x="4" y="461"/>
                  <a:pt x="3" y="389"/>
                  <a:pt x="14" y="345"/>
                </a:cubicBezTo>
                <a:cubicBezTo>
                  <a:pt x="24" y="299"/>
                  <a:pt x="57" y="255"/>
                  <a:pt x="68" y="215"/>
                </a:cubicBezTo>
                <a:cubicBezTo>
                  <a:pt x="79" y="176"/>
                  <a:pt x="81" y="146"/>
                  <a:pt x="81" y="110"/>
                </a:cubicBezTo>
                <a:cubicBezTo>
                  <a:pt x="81" y="74"/>
                  <a:pt x="69" y="23"/>
                  <a:pt x="6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38" name="椭圆 120837"/>
          <p:cNvSpPr>
            <a:spLocks noChangeAspect="1"/>
          </p:cNvSpPr>
          <p:nvPr/>
        </p:nvSpPr>
        <p:spPr>
          <a:xfrm rot="20903077">
            <a:off x="2995613" y="2163763"/>
            <a:ext cx="128587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39" name="未知"/>
          <p:cNvSpPr>
            <a:spLocks noChangeAspect="1"/>
          </p:cNvSpPr>
          <p:nvPr/>
        </p:nvSpPr>
        <p:spPr>
          <a:xfrm>
            <a:off x="3146425" y="4822825"/>
            <a:ext cx="142875" cy="679450"/>
          </a:xfrm>
          <a:custGeom>
            <a:avLst/>
            <a:gdLst/>
            <a:ahLst/>
            <a:cxnLst/>
            <a:pathLst>
              <a:path w="99" h="471">
                <a:moveTo>
                  <a:pt x="27" y="471"/>
                </a:moveTo>
                <a:cubicBezTo>
                  <a:pt x="31" y="452"/>
                  <a:pt x="41" y="398"/>
                  <a:pt x="37" y="357"/>
                </a:cubicBezTo>
                <a:cubicBezTo>
                  <a:pt x="33" y="316"/>
                  <a:pt x="0" y="271"/>
                  <a:pt x="3" y="226"/>
                </a:cubicBezTo>
                <a:cubicBezTo>
                  <a:pt x="6" y="181"/>
                  <a:pt x="39" y="122"/>
                  <a:pt x="55" y="84"/>
                </a:cubicBezTo>
                <a:cubicBezTo>
                  <a:pt x="71" y="47"/>
                  <a:pt x="90" y="18"/>
                  <a:pt x="9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0" name="未知"/>
          <p:cNvSpPr>
            <a:spLocks noChangeAspect="1"/>
          </p:cNvSpPr>
          <p:nvPr/>
        </p:nvSpPr>
        <p:spPr>
          <a:xfrm rot="21332919">
            <a:off x="2990850" y="4786313"/>
            <a:ext cx="125413" cy="685800"/>
          </a:xfrm>
          <a:custGeom>
            <a:avLst/>
            <a:gdLst/>
            <a:ahLst/>
            <a:cxnLst/>
            <a:pathLst>
              <a:path w="87" h="476">
                <a:moveTo>
                  <a:pt x="0" y="476"/>
                </a:moveTo>
                <a:cubicBezTo>
                  <a:pt x="7" y="456"/>
                  <a:pt x="17" y="392"/>
                  <a:pt x="31" y="352"/>
                </a:cubicBezTo>
                <a:cubicBezTo>
                  <a:pt x="45" y="312"/>
                  <a:pt x="79" y="280"/>
                  <a:pt x="83" y="238"/>
                </a:cubicBezTo>
                <a:cubicBezTo>
                  <a:pt x="87" y="196"/>
                  <a:pt x="60" y="140"/>
                  <a:pt x="57" y="100"/>
                </a:cubicBezTo>
                <a:cubicBezTo>
                  <a:pt x="54" y="60"/>
                  <a:pt x="61" y="21"/>
                  <a:pt x="6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1" name="椭圆 120840"/>
          <p:cNvSpPr>
            <a:spLocks noChangeAspect="1"/>
          </p:cNvSpPr>
          <p:nvPr/>
        </p:nvSpPr>
        <p:spPr>
          <a:xfrm rot="21147156">
            <a:off x="3048000" y="5070475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42" name="未知"/>
          <p:cNvSpPr>
            <a:spLocks noChangeAspect="1"/>
          </p:cNvSpPr>
          <p:nvPr/>
        </p:nvSpPr>
        <p:spPr>
          <a:xfrm>
            <a:off x="3373438" y="3506788"/>
            <a:ext cx="212725" cy="1122362"/>
          </a:xfrm>
          <a:custGeom>
            <a:avLst/>
            <a:gdLst/>
            <a:ahLst/>
            <a:cxnLst/>
            <a:pathLst>
              <a:path w="147" h="778">
                <a:moveTo>
                  <a:pt x="0" y="778"/>
                </a:moveTo>
                <a:cubicBezTo>
                  <a:pt x="3" y="753"/>
                  <a:pt x="17" y="679"/>
                  <a:pt x="21" y="615"/>
                </a:cubicBezTo>
                <a:cubicBezTo>
                  <a:pt x="25" y="551"/>
                  <a:pt x="11" y="458"/>
                  <a:pt x="23" y="391"/>
                </a:cubicBezTo>
                <a:cubicBezTo>
                  <a:pt x="34" y="324"/>
                  <a:pt x="66" y="276"/>
                  <a:pt x="87" y="210"/>
                </a:cubicBezTo>
                <a:cubicBezTo>
                  <a:pt x="107" y="145"/>
                  <a:pt x="135" y="44"/>
                  <a:pt x="14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3" name="未知"/>
          <p:cNvSpPr>
            <a:spLocks noChangeAspect="1"/>
          </p:cNvSpPr>
          <p:nvPr/>
        </p:nvSpPr>
        <p:spPr>
          <a:xfrm>
            <a:off x="3151188" y="3495675"/>
            <a:ext cx="204787" cy="1073150"/>
          </a:xfrm>
          <a:custGeom>
            <a:avLst/>
            <a:gdLst/>
            <a:ahLst/>
            <a:cxnLst/>
            <a:pathLst>
              <a:path w="142" h="745">
                <a:moveTo>
                  <a:pt x="0" y="745"/>
                </a:moveTo>
                <a:cubicBezTo>
                  <a:pt x="10" y="716"/>
                  <a:pt x="40" y="618"/>
                  <a:pt x="62" y="559"/>
                </a:cubicBezTo>
                <a:cubicBezTo>
                  <a:pt x="84" y="500"/>
                  <a:pt x="126" y="450"/>
                  <a:pt x="134" y="393"/>
                </a:cubicBezTo>
                <a:cubicBezTo>
                  <a:pt x="142" y="336"/>
                  <a:pt x="117" y="283"/>
                  <a:pt x="112" y="218"/>
                </a:cubicBezTo>
                <a:cubicBezTo>
                  <a:pt x="107" y="153"/>
                  <a:pt x="105" y="45"/>
                  <a:pt x="10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4" name="椭圆 120843"/>
          <p:cNvSpPr>
            <a:spLocks noChangeAspect="1"/>
          </p:cNvSpPr>
          <p:nvPr/>
        </p:nvSpPr>
        <p:spPr>
          <a:xfrm rot="20843428">
            <a:off x="3319463" y="3938588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45" name="未知"/>
          <p:cNvSpPr>
            <a:spLocks noChangeAspect="1"/>
          </p:cNvSpPr>
          <p:nvPr/>
        </p:nvSpPr>
        <p:spPr>
          <a:xfrm>
            <a:off x="3354388" y="692150"/>
            <a:ext cx="280987" cy="1098550"/>
          </a:xfrm>
          <a:custGeom>
            <a:avLst/>
            <a:gdLst/>
            <a:ahLst/>
            <a:cxnLst/>
            <a:pathLst>
              <a:path w="195" h="762">
                <a:moveTo>
                  <a:pt x="76" y="762"/>
                </a:moveTo>
                <a:cubicBezTo>
                  <a:pt x="74" y="729"/>
                  <a:pt x="75" y="639"/>
                  <a:pt x="63" y="572"/>
                </a:cubicBezTo>
                <a:cubicBezTo>
                  <a:pt x="51" y="505"/>
                  <a:pt x="0" y="422"/>
                  <a:pt x="7" y="360"/>
                </a:cubicBezTo>
                <a:cubicBezTo>
                  <a:pt x="14" y="299"/>
                  <a:pt x="71" y="263"/>
                  <a:pt x="102" y="203"/>
                </a:cubicBezTo>
                <a:cubicBezTo>
                  <a:pt x="134" y="143"/>
                  <a:pt x="176" y="43"/>
                  <a:pt x="19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6" name="未知"/>
          <p:cNvSpPr>
            <a:spLocks noChangeAspect="1"/>
          </p:cNvSpPr>
          <p:nvPr/>
        </p:nvSpPr>
        <p:spPr>
          <a:xfrm rot="21199448">
            <a:off x="3151188" y="657225"/>
            <a:ext cx="236537" cy="1127125"/>
          </a:xfrm>
          <a:custGeom>
            <a:avLst/>
            <a:gdLst/>
            <a:ahLst/>
            <a:cxnLst/>
            <a:pathLst>
              <a:path w="165" h="781">
                <a:moveTo>
                  <a:pt x="0" y="781"/>
                </a:moveTo>
                <a:cubicBezTo>
                  <a:pt x="9" y="741"/>
                  <a:pt x="35" y="612"/>
                  <a:pt x="55" y="542"/>
                </a:cubicBezTo>
                <a:cubicBezTo>
                  <a:pt x="74" y="471"/>
                  <a:pt x="100" y="416"/>
                  <a:pt x="115" y="359"/>
                </a:cubicBezTo>
                <a:cubicBezTo>
                  <a:pt x="130" y="301"/>
                  <a:pt x="138" y="255"/>
                  <a:pt x="146" y="195"/>
                </a:cubicBezTo>
                <a:cubicBezTo>
                  <a:pt x="154" y="135"/>
                  <a:pt x="161" y="41"/>
                  <a:pt x="16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7" name="椭圆 120846"/>
          <p:cNvSpPr>
            <a:spLocks noChangeAspect="1"/>
          </p:cNvSpPr>
          <p:nvPr/>
        </p:nvSpPr>
        <p:spPr>
          <a:xfrm rot="21022632">
            <a:off x="3289300" y="1117600"/>
            <a:ext cx="153988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0848" name="文本框 120847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0849" name="文本框 120848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0850" name="文本框 120849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0851" name="文本框 120850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0852" name="矩形 120851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0853" name="未知"/>
          <p:cNvSpPr/>
          <p:nvPr/>
        </p:nvSpPr>
        <p:spPr>
          <a:xfrm rot="5807522">
            <a:off x="3806825" y="3763963"/>
            <a:ext cx="612775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4" name="未知"/>
          <p:cNvSpPr/>
          <p:nvPr/>
        </p:nvSpPr>
        <p:spPr>
          <a:xfrm rot="5807522">
            <a:off x="3663950" y="3790950"/>
            <a:ext cx="363538" cy="957263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5" name="未知"/>
          <p:cNvSpPr/>
          <p:nvPr/>
        </p:nvSpPr>
        <p:spPr>
          <a:xfrm rot="5807522">
            <a:off x="3448050" y="4297363"/>
            <a:ext cx="587375" cy="11160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6" name="未知"/>
          <p:cNvSpPr/>
          <p:nvPr/>
        </p:nvSpPr>
        <p:spPr>
          <a:xfrm rot="5807522">
            <a:off x="3679825" y="4814888"/>
            <a:ext cx="727075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7" name="未知"/>
          <p:cNvSpPr/>
          <p:nvPr/>
        </p:nvSpPr>
        <p:spPr>
          <a:xfrm rot="5807522">
            <a:off x="2327275" y="3738563"/>
            <a:ext cx="560388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8" name="未知"/>
          <p:cNvSpPr/>
          <p:nvPr/>
        </p:nvSpPr>
        <p:spPr>
          <a:xfrm rot="5807522">
            <a:off x="2678113" y="3787775"/>
            <a:ext cx="400050" cy="812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59" name="未知"/>
          <p:cNvSpPr/>
          <p:nvPr/>
        </p:nvSpPr>
        <p:spPr>
          <a:xfrm rot="5807522">
            <a:off x="2466975" y="4414838"/>
            <a:ext cx="519113" cy="7508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60" name="未知"/>
          <p:cNvSpPr/>
          <p:nvPr/>
        </p:nvSpPr>
        <p:spPr>
          <a:xfrm rot="5807522">
            <a:off x="2193925" y="4735513"/>
            <a:ext cx="614363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0861" name="组合 120860"/>
          <p:cNvGrpSpPr/>
          <p:nvPr/>
        </p:nvGrpSpPr>
        <p:grpSpPr>
          <a:xfrm rot="5807522">
            <a:off x="4129088" y="4400550"/>
            <a:ext cx="720725" cy="317500"/>
            <a:chOff x="0" y="0"/>
            <a:chExt cx="384" cy="200"/>
          </a:xfrm>
        </p:grpSpPr>
        <p:grpSp>
          <p:nvGrpSpPr>
            <p:cNvPr id="120862" name="组合 12086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0863" name="直接连接符 12086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0864" name="直接连接符 12086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0865" name="直接连接符 12086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66" name="直接连接符 12086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67" name="直接连接符 12086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68" name="直接连接符 12086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0869" name="直接连接符 12086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0870" name="组合 120869"/>
          <p:cNvGrpSpPr/>
          <p:nvPr/>
        </p:nvGrpSpPr>
        <p:grpSpPr>
          <a:xfrm rot="5807522">
            <a:off x="1887538" y="4132263"/>
            <a:ext cx="720725" cy="381000"/>
            <a:chOff x="0" y="0"/>
            <a:chExt cx="384" cy="192"/>
          </a:xfrm>
        </p:grpSpPr>
        <p:sp>
          <p:nvSpPr>
            <p:cNvPr id="120871" name="直接连接符 120870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0872" name="直接连接符 120871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0873" name="直接连接符 120872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874" name="直接连接符 120873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875" name="直接连接符 120874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876" name="直接连接符 120875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877" name="直接连接符 120876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0878" name="未知"/>
          <p:cNvSpPr/>
          <p:nvPr/>
        </p:nvSpPr>
        <p:spPr>
          <a:xfrm rot="6102274">
            <a:off x="3789363" y="931863"/>
            <a:ext cx="601662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79" name="未知"/>
          <p:cNvSpPr/>
          <p:nvPr/>
        </p:nvSpPr>
        <p:spPr>
          <a:xfrm rot="6102274">
            <a:off x="3725863" y="1055688"/>
            <a:ext cx="261937" cy="8286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0" name="未知"/>
          <p:cNvSpPr/>
          <p:nvPr/>
        </p:nvSpPr>
        <p:spPr>
          <a:xfrm rot="6102274">
            <a:off x="3341688" y="1439863"/>
            <a:ext cx="619125" cy="111283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1" name="未知"/>
          <p:cNvSpPr/>
          <p:nvPr/>
        </p:nvSpPr>
        <p:spPr>
          <a:xfrm rot="6102274">
            <a:off x="3581400" y="1955800"/>
            <a:ext cx="712788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2" name="未知"/>
          <p:cNvSpPr/>
          <p:nvPr/>
        </p:nvSpPr>
        <p:spPr>
          <a:xfrm rot="6102274">
            <a:off x="2327275" y="777875"/>
            <a:ext cx="549275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3" name="未知"/>
          <p:cNvSpPr/>
          <p:nvPr/>
        </p:nvSpPr>
        <p:spPr>
          <a:xfrm rot="6102274">
            <a:off x="2620963" y="925513"/>
            <a:ext cx="325437" cy="6937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4" name="未知"/>
          <p:cNvSpPr/>
          <p:nvPr/>
        </p:nvSpPr>
        <p:spPr>
          <a:xfrm rot="6102274">
            <a:off x="2378075" y="1460500"/>
            <a:ext cx="523875" cy="736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85" name="未知"/>
          <p:cNvSpPr/>
          <p:nvPr/>
        </p:nvSpPr>
        <p:spPr>
          <a:xfrm rot="6102274">
            <a:off x="2111375" y="1744663"/>
            <a:ext cx="603250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0886" name="组合 120885"/>
          <p:cNvGrpSpPr/>
          <p:nvPr/>
        </p:nvGrpSpPr>
        <p:grpSpPr>
          <a:xfrm rot="6102274">
            <a:off x="4068763" y="1590675"/>
            <a:ext cx="708025" cy="317500"/>
            <a:chOff x="0" y="0"/>
            <a:chExt cx="384" cy="200"/>
          </a:xfrm>
        </p:grpSpPr>
        <p:grpSp>
          <p:nvGrpSpPr>
            <p:cNvPr id="120887" name="组合 12088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0888" name="直接连接符 12088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0889" name="直接连接符 12088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0890" name="直接连接符 12088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91" name="直接连接符 12089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92" name="直接连接符 12089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93" name="直接连接符 12089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0894" name="直接连接符 12089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0895" name="组合 120894"/>
          <p:cNvGrpSpPr/>
          <p:nvPr/>
        </p:nvGrpSpPr>
        <p:grpSpPr>
          <a:xfrm rot="6102274">
            <a:off x="1820863" y="1222375"/>
            <a:ext cx="708025" cy="304800"/>
            <a:chOff x="0" y="0"/>
            <a:chExt cx="384" cy="192"/>
          </a:xfrm>
        </p:grpSpPr>
        <p:sp>
          <p:nvSpPr>
            <p:cNvPr id="120896" name="直接连接符 12089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0897" name="直接连接符 12089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0898" name="直接连接符 12089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899" name="直接连接符 12089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900" name="直接连接符 12089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901" name="直接连接符 12090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902" name="直接连接符 12090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1858" name="组合 121857"/>
          <p:cNvGrpSpPr>
            <a:grpSpLocks noChangeAspect="1"/>
          </p:cNvGrpSpPr>
          <p:nvPr/>
        </p:nvGrpSpPr>
        <p:grpSpPr>
          <a:xfrm>
            <a:off x="1873250" y="381000"/>
            <a:ext cx="2698750" cy="5467350"/>
            <a:chOff x="0" y="0"/>
            <a:chExt cx="1872" cy="3792"/>
          </a:xfrm>
        </p:grpSpPr>
        <p:sp>
          <p:nvSpPr>
            <p:cNvPr id="121859" name="椭圆 121858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1860" name="椭圆 121859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1861" name="未知"/>
          <p:cNvSpPr>
            <a:spLocks noChangeAspect="1"/>
          </p:cNvSpPr>
          <p:nvPr/>
        </p:nvSpPr>
        <p:spPr>
          <a:xfrm>
            <a:off x="3300413" y="2003425"/>
            <a:ext cx="165100" cy="715963"/>
          </a:xfrm>
          <a:custGeom>
            <a:avLst/>
            <a:gdLst/>
            <a:ahLst/>
            <a:cxnLst/>
            <a:pathLst>
              <a:path w="114" h="497">
                <a:moveTo>
                  <a:pt x="83" y="497"/>
                </a:moveTo>
                <a:cubicBezTo>
                  <a:pt x="80" y="476"/>
                  <a:pt x="65" y="419"/>
                  <a:pt x="52" y="373"/>
                </a:cubicBezTo>
                <a:cubicBezTo>
                  <a:pt x="39" y="327"/>
                  <a:pt x="0" y="262"/>
                  <a:pt x="3" y="219"/>
                </a:cubicBezTo>
                <a:cubicBezTo>
                  <a:pt x="6" y="176"/>
                  <a:pt x="54" y="150"/>
                  <a:pt x="72" y="114"/>
                </a:cubicBezTo>
                <a:cubicBezTo>
                  <a:pt x="90" y="78"/>
                  <a:pt x="105" y="24"/>
                  <a:pt x="11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2" name="未知"/>
          <p:cNvSpPr>
            <a:spLocks noChangeAspect="1"/>
          </p:cNvSpPr>
          <p:nvPr/>
        </p:nvSpPr>
        <p:spPr>
          <a:xfrm>
            <a:off x="3141663" y="1974850"/>
            <a:ext cx="93662" cy="728663"/>
          </a:xfrm>
          <a:custGeom>
            <a:avLst/>
            <a:gdLst/>
            <a:ahLst/>
            <a:cxnLst/>
            <a:pathLst>
              <a:path w="65" h="506">
                <a:moveTo>
                  <a:pt x="17" y="506"/>
                </a:moveTo>
                <a:cubicBezTo>
                  <a:pt x="24" y="484"/>
                  <a:pt x="31" y="410"/>
                  <a:pt x="38" y="362"/>
                </a:cubicBezTo>
                <a:cubicBezTo>
                  <a:pt x="45" y="314"/>
                  <a:pt x="65" y="259"/>
                  <a:pt x="60" y="216"/>
                </a:cubicBezTo>
                <a:cubicBezTo>
                  <a:pt x="55" y="173"/>
                  <a:pt x="14" y="139"/>
                  <a:pt x="7" y="103"/>
                </a:cubicBezTo>
                <a:cubicBezTo>
                  <a:pt x="0" y="67"/>
                  <a:pt x="15" y="21"/>
                  <a:pt x="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3" name="椭圆 121862"/>
          <p:cNvSpPr>
            <a:spLocks noChangeAspect="1"/>
          </p:cNvSpPr>
          <p:nvPr/>
        </p:nvSpPr>
        <p:spPr>
          <a:xfrm rot="35310">
            <a:off x="3187700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4" name="未知"/>
          <p:cNvSpPr>
            <a:spLocks noChangeAspect="1"/>
          </p:cNvSpPr>
          <p:nvPr/>
        </p:nvSpPr>
        <p:spPr>
          <a:xfrm>
            <a:off x="3228975" y="4846638"/>
            <a:ext cx="166688" cy="692150"/>
          </a:xfrm>
          <a:custGeom>
            <a:avLst/>
            <a:gdLst/>
            <a:ahLst/>
            <a:cxnLst/>
            <a:pathLst>
              <a:path w="116" h="480">
                <a:moveTo>
                  <a:pt x="113" y="480"/>
                </a:moveTo>
                <a:cubicBezTo>
                  <a:pt x="106" y="458"/>
                  <a:pt x="89" y="400"/>
                  <a:pt x="71" y="356"/>
                </a:cubicBezTo>
                <a:cubicBezTo>
                  <a:pt x="53" y="312"/>
                  <a:pt x="4" y="257"/>
                  <a:pt x="2" y="217"/>
                </a:cubicBezTo>
                <a:cubicBezTo>
                  <a:pt x="0" y="177"/>
                  <a:pt x="38" y="154"/>
                  <a:pt x="57" y="118"/>
                </a:cubicBezTo>
                <a:cubicBezTo>
                  <a:pt x="76" y="82"/>
                  <a:pt x="104" y="25"/>
                  <a:pt x="1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5" name="未知"/>
          <p:cNvSpPr>
            <a:spLocks noChangeAspect="1"/>
          </p:cNvSpPr>
          <p:nvPr/>
        </p:nvSpPr>
        <p:spPr>
          <a:xfrm>
            <a:off x="3092450" y="4837113"/>
            <a:ext cx="93663" cy="715962"/>
          </a:xfrm>
          <a:custGeom>
            <a:avLst/>
            <a:gdLst/>
            <a:ahLst/>
            <a:cxnLst/>
            <a:pathLst>
              <a:path w="65" h="496">
                <a:moveTo>
                  <a:pt x="0" y="496"/>
                </a:moveTo>
                <a:cubicBezTo>
                  <a:pt x="3" y="474"/>
                  <a:pt x="26" y="398"/>
                  <a:pt x="37" y="351"/>
                </a:cubicBezTo>
                <a:cubicBezTo>
                  <a:pt x="48" y="304"/>
                  <a:pt x="65" y="259"/>
                  <a:pt x="65" y="213"/>
                </a:cubicBezTo>
                <a:cubicBezTo>
                  <a:pt x="65" y="167"/>
                  <a:pt x="45" y="110"/>
                  <a:pt x="39" y="75"/>
                </a:cubicBezTo>
                <a:cubicBezTo>
                  <a:pt x="33" y="40"/>
                  <a:pt x="29" y="16"/>
                  <a:pt x="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6" name="椭圆 121865"/>
          <p:cNvSpPr>
            <a:spLocks noChangeAspect="1"/>
          </p:cNvSpPr>
          <p:nvPr/>
        </p:nvSpPr>
        <p:spPr>
          <a:xfrm rot="21474946">
            <a:off x="3124200" y="5086350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67" name="未知"/>
          <p:cNvSpPr>
            <a:spLocks noChangeAspect="1"/>
          </p:cNvSpPr>
          <p:nvPr/>
        </p:nvSpPr>
        <p:spPr>
          <a:xfrm>
            <a:off x="3228975" y="3451225"/>
            <a:ext cx="206375" cy="1266825"/>
          </a:xfrm>
          <a:custGeom>
            <a:avLst/>
            <a:gdLst/>
            <a:ahLst/>
            <a:cxnLst/>
            <a:pathLst>
              <a:path w="144" h="879">
                <a:moveTo>
                  <a:pt x="113" y="879"/>
                </a:moveTo>
                <a:cubicBezTo>
                  <a:pt x="104" y="845"/>
                  <a:pt x="67" y="742"/>
                  <a:pt x="50" y="672"/>
                </a:cubicBezTo>
                <a:cubicBezTo>
                  <a:pt x="33" y="602"/>
                  <a:pt x="0" y="527"/>
                  <a:pt x="9" y="455"/>
                </a:cubicBezTo>
                <a:cubicBezTo>
                  <a:pt x="18" y="383"/>
                  <a:pt x="80" y="313"/>
                  <a:pt x="102" y="237"/>
                </a:cubicBezTo>
                <a:cubicBezTo>
                  <a:pt x="124" y="161"/>
                  <a:pt x="135" y="49"/>
                  <a:pt x="14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8" name="未知"/>
          <p:cNvSpPr>
            <a:spLocks noChangeAspect="1"/>
          </p:cNvSpPr>
          <p:nvPr/>
        </p:nvSpPr>
        <p:spPr>
          <a:xfrm>
            <a:off x="3032125" y="3451225"/>
            <a:ext cx="142875" cy="1250950"/>
          </a:xfrm>
          <a:custGeom>
            <a:avLst/>
            <a:gdLst/>
            <a:ahLst/>
            <a:cxnLst/>
            <a:pathLst>
              <a:path w="99" h="868">
                <a:moveTo>
                  <a:pt x="0" y="868"/>
                </a:moveTo>
                <a:cubicBezTo>
                  <a:pt x="9" y="836"/>
                  <a:pt x="36" y="731"/>
                  <a:pt x="52" y="662"/>
                </a:cubicBezTo>
                <a:cubicBezTo>
                  <a:pt x="68" y="593"/>
                  <a:pt x="93" y="516"/>
                  <a:pt x="96" y="452"/>
                </a:cubicBezTo>
                <a:cubicBezTo>
                  <a:pt x="99" y="388"/>
                  <a:pt x="86" y="354"/>
                  <a:pt x="73" y="279"/>
                </a:cubicBezTo>
                <a:cubicBezTo>
                  <a:pt x="60" y="204"/>
                  <a:pt x="32" y="58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69" name="椭圆 121868"/>
          <p:cNvSpPr>
            <a:spLocks noChangeAspect="1"/>
          </p:cNvSpPr>
          <p:nvPr/>
        </p:nvSpPr>
        <p:spPr>
          <a:xfrm rot="21387259">
            <a:off x="3119438" y="404971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70" name="未知"/>
          <p:cNvSpPr>
            <a:spLocks noChangeAspect="1"/>
          </p:cNvSpPr>
          <p:nvPr/>
        </p:nvSpPr>
        <p:spPr>
          <a:xfrm>
            <a:off x="3251200" y="601663"/>
            <a:ext cx="198438" cy="1177925"/>
          </a:xfrm>
          <a:custGeom>
            <a:avLst/>
            <a:gdLst/>
            <a:ahLst/>
            <a:cxnLst/>
            <a:pathLst>
              <a:path w="138" h="817">
                <a:moveTo>
                  <a:pt x="135" y="817"/>
                </a:moveTo>
                <a:cubicBezTo>
                  <a:pt x="125" y="779"/>
                  <a:pt x="95" y="660"/>
                  <a:pt x="73" y="590"/>
                </a:cubicBezTo>
                <a:cubicBezTo>
                  <a:pt x="51" y="520"/>
                  <a:pt x="0" y="456"/>
                  <a:pt x="2" y="394"/>
                </a:cubicBezTo>
                <a:cubicBezTo>
                  <a:pt x="4" y="332"/>
                  <a:pt x="61" y="283"/>
                  <a:pt x="84" y="217"/>
                </a:cubicBezTo>
                <a:cubicBezTo>
                  <a:pt x="107" y="151"/>
                  <a:pt x="127" y="45"/>
                  <a:pt x="13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71" name="未知"/>
          <p:cNvSpPr>
            <a:spLocks noChangeAspect="1"/>
          </p:cNvSpPr>
          <p:nvPr/>
        </p:nvSpPr>
        <p:spPr>
          <a:xfrm>
            <a:off x="3119438" y="601663"/>
            <a:ext cx="79375" cy="1163637"/>
          </a:xfrm>
          <a:custGeom>
            <a:avLst/>
            <a:gdLst/>
            <a:ahLst/>
            <a:cxnLst/>
            <a:pathLst>
              <a:path w="56" h="807">
                <a:moveTo>
                  <a:pt x="0" y="807"/>
                </a:moveTo>
                <a:cubicBezTo>
                  <a:pt x="2" y="764"/>
                  <a:pt x="1" y="619"/>
                  <a:pt x="10" y="548"/>
                </a:cubicBezTo>
                <a:cubicBezTo>
                  <a:pt x="19" y="477"/>
                  <a:pt x="52" y="436"/>
                  <a:pt x="54" y="381"/>
                </a:cubicBezTo>
                <a:cubicBezTo>
                  <a:pt x="56" y="326"/>
                  <a:pt x="27" y="280"/>
                  <a:pt x="20" y="217"/>
                </a:cubicBezTo>
                <a:cubicBezTo>
                  <a:pt x="13" y="154"/>
                  <a:pt x="12" y="45"/>
                  <a:pt x="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72" name="椭圆 121871"/>
          <p:cNvSpPr>
            <a:spLocks noChangeAspect="1"/>
          </p:cNvSpPr>
          <p:nvPr/>
        </p:nvSpPr>
        <p:spPr>
          <a:xfrm rot="21454486">
            <a:off x="3168650" y="1093788"/>
            <a:ext cx="155575" cy="1444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73" name="圆角矩形 121872"/>
          <p:cNvSpPr/>
          <p:nvPr/>
        </p:nvSpPr>
        <p:spPr>
          <a:xfrm>
            <a:off x="5364163" y="4437063"/>
            <a:ext cx="3124200" cy="13716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染色体的着丝点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排列在赤道板上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21874" name="文本框 121873">
            <a:hlinkClick r:id="" action="ppaction://customshow?id=8"/>
          </p:cNvPr>
          <p:cNvSpPr txBox="1"/>
          <p:nvPr/>
        </p:nvSpPr>
        <p:spPr>
          <a:xfrm>
            <a:off x="213360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21875" name="文本框 121874">
            <a:hlinkClick r:id="" action="ppaction://customshow?id=9"/>
          </p:cNvPr>
          <p:cNvSpPr txBox="1"/>
          <p:nvPr/>
        </p:nvSpPr>
        <p:spPr>
          <a:xfrm>
            <a:off x="5334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21876" name="文本框 121875">
            <a:hlinkClick r:id="rId1" action="ppaction://hlinksldjump"/>
          </p:cNvPr>
          <p:cNvSpPr txBox="1"/>
          <p:nvPr/>
        </p:nvSpPr>
        <p:spPr>
          <a:xfrm>
            <a:off x="1219200" y="6172200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grpSp>
        <p:nvGrpSpPr>
          <p:cNvPr id="121877" name="组合 121876"/>
          <p:cNvGrpSpPr>
            <a:grpSpLocks noChangeAspect="1"/>
          </p:cNvGrpSpPr>
          <p:nvPr/>
        </p:nvGrpSpPr>
        <p:grpSpPr>
          <a:xfrm>
            <a:off x="6727825" y="457200"/>
            <a:ext cx="1654175" cy="3352800"/>
            <a:chOff x="0" y="0"/>
            <a:chExt cx="1872" cy="3792"/>
          </a:xfrm>
        </p:grpSpPr>
        <p:sp>
          <p:nvSpPr>
            <p:cNvPr id="121878" name="椭圆 121877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1879" name="椭圆 121878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1880" name="未知"/>
          <p:cNvSpPr>
            <a:spLocks noChangeAspect="1"/>
          </p:cNvSpPr>
          <p:nvPr/>
        </p:nvSpPr>
        <p:spPr>
          <a:xfrm>
            <a:off x="7302500" y="1263650"/>
            <a:ext cx="160338" cy="381000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1" name="未知"/>
          <p:cNvSpPr>
            <a:spLocks noChangeAspect="1"/>
          </p:cNvSpPr>
          <p:nvPr/>
        </p:nvSpPr>
        <p:spPr>
          <a:xfrm>
            <a:off x="7173913" y="1141413"/>
            <a:ext cx="150812" cy="449262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2" name="椭圆 121881"/>
          <p:cNvSpPr>
            <a:spLocks noChangeAspect="1"/>
          </p:cNvSpPr>
          <p:nvPr/>
        </p:nvSpPr>
        <p:spPr>
          <a:xfrm rot="35310">
            <a:off x="7242175" y="1355725"/>
            <a:ext cx="80963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83" name="未知"/>
          <p:cNvSpPr>
            <a:spLocks noChangeAspect="1"/>
          </p:cNvSpPr>
          <p:nvPr/>
        </p:nvSpPr>
        <p:spPr>
          <a:xfrm>
            <a:off x="7315200" y="2895600"/>
            <a:ext cx="88900" cy="498475"/>
          </a:xfrm>
          <a:custGeom>
            <a:avLst/>
            <a:gdLst/>
            <a:ahLst/>
            <a:cxnLst/>
            <a:pathLst>
              <a:path w="166" h="580">
                <a:moveTo>
                  <a:pt x="0" y="580"/>
                </a:moveTo>
                <a:cubicBezTo>
                  <a:pt x="7" y="560"/>
                  <a:pt x="26" y="493"/>
                  <a:pt x="31" y="445"/>
                </a:cubicBezTo>
                <a:cubicBezTo>
                  <a:pt x="36" y="397"/>
                  <a:pt x="19" y="340"/>
                  <a:pt x="31" y="290"/>
                </a:cubicBezTo>
                <a:cubicBezTo>
                  <a:pt x="43" y="240"/>
                  <a:pt x="80" y="193"/>
                  <a:pt x="103" y="145"/>
                </a:cubicBezTo>
                <a:cubicBezTo>
                  <a:pt x="126" y="97"/>
                  <a:pt x="153" y="30"/>
                  <a:pt x="16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4" name="未知"/>
          <p:cNvSpPr>
            <a:spLocks noChangeAspect="1"/>
          </p:cNvSpPr>
          <p:nvPr/>
        </p:nvSpPr>
        <p:spPr>
          <a:xfrm>
            <a:off x="7216775" y="2911475"/>
            <a:ext cx="87313" cy="471488"/>
          </a:xfrm>
          <a:custGeom>
            <a:avLst/>
            <a:gdLst/>
            <a:ahLst/>
            <a:cxnLst/>
            <a:pathLst>
              <a:path w="165" h="548">
                <a:moveTo>
                  <a:pt x="0" y="548"/>
                </a:moveTo>
                <a:cubicBezTo>
                  <a:pt x="14" y="533"/>
                  <a:pt x="57" y="465"/>
                  <a:pt x="83" y="424"/>
                </a:cubicBezTo>
                <a:cubicBezTo>
                  <a:pt x="109" y="383"/>
                  <a:pt x="145" y="345"/>
                  <a:pt x="155" y="300"/>
                </a:cubicBezTo>
                <a:cubicBezTo>
                  <a:pt x="165" y="255"/>
                  <a:pt x="150" y="205"/>
                  <a:pt x="145" y="155"/>
                </a:cubicBezTo>
                <a:cubicBezTo>
                  <a:pt x="140" y="105"/>
                  <a:pt x="129" y="32"/>
                  <a:pt x="124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5" name="椭圆 121884"/>
          <p:cNvSpPr>
            <a:spLocks noChangeAspect="1"/>
          </p:cNvSpPr>
          <p:nvPr/>
        </p:nvSpPr>
        <p:spPr>
          <a:xfrm rot="21474946">
            <a:off x="7278688" y="3130550"/>
            <a:ext cx="84137" cy="825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86" name="未知"/>
          <p:cNvSpPr>
            <a:spLocks noChangeAspect="1"/>
          </p:cNvSpPr>
          <p:nvPr/>
        </p:nvSpPr>
        <p:spPr>
          <a:xfrm>
            <a:off x="7680325" y="2578100"/>
            <a:ext cx="234950" cy="728663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7" name="未知"/>
          <p:cNvSpPr>
            <a:spLocks noChangeAspect="1"/>
          </p:cNvSpPr>
          <p:nvPr/>
        </p:nvSpPr>
        <p:spPr>
          <a:xfrm>
            <a:off x="7532688" y="2514600"/>
            <a:ext cx="182562" cy="692150"/>
          </a:xfrm>
          <a:custGeom>
            <a:avLst/>
            <a:gdLst/>
            <a:ahLst/>
            <a:cxnLst/>
            <a:pathLst>
              <a:path w="343" h="807">
                <a:moveTo>
                  <a:pt x="0" y="807"/>
                </a:moveTo>
                <a:cubicBezTo>
                  <a:pt x="23" y="783"/>
                  <a:pt x="74" y="696"/>
                  <a:pt x="124" y="641"/>
                </a:cubicBezTo>
                <a:cubicBezTo>
                  <a:pt x="174" y="586"/>
                  <a:pt x="263" y="534"/>
                  <a:pt x="299" y="476"/>
                </a:cubicBezTo>
                <a:cubicBezTo>
                  <a:pt x="335" y="418"/>
                  <a:pt x="339" y="369"/>
                  <a:pt x="341" y="290"/>
                </a:cubicBezTo>
                <a:cubicBezTo>
                  <a:pt x="343" y="211"/>
                  <a:pt x="316" y="60"/>
                  <a:pt x="31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88" name="椭圆 121887"/>
          <p:cNvSpPr>
            <a:spLocks noChangeAspect="1"/>
          </p:cNvSpPr>
          <p:nvPr/>
        </p:nvSpPr>
        <p:spPr>
          <a:xfrm rot="21387259">
            <a:off x="7702550" y="2832100"/>
            <a:ext cx="90488" cy="88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89" name="未知"/>
          <p:cNvSpPr>
            <a:spLocks noChangeAspect="1"/>
          </p:cNvSpPr>
          <p:nvPr/>
        </p:nvSpPr>
        <p:spPr>
          <a:xfrm>
            <a:off x="7764463" y="839788"/>
            <a:ext cx="193675" cy="703262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0" name="未知"/>
          <p:cNvSpPr>
            <a:spLocks noChangeAspect="1"/>
          </p:cNvSpPr>
          <p:nvPr/>
        </p:nvSpPr>
        <p:spPr>
          <a:xfrm>
            <a:off x="7618413" y="768350"/>
            <a:ext cx="161925" cy="730250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1" name="椭圆 121890"/>
          <p:cNvSpPr>
            <a:spLocks noChangeAspect="1"/>
          </p:cNvSpPr>
          <p:nvPr/>
        </p:nvSpPr>
        <p:spPr>
          <a:xfrm rot="21454486">
            <a:off x="7702550" y="1089025"/>
            <a:ext cx="95250" cy="88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92" name="左箭头 121891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1893" name="未知"/>
          <p:cNvSpPr/>
          <p:nvPr/>
        </p:nvSpPr>
        <p:spPr>
          <a:xfrm rot="5246215">
            <a:off x="3536950" y="777875"/>
            <a:ext cx="668338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4" name="未知"/>
          <p:cNvSpPr/>
          <p:nvPr/>
        </p:nvSpPr>
        <p:spPr>
          <a:xfrm rot="5246215">
            <a:off x="3498850" y="922338"/>
            <a:ext cx="398463" cy="8445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5" name="未知"/>
          <p:cNvSpPr/>
          <p:nvPr/>
        </p:nvSpPr>
        <p:spPr>
          <a:xfrm rot="5246215">
            <a:off x="3427413" y="1517650"/>
            <a:ext cx="614362" cy="92233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6" name="未知"/>
          <p:cNvSpPr/>
          <p:nvPr/>
        </p:nvSpPr>
        <p:spPr>
          <a:xfrm rot="5246215">
            <a:off x="3573463" y="1917700"/>
            <a:ext cx="792162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7" name="未知"/>
          <p:cNvSpPr/>
          <p:nvPr/>
        </p:nvSpPr>
        <p:spPr>
          <a:xfrm rot="5246215">
            <a:off x="2055813" y="1001713"/>
            <a:ext cx="611187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8" name="未知"/>
          <p:cNvSpPr/>
          <p:nvPr/>
        </p:nvSpPr>
        <p:spPr>
          <a:xfrm rot="5246215">
            <a:off x="2470150" y="1001713"/>
            <a:ext cx="444500" cy="84931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899" name="未知"/>
          <p:cNvSpPr/>
          <p:nvPr/>
        </p:nvSpPr>
        <p:spPr>
          <a:xfrm rot="5246215">
            <a:off x="2424113" y="1643063"/>
            <a:ext cx="531812" cy="8794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00" name="未知"/>
          <p:cNvSpPr/>
          <p:nvPr/>
        </p:nvSpPr>
        <p:spPr>
          <a:xfrm rot="5246215">
            <a:off x="2092325" y="2098675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1901" name="组合 121900"/>
          <p:cNvGrpSpPr/>
          <p:nvPr/>
        </p:nvGrpSpPr>
        <p:grpSpPr>
          <a:xfrm rot="5246215">
            <a:off x="3933825" y="1389063"/>
            <a:ext cx="787400" cy="317500"/>
            <a:chOff x="0" y="0"/>
            <a:chExt cx="384" cy="200"/>
          </a:xfrm>
        </p:grpSpPr>
        <p:grpSp>
          <p:nvGrpSpPr>
            <p:cNvPr id="121902" name="组合 12190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1903" name="直接连接符 12190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1904" name="直接连接符 12190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1905" name="直接连接符 12190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06" name="直接连接符 12190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07" name="直接连接符 12190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08" name="直接连接符 12190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1909" name="直接连接符 12190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1910" name="直接连接符 121909"/>
          <p:cNvSpPr/>
          <p:nvPr/>
        </p:nvSpPr>
        <p:spPr>
          <a:xfrm rot="-16353785" flipV="1">
            <a:off x="1909763" y="1516063"/>
            <a:ext cx="19685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1911" name="直接连接符 121910"/>
          <p:cNvSpPr/>
          <p:nvPr/>
        </p:nvSpPr>
        <p:spPr>
          <a:xfrm rot="5246215">
            <a:off x="1951038" y="1963738"/>
            <a:ext cx="119062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1912" name="直接连接符 121911"/>
          <p:cNvSpPr/>
          <p:nvPr/>
        </p:nvSpPr>
        <p:spPr>
          <a:xfrm rot="5246215">
            <a:off x="2120900" y="1565275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913" name="直接连接符 121912"/>
          <p:cNvSpPr/>
          <p:nvPr/>
        </p:nvSpPr>
        <p:spPr>
          <a:xfrm rot="5246215">
            <a:off x="2036763" y="1843088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914" name="直接连接符 121913"/>
          <p:cNvSpPr/>
          <p:nvPr/>
        </p:nvSpPr>
        <p:spPr>
          <a:xfrm rot="5246215">
            <a:off x="2066925" y="1401763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915" name="直接连接符 121914"/>
          <p:cNvSpPr/>
          <p:nvPr/>
        </p:nvSpPr>
        <p:spPr>
          <a:xfrm rot="5246215">
            <a:off x="2097088" y="2089150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916" name="直接连接符 121915"/>
          <p:cNvSpPr/>
          <p:nvPr/>
        </p:nvSpPr>
        <p:spPr>
          <a:xfrm rot="5246215">
            <a:off x="1979613" y="16764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1917" name="未知"/>
          <p:cNvSpPr/>
          <p:nvPr/>
        </p:nvSpPr>
        <p:spPr>
          <a:xfrm rot="5181659">
            <a:off x="3619500" y="3570288"/>
            <a:ext cx="639763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18" name="未知"/>
          <p:cNvSpPr/>
          <p:nvPr/>
        </p:nvSpPr>
        <p:spPr>
          <a:xfrm rot="5181659">
            <a:off x="3632200" y="3754438"/>
            <a:ext cx="207963" cy="9223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19" name="未知"/>
          <p:cNvSpPr/>
          <p:nvPr/>
        </p:nvSpPr>
        <p:spPr>
          <a:xfrm rot="5181659">
            <a:off x="3343275" y="4189413"/>
            <a:ext cx="763588" cy="10699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20" name="未知"/>
          <p:cNvSpPr/>
          <p:nvPr/>
        </p:nvSpPr>
        <p:spPr>
          <a:xfrm rot="5181659">
            <a:off x="3676650" y="4664075"/>
            <a:ext cx="758825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21" name="未知"/>
          <p:cNvSpPr/>
          <p:nvPr/>
        </p:nvSpPr>
        <p:spPr>
          <a:xfrm rot="5181659">
            <a:off x="2160588" y="3765550"/>
            <a:ext cx="611187" cy="3937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22" name="未知"/>
          <p:cNvSpPr/>
          <p:nvPr/>
        </p:nvSpPr>
        <p:spPr>
          <a:xfrm rot="5181659">
            <a:off x="2552700" y="3848100"/>
            <a:ext cx="381000" cy="9128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23" name="未知"/>
          <p:cNvSpPr/>
          <p:nvPr/>
        </p:nvSpPr>
        <p:spPr>
          <a:xfrm rot="5181659">
            <a:off x="2370138" y="4408488"/>
            <a:ext cx="671512" cy="84931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1924" name="未知"/>
          <p:cNvSpPr/>
          <p:nvPr/>
        </p:nvSpPr>
        <p:spPr>
          <a:xfrm rot="5181659">
            <a:off x="2195513" y="4870450"/>
            <a:ext cx="641350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1925" name="组合 121924"/>
          <p:cNvGrpSpPr/>
          <p:nvPr/>
        </p:nvGrpSpPr>
        <p:grpSpPr>
          <a:xfrm rot="5181659">
            <a:off x="4025900" y="4151313"/>
            <a:ext cx="752475" cy="317500"/>
            <a:chOff x="0" y="0"/>
            <a:chExt cx="384" cy="200"/>
          </a:xfrm>
        </p:grpSpPr>
        <p:grpSp>
          <p:nvGrpSpPr>
            <p:cNvPr id="121926" name="组合 12192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1927" name="直接连接符 12192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1928" name="直接连接符 12192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1929" name="直接连接符 12192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30" name="直接连接符 12192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31" name="直接连接符 12193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32" name="直接连接符 12193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1933" name="直接连接符 12193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1934" name="组合 121933"/>
          <p:cNvGrpSpPr/>
          <p:nvPr/>
        </p:nvGrpSpPr>
        <p:grpSpPr>
          <a:xfrm rot="5181659">
            <a:off x="1757363" y="4397375"/>
            <a:ext cx="754062" cy="304800"/>
            <a:chOff x="0" y="0"/>
            <a:chExt cx="384" cy="192"/>
          </a:xfrm>
        </p:grpSpPr>
        <p:sp>
          <p:nvSpPr>
            <p:cNvPr id="121935" name="直接连接符 12193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1936" name="直接连接符 12193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1937" name="直接连接符 12193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1938" name="直接连接符 12193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1939" name="直接连接符 12193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1940" name="直接连接符 12193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1941" name="直接连接符 12194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1942" name="文本框 121941"/>
          <p:cNvSpPr txBox="1"/>
          <p:nvPr/>
        </p:nvSpPr>
        <p:spPr>
          <a:xfrm>
            <a:off x="3352800" y="6172200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与有丝分裂比较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21943" name="动作按钮: 前进或下一项 121942">
            <a:hlinkClick r:id="rId2" action="ppaction://hlinksldjump"/>
          </p:cNvPr>
          <p:cNvSpPr/>
          <p:nvPr/>
        </p:nvSpPr>
        <p:spPr>
          <a:xfrm>
            <a:off x="3429000" y="6172200"/>
            <a:ext cx="1828800" cy="457200"/>
          </a:xfrm>
          <a:prstGeom prst="actionButtonForwardNext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882" name="组合 122881"/>
          <p:cNvGrpSpPr>
            <a:grpSpLocks noChangeAspect="1"/>
          </p:cNvGrpSpPr>
          <p:nvPr/>
        </p:nvGrpSpPr>
        <p:grpSpPr>
          <a:xfrm>
            <a:off x="1873250" y="381000"/>
            <a:ext cx="2698750" cy="5467350"/>
            <a:chOff x="0" y="0"/>
            <a:chExt cx="1872" cy="3792"/>
          </a:xfrm>
        </p:grpSpPr>
        <p:sp>
          <p:nvSpPr>
            <p:cNvPr id="122883" name="椭圆 122882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884" name="椭圆 122883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2885" name="未知"/>
          <p:cNvSpPr>
            <a:spLocks noChangeAspect="1"/>
          </p:cNvSpPr>
          <p:nvPr/>
        </p:nvSpPr>
        <p:spPr>
          <a:xfrm>
            <a:off x="3300413" y="2003425"/>
            <a:ext cx="165100" cy="715963"/>
          </a:xfrm>
          <a:custGeom>
            <a:avLst/>
            <a:gdLst/>
            <a:ahLst/>
            <a:cxnLst/>
            <a:pathLst>
              <a:path w="114" h="497">
                <a:moveTo>
                  <a:pt x="83" y="497"/>
                </a:moveTo>
                <a:cubicBezTo>
                  <a:pt x="80" y="476"/>
                  <a:pt x="65" y="419"/>
                  <a:pt x="52" y="373"/>
                </a:cubicBezTo>
                <a:cubicBezTo>
                  <a:pt x="39" y="327"/>
                  <a:pt x="0" y="262"/>
                  <a:pt x="3" y="219"/>
                </a:cubicBezTo>
                <a:cubicBezTo>
                  <a:pt x="6" y="176"/>
                  <a:pt x="54" y="150"/>
                  <a:pt x="72" y="114"/>
                </a:cubicBezTo>
                <a:cubicBezTo>
                  <a:pt x="90" y="78"/>
                  <a:pt x="105" y="24"/>
                  <a:pt x="11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86" name="未知"/>
          <p:cNvSpPr>
            <a:spLocks noChangeAspect="1"/>
          </p:cNvSpPr>
          <p:nvPr/>
        </p:nvSpPr>
        <p:spPr>
          <a:xfrm>
            <a:off x="3141663" y="1974850"/>
            <a:ext cx="93662" cy="728663"/>
          </a:xfrm>
          <a:custGeom>
            <a:avLst/>
            <a:gdLst/>
            <a:ahLst/>
            <a:cxnLst/>
            <a:pathLst>
              <a:path w="65" h="506">
                <a:moveTo>
                  <a:pt x="17" y="506"/>
                </a:moveTo>
                <a:cubicBezTo>
                  <a:pt x="24" y="484"/>
                  <a:pt x="31" y="410"/>
                  <a:pt x="38" y="362"/>
                </a:cubicBezTo>
                <a:cubicBezTo>
                  <a:pt x="45" y="314"/>
                  <a:pt x="65" y="259"/>
                  <a:pt x="60" y="216"/>
                </a:cubicBezTo>
                <a:cubicBezTo>
                  <a:pt x="55" y="173"/>
                  <a:pt x="14" y="139"/>
                  <a:pt x="7" y="103"/>
                </a:cubicBezTo>
                <a:cubicBezTo>
                  <a:pt x="0" y="67"/>
                  <a:pt x="15" y="21"/>
                  <a:pt x="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87" name="椭圆 122886"/>
          <p:cNvSpPr>
            <a:spLocks noChangeAspect="1"/>
          </p:cNvSpPr>
          <p:nvPr/>
        </p:nvSpPr>
        <p:spPr>
          <a:xfrm rot="35310">
            <a:off x="3187700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88" name="未知"/>
          <p:cNvSpPr>
            <a:spLocks noChangeAspect="1"/>
          </p:cNvSpPr>
          <p:nvPr/>
        </p:nvSpPr>
        <p:spPr>
          <a:xfrm>
            <a:off x="3228975" y="4846638"/>
            <a:ext cx="166688" cy="692150"/>
          </a:xfrm>
          <a:custGeom>
            <a:avLst/>
            <a:gdLst/>
            <a:ahLst/>
            <a:cxnLst/>
            <a:pathLst>
              <a:path w="116" h="480">
                <a:moveTo>
                  <a:pt x="113" y="480"/>
                </a:moveTo>
                <a:cubicBezTo>
                  <a:pt x="106" y="458"/>
                  <a:pt x="89" y="400"/>
                  <a:pt x="71" y="356"/>
                </a:cubicBezTo>
                <a:cubicBezTo>
                  <a:pt x="53" y="312"/>
                  <a:pt x="4" y="257"/>
                  <a:pt x="2" y="217"/>
                </a:cubicBezTo>
                <a:cubicBezTo>
                  <a:pt x="0" y="177"/>
                  <a:pt x="38" y="154"/>
                  <a:pt x="57" y="118"/>
                </a:cubicBezTo>
                <a:cubicBezTo>
                  <a:pt x="76" y="82"/>
                  <a:pt x="104" y="25"/>
                  <a:pt x="1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89" name="未知"/>
          <p:cNvSpPr>
            <a:spLocks noChangeAspect="1"/>
          </p:cNvSpPr>
          <p:nvPr/>
        </p:nvSpPr>
        <p:spPr>
          <a:xfrm>
            <a:off x="3092450" y="4837113"/>
            <a:ext cx="93663" cy="715962"/>
          </a:xfrm>
          <a:custGeom>
            <a:avLst/>
            <a:gdLst/>
            <a:ahLst/>
            <a:cxnLst/>
            <a:pathLst>
              <a:path w="65" h="496">
                <a:moveTo>
                  <a:pt x="0" y="496"/>
                </a:moveTo>
                <a:cubicBezTo>
                  <a:pt x="3" y="474"/>
                  <a:pt x="26" y="398"/>
                  <a:pt x="37" y="351"/>
                </a:cubicBezTo>
                <a:cubicBezTo>
                  <a:pt x="48" y="304"/>
                  <a:pt x="65" y="259"/>
                  <a:pt x="65" y="213"/>
                </a:cubicBezTo>
                <a:cubicBezTo>
                  <a:pt x="65" y="167"/>
                  <a:pt x="45" y="110"/>
                  <a:pt x="39" y="75"/>
                </a:cubicBezTo>
                <a:cubicBezTo>
                  <a:pt x="33" y="40"/>
                  <a:pt x="29" y="16"/>
                  <a:pt x="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0" name="椭圆 122889"/>
          <p:cNvSpPr>
            <a:spLocks noChangeAspect="1"/>
          </p:cNvSpPr>
          <p:nvPr/>
        </p:nvSpPr>
        <p:spPr>
          <a:xfrm rot="21474946">
            <a:off x="3124200" y="5086350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1" name="未知"/>
          <p:cNvSpPr>
            <a:spLocks noChangeAspect="1"/>
          </p:cNvSpPr>
          <p:nvPr/>
        </p:nvSpPr>
        <p:spPr>
          <a:xfrm>
            <a:off x="3228975" y="3451225"/>
            <a:ext cx="206375" cy="1266825"/>
          </a:xfrm>
          <a:custGeom>
            <a:avLst/>
            <a:gdLst/>
            <a:ahLst/>
            <a:cxnLst/>
            <a:pathLst>
              <a:path w="144" h="879">
                <a:moveTo>
                  <a:pt x="113" y="879"/>
                </a:moveTo>
                <a:cubicBezTo>
                  <a:pt x="104" y="845"/>
                  <a:pt x="67" y="742"/>
                  <a:pt x="50" y="672"/>
                </a:cubicBezTo>
                <a:cubicBezTo>
                  <a:pt x="33" y="602"/>
                  <a:pt x="0" y="527"/>
                  <a:pt x="9" y="455"/>
                </a:cubicBezTo>
                <a:cubicBezTo>
                  <a:pt x="18" y="383"/>
                  <a:pt x="80" y="313"/>
                  <a:pt x="102" y="237"/>
                </a:cubicBezTo>
                <a:cubicBezTo>
                  <a:pt x="124" y="161"/>
                  <a:pt x="135" y="49"/>
                  <a:pt x="14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2" name="未知"/>
          <p:cNvSpPr>
            <a:spLocks noChangeAspect="1"/>
          </p:cNvSpPr>
          <p:nvPr/>
        </p:nvSpPr>
        <p:spPr>
          <a:xfrm>
            <a:off x="3032125" y="3451225"/>
            <a:ext cx="142875" cy="1250950"/>
          </a:xfrm>
          <a:custGeom>
            <a:avLst/>
            <a:gdLst/>
            <a:ahLst/>
            <a:cxnLst/>
            <a:pathLst>
              <a:path w="99" h="868">
                <a:moveTo>
                  <a:pt x="0" y="868"/>
                </a:moveTo>
                <a:cubicBezTo>
                  <a:pt x="9" y="836"/>
                  <a:pt x="36" y="731"/>
                  <a:pt x="52" y="662"/>
                </a:cubicBezTo>
                <a:cubicBezTo>
                  <a:pt x="68" y="593"/>
                  <a:pt x="93" y="516"/>
                  <a:pt x="96" y="452"/>
                </a:cubicBezTo>
                <a:cubicBezTo>
                  <a:pt x="99" y="388"/>
                  <a:pt x="86" y="354"/>
                  <a:pt x="73" y="279"/>
                </a:cubicBezTo>
                <a:cubicBezTo>
                  <a:pt x="60" y="204"/>
                  <a:pt x="32" y="58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3" name="椭圆 122892"/>
          <p:cNvSpPr>
            <a:spLocks noChangeAspect="1"/>
          </p:cNvSpPr>
          <p:nvPr/>
        </p:nvSpPr>
        <p:spPr>
          <a:xfrm rot="21387259">
            <a:off x="3119438" y="404971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4" name="未知"/>
          <p:cNvSpPr>
            <a:spLocks noChangeAspect="1"/>
          </p:cNvSpPr>
          <p:nvPr/>
        </p:nvSpPr>
        <p:spPr>
          <a:xfrm>
            <a:off x="3251200" y="601663"/>
            <a:ext cx="198438" cy="1177925"/>
          </a:xfrm>
          <a:custGeom>
            <a:avLst/>
            <a:gdLst/>
            <a:ahLst/>
            <a:cxnLst/>
            <a:pathLst>
              <a:path w="138" h="817">
                <a:moveTo>
                  <a:pt x="135" y="817"/>
                </a:moveTo>
                <a:cubicBezTo>
                  <a:pt x="125" y="779"/>
                  <a:pt x="95" y="660"/>
                  <a:pt x="73" y="590"/>
                </a:cubicBezTo>
                <a:cubicBezTo>
                  <a:pt x="51" y="520"/>
                  <a:pt x="0" y="456"/>
                  <a:pt x="2" y="394"/>
                </a:cubicBezTo>
                <a:cubicBezTo>
                  <a:pt x="4" y="332"/>
                  <a:pt x="61" y="283"/>
                  <a:pt x="84" y="217"/>
                </a:cubicBezTo>
                <a:cubicBezTo>
                  <a:pt x="107" y="151"/>
                  <a:pt x="127" y="45"/>
                  <a:pt x="13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5" name="未知"/>
          <p:cNvSpPr>
            <a:spLocks noChangeAspect="1"/>
          </p:cNvSpPr>
          <p:nvPr/>
        </p:nvSpPr>
        <p:spPr>
          <a:xfrm>
            <a:off x="3119438" y="601663"/>
            <a:ext cx="79375" cy="1163637"/>
          </a:xfrm>
          <a:custGeom>
            <a:avLst/>
            <a:gdLst/>
            <a:ahLst/>
            <a:cxnLst/>
            <a:pathLst>
              <a:path w="56" h="807">
                <a:moveTo>
                  <a:pt x="0" y="807"/>
                </a:moveTo>
                <a:cubicBezTo>
                  <a:pt x="2" y="764"/>
                  <a:pt x="1" y="619"/>
                  <a:pt x="10" y="548"/>
                </a:cubicBezTo>
                <a:cubicBezTo>
                  <a:pt x="19" y="477"/>
                  <a:pt x="52" y="436"/>
                  <a:pt x="54" y="381"/>
                </a:cubicBezTo>
                <a:cubicBezTo>
                  <a:pt x="56" y="326"/>
                  <a:pt x="27" y="280"/>
                  <a:pt x="20" y="217"/>
                </a:cubicBezTo>
                <a:cubicBezTo>
                  <a:pt x="13" y="154"/>
                  <a:pt x="12" y="45"/>
                  <a:pt x="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6" name="椭圆 122895"/>
          <p:cNvSpPr>
            <a:spLocks noChangeAspect="1"/>
          </p:cNvSpPr>
          <p:nvPr/>
        </p:nvSpPr>
        <p:spPr>
          <a:xfrm rot="21454486">
            <a:off x="3168650" y="1093788"/>
            <a:ext cx="155575" cy="1444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897" name="文本框 122896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898" name="文本框 122897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899" name="文本框 122898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900" name="文本框 122899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901" name="矩形 122900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2902" name="未知"/>
          <p:cNvSpPr/>
          <p:nvPr/>
        </p:nvSpPr>
        <p:spPr>
          <a:xfrm rot="16238057">
            <a:off x="2136775" y="2025650"/>
            <a:ext cx="695325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3" name="未知"/>
          <p:cNvSpPr/>
          <p:nvPr/>
        </p:nvSpPr>
        <p:spPr>
          <a:xfrm rot="16238057">
            <a:off x="2487613" y="1577975"/>
            <a:ext cx="469900" cy="94773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4" name="未知"/>
          <p:cNvSpPr/>
          <p:nvPr/>
        </p:nvSpPr>
        <p:spPr>
          <a:xfrm rot="16238057">
            <a:off x="2435225" y="915988"/>
            <a:ext cx="536575" cy="9921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5" name="未知"/>
          <p:cNvSpPr/>
          <p:nvPr/>
        </p:nvSpPr>
        <p:spPr>
          <a:xfrm rot="16238057">
            <a:off x="2036763" y="927100"/>
            <a:ext cx="825500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6" name="未知"/>
          <p:cNvSpPr/>
          <p:nvPr/>
        </p:nvSpPr>
        <p:spPr>
          <a:xfrm rot="16238057">
            <a:off x="3679825" y="2135188"/>
            <a:ext cx="635000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7" name="未知"/>
          <p:cNvSpPr/>
          <p:nvPr/>
        </p:nvSpPr>
        <p:spPr>
          <a:xfrm rot="16238057">
            <a:off x="3467100" y="1646238"/>
            <a:ext cx="520700" cy="7524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8" name="未知"/>
          <p:cNvSpPr/>
          <p:nvPr/>
        </p:nvSpPr>
        <p:spPr>
          <a:xfrm rot="16238057">
            <a:off x="3529013" y="962025"/>
            <a:ext cx="374650" cy="8810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09" name="未知"/>
          <p:cNvSpPr/>
          <p:nvPr/>
        </p:nvSpPr>
        <p:spPr>
          <a:xfrm rot="16238057">
            <a:off x="3648075" y="927100"/>
            <a:ext cx="696913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2910" name="组合 122909"/>
          <p:cNvGrpSpPr/>
          <p:nvPr/>
        </p:nvGrpSpPr>
        <p:grpSpPr>
          <a:xfrm rot="-5361944">
            <a:off x="1649413" y="1617663"/>
            <a:ext cx="817562" cy="317500"/>
            <a:chOff x="0" y="0"/>
            <a:chExt cx="384" cy="200"/>
          </a:xfrm>
        </p:grpSpPr>
        <p:grpSp>
          <p:nvGrpSpPr>
            <p:cNvPr id="122911" name="组合 12291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2912" name="直接连接符 12291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2913" name="直接连接符 12291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2914" name="直接连接符 12291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15" name="直接连接符 12291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16" name="直接连接符 12291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17" name="直接连接符 12291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2918" name="直接连接符 12291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2919" name="组合 122918"/>
          <p:cNvGrpSpPr/>
          <p:nvPr/>
        </p:nvGrpSpPr>
        <p:grpSpPr>
          <a:xfrm rot="-5361944">
            <a:off x="3930650" y="1549400"/>
            <a:ext cx="819150" cy="304800"/>
            <a:chOff x="0" y="0"/>
            <a:chExt cx="384" cy="192"/>
          </a:xfrm>
        </p:grpSpPr>
        <p:sp>
          <p:nvSpPr>
            <p:cNvPr id="122920" name="直接连接符 12291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2921" name="直接连接符 12292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2922" name="直接连接符 12292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23" name="直接连接符 12292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24" name="直接连接符 12292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25" name="直接连接符 12292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26" name="直接连接符 12292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2927" name="未知"/>
          <p:cNvSpPr/>
          <p:nvPr/>
        </p:nvSpPr>
        <p:spPr>
          <a:xfrm rot="16290020">
            <a:off x="2190750" y="4819650"/>
            <a:ext cx="722313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28" name="未知"/>
          <p:cNvSpPr/>
          <p:nvPr/>
        </p:nvSpPr>
        <p:spPr>
          <a:xfrm rot="16290020">
            <a:off x="2465388" y="4446588"/>
            <a:ext cx="514350" cy="8032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29" name="未知"/>
          <p:cNvSpPr/>
          <p:nvPr/>
        </p:nvSpPr>
        <p:spPr>
          <a:xfrm rot="16290020">
            <a:off x="2536825" y="3865563"/>
            <a:ext cx="334963" cy="8366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0" name="未知"/>
          <p:cNvSpPr/>
          <p:nvPr/>
        </p:nvSpPr>
        <p:spPr>
          <a:xfrm rot="16290020">
            <a:off x="2106613" y="3676650"/>
            <a:ext cx="857250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1" name="未知"/>
          <p:cNvSpPr/>
          <p:nvPr/>
        </p:nvSpPr>
        <p:spPr>
          <a:xfrm rot="16290020">
            <a:off x="3733800" y="4951413"/>
            <a:ext cx="661988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2" name="未知"/>
          <p:cNvSpPr/>
          <p:nvPr/>
        </p:nvSpPr>
        <p:spPr>
          <a:xfrm rot="16290020">
            <a:off x="3413125" y="4411663"/>
            <a:ext cx="617538" cy="9017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3" name="未知"/>
          <p:cNvSpPr/>
          <p:nvPr/>
        </p:nvSpPr>
        <p:spPr>
          <a:xfrm rot="16290020">
            <a:off x="3622675" y="3760788"/>
            <a:ext cx="268288" cy="9604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4" name="未知"/>
          <p:cNvSpPr/>
          <p:nvPr/>
        </p:nvSpPr>
        <p:spPr>
          <a:xfrm rot="16290020">
            <a:off x="3719513" y="3697288"/>
            <a:ext cx="725487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2935" name="组合 122934"/>
          <p:cNvGrpSpPr/>
          <p:nvPr/>
        </p:nvGrpSpPr>
        <p:grpSpPr>
          <a:xfrm rot="16290020">
            <a:off x="1706563" y="4384675"/>
            <a:ext cx="852487" cy="317500"/>
            <a:chOff x="0" y="0"/>
            <a:chExt cx="384" cy="200"/>
          </a:xfrm>
        </p:grpSpPr>
        <p:grpSp>
          <p:nvGrpSpPr>
            <p:cNvPr id="122936" name="组合 12293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2937" name="直接连接符 12293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2938" name="直接连接符 12293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2939" name="直接连接符 12293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40" name="直接连接符 12293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41" name="直接连接符 12294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42" name="直接连接符 12294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2943" name="直接连接符 12294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2944" name="直接连接符 122943"/>
          <p:cNvSpPr/>
          <p:nvPr/>
        </p:nvSpPr>
        <p:spPr>
          <a:xfrm rot="-5309980" flipV="1">
            <a:off x="4341813" y="4675188"/>
            <a:ext cx="212725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45" name="直接连接符 122944"/>
          <p:cNvSpPr/>
          <p:nvPr/>
        </p:nvSpPr>
        <p:spPr>
          <a:xfrm rot="16290020">
            <a:off x="4411663" y="4219575"/>
            <a:ext cx="128587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46" name="直接连接符 122945"/>
          <p:cNvSpPr/>
          <p:nvPr/>
        </p:nvSpPr>
        <p:spPr>
          <a:xfrm rot="16290020">
            <a:off x="4343400" y="45212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47" name="直接连接符 122946"/>
          <p:cNvSpPr/>
          <p:nvPr/>
        </p:nvSpPr>
        <p:spPr>
          <a:xfrm rot="16290020">
            <a:off x="4235450" y="4389438"/>
            <a:ext cx="2127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48" name="直接连接符 122947"/>
          <p:cNvSpPr/>
          <p:nvPr/>
        </p:nvSpPr>
        <p:spPr>
          <a:xfrm rot="16290020">
            <a:off x="4275138" y="4867275"/>
            <a:ext cx="106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49" name="直接连接符 122948"/>
          <p:cNvSpPr/>
          <p:nvPr/>
        </p:nvSpPr>
        <p:spPr>
          <a:xfrm rot="16290020">
            <a:off x="4295775" y="4121150"/>
            <a:ext cx="106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50" name="直接连接符 122949"/>
          <p:cNvSpPr/>
          <p:nvPr/>
        </p:nvSpPr>
        <p:spPr>
          <a:xfrm rot="16290020">
            <a:off x="4491038" y="442436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3906" name="组合 123905"/>
          <p:cNvGrpSpPr>
            <a:grpSpLocks noChangeAspect="1"/>
          </p:cNvGrpSpPr>
          <p:nvPr/>
        </p:nvGrpSpPr>
        <p:grpSpPr>
          <a:xfrm>
            <a:off x="1873250" y="381000"/>
            <a:ext cx="2698750" cy="5467350"/>
            <a:chOff x="0" y="0"/>
            <a:chExt cx="1872" cy="3792"/>
          </a:xfrm>
        </p:grpSpPr>
        <p:sp>
          <p:nvSpPr>
            <p:cNvPr id="123907" name="椭圆 123906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908" name="椭圆 123907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909" name="未知"/>
          <p:cNvSpPr>
            <a:spLocks noChangeAspect="1"/>
          </p:cNvSpPr>
          <p:nvPr/>
        </p:nvSpPr>
        <p:spPr>
          <a:xfrm>
            <a:off x="3390900" y="2003425"/>
            <a:ext cx="76200" cy="671513"/>
          </a:xfrm>
          <a:custGeom>
            <a:avLst/>
            <a:gdLst/>
            <a:ahLst/>
            <a:cxnLst/>
            <a:pathLst>
              <a:path w="53" h="466">
                <a:moveTo>
                  <a:pt x="10" y="466"/>
                </a:moveTo>
                <a:cubicBezTo>
                  <a:pt x="12" y="445"/>
                  <a:pt x="24" y="382"/>
                  <a:pt x="31" y="342"/>
                </a:cubicBezTo>
                <a:cubicBezTo>
                  <a:pt x="38" y="302"/>
                  <a:pt x="53" y="268"/>
                  <a:pt x="51" y="228"/>
                </a:cubicBezTo>
                <a:cubicBezTo>
                  <a:pt x="49" y="188"/>
                  <a:pt x="28" y="142"/>
                  <a:pt x="20" y="104"/>
                </a:cubicBezTo>
                <a:cubicBezTo>
                  <a:pt x="12" y="66"/>
                  <a:pt x="4" y="22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0" name="未知"/>
          <p:cNvSpPr>
            <a:spLocks noChangeAspect="1"/>
          </p:cNvSpPr>
          <p:nvPr/>
        </p:nvSpPr>
        <p:spPr>
          <a:xfrm>
            <a:off x="3092450" y="1974850"/>
            <a:ext cx="74613" cy="728663"/>
          </a:xfrm>
          <a:custGeom>
            <a:avLst/>
            <a:gdLst/>
            <a:ahLst/>
            <a:cxnLst/>
            <a:pathLst>
              <a:path w="51" h="506">
                <a:moveTo>
                  <a:pt x="51" y="506"/>
                </a:moveTo>
                <a:cubicBezTo>
                  <a:pt x="49" y="482"/>
                  <a:pt x="49" y="405"/>
                  <a:pt x="41" y="362"/>
                </a:cubicBezTo>
                <a:cubicBezTo>
                  <a:pt x="33" y="319"/>
                  <a:pt x="0" y="291"/>
                  <a:pt x="0" y="248"/>
                </a:cubicBezTo>
                <a:cubicBezTo>
                  <a:pt x="0" y="205"/>
                  <a:pt x="33" y="144"/>
                  <a:pt x="41" y="103"/>
                </a:cubicBezTo>
                <a:cubicBezTo>
                  <a:pt x="49" y="62"/>
                  <a:pt x="49" y="21"/>
                  <a:pt x="5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1" name="椭圆 123910"/>
          <p:cNvSpPr>
            <a:spLocks noChangeAspect="1"/>
          </p:cNvSpPr>
          <p:nvPr/>
        </p:nvSpPr>
        <p:spPr>
          <a:xfrm rot="35310">
            <a:off x="3049588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12" name="未知"/>
          <p:cNvSpPr>
            <a:spLocks noChangeAspect="1"/>
          </p:cNvSpPr>
          <p:nvPr/>
        </p:nvSpPr>
        <p:spPr>
          <a:xfrm>
            <a:off x="3371850" y="4846638"/>
            <a:ext cx="50800" cy="692150"/>
          </a:xfrm>
          <a:custGeom>
            <a:avLst/>
            <a:gdLst/>
            <a:ahLst/>
            <a:cxnLst/>
            <a:pathLst>
              <a:path w="36" h="480">
                <a:moveTo>
                  <a:pt x="14" y="480"/>
                </a:moveTo>
                <a:cubicBezTo>
                  <a:pt x="14" y="463"/>
                  <a:pt x="11" y="417"/>
                  <a:pt x="14" y="376"/>
                </a:cubicBezTo>
                <a:cubicBezTo>
                  <a:pt x="17" y="335"/>
                  <a:pt x="36" y="271"/>
                  <a:pt x="34" y="231"/>
                </a:cubicBezTo>
                <a:cubicBezTo>
                  <a:pt x="32" y="191"/>
                  <a:pt x="6" y="176"/>
                  <a:pt x="3" y="138"/>
                </a:cubicBezTo>
                <a:cubicBezTo>
                  <a:pt x="0" y="100"/>
                  <a:pt x="14" y="29"/>
                  <a:pt x="1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3" name="未知"/>
          <p:cNvSpPr>
            <a:spLocks noChangeAspect="1"/>
          </p:cNvSpPr>
          <p:nvPr/>
        </p:nvSpPr>
        <p:spPr>
          <a:xfrm>
            <a:off x="3017838" y="4837113"/>
            <a:ext cx="114300" cy="715962"/>
          </a:xfrm>
          <a:custGeom>
            <a:avLst/>
            <a:gdLst/>
            <a:ahLst/>
            <a:cxnLst/>
            <a:pathLst>
              <a:path w="79" h="496">
                <a:moveTo>
                  <a:pt x="52" y="496"/>
                </a:moveTo>
                <a:cubicBezTo>
                  <a:pt x="52" y="472"/>
                  <a:pt x="61" y="396"/>
                  <a:pt x="52" y="351"/>
                </a:cubicBezTo>
                <a:cubicBezTo>
                  <a:pt x="43" y="306"/>
                  <a:pt x="0" y="265"/>
                  <a:pt x="0" y="227"/>
                </a:cubicBezTo>
                <a:cubicBezTo>
                  <a:pt x="0" y="189"/>
                  <a:pt x="39" y="162"/>
                  <a:pt x="52" y="124"/>
                </a:cubicBezTo>
                <a:cubicBezTo>
                  <a:pt x="65" y="86"/>
                  <a:pt x="74" y="26"/>
                  <a:pt x="7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4" name="椭圆 123913"/>
          <p:cNvSpPr>
            <a:spLocks noChangeAspect="1"/>
          </p:cNvSpPr>
          <p:nvPr/>
        </p:nvSpPr>
        <p:spPr>
          <a:xfrm rot="21474946">
            <a:off x="2979738" y="5086350"/>
            <a:ext cx="139700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15" name="未知"/>
          <p:cNvSpPr>
            <a:spLocks noChangeAspect="1"/>
          </p:cNvSpPr>
          <p:nvPr/>
        </p:nvSpPr>
        <p:spPr>
          <a:xfrm>
            <a:off x="3300413" y="3495675"/>
            <a:ext cx="153987" cy="1192213"/>
          </a:xfrm>
          <a:custGeom>
            <a:avLst/>
            <a:gdLst/>
            <a:ahLst/>
            <a:cxnLst/>
            <a:pathLst>
              <a:path w="107" h="827">
                <a:moveTo>
                  <a:pt x="0" y="827"/>
                </a:moveTo>
                <a:cubicBezTo>
                  <a:pt x="7" y="796"/>
                  <a:pt x="35" y="710"/>
                  <a:pt x="52" y="641"/>
                </a:cubicBezTo>
                <a:cubicBezTo>
                  <a:pt x="69" y="572"/>
                  <a:pt x="101" y="477"/>
                  <a:pt x="104" y="413"/>
                </a:cubicBezTo>
                <a:cubicBezTo>
                  <a:pt x="107" y="349"/>
                  <a:pt x="80" y="327"/>
                  <a:pt x="73" y="258"/>
                </a:cubicBezTo>
                <a:cubicBezTo>
                  <a:pt x="66" y="189"/>
                  <a:pt x="65" y="54"/>
                  <a:pt x="6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6" name="未知"/>
          <p:cNvSpPr>
            <a:spLocks noChangeAspect="1"/>
          </p:cNvSpPr>
          <p:nvPr/>
        </p:nvSpPr>
        <p:spPr>
          <a:xfrm>
            <a:off x="2982913" y="3465513"/>
            <a:ext cx="138112" cy="1222375"/>
          </a:xfrm>
          <a:custGeom>
            <a:avLst/>
            <a:gdLst/>
            <a:ahLst/>
            <a:cxnLst/>
            <a:pathLst>
              <a:path w="96" h="848">
                <a:moveTo>
                  <a:pt x="86" y="848"/>
                </a:moveTo>
                <a:cubicBezTo>
                  <a:pt x="83" y="815"/>
                  <a:pt x="79" y="706"/>
                  <a:pt x="65" y="641"/>
                </a:cubicBezTo>
                <a:cubicBezTo>
                  <a:pt x="51" y="576"/>
                  <a:pt x="6" y="519"/>
                  <a:pt x="3" y="455"/>
                </a:cubicBezTo>
                <a:cubicBezTo>
                  <a:pt x="0" y="391"/>
                  <a:pt x="30" y="335"/>
                  <a:pt x="45" y="259"/>
                </a:cubicBezTo>
                <a:cubicBezTo>
                  <a:pt x="60" y="183"/>
                  <a:pt x="86" y="54"/>
                  <a:pt x="9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7" name="椭圆 123916"/>
          <p:cNvSpPr>
            <a:spLocks noChangeAspect="1"/>
          </p:cNvSpPr>
          <p:nvPr/>
        </p:nvSpPr>
        <p:spPr>
          <a:xfrm rot="21387259">
            <a:off x="3325813" y="5086350"/>
            <a:ext cx="147637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18" name="未知"/>
          <p:cNvSpPr>
            <a:spLocks noChangeAspect="1"/>
          </p:cNvSpPr>
          <p:nvPr/>
        </p:nvSpPr>
        <p:spPr>
          <a:xfrm>
            <a:off x="3344863" y="587375"/>
            <a:ext cx="93662" cy="1192213"/>
          </a:xfrm>
          <a:custGeom>
            <a:avLst/>
            <a:gdLst/>
            <a:ahLst/>
            <a:cxnLst/>
            <a:pathLst>
              <a:path w="65" h="827">
                <a:moveTo>
                  <a:pt x="21" y="827"/>
                </a:moveTo>
                <a:cubicBezTo>
                  <a:pt x="17" y="789"/>
                  <a:pt x="1" y="671"/>
                  <a:pt x="8" y="600"/>
                </a:cubicBezTo>
                <a:cubicBezTo>
                  <a:pt x="15" y="529"/>
                  <a:pt x="61" y="465"/>
                  <a:pt x="63" y="403"/>
                </a:cubicBezTo>
                <a:cubicBezTo>
                  <a:pt x="65" y="341"/>
                  <a:pt x="29" y="294"/>
                  <a:pt x="19" y="227"/>
                </a:cubicBezTo>
                <a:cubicBezTo>
                  <a:pt x="9" y="160"/>
                  <a:pt x="4" y="47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19" name="未知"/>
          <p:cNvSpPr>
            <a:spLocks noChangeAspect="1"/>
          </p:cNvSpPr>
          <p:nvPr/>
        </p:nvSpPr>
        <p:spPr>
          <a:xfrm>
            <a:off x="3070225" y="615950"/>
            <a:ext cx="96838" cy="1133475"/>
          </a:xfrm>
          <a:custGeom>
            <a:avLst/>
            <a:gdLst/>
            <a:ahLst/>
            <a:cxnLst/>
            <a:pathLst>
              <a:path w="67" h="786">
                <a:moveTo>
                  <a:pt x="57" y="786"/>
                </a:moveTo>
                <a:cubicBezTo>
                  <a:pt x="56" y="745"/>
                  <a:pt x="53" y="597"/>
                  <a:pt x="44" y="538"/>
                </a:cubicBezTo>
                <a:cubicBezTo>
                  <a:pt x="35" y="479"/>
                  <a:pt x="10" y="492"/>
                  <a:pt x="5" y="435"/>
                </a:cubicBezTo>
                <a:cubicBezTo>
                  <a:pt x="0" y="378"/>
                  <a:pt x="6" y="269"/>
                  <a:pt x="16" y="197"/>
                </a:cubicBezTo>
                <a:cubicBezTo>
                  <a:pt x="26" y="125"/>
                  <a:pt x="57" y="41"/>
                  <a:pt x="6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20" name="椭圆 123919"/>
          <p:cNvSpPr>
            <a:spLocks noChangeAspect="1"/>
          </p:cNvSpPr>
          <p:nvPr/>
        </p:nvSpPr>
        <p:spPr>
          <a:xfrm rot="21454486">
            <a:off x="2979738" y="1073150"/>
            <a:ext cx="155575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21" name="椭圆 123920"/>
          <p:cNvSpPr>
            <a:spLocks noChangeAspect="1"/>
          </p:cNvSpPr>
          <p:nvPr/>
        </p:nvSpPr>
        <p:spPr>
          <a:xfrm rot="21454486">
            <a:off x="3325813" y="1073150"/>
            <a:ext cx="155575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22" name="椭圆 123921"/>
          <p:cNvSpPr>
            <a:spLocks noChangeAspect="1"/>
          </p:cNvSpPr>
          <p:nvPr/>
        </p:nvSpPr>
        <p:spPr>
          <a:xfrm rot="35310">
            <a:off x="3395663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23" name="椭圆 123922"/>
          <p:cNvSpPr>
            <a:spLocks noChangeAspect="1"/>
          </p:cNvSpPr>
          <p:nvPr/>
        </p:nvSpPr>
        <p:spPr>
          <a:xfrm rot="35310">
            <a:off x="3395663" y="4049713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24" name="椭圆 123923"/>
          <p:cNvSpPr>
            <a:spLocks noChangeAspect="1"/>
          </p:cNvSpPr>
          <p:nvPr/>
        </p:nvSpPr>
        <p:spPr>
          <a:xfrm rot="21387259">
            <a:off x="2911475" y="404971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925" name="文本框 123924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3926" name="文本框 123925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3927" name="文本框 123926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3928" name="文本框 123927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3929" name="矩形 123928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3930" name="未知"/>
          <p:cNvSpPr/>
          <p:nvPr/>
        </p:nvSpPr>
        <p:spPr>
          <a:xfrm rot="5251057">
            <a:off x="3540125" y="779463"/>
            <a:ext cx="668338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1" name="未知"/>
          <p:cNvSpPr/>
          <p:nvPr/>
        </p:nvSpPr>
        <p:spPr>
          <a:xfrm rot="5251057">
            <a:off x="3575050" y="992188"/>
            <a:ext cx="395288" cy="7016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2" name="未知"/>
          <p:cNvSpPr/>
          <p:nvPr/>
        </p:nvSpPr>
        <p:spPr>
          <a:xfrm rot="5251057">
            <a:off x="3508375" y="1597025"/>
            <a:ext cx="619125" cy="7651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3" name="未知"/>
          <p:cNvSpPr/>
          <p:nvPr/>
        </p:nvSpPr>
        <p:spPr>
          <a:xfrm rot="5251057">
            <a:off x="3575050" y="1919288"/>
            <a:ext cx="7921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4" name="未知"/>
          <p:cNvSpPr/>
          <p:nvPr/>
        </p:nvSpPr>
        <p:spPr>
          <a:xfrm rot="5251057">
            <a:off x="2058988" y="1000125"/>
            <a:ext cx="611187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5" name="未知"/>
          <p:cNvSpPr/>
          <p:nvPr/>
        </p:nvSpPr>
        <p:spPr>
          <a:xfrm rot="5251057">
            <a:off x="2436813" y="1044575"/>
            <a:ext cx="442912" cy="76835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6" name="未知"/>
          <p:cNvSpPr/>
          <p:nvPr/>
        </p:nvSpPr>
        <p:spPr>
          <a:xfrm rot="5251057">
            <a:off x="2387600" y="1685925"/>
            <a:ext cx="533400" cy="8001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37" name="未知"/>
          <p:cNvSpPr/>
          <p:nvPr/>
        </p:nvSpPr>
        <p:spPr>
          <a:xfrm rot="5251057">
            <a:off x="2095500" y="2097088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3938" name="组合 123937"/>
          <p:cNvGrpSpPr/>
          <p:nvPr/>
        </p:nvGrpSpPr>
        <p:grpSpPr>
          <a:xfrm rot="5251057">
            <a:off x="3956050" y="1377950"/>
            <a:ext cx="787400" cy="317500"/>
            <a:chOff x="0" y="0"/>
            <a:chExt cx="384" cy="200"/>
          </a:xfrm>
        </p:grpSpPr>
        <p:grpSp>
          <p:nvGrpSpPr>
            <p:cNvPr id="123939" name="组合 12393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3940" name="直接连接符 12393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3941" name="直接连接符 12394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3942" name="直接连接符 12394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43" name="直接连接符 12394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44" name="直接连接符 12394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45" name="直接连接符 12394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3946" name="直接连接符 12394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947" name="直接连接符 123946"/>
          <p:cNvSpPr/>
          <p:nvPr/>
        </p:nvSpPr>
        <p:spPr>
          <a:xfrm rot="-16348943" flipV="1">
            <a:off x="1912938" y="1514475"/>
            <a:ext cx="19685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3948" name="直接连接符 123947"/>
          <p:cNvSpPr/>
          <p:nvPr/>
        </p:nvSpPr>
        <p:spPr>
          <a:xfrm rot="5251057">
            <a:off x="1954213" y="1962150"/>
            <a:ext cx="119062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3949" name="直接连接符 123948"/>
          <p:cNvSpPr/>
          <p:nvPr/>
        </p:nvSpPr>
        <p:spPr>
          <a:xfrm rot="5251057">
            <a:off x="2139950" y="159385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50" name="直接连接符 123949"/>
          <p:cNvSpPr/>
          <p:nvPr/>
        </p:nvSpPr>
        <p:spPr>
          <a:xfrm rot="5251057">
            <a:off x="2111375" y="1698625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51" name="直接连接符 123950"/>
          <p:cNvSpPr/>
          <p:nvPr/>
        </p:nvSpPr>
        <p:spPr>
          <a:xfrm rot="5251057">
            <a:off x="2070100" y="1400175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52" name="直接连接符 123951"/>
          <p:cNvSpPr/>
          <p:nvPr/>
        </p:nvSpPr>
        <p:spPr>
          <a:xfrm rot="5251057">
            <a:off x="2100263" y="2087563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53" name="直接连接符 123952"/>
          <p:cNvSpPr/>
          <p:nvPr/>
        </p:nvSpPr>
        <p:spPr>
          <a:xfrm rot="5251057">
            <a:off x="1982788" y="16748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54" name="未知"/>
          <p:cNvSpPr/>
          <p:nvPr/>
        </p:nvSpPr>
        <p:spPr>
          <a:xfrm rot="5279286">
            <a:off x="3543300" y="3529013"/>
            <a:ext cx="668338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55" name="未知"/>
          <p:cNvSpPr/>
          <p:nvPr/>
        </p:nvSpPr>
        <p:spPr>
          <a:xfrm rot="5279286">
            <a:off x="3729038" y="3889375"/>
            <a:ext cx="173037" cy="6254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56" name="未知"/>
          <p:cNvSpPr/>
          <p:nvPr/>
        </p:nvSpPr>
        <p:spPr>
          <a:xfrm rot="5279286">
            <a:off x="3471863" y="4381500"/>
            <a:ext cx="688975" cy="762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57" name="未知"/>
          <p:cNvSpPr/>
          <p:nvPr/>
        </p:nvSpPr>
        <p:spPr>
          <a:xfrm rot="5279286">
            <a:off x="3590925" y="4713288"/>
            <a:ext cx="838200" cy="4000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58" name="未知"/>
          <p:cNvSpPr/>
          <p:nvPr/>
        </p:nvSpPr>
        <p:spPr>
          <a:xfrm rot="5279286">
            <a:off x="2062163" y="3736975"/>
            <a:ext cx="611187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59" name="未知"/>
          <p:cNvSpPr/>
          <p:nvPr/>
        </p:nvSpPr>
        <p:spPr>
          <a:xfrm rot="5279286">
            <a:off x="2443163" y="3941763"/>
            <a:ext cx="284162" cy="6175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60" name="未知"/>
          <p:cNvSpPr/>
          <p:nvPr/>
        </p:nvSpPr>
        <p:spPr>
          <a:xfrm rot="5279286">
            <a:off x="2338388" y="4468813"/>
            <a:ext cx="622300" cy="7969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961" name="未知"/>
          <p:cNvSpPr/>
          <p:nvPr/>
        </p:nvSpPr>
        <p:spPr>
          <a:xfrm rot="5279286">
            <a:off x="2089150" y="4833938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3962" name="组合 123961"/>
          <p:cNvGrpSpPr/>
          <p:nvPr/>
        </p:nvGrpSpPr>
        <p:grpSpPr>
          <a:xfrm rot="5279286">
            <a:off x="3935413" y="4143375"/>
            <a:ext cx="787400" cy="317500"/>
            <a:chOff x="0" y="0"/>
            <a:chExt cx="384" cy="200"/>
          </a:xfrm>
        </p:grpSpPr>
        <p:grpSp>
          <p:nvGrpSpPr>
            <p:cNvPr id="123963" name="组合 12396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3964" name="直接连接符 12396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3965" name="直接连接符 12396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3966" name="直接连接符 12396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67" name="直接连接符 12396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68" name="直接连接符 12396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69" name="直接连接符 12396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3970" name="直接连接符 12396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971" name="直接连接符 123970"/>
          <p:cNvSpPr/>
          <p:nvPr/>
        </p:nvSpPr>
        <p:spPr>
          <a:xfrm rot="-16320714" flipV="1">
            <a:off x="1911350" y="4246563"/>
            <a:ext cx="19685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3972" name="直接连接符 123971"/>
          <p:cNvSpPr/>
          <p:nvPr/>
        </p:nvSpPr>
        <p:spPr>
          <a:xfrm rot="5279286">
            <a:off x="1949450" y="4695825"/>
            <a:ext cx="119063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3973" name="直接连接符 123972"/>
          <p:cNvSpPr/>
          <p:nvPr/>
        </p:nvSpPr>
        <p:spPr>
          <a:xfrm rot="5279286">
            <a:off x="2120900" y="4297363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74" name="直接连接符 123973"/>
          <p:cNvSpPr/>
          <p:nvPr/>
        </p:nvSpPr>
        <p:spPr>
          <a:xfrm rot="5279286">
            <a:off x="2036763" y="4576763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75" name="直接连接符 123974"/>
          <p:cNvSpPr/>
          <p:nvPr/>
        </p:nvSpPr>
        <p:spPr>
          <a:xfrm rot="5279286">
            <a:off x="2070100" y="4133850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76" name="直接连接符 123975"/>
          <p:cNvSpPr/>
          <p:nvPr/>
        </p:nvSpPr>
        <p:spPr>
          <a:xfrm rot="5279286">
            <a:off x="2093913" y="4822825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77" name="直接连接符 123976"/>
          <p:cNvSpPr/>
          <p:nvPr/>
        </p:nvSpPr>
        <p:spPr>
          <a:xfrm rot="5279286">
            <a:off x="1979613" y="44069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矩形 143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9" name="椭圆 14338"/>
          <p:cNvSpPr/>
          <p:nvPr/>
        </p:nvSpPr>
        <p:spPr>
          <a:xfrm>
            <a:off x="2590800" y="1371600"/>
            <a:ext cx="4138613" cy="4138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未知"/>
          <p:cNvSpPr/>
          <p:nvPr/>
        </p:nvSpPr>
        <p:spPr>
          <a:xfrm rot="2356979">
            <a:off x="3392488" y="2160588"/>
            <a:ext cx="515937" cy="1320800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1" name="椭圆 14340"/>
          <p:cNvSpPr/>
          <p:nvPr/>
        </p:nvSpPr>
        <p:spPr>
          <a:xfrm rot="19734338">
            <a:off x="3600450" y="2792413"/>
            <a:ext cx="161925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2" name="未知"/>
          <p:cNvSpPr/>
          <p:nvPr/>
        </p:nvSpPr>
        <p:spPr>
          <a:xfrm rot="21204296">
            <a:off x="3725863" y="3079750"/>
            <a:ext cx="563562" cy="1287463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3" name="椭圆 14342"/>
          <p:cNvSpPr/>
          <p:nvPr/>
        </p:nvSpPr>
        <p:spPr>
          <a:xfrm rot="16974727">
            <a:off x="3878263" y="3692525"/>
            <a:ext cx="158750" cy="1571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4" name="未知"/>
          <p:cNvSpPr/>
          <p:nvPr/>
        </p:nvSpPr>
        <p:spPr>
          <a:xfrm rot="2537197">
            <a:off x="5127625" y="3214688"/>
            <a:ext cx="620713" cy="2020887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5" name="椭圆 14344"/>
          <p:cNvSpPr/>
          <p:nvPr/>
        </p:nvSpPr>
        <p:spPr>
          <a:xfrm rot="19917975">
            <a:off x="5248275" y="4048125"/>
            <a:ext cx="160338" cy="1635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6" name="未知"/>
          <p:cNvSpPr/>
          <p:nvPr/>
        </p:nvSpPr>
        <p:spPr>
          <a:xfrm rot="19156436">
            <a:off x="4625975" y="1662113"/>
            <a:ext cx="717550" cy="20081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1270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7" name="椭圆 14346"/>
          <p:cNvSpPr/>
          <p:nvPr/>
        </p:nvSpPr>
        <p:spPr>
          <a:xfrm rot="14935185">
            <a:off x="4862513" y="2700338"/>
            <a:ext cx="161925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8" name="文本框 14347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4930" name="组合 124929"/>
          <p:cNvGrpSpPr>
            <a:grpSpLocks noChangeAspect="1"/>
          </p:cNvGrpSpPr>
          <p:nvPr/>
        </p:nvGrpSpPr>
        <p:grpSpPr>
          <a:xfrm>
            <a:off x="1905000" y="381000"/>
            <a:ext cx="2698750" cy="5467350"/>
            <a:chOff x="0" y="0"/>
            <a:chExt cx="1872" cy="3792"/>
          </a:xfrm>
        </p:grpSpPr>
        <p:sp>
          <p:nvSpPr>
            <p:cNvPr id="124931" name="椭圆 124930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4932" name="椭圆 124931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4933" name="未知"/>
          <p:cNvSpPr>
            <a:spLocks noChangeAspect="1"/>
          </p:cNvSpPr>
          <p:nvPr/>
        </p:nvSpPr>
        <p:spPr>
          <a:xfrm>
            <a:off x="3449638" y="2003425"/>
            <a:ext cx="120650" cy="685800"/>
          </a:xfrm>
          <a:custGeom>
            <a:avLst/>
            <a:gdLst/>
            <a:ahLst/>
            <a:cxnLst/>
            <a:pathLst>
              <a:path w="83" h="476">
                <a:moveTo>
                  <a:pt x="0" y="476"/>
                </a:moveTo>
                <a:cubicBezTo>
                  <a:pt x="9" y="457"/>
                  <a:pt x="38" y="411"/>
                  <a:pt x="52" y="373"/>
                </a:cubicBezTo>
                <a:cubicBezTo>
                  <a:pt x="66" y="335"/>
                  <a:pt x="83" y="289"/>
                  <a:pt x="83" y="249"/>
                </a:cubicBezTo>
                <a:cubicBezTo>
                  <a:pt x="83" y="209"/>
                  <a:pt x="64" y="176"/>
                  <a:pt x="52" y="135"/>
                </a:cubicBezTo>
                <a:cubicBezTo>
                  <a:pt x="40" y="94"/>
                  <a:pt x="19" y="28"/>
                  <a:pt x="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34" name="未知"/>
          <p:cNvSpPr>
            <a:spLocks noChangeAspect="1"/>
          </p:cNvSpPr>
          <p:nvPr/>
        </p:nvSpPr>
        <p:spPr>
          <a:xfrm>
            <a:off x="3025775" y="1974850"/>
            <a:ext cx="147638" cy="728663"/>
          </a:xfrm>
          <a:custGeom>
            <a:avLst/>
            <a:gdLst/>
            <a:ahLst/>
            <a:cxnLst/>
            <a:pathLst>
              <a:path w="103" h="506">
                <a:moveTo>
                  <a:pt x="98" y="506"/>
                </a:moveTo>
                <a:cubicBezTo>
                  <a:pt x="91" y="484"/>
                  <a:pt x="72" y="415"/>
                  <a:pt x="57" y="372"/>
                </a:cubicBezTo>
                <a:cubicBezTo>
                  <a:pt x="42" y="329"/>
                  <a:pt x="0" y="293"/>
                  <a:pt x="5" y="248"/>
                </a:cubicBezTo>
                <a:cubicBezTo>
                  <a:pt x="10" y="203"/>
                  <a:pt x="73" y="144"/>
                  <a:pt x="88" y="103"/>
                </a:cubicBezTo>
                <a:cubicBezTo>
                  <a:pt x="103" y="62"/>
                  <a:pt x="96" y="21"/>
                  <a:pt x="9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35" name="椭圆 124934"/>
          <p:cNvSpPr>
            <a:spLocks noChangeAspect="1"/>
          </p:cNvSpPr>
          <p:nvPr/>
        </p:nvSpPr>
        <p:spPr>
          <a:xfrm rot="35310">
            <a:off x="2979738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36" name="未知"/>
          <p:cNvSpPr>
            <a:spLocks noChangeAspect="1"/>
          </p:cNvSpPr>
          <p:nvPr/>
        </p:nvSpPr>
        <p:spPr>
          <a:xfrm>
            <a:off x="3362325" y="4873625"/>
            <a:ext cx="106363" cy="673100"/>
          </a:xfrm>
          <a:custGeom>
            <a:avLst/>
            <a:gdLst/>
            <a:ahLst/>
            <a:cxnLst/>
            <a:pathLst>
              <a:path w="74" h="466">
                <a:moveTo>
                  <a:pt x="21" y="466"/>
                </a:moveTo>
                <a:cubicBezTo>
                  <a:pt x="26" y="449"/>
                  <a:pt x="44" y="402"/>
                  <a:pt x="52" y="362"/>
                </a:cubicBezTo>
                <a:cubicBezTo>
                  <a:pt x="60" y="322"/>
                  <a:pt x="74" y="271"/>
                  <a:pt x="72" y="228"/>
                </a:cubicBezTo>
                <a:cubicBezTo>
                  <a:pt x="70" y="185"/>
                  <a:pt x="53" y="142"/>
                  <a:pt x="41" y="104"/>
                </a:cubicBezTo>
                <a:cubicBezTo>
                  <a:pt x="29" y="66"/>
                  <a:pt x="9" y="22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37" name="未知"/>
          <p:cNvSpPr>
            <a:spLocks noChangeAspect="1"/>
          </p:cNvSpPr>
          <p:nvPr/>
        </p:nvSpPr>
        <p:spPr>
          <a:xfrm>
            <a:off x="3001963" y="4845050"/>
            <a:ext cx="131762" cy="715963"/>
          </a:xfrm>
          <a:custGeom>
            <a:avLst/>
            <a:gdLst/>
            <a:ahLst/>
            <a:cxnLst/>
            <a:pathLst>
              <a:path w="91" h="496">
                <a:moveTo>
                  <a:pt x="64" y="496"/>
                </a:moveTo>
                <a:cubicBezTo>
                  <a:pt x="59" y="477"/>
                  <a:pt x="43" y="425"/>
                  <a:pt x="33" y="382"/>
                </a:cubicBezTo>
                <a:cubicBezTo>
                  <a:pt x="23" y="339"/>
                  <a:pt x="0" y="278"/>
                  <a:pt x="2" y="237"/>
                </a:cubicBezTo>
                <a:cubicBezTo>
                  <a:pt x="4" y="196"/>
                  <a:pt x="28" y="173"/>
                  <a:pt x="43" y="134"/>
                </a:cubicBezTo>
                <a:cubicBezTo>
                  <a:pt x="58" y="95"/>
                  <a:pt x="81" y="28"/>
                  <a:pt x="9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38" name="椭圆 124937"/>
          <p:cNvSpPr>
            <a:spLocks noChangeAspect="1"/>
          </p:cNvSpPr>
          <p:nvPr/>
        </p:nvSpPr>
        <p:spPr>
          <a:xfrm rot="21474946">
            <a:off x="2911475" y="5086350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39" name="未知"/>
          <p:cNvSpPr>
            <a:spLocks noChangeAspect="1"/>
          </p:cNvSpPr>
          <p:nvPr/>
        </p:nvSpPr>
        <p:spPr>
          <a:xfrm>
            <a:off x="3375025" y="3509963"/>
            <a:ext cx="201613" cy="1163637"/>
          </a:xfrm>
          <a:custGeom>
            <a:avLst/>
            <a:gdLst/>
            <a:ahLst/>
            <a:cxnLst/>
            <a:pathLst>
              <a:path w="140" h="807">
                <a:moveTo>
                  <a:pt x="0" y="807"/>
                </a:moveTo>
                <a:cubicBezTo>
                  <a:pt x="10" y="779"/>
                  <a:pt x="51" y="706"/>
                  <a:pt x="73" y="641"/>
                </a:cubicBezTo>
                <a:cubicBezTo>
                  <a:pt x="95" y="576"/>
                  <a:pt x="140" y="481"/>
                  <a:pt x="135" y="414"/>
                </a:cubicBezTo>
                <a:cubicBezTo>
                  <a:pt x="130" y="347"/>
                  <a:pt x="61" y="307"/>
                  <a:pt x="42" y="238"/>
                </a:cubicBezTo>
                <a:cubicBezTo>
                  <a:pt x="23" y="169"/>
                  <a:pt x="25" y="50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40" name="未知"/>
          <p:cNvSpPr>
            <a:spLocks noChangeAspect="1"/>
          </p:cNvSpPr>
          <p:nvPr/>
        </p:nvSpPr>
        <p:spPr>
          <a:xfrm>
            <a:off x="2936875" y="3495675"/>
            <a:ext cx="200025" cy="1206500"/>
          </a:xfrm>
          <a:custGeom>
            <a:avLst/>
            <a:gdLst/>
            <a:ahLst/>
            <a:cxnLst/>
            <a:pathLst>
              <a:path w="139" h="837">
                <a:moveTo>
                  <a:pt x="139" y="837"/>
                </a:moveTo>
                <a:cubicBezTo>
                  <a:pt x="127" y="799"/>
                  <a:pt x="78" y="677"/>
                  <a:pt x="56" y="610"/>
                </a:cubicBezTo>
                <a:cubicBezTo>
                  <a:pt x="34" y="543"/>
                  <a:pt x="8" y="494"/>
                  <a:pt x="4" y="434"/>
                </a:cubicBezTo>
                <a:cubicBezTo>
                  <a:pt x="0" y="374"/>
                  <a:pt x="14" y="320"/>
                  <a:pt x="35" y="248"/>
                </a:cubicBezTo>
                <a:cubicBezTo>
                  <a:pt x="56" y="176"/>
                  <a:pt x="109" y="52"/>
                  <a:pt x="1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41" name="椭圆 124940"/>
          <p:cNvSpPr>
            <a:spLocks noChangeAspect="1"/>
          </p:cNvSpPr>
          <p:nvPr/>
        </p:nvSpPr>
        <p:spPr>
          <a:xfrm rot="21387259">
            <a:off x="2841625" y="4049713"/>
            <a:ext cx="147638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2" name="未知"/>
          <p:cNvSpPr>
            <a:spLocks noChangeAspect="1"/>
          </p:cNvSpPr>
          <p:nvPr/>
        </p:nvSpPr>
        <p:spPr>
          <a:xfrm>
            <a:off x="3376613" y="623888"/>
            <a:ext cx="141287" cy="1133475"/>
          </a:xfrm>
          <a:custGeom>
            <a:avLst/>
            <a:gdLst/>
            <a:ahLst/>
            <a:cxnLst/>
            <a:pathLst>
              <a:path w="98" h="786">
                <a:moveTo>
                  <a:pt x="21" y="786"/>
                </a:moveTo>
                <a:cubicBezTo>
                  <a:pt x="19" y="755"/>
                  <a:pt x="19" y="660"/>
                  <a:pt x="31" y="600"/>
                </a:cubicBezTo>
                <a:cubicBezTo>
                  <a:pt x="43" y="540"/>
                  <a:pt x="88" y="488"/>
                  <a:pt x="93" y="424"/>
                </a:cubicBezTo>
                <a:cubicBezTo>
                  <a:pt x="98" y="360"/>
                  <a:pt x="78" y="289"/>
                  <a:pt x="62" y="218"/>
                </a:cubicBezTo>
                <a:cubicBezTo>
                  <a:pt x="46" y="147"/>
                  <a:pt x="13" y="45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43" name="未知"/>
          <p:cNvSpPr>
            <a:spLocks noChangeAspect="1"/>
          </p:cNvSpPr>
          <p:nvPr/>
        </p:nvSpPr>
        <p:spPr>
          <a:xfrm>
            <a:off x="2971800" y="609600"/>
            <a:ext cx="163513" cy="1163638"/>
          </a:xfrm>
          <a:custGeom>
            <a:avLst/>
            <a:gdLst/>
            <a:ahLst/>
            <a:cxnLst/>
            <a:pathLst>
              <a:path w="113" h="807">
                <a:moveTo>
                  <a:pt x="103" y="807"/>
                </a:moveTo>
                <a:cubicBezTo>
                  <a:pt x="98" y="769"/>
                  <a:pt x="91" y="644"/>
                  <a:pt x="74" y="579"/>
                </a:cubicBezTo>
                <a:cubicBezTo>
                  <a:pt x="57" y="514"/>
                  <a:pt x="4" y="469"/>
                  <a:pt x="2" y="414"/>
                </a:cubicBezTo>
                <a:cubicBezTo>
                  <a:pt x="0" y="359"/>
                  <a:pt x="45" y="317"/>
                  <a:pt x="64" y="248"/>
                </a:cubicBezTo>
                <a:cubicBezTo>
                  <a:pt x="83" y="179"/>
                  <a:pt x="103" y="52"/>
                  <a:pt x="1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44" name="椭圆 124943"/>
          <p:cNvSpPr>
            <a:spLocks noChangeAspect="1"/>
          </p:cNvSpPr>
          <p:nvPr/>
        </p:nvSpPr>
        <p:spPr>
          <a:xfrm rot="21454486">
            <a:off x="2909888" y="1071563"/>
            <a:ext cx="138112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5" name="椭圆 124944"/>
          <p:cNvSpPr>
            <a:spLocks noChangeAspect="1"/>
          </p:cNvSpPr>
          <p:nvPr/>
        </p:nvSpPr>
        <p:spPr>
          <a:xfrm rot="21387259">
            <a:off x="3533775" y="4049713"/>
            <a:ext cx="147638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6" name="椭圆 124945"/>
          <p:cNvSpPr>
            <a:spLocks noChangeAspect="1"/>
          </p:cNvSpPr>
          <p:nvPr/>
        </p:nvSpPr>
        <p:spPr>
          <a:xfrm rot="21474946">
            <a:off x="3395663" y="5086350"/>
            <a:ext cx="138112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7" name="椭圆 124946"/>
          <p:cNvSpPr>
            <a:spLocks noChangeAspect="1"/>
          </p:cNvSpPr>
          <p:nvPr/>
        </p:nvSpPr>
        <p:spPr>
          <a:xfrm rot="21454486">
            <a:off x="3449638" y="1073150"/>
            <a:ext cx="153987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8" name="椭圆 124947"/>
          <p:cNvSpPr>
            <a:spLocks noChangeAspect="1"/>
          </p:cNvSpPr>
          <p:nvPr/>
        </p:nvSpPr>
        <p:spPr>
          <a:xfrm rot="35310">
            <a:off x="3533775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4949" name="文本框 124948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4950" name="文本框 124949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4951" name="文本框 124950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4952" name="文本框 124951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4953" name="矩形 124952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4954" name="未知"/>
          <p:cNvSpPr/>
          <p:nvPr/>
        </p:nvSpPr>
        <p:spPr>
          <a:xfrm rot="16114980">
            <a:off x="2217738" y="4819650"/>
            <a:ext cx="668337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55" name="未知"/>
          <p:cNvSpPr/>
          <p:nvPr/>
        </p:nvSpPr>
        <p:spPr>
          <a:xfrm rot="16114980">
            <a:off x="2362200" y="4567238"/>
            <a:ext cx="493713" cy="5778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56" name="未知"/>
          <p:cNvSpPr/>
          <p:nvPr/>
        </p:nvSpPr>
        <p:spPr>
          <a:xfrm rot="16114980">
            <a:off x="2386013" y="4040188"/>
            <a:ext cx="320675" cy="56673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57" name="未知"/>
          <p:cNvSpPr/>
          <p:nvPr/>
        </p:nvSpPr>
        <p:spPr>
          <a:xfrm rot="16114980">
            <a:off x="2082800" y="3765550"/>
            <a:ext cx="792163" cy="4476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58" name="未知"/>
          <p:cNvSpPr/>
          <p:nvPr/>
        </p:nvSpPr>
        <p:spPr>
          <a:xfrm rot="16114980">
            <a:off x="3668713" y="4872038"/>
            <a:ext cx="611187" cy="2984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59" name="未知"/>
          <p:cNvSpPr/>
          <p:nvPr/>
        </p:nvSpPr>
        <p:spPr>
          <a:xfrm rot="16114980">
            <a:off x="3457575" y="4575175"/>
            <a:ext cx="661988" cy="5572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60" name="未知"/>
          <p:cNvSpPr/>
          <p:nvPr/>
        </p:nvSpPr>
        <p:spPr>
          <a:xfrm rot="16114980">
            <a:off x="3757613" y="4013200"/>
            <a:ext cx="236537" cy="43973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61" name="未知"/>
          <p:cNvSpPr/>
          <p:nvPr/>
        </p:nvSpPr>
        <p:spPr>
          <a:xfrm rot="16114980">
            <a:off x="3597275" y="3717925"/>
            <a:ext cx="669925" cy="3556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4962" name="组合 124961"/>
          <p:cNvGrpSpPr/>
          <p:nvPr/>
        </p:nvGrpSpPr>
        <p:grpSpPr>
          <a:xfrm rot="16114980">
            <a:off x="1738313" y="4445000"/>
            <a:ext cx="787400" cy="298450"/>
            <a:chOff x="0" y="0"/>
            <a:chExt cx="384" cy="200"/>
          </a:xfrm>
        </p:grpSpPr>
        <p:grpSp>
          <p:nvGrpSpPr>
            <p:cNvPr id="124963" name="组合 12496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4964" name="直接连接符 12496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4965" name="直接连接符 12496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4966" name="直接连接符 12496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67" name="直接连接符 12496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68" name="直接连接符 12496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69" name="直接连接符 12496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4970" name="直接连接符 12496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4971" name="组合 124970"/>
          <p:cNvGrpSpPr/>
          <p:nvPr/>
        </p:nvGrpSpPr>
        <p:grpSpPr>
          <a:xfrm rot="16114980">
            <a:off x="3879850" y="4298950"/>
            <a:ext cx="787400" cy="287338"/>
            <a:chOff x="0" y="0"/>
            <a:chExt cx="384" cy="192"/>
          </a:xfrm>
        </p:grpSpPr>
        <p:sp>
          <p:nvSpPr>
            <p:cNvPr id="124972" name="直接连接符 12497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4973" name="直接连接符 12497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4974" name="直接连接符 12497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75" name="直接连接符 12497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76" name="直接连接符 12497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77" name="直接连接符 12497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78" name="直接连接符 12497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4979" name="未知"/>
          <p:cNvSpPr/>
          <p:nvPr/>
        </p:nvSpPr>
        <p:spPr>
          <a:xfrm rot="16482429">
            <a:off x="2114550" y="1887538"/>
            <a:ext cx="695325" cy="5826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0" name="未知"/>
          <p:cNvSpPr/>
          <p:nvPr/>
        </p:nvSpPr>
        <p:spPr>
          <a:xfrm rot="16482429">
            <a:off x="2335213" y="1595438"/>
            <a:ext cx="523875" cy="7175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1" name="未知"/>
          <p:cNvSpPr/>
          <p:nvPr/>
        </p:nvSpPr>
        <p:spPr>
          <a:xfrm rot="16482429">
            <a:off x="2376488" y="1076325"/>
            <a:ext cx="334962" cy="6191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2" name="未知"/>
          <p:cNvSpPr/>
          <p:nvPr/>
        </p:nvSpPr>
        <p:spPr>
          <a:xfrm rot="16482429">
            <a:off x="2095500" y="788988"/>
            <a:ext cx="825500" cy="49053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3" name="未知"/>
          <p:cNvSpPr/>
          <p:nvPr/>
        </p:nvSpPr>
        <p:spPr>
          <a:xfrm rot="16482429">
            <a:off x="3698875" y="2112963"/>
            <a:ext cx="635000" cy="32543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4" name="未知"/>
          <p:cNvSpPr/>
          <p:nvPr/>
        </p:nvSpPr>
        <p:spPr>
          <a:xfrm rot="16482429">
            <a:off x="3621088" y="1836738"/>
            <a:ext cx="614362" cy="4222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5" name="未知"/>
          <p:cNvSpPr/>
          <p:nvPr/>
        </p:nvSpPr>
        <p:spPr>
          <a:xfrm rot="16482429">
            <a:off x="3736975" y="1055688"/>
            <a:ext cx="354013" cy="6572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4986" name="未知"/>
          <p:cNvSpPr/>
          <p:nvPr/>
        </p:nvSpPr>
        <p:spPr>
          <a:xfrm rot="16482429">
            <a:off x="3749675" y="904875"/>
            <a:ext cx="696913" cy="3889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4987" name="组合 124986"/>
          <p:cNvGrpSpPr/>
          <p:nvPr/>
        </p:nvGrpSpPr>
        <p:grpSpPr>
          <a:xfrm rot="16482429">
            <a:off x="1658938" y="1465263"/>
            <a:ext cx="819150" cy="327025"/>
            <a:chOff x="0" y="0"/>
            <a:chExt cx="384" cy="200"/>
          </a:xfrm>
        </p:grpSpPr>
        <p:grpSp>
          <p:nvGrpSpPr>
            <p:cNvPr id="124988" name="组合 12498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4989" name="直接连接符 12498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4990" name="直接连接符 12498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4991" name="直接连接符 12499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92" name="直接连接符 12499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93" name="直接连接符 12499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94" name="直接连接符 12499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4995" name="直接连接符 12499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4996" name="组合 124995"/>
          <p:cNvGrpSpPr/>
          <p:nvPr/>
        </p:nvGrpSpPr>
        <p:grpSpPr>
          <a:xfrm rot="16482429">
            <a:off x="3998913" y="1552575"/>
            <a:ext cx="819150" cy="312738"/>
            <a:chOff x="0" y="0"/>
            <a:chExt cx="384" cy="192"/>
          </a:xfrm>
        </p:grpSpPr>
        <p:sp>
          <p:nvSpPr>
            <p:cNvPr id="124997" name="直接连接符 12499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4998" name="直接连接符 12499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4999" name="直接连接符 12499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000" name="直接连接符 12499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001" name="直接连接符 12500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002" name="直接连接符 12500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003" name="直接连接符 12500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5954" name="组合 125953"/>
          <p:cNvGrpSpPr>
            <a:grpSpLocks noChangeAspect="1"/>
          </p:cNvGrpSpPr>
          <p:nvPr/>
        </p:nvGrpSpPr>
        <p:grpSpPr>
          <a:xfrm>
            <a:off x="1905000" y="381000"/>
            <a:ext cx="2698750" cy="5467350"/>
            <a:chOff x="0" y="0"/>
            <a:chExt cx="1872" cy="3792"/>
          </a:xfrm>
        </p:grpSpPr>
        <p:sp>
          <p:nvSpPr>
            <p:cNvPr id="125955" name="椭圆 125954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5956" name="椭圆 125955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5957" name="未知"/>
          <p:cNvSpPr>
            <a:spLocks noChangeAspect="1"/>
          </p:cNvSpPr>
          <p:nvPr/>
        </p:nvSpPr>
        <p:spPr>
          <a:xfrm>
            <a:off x="3481388" y="2003425"/>
            <a:ext cx="193675" cy="611188"/>
          </a:xfrm>
          <a:custGeom>
            <a:avLst/>
            <a:gdLst/>
            <a:ahLst/>
            <a:cxnLst/>
            <a:pathLst>
              <a:path w="134" h="424">
                <a:moveTo>
                  <a:pt x="0" y="424"/>
                </a:moveTo>
                <a:cubicBezTo>
                  <a:pt x="12" y="407"/>
                  <a:pt x="50" y="369"/>
                  <a:pt x="72" y="331"/>
                </a:cubicBezTo>
                <a:cubicBezTo>
                  <a:pt x="94" y="293"/>
                  <a:pt x="134" y="235"/>
                  <a:pt x="134" y="197"/>
                </a:cubicBezTo>
                <a:cubicBezTo>
                  <a:pt x="134" y="159"/>
                  <a:pt x="93" y="137"/>
                  <a:pt x="72" y="104"/>
                </a:cubicBezTo>
                <a:cubicBezTo>
                  <a:pt x="51" y="71"/>
                  <a:pt x="23" y="22"/>
                  <a:pt x="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58" name="未知"/>
          <p:cNvSpPr>
            <a:spLocks noChangeAspect="1"/>
          </p:cNvSpPr>
          <p:nvPr/>
        </p:nvSpPr>
        <p:spPr>
          <a:xfrm>
            <a:off x="2970213" y="1974850"/>
            <a:ext cx="228600" cy="700088"/>
          </a:xfrm>
          <a:custGeom>
            <a:avLst/>
            <a:gdLst/>
            <a:ahLst/>
            <a:cxnLst/>
            <a:pathLst>
              <a:path w="158" h="486">
                <a:moveTo>
                  <a:pt x="138" y="486"/>
                </a:moveTo>
                <a:cubicBezTo>
                  <a:pt x="126" y="467"/>
                  <a:pt x="98" y="425"/>
                  <a:pt x="76" y="382"/>
                </a:cubicBezTo>
                <a:cubicBezTo>
                  <a:pt x="54" y="339"/>
                  <a:pt x="0" y="273"/>
                  <a:pt x="3" y="227"/>
                </a:cubicBezTo>
                <a:cubicBezTo>
                  <a:pt x="6" y="181"/>
                  <a:pt x="70" y="141"/>
                  <a:pt x="96" y="103"/>
                </a:cubicBezTo>
                <a:cubicBezTo>
                  <a:pt x="122" y="65"/>
                  <a:pt x="145" y="21"/>
                  <a:pt x="1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59" name="椭圆 125958"/>
          <p:cNvSpPr>
            <a:spLocks noChangeAspect="1"/>
          </p:cNvSpPr>
          <p:nvPr/>
        </p:nvSpPr>
        <p:spPr>
          <a:xfrm rot="35310">
            <a:off x="2943225" y="2249488"/>
            <a:ext cx="130175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60" name="未知"/>
          <p:cNvSpPr>
            <a:spLocks noChangeAspect="1"/>
          </p:cNvSpPr>
          <p:nvPr/>
        </p:nvSpPr>
        <p:spPr>
          <a:xfrm>
            <a:off x="3392488" y="4865688"/>
            <a:ext cx="254000" cy="612775"/>
          </a:xfrm>
          <a:custGeom>
            <a:avLst/>
            <a:gdLst/>
            <a:ahLst/>
            <a:cxnLst/>
            <a:pathLst>
              <a:path w="176" h="424">
                <a:moveTo>
                  <a:pt x="21" y="424"/>
                </a:moveTo>
                <a:cubicBezTo>
                  <a:pt x="33" y="409"/>
                  <a:pt x="67" y="378"/>
                  <a:pt x="93" y="342"/>
                </a:cubicBezTo>
                <a:cubicBezTo>
                  <a:pt x="119" y="306"/>
                  <a:pt x="176" y="248"/>
                  <a:pt x="176" y="207"/>
                </a:cubicBezTo>
                <a:cubicBezTo>
                  <a:pt x="176" y="166"/>
                  <a:pt x="122" y="127"/>
                  <a:pt x="93" y="93"/>
                </a:cubicBezTo>
                <a:cubicBezTo>
                  <a:pt x="64" y="59"/>
                  <a:pt x="19" y="19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1" name="未知"/>
          <p:cNvSpPr>
            <a:spLocks noChangeAspect="1"/>
          </p:cNvSpPr>
          <p:nvPr/>
        </p:nvSpPr>
        <p:spPr>
          <a:xfrm>
            <a:off x="2900363" y="4897438"/>
            <a:ext cx="238125" cy="625475"/>
          </a:xfrm>
          <a:custGeom>
            <a:avLst/>
            <a:gdLst/>
            <a:ahLst/>
            <a:cxnLst/>
            <a:pathLst>
              <a:path w="166" h="434">
                <a:moveTo>
                  <a:pt x="145" y="434"/>
                </a:moveTo>
                <a:cubicBezTo>
                  <a:pt x="135" y="419"/>
                  <a:pt x="107" y="395"/>
                  <a:pt x="83" y="352"/>
                </a:cubicBezTo>
                <a:cubicBezTo>
                  <a:pt x="59" y="309"/>
                  <a:pt x="0" y="223"/>
                  <a:pt x="0" y="176"/>
                </a:cubicBezTo>
                <a:cubicBezTo>
                  <a:pt x="0" y="129"/>
                  <a:pt x="55" y="101"/>
                  <a:pt x="83" y="72"/>
                </a:cubicBezTo>
                <a:cubicBezTo>
                  <a:pt x="111" y="43"/>
                  <a:pt x="149" y="15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2" name="椭圆 125961"/>
          <p:cNvSpPr>
            <a:spLocks noChangeAspect="1"/>
          </p:cNvSpPr>
          <p:nvPr/>
        </p:nvSpPr>
        <p:spPr>
          <a:xfrm rot="21474946">
            <a:off x="2805113" y="5086350"/>
            <a:ext cx="138112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63" name="未知"/>
          <p:cNvSpPr>
            <a:spLocks noChangeAspect="1"/>
          </p:cNvSpPr>
          <p:nvPr/>
        </p:nvSpPr>
        <p:spPr>
          <a:xfrm>
            <a:off x="3406775" y="3509963"/>
            <a:ext cx="315913" cy="1163637"/>
          </a:xfrm>
          <a:custGeom>
            <a:avLst/>
            <a:gdLst/>
            <a:ahLst/>
            <a:cxnLst/>
            <a:pathLst>
              <a:path w="219" h="807">
                <a:moveTo>
                  <a:pt x="0" y="807"/>
                </a:moveTo>
                <a:cubicBezTo>
                  <a:pt x="19" y="781"/>
                  <a:pt x="78" y="714"/>
                  <a:pt x="114" y="652"/>
                </a:cubicBezTo>
                <a:cubicBezTo>
                  <a:pt x="150" y="590"/>
                  <a:pt x="215" y="503"/>
                  <a:pt x="217" y="434"/>
                </a:cubicBezTo>
                <a:cubicBezTo>
                  <a:pt x="219" y="365"/>
                  <a:pt x="157" y="310"/>
                  <a:pt x="124" y="238"/>
                </a:cubicBezTo>
                <a:cubicBezTo>
                  <a:pt x="91" y="166"/>
                  <a:pt x="42" y="50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4" name="未知"/>
          <p:cNvSpPr>
            <a:spLocks noChangeAspect="1"/>
          </p:cNvSpPr>
          <p:nvPr/>
        </p:nvSpPr>
        <p:spPr>
          <a:xfrm>
            <a:off x="2822575" y="3495675"/>
            <a:ext cx="346075" cy="1206500"/>
          </a:xfrm>
          <a:custGeom>
            <a:avLst/>
            <a:gdLst/>
            <a:ahLst/>
            <a:cxnLst/>
            <a:pathLst>
              <a:path w="241" h="837">
                <a:moveTo>
                  <a:pt x="241" y="837"/>
                </a:moveTo>
                <a:cubicBezTo>
                  <a:pt x="215" y="806"/>
                  <a:pt x="125" y="716"/>
                  <a:pt x="85" y="651"/>
                </a:cubicBezTo>
                <a:cubicBezTo>
                  <a:pt x="45" y="586"/>
                  <a:pt x="0" y="516"/>
                  <a:pt x="3" y="444"/>
                </a:cubicBezTo>
                <a:cubicBezTo>
                  <a:pt x="6" y="372"/>
                  <a:pt x="68" y="291"/>
                  <a:pt x="106" y="217"/>
                </a:cubicBezTo>
                <a:cubicBezTo>
                  <a:pt x="144" y="143"/>
                  <a:pt x="204" y="45"/>
                  <a:pt x="23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5" name="椭圆 125964"/>
          <p:cNvSpPr>
            <a:spLocks noChangeAspect="1"/>
          </p:cNvSpPr>
          <p:nvPr/>
        </p:nvSpPr>
        <p:spPr>
          <a:xfrm rot="21387259">
            <a:off x="2735263" y="4049713"/>
            <a:ext cx="147637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66" name="未知"/>
          <p:cNvSpPr>
            <a:spLocks noChangeAspect="1"/>
          </p:cNvSpPr>
          <p:nvPr/>
        </p:nvSpPr>
        <p:spPr>
          <a:xfrm>
            <a:off x="3406775" y="615950"/>
            <a:ext cx="271463" cy="1133475"/>
          </a:xfrm>
          <a:custGeom>
            <a:avLst/>
            <a:gdLst/>
            <a:ahLst/>
            <a:cxnLst/>
            <a:pathLst>
              <a:path w="188" h="786">
                <a:moveTo>
                  <a:pt x="21" y="786"/>
                </a:moveTo>
                <a:cubicBezTo>
                  <a:pt x="33" y="759"/>
                  <a:pt x="66" y="679"/>
                  <a:pt x="93" y="621"/>
                </a:cubicBezTo>
                <a:cubicBezTo>
                  <a:pt x="120" y="563"/>
                  <a:pt x="184" y="504"/>
                  <a:pt x="186" y="435"/>
                </a:cubicBezTo>
                <a:cubicBezTo>
                  <a:pt x="188" y="366"/>
                  <a:pt x="135" y="279"/>
                  <a:pt x="104" y="207"/>
                </a:cubicBezTo>
                <a:cubicBezTo>
                  <a:pt x="73" y="135"/>
                  <a:pt x="22" y="43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7" name="未知"/>
          <p:cNvSpPr>
            <a:spLocks noChangeAspect="1"/>
          </p:cNvSpPr>
          <p:nvPr/>
        </p:nvSpPr>
        <p:spPr>
          <a:xfrm>
            <a:off x="2881313" y="601663"/>
            <a:ext cx="284162" cy="1163637"/>
          </a:xfrm>
          <a:custGeom>
            <a:avLst/>
            <a:gdLst/>
            <a:ahLst/>
            <a:cxnLst/>
            <a:pathLst>
              <a:path w="197" h="807">
                <a:moveTo>
                  <a:pt x="187" y="807"/>
                </a:moveTo>
                <a:cubicBezTo>
                  <a:pt x="169" y="776"/>
                  <a:pt x="107" y="681"/>
                  <a:pt x="76" y="621"/>
                </a:cubicBezTo>
                <a:cubicBezTo>
                  <a:pt x="45" y="561"/>
                  <a:pt x="0" y="509"/>
                  <a:pt x="3" y="445"/>
                </a:cubicBezTo>
                <a:cubicBezTo>
                  <a:pt x="6" y="381"/>
                  <a:pt x="64" y="312"/>
                  <a:pt x="96" y="238"/>
                </a:cubicBezTo>
                <a:cubicBezTo>
                  <a:pt x="128" y="164"/>
                  <a:pt x="176" y="50"/>
                  <a:pt x="1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8" name="椭圆 125967"/>
          <p:cNvSpPr>
            <a:spLocks noChangeAspect="1"/>
          </p:cNvSpPr>
          <p:nvPr/>
        </p:nvSpPr>
        <p:spPr>
          <a:xfrm rot="21454486">
            <a:off x="2805113" y="1143000"/>
            <a:ext cx="138112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69" name="椭圆 125968"/>
          <p:cNvSpPr>
            <a:spLocks noChangeAspect="1"/>
          </p:cNvSpPr>
          <p:nvPr/>
        </p:nvSpPr>
        <p:spPr>
          <a:xfrm rot="21387259">
            <a:off x="3635375" y="4049713"/>
            <a:ext cx="14605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70" name="椭圆 125969"/>
          <p:cNvSpPr>
            <a:spLocks noChangeAspect="1"/>
          </p:cNvSpPr>
          <p:nvPr/>
        </p:nvSpPr>
        <p:spPr>
          <a:xfrm rot="21474946">
            <a:off x="3565525" y="5086350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71" name="椭圆 125970"/>
          <p:cNvSpPr>
            <a:spLocks noChangeAspect="1"/>
          </p:cNvSpPr>
          <p:nvPr/>
        </p:nvSpPr>
        <p:spPr>
          <a:xfrm rot="21454486">
            <a:off x="3565525" y="1143000"/>
            <a:ext cx="153988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72" name="椭圆 125971"/>
          <p:cNvSpPr>
            <a:spLocks noChangeAspect="1"/>
          </p:cNvSpPr>
          <p:nvPr/>
        </p:nvSpPr>
        <p:spPr>
          <a:xfrm rot="35310">
            <a:off x="3635375" y="2249488"/>
            <a:ext cx="128588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5973" name="文本框 125972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5974" name="文本框 125973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5975" name="文本框 125974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5976" name="文本框 125975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5977" name="矩形 125976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5978" name="未知"/>
          <p:cNvSpPr/>
          <p:nvPr/>
        </p:nvSpPr>
        <p:spPr>
          <a:xfrm rot="5574877">
            <a:off x="3590925" y="846138"/>
            <a:ext cx="666750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79" name="未知"/>
          <p:cNvSpPr/>
          <p:nvPr/>
        </p:nvSpPr>
        <p:spPr>
          <a:xfrm rot="5574877">
            <a:off x="3713163" y="1168400"/>
            <a:ext cx="384175" cy="4857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0" name="未知"/>
          <p:cNvSpPr/>
          <p:nvPr/>
        </p:nvSpPr>
        <p:spPr>
          <a:xfrm rot="5574877">
            <a:off x="3706813" y="1831975"/>
            <a:ext cx="555625" cy="36195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1" name="未知"/>
          <p:cNvSpPr/>
          <p:nvPr/>
        </p:nvSpPr>
        <p:spPr>
          <a:xfrm rot="5574877">
            <a:off x="3659188" y="2054225"/>
            <a:ext cx="758825" cy="3048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2" name="未知"/>
          <p:cNvSpPr/>
          <p:nvPr/>
        </p:nvSpPr>
        <p:spPr>
          <a:xfrm rot="5574877">
            <a:off x="2106613" y="923925"/>
            <a:ext cx="609600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3" name="未知"/>
          <p:cNvSpPr/>
          <p:nvPr/>
        </p:nvSpPr>
        <p:spPr>
          <a:xfrm rot="5574877">
            <a:off x="2406650" y="1184275"/>
            <a:ext cx="295275" cy="5286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4" name="未知"/>
          <p:cNvSpPr/>
          <p:nvPr/>
        </p:nvSpPr>
        <p:spPr>
          <a:xfrm rot="5574877">
            <a:off x="2322513" y="1654175"/>
            <a:ext cx="530225" cy="7493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85" name="未知"/>
          <p:cNvSpPr/>
          <p:nvPr/>
        </p:nvSpPr>
        <p:spPr>
          <a:xfrm rot="5574877">
            <a:off x="2036763" y="2022475"/>
            <a:ext cx="668337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5986" name="组合 125985"/>
          <p:cNvGrpSpPr/>
          <p:nvPr/>
        </p:nvGrpSpPr>
        <p:grpSpPr>
          <a:xfrm rot="5574877">
            <a:off x="3938588" y="1497013"/>
            <a:ext cx="785812" cy="317500"/>
            <a:chOff x="0" y="0"/>
            <a:chExt cx="384" cy="200"/>
          </a:xfrm>
        </p:grpSpPr>
        <p:grpSp>
          <p:nvGrpSpPr>
            <p:cNvPr id="125987" name="组合 12598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5988" name="直接连接符 12598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5989" name="直接连接符 12598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5990" name="直接连接符 12598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991" name="直接连接符 12599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992" name="直接连接符 12599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993" name="直接连接符 12599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5994" name="直接连接符 12599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5995" name="组合 125994"/>
          <p:cNvGrpSpPr/>
          <p:nvPr/>
        </p:nvGrpSpPr>
        <p:grpSpPr>
          <a:xfrm rot="5574877">
            <a:off x="1658938" y="1487488"/>
            <a:ext cx="785812" cy="304800"/>
            <a:chOff x="0" y="0"/>
            <a:chExt cx="384" cy="192"/>
          </a:xfrm>
        </p:grpSpPr>
        <p:sp>
          <p:nvSpPr>
            <p:cNvPr id="125996" name="直接连接符 12599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5997" name="直接连接符 12599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5998" name="直接连接符 12599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999" name="直接连接符 12599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000" name="直接连接符 12599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001" name="直接连接符 12600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002" name="直接连接符 12600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6003" name="未知"/>
          <p:cNvSpPr/>
          <p:nvPr/>
        </p:nvSpPr>
        <p:spPr>
          <a:xfrm rot="5469957">
            <a:off x="3651250" y="3643313"/>
            <a:ext cx="668338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4" name="未知"/>
          <p:cNvSpPr/>
          <p:nvPr/>
        </p:nvSpPr>
        <p:spPr>
          <a:xfrm rot="5469957">
            <a:off x="3794125" y="3976688"/>
            <a:ext cx="285750" cy="558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5" name="未知"/>
          <p:cNvSpPr/>
          <p:nvPr/>
        </p:nvSpPr>
        <p:spPr>
          <a:xfrm rot="5469957">
            <a:off x="3625850" y="4554538"/>
            <a:ext cx="652463" cy="5984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6" name="未知"/>
          <p:cNvSpPr/>
          <p:nvPr/>
        </p:nvSpPr>
        <p:spPr>
          <a:xfrm rot="5469957">
            <a:off x="3906838" y="4837113"/>
            <a:ext cx="550862" cy="1381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7" name="未知"/>
          <p:cNvSpPr/>
          <p:nvPr/>
        </p:nvSpPr>
        <p:spPr>
          <a:xfrm rot="5469957">
            <a:off x="2055813" y="3768725"/>
            <a:ext cx="723900" cy="4206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8" name="未知"/>
          <p:cNvSpPr/>
          <p:nvPr/>
        </p:nvSpPr>
        <p:spPr>
          <a:xfrm rot="5469957">
            <a:off x="2400300" y="3998913"/>
            <a:ext cx="303213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09" name="未知"/>
          <p:cNvSpPr/>
          <p:nvPr/>
        </p:nvSpPr>
        <p:spPr>
          <a:xfrm rot="5469957">
            <a:off x="2306638" y="4595813"/>
            <a:ext cx="506412" cy="51276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010" name="未知"/>
          <p:cNvSpPr/>
          <p:nvPr/>
        </p:nvSpPr>
        <p:spPr>
          <a:xfrm rot="5469957">
            <a:off x="2063750" y="4870450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6011" name="组合 126010"/>
          <p:cNvGrpSpPr/>
          <p:nvPr/>
        </p:nvGrpSpPr>
        <p:grpSpPr>
          <a:xfrm rot="5469957">
            <a:off x="4014788" y="4281488"/>
            <a:ext cx="787400" cy="317500"/>
            <a:chOff x="0" y="0"/>
            <a:chExt cx="384" cy="200"/>
          </a:xfrm>
        </p:grpSpPr>
        <p:grpSp>
          <p:nvGrpSpPr>
            <p:cNvPr id="126012" name="组合 12601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6013" name="直接连接符 12601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6014" name="直接连接符 12601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6015" name="直接连接符 12601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6016" name="直接连接符 12601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6017" name="直接连接符 12601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6018" name="直接连接符 12601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6019" name="直接连接符 12601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6020" name="直接连接符 126019"/>
          <p:cNvSpPr/>
          <p:nvPr/>
        </p:nvSpPr>
        <p:spPr>
          <a:xfrm rot="-16130043" flipV="1">
            <a:off x="1995488" y="4257675"/>
            <a:ext cx="19685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6021" name="直接连接符 126020"/>
          <p:cNvSpPr/>
          <p:nvPr/>
        </p:nvSpPr>
        <p:spPr>
          <a:xfrm rot="5469957">
            <a:off x="2008188" y="4705350"/>
            <a:ext cx="119062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6022" name="直接连接符 126021"/>
          <p:cNvSpPr/>
          <p:nvPr/>
        </p:nvSpPr>
        <p:spPr>
          <a:xfrm rot="5469957">
            <a:off x="2200275" y="4313238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023" name="直接连接符 126022"/>
          <p:cNvSpPr/>
          <p:nvPr/>
        </p:nvSpPr>
        <p:spPr>
          <a:xfrm rot="5469957">
            <a:off x="2103438" y="4592638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024" name="直接连接符 126023"/>
          <p:cNvSpPr/>
          <p:nvPr/>
        </p:nvSpPr>
        <p:spPr>
          <a:xfrm rot="5469957">
            <a:off x="2162175" y="4151313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025" name="直接连接符 126024"/>
          <p:cNvSpPr/>
          <p:nvPr/>
        </p:nvSpPr>
        <p:spPr>
          <a:xfrm rot="5469957">
            <a:off x="2147888" y="4838700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026" name="直接连接符 126025"/>
          <p:cNvSpPr/>
          <p:nvPr/>
        </p:nvSpPr>
        <p:spPr>
          <a:xfrm rot="5469957">
            <a:off x="2052638" y="441642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6978" name="组合 126977"/>
          <p:cNvGrpSpPr>
            <a:grpSpLocks noChangeAspect="1"/>
          </p:cNvGrpSpPr>
          <p:nvPr/>
        </p:nvGrpSpPr>
        <p:grpSpPr>
          <a:xfrm>
            <a:off x="1752600" y="381000"/>
            <a:ext cx="3006725" cy="5467350"/>
            <a:chOff x="0" y="0"/>
            <a:chExt cx="2112" cy="3840"/>
          </a:xfrm>
        </p:grpSpPr>
        <p:sp>
          <p:nvSpPr>
            <p:cNvPr id="126979" name="椭圆 126978"/>
            <p:cNvSpPr>
              <a:spLocks noChangeAspect="1"/>
            </p:cNvSpPr>
            <p:nvPr/>
          </p:nvSpPr>
          <p:spPr>
            <a:xfrm>
              <a:off x="48" y="1968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6980" name="椭圆 126979"/>
            <p:cNvSpPr>
              <a:spLocks noChangeAspect="1"/>
            </p:cNvSpPr>
            <p:nvPr/>
          </p:nvSpPr>
          <p:spPr>
            <a:xfrm>
              <a:off x="0" y="0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6981" name="未知"/>
          <p:cNvSpPr>
            <a:spLocks noChangeAspect="1"/>
          </p:cNvSpPr>
          <p:nvPr/>
        </p:nvSpPr>
        <p:spPr>
          <a:xfrm>
            <a:off x="3462338" y="1982788"/>
            <a:ext cx="292100" cy="60325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82" name="未知"/>
          <p:cNvSpPr>
            <a:spLocks noChangeAspect="1"/>
          </p:cNvSpPr>
          <p:nvPr/>
        </p:nvSpPr>
        <p:spPr>
          <a:xfrm>
            <a:off x="2867025" y="2012950"/>
            <a:ext cx="241300" cy="588963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83" name="椭圆 126982"/>
          <p:cNvSpPr>
            <a:spLocks noChangeAspect="1"/>
          </p:cNvSpPr>
          <p:nvPr/>
        </p:nvSpPr>
        <p:spPr>
          <a:xfrm rot="35310">
            <a:off x="2778125" y="2225675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84" name="未知"/>
          <p:cNvSpPr>
            <a:spLocks noChangeAspect="1"/>
          </p:cNvSpPr>
          <p:nvPr/>
        </p:nvSpPr>
        <p:spPr>
          <a:xfrm>
            <a:off x="3359150" y="673100"/>
            <a:ext cx="455613" cy="985838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85" name="未知"/>
          <p:cNvSpPr>
            <a:spLocks noChangeAspect="1"/>
          </p:cNvSpPr>
          <p:nvPr/>
        </p:nvSpPr>
        <p:spPr>
          <a:xfrm>
            <a:off x="2714625" y="687388"/>
            <a:ext cx="379413" cy="1000125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86" name="椭圆 126985"/>
          <p:cNvSpPr>
            <a:spLocks noChangeAspect="1"/>
          </p:cNvSpPr>
          <p:nvPr/>
        </p:nvSpPr>
        <p:spPr>
          <a:xfrm rot="21454486">
            <a:off x="2641600" y="1133475"/>
            <a:ext cx="136525" cy="1635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87" name="椭圆 126986"/>
          <p:cNvSpPr>
            <a:spLocks noChangeAspect="1"/>
          </p:cNvSpPr>
          <p:nvPr/>
        </p:nvSpPr>
        <p:spPr>
          <a:xfrm rot="21454486">
            <a:off x="3733800" y="1065213"/>
            <a:ext cx="15240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88" name="椭圆 126987"/>
          <p:cNvSpPr>
            <a:spLocks noChangeAspect="1"/>
          </p:cNvSpPr>
          <p:nvPr/>
        </p:nvSpPr>
        <p:spPr>
          <a:xfrm rot="35310">
            <a:off x="3665538" y="2157413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89" name="未知"/>
          <p:cNvSpPr>
            <a:spLocks noChangeAspect="1"/>
          </p:cNvSpPr>
          <p:nvPr/>
        </p:nvSpPr>
        <p:spPr>
          <a:xfrm>
            <a:off x="3462338" y="4887913"/>
            <a:ext cx="292100" cy="60325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90" name="未知"/>
          <p:cNvSpPr>
            <a:spLocks noChangeAspect="1"/>
          </p:cNvSpPr>
          <p:nvPr/>
        </p:nvSpPr>
        <p:spPr>
          <a:xfrm>
            <a:off x="2867025" y="4916488"/>
            <a:ext cx="241300" cy="590550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91" name="椭圆 126990"/>
          <p:cNvSpPr>
            <a:spLocks noChangeAspect="1"/>
          </p:cNvSpPr>
          <p:nvPr/>
        </p:nvSpPr>
        <p:spPr>
          <a:xfrm rot="35310">
            <a:off x="2778125" y="513080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92" name="未知"/>
          <p:cNvSpPr>
            <a:spLocks noChangeAspect="1"/>
          </p:cNvSpPr>
          <p:nvPr/>
        </p:nvSpPr>
        <p:spPr>
          <a:xfrm>
            <a:off x="3359150" y="3576638"/>
            <a:ext cx="455613" cy="987425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93" name="未知"/>
          <p:cNvSpPr>
            <a:spLocks noChangeAspect="1"/>
          </p:cNvSpPr>
          <p:nvPr/>
        </p:nvSpPr>
        <p:spPr>
          <a:xfrm>
            <a:off x="2714625" y="3590925"/>
            <a:ext cx="379413" cy="1001713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6994" name="椭圆 126993"/>
          <p:cNvSpPr>
            <a:spLocks noChangeAspect="1"/>
          </p:cNvSpPr>
          <p:nvPr/>
        </p:nvSpPr>
        <p:spPr>
          <a:xfrm rot="21454486">
            <a:off x="2641600" y="403701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95" name="椭圆 126994"/>
          <p:cNvSpPr>
            <a:spLocks noChangeAspect="1"/>
          </p:cNvSpPr>
          <p:nvPr/>
        </p:nvSpPr>
        <p:spPr>
          <a:xfrm rot="21454486">
            <a:off x="3733800" y="3968750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96" name="椭圆 126995"/>
          <p:cNvSpPr>
            <a:spLocks noChangeAspect="1"/>
          </p:cNvSpPr>
          <p:nvPr/>
        </p:nvSpPr>
        <p:spPr>
          <a:xfrm rot="35310">
            <a:off x="3665538" y="5062538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6997" name="文本框 126996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6998" name="文本框 126997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6999" name="文本框 126998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7000" name="文本框 126999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7001" name="矩形 127000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7002" name="未知"/>
          <p:cNvSpPr/>
          <p:nvPr/>
        </p:nvSpPr>
        <p:spPr>
          <a:xfrm rot="16613364">
            <a:off x="2012950" y="1863725"/>
            <a:ext cx="762000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3" name="未知"/>
          <p:cNvSpPr/>
          <p:nvPr/>
        </p:nvSpPr>
        <p:spPr>
          <a:xfrm rot="16613364">
            <a:off x="2244725" y="1660525"/>
            <a:ext cx="517525" cy="5873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4" name="未知"/>
          <p:cNvSpPr/>
          <p:nvPr/>
        </p:nvSpPr>
        <p:spPr>
          <a:xfrm rot="16613364">
            <a:off x="2273300" y="1162050"/>
            <a:ext cx="349250" cy="43973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5" name="未知"/>
          <p:cNvSpPr/>
          <p:nvPr/>
        </p:nvSpPr>
        <p:spPr>
          <a:xfrm rot="16613364">
            <a:off x="2108200" y="828675"/>
            <a:ext cx="7921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6" name="未知"/>
          <p:cNvSpPr/>
          <p:nvPr/>
        </p:nvSpPr>
        <p:spPr>
          <a:xfrm rot="16613364">
            <a:off x="3556000" y="2054225"/>
            <a:ext cx="792163" cy="3444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7" name="未知"/>
          <p:cNvSpPr/>
          <p:nvPr/>
        </p:nvSpPr>
        <p:spPr>
          <a:xfrm rot="16613364">
            <a:off x="3668713" y="1825625"/>
            <a:ext cx="527050" cy="3889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8" name="未知"/>
          <p:cNvSpPr/>
          <p:nvPr/>
        </p:nvSpPr>
        <p:spPr>
          <a:xfrm rot="16613364">
            <a:off x="3789363" y="1250950"/>
            <a:ext cx="425450" cy="3603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09" name="未知"/>
          <p:cNvSpPr/>
          <p:nvPr/>
        </p:nvSpPr>
        <p:spPr>
          <a:xfrm rot="16613364">
            <a:off x="3713163" y="1004888"/>
            <a:ext cx="669925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7010" name="组合 127009"/>
          <p:cNvGrpSpPr/>
          <p:nvPr/>
        </p:nvGrpSpPr>
        <p:grpSpPr>
          <a:xfrm rot="16613364">
            <a:off x="1658938" y="1452563"/>
            <a:ext cx="787400" cy="317500"/>
            <a:chOff x="0" y="0"/>
            <a:chExt cx="384" cy="200"/>
          </a:xfrm>
        </p:grpSpPr>
        <p:grpSp>
          <p:nvGrpSpPr>
            <p:cNvPr id="127011" name="组合 12701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7012" name="直接连接符 12701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7013" name="直接连接符 12701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7014" name="直接连接符 12701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15" name="直接连接符 12701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16" name="直接连接符 12701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17" name="直接连接符 12701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7018" name="直接连接符 12701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7019" name="组合 127018"/>
          <p:cNvGrpSpPr/>
          <p:nvPr/>
        </p:nvGrpSpPr>
        <p:grpSpPr>
          <a:xfrm rot="16613364">
            <a:off x="3935413" y="1635125"/>
            <a:ext cx="787400" cy="304800"/>
            <a:chOff x="0" y="0"/>
            <a:chExt cx="384" cy="192"/>
          </a:xfrm>
        </p:grpSpPr>
        <p:sp>
          <p:nvSpPr>
            <p:cNvPr id="127020" name="直接连接符 12701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7021" name="直接连接符 12702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7022" name="直接连接符 12702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23" name="直接连接符 12702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24" name="直接连接符 12702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25" name="直接连接符 12702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26" name="直接连接符 12702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7027" name="未知"/>
          <p:cNvSpPr/>
          <p:nvPr/>
        </p:nvSpPr>
        <p:spPr>
          <a:xfrm rot="16122902">
            <a:off x="2068513" y="4965700"/>
            <a:ext cx="703262" cy="34131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28" name="未知"/>
          <p:cNvSpPr/>
          <p:nvPr/>
        </p:nvSpPr>
        <p:spPr>
          <a:xfrm rot="16122902">
            <a:off x="2246313" y="4608513"/>
            <a:ext cx="612775" cy="6810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29" name="未知"/>
          <p:cNvSpPr/>
          <p:nvPr/>
        </p:nvSpPr>
        <p:spPr>
          <a:xfrm rot="16122902">
            <a:off x="2241550" y="4103688"/>
            <a:ext cx="411163" cy="4365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30" name="未知"/>
          <p:cNvSpPr/>
          <p:nvPr/>
        </p:nvSpPr>
        <p:spPr>
          <a:xfrm rot="16122902">
            <a:off x="2016125" y="3708400"/>
            <a:ext cx="927100" cy="5191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31" name="未知"/>
          <p:cNvSpPr/>
          <p:nvPr/>
        </p:nvSpPr>
        <p:spPr>
          <a:xfrm rot="16122902">
            <a:off x="3994150" y="4692650"/>
            <a:ext cx="584200" cy="3429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32" name="未知"/>
          <p:cNvSpPr/>
          <p:nvPr/>
        </p:nvSpPr>
        <p:spPr>
          <a:xfrm rot="16122902">
            <a:off x="3767138" y="4378325"/>
            <a:ext cx="690562" cy="7588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33" name="未知"/>
          <p:cNvSpPr/>
          <p:nvPr/>
        </p:nvSpPr>
        <p:spPr>
          <a:xfrm rot="16122902">
            <a:off x="3937000" y="3983038"/>
            <a:ext cx="355600" cy="4651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7034" name="未知"/>
          <p:cNvSpPr/>
          <p:nvPr/>
        </p:nvSpPr>
        <p:spPr>
          <a:xfrm rot="16122902">
            <a:off x="3841750" y="3749675"/>
            <a:ext cx="641350" cy="4111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7035" name="组合 127034"/>
          <p:cNvGrpSpPr/>
          <p:nvPr/>
        </p:nvGrpSpPr>
        <p:grpSpPr>
          <a:xfrm rot="16122902">
            <a:off x="1701800" y="4457700"/>
            <a:ext cx="752475" cy="346075"/>
            <a:chOff x="0" y="0"/>
            <a:chExt cx="384" cy="200"/>
          </a:xfrm>
        </p:grpSpPr>
        <p:grpSp>
          <p:nvGrpSpPr>
            <p:cNvPr id="127036" name="组合 12703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7037" name="直接连接符 12703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7038" name="直接连接符 12703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7039" name="直接连接符 12703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40" name="直接连接符 12703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41" name="直接连接符 12704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7042" name="直接连接符 12704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7043" name="直接连接符 12704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7044" name="组合 127043"/>
          <p:cNvGrpSpPr/>
          <p:nvPr/>
        </p:nvGrpSpPr>
        <p:grpSpPr>
          <a:xfrm rot="16122902">
            <a:off x="4178300" y="4313238"/>
            <a:ext cx="754063" cy="331787"/>
            <a:chOff x="0" y="0"/>
            <a:chExt cx="384" cy="192"/>
          </a:xfrm>
        </p:grpSpPr>
        <p:sp>
          <p:nvSpPr>
            <p:cNvPr id="127045" name="直接连接符 12704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7046" name="直接连接符 12704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7047" name="直接连接符 12704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48" name="直接连接符 12704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49" name="直接连接符 12704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50" name="直接连接符 12704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051" name="直接连接符 12705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8002" name="组合 128001"/>
          <p:cNvGrpSpPr>
            <a:grpSpLocks noChangeAspect="1"/>
          </p:cNvGrpSpPr>
          <p:nvPr/>
        </p:nvGrpSpPr>
        <p:grpSpPr>
          <a:xfrm>
            <a:off x="1752600" y="381000"/>
            <a:ext cx="3006725" cy="5467350"/>
            <a:chOff x="0" y="0"/>
            <a:chExt cx="2112" cy="3840"/>
          </a:xfrm>
        </p:grpSpPr>
        <p:sp>
          <p:nvSpPr>
            <p:cNvPr id="128003" name="椭圆 128002"/>
            <p:cNvSpPr>
              <a:spLocks noChangeAspect="1"/>
            </p:cNvSpPr>
            <p:nvPr/>
          </p:nvSpPr>
          <p:spPr>
            <a:xfrm>
              <a:off x="48" y="1968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8004" name="椭圆 128003"/>
            <p:cNvSpPr>
              <a:spLocks noChangeAspect="1"/>
            </p:cNvSpPr>
            <p:nvPr/>
          </p:nvSpPr>
          <p:spPr>
            <a:xfrm>
              <a:off x="0" y="0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8005" name="未知"/>
          <p:cNvSpPr>
            <a:spLocks noChangeAspect="1"/>
          </p:cNvSpPr>
          <p:nvPr/>
        </p:nvSpPr>
        <p:spPr>
          <a:xfrm>
            <a:off x="3582988" y="1884363"/>
            <a:ext cx="292100" cy="60325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06" name="未知"/>
          <p:cNvSpPr>
            <a:spLocks noChangeAspect="1"/>
          </p:cNvSpPr>
          <p:nvPr/>
        </p:nvSpPr>
        <p:spPr>
          <a:xfrm>
            <a:off x="2730500" y="1914525"/>
            <a:ext cx="241300" cy="588963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07" name="椭圆 128006"/>
          <p:cNvSpPr>
            <a:spLocks noChangeAspect="1"/>
          </p:cNvSpPr>
          <p:nvPr/>
        </p:nvSpPr>
        <p:spPr>
          <a:xfrm rot="35310">
            <a:off x="2641600" y="212725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08" name="未知"/>
          <p:cNvSpPr>
            <a:spLocks noChangeAspect="1"/>
          </p:cNvSpPr>
          <p:nvPr/>
        </p:nvSpPr>
        <p:spPr>
          <a:xfrm>
            <a:off x="3479800" y="733425"/>
            <a:ext cx="455613" cy="985838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09" name="未知"/>
          <p:cNvSpPr>
            <a:spLocks noChangeAspect="1"/>
          </p:cNvSpPr>
          <p:nvPr/>
        </p:nvSpPr>
        <p:spPr>
          <a:xfrm>
            <a:off x="2578100" y="746125"/>
            <a:ext cx="379413" cy="1001713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10" name="椭圆 128009"/>
          <p:cNvSpPr>
            <a:spLocks noChangeAspect="1"/>
          </p:cNvSpPr>
          <p:nvPr/>
        </p:nvSpPr>
        <p:spPr>
          <a:xfrm rot="21454486">
            <a:off x="2505075" y="119221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11" name="椭圆 128010"/>
          <p:cNvSpPr>
            <a:spLocks noChangeAspect="1"/>
          </p:cNvSpPr>
          <p:nvPr/>
        </p:nvSpPr>
        <p:spPr>
          <a:xfrm rot="21454486">
            <a:off x="3856038" y="1123950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12" name="椭圆 128011"/>
          <p:cNvSpPr>
            <a:spLocks noChangeAspect="1"/>
          </p:cNvSpPr>
          <p:nvPr/>
        </p:nvSpPr>
        <p:spPr>
          <a:xfrm rot="35310">
            <a:off x="3786188" y="2058988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13" name="未知"/>
          <p:cNvSpPr>
            <a:spLocks noChangeAspect="1"/>
          </p:cNvSpPr>
          <p:nvPr/>
        </p:nvSpPr>
        <p:spPr>
          <a:xfrm>
            <a:off x="3582988" y="4754563"/>
            <a:ext cx="292100" cy="60325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14" name="未知"/>
          <p:cNvSpPr>
            <a:spLocks noChangeAspect="1"/>
          </p:cNvSpPr>
          <p:nvPr/>
        </p:nvSpPr>
        <p:spPr>
          <a:xfrm>
            <a:off x="2730500" y="4784725"/>
            <a:ext cx="241300" cy="588963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15" name="椭圆 128014"/>
          <p:cNvSpPr>
            <a:spLocks noChangeAspect="1"/>
          </p:cNvSpPr>
          <p:nvPr/>
        </p:nvSpPr>
        <p:spPr>
          <a:xfrm rot="35310">
            <a:off x="2641600" y="4999038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16" name="未知"/>
          <p:cNvSpPr>
            <a:spLocks noChangeAspect="1"/>
          </p:cNvSpPr>
          <p:nvPr/>
        </p:nvSpPr>
        <p:spPr>
          <a:xfrm>
            <a:off x="3479800" y="3603625"/>
            <a:ext cx="455613" cy="985838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17" name="未知"/>
          <p:cNvSpPr>
            <a:spLocks noChangeAspect="1"/>
          </p:cNvSpPr>
          <p:nvPr/>
        </p:nvSpPr>
        <p:spPr>
          <a:xfrm>
            <a:off x="2578100" y="3617913"/>
            <a:ext cx="379413" cy="1000125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18" name="椭圆 128017"/>
          <p:cNvSpPr>
            <a:spLocks noChangeAspect="1"/>
          </p:cNvSpPr>
          <p:nvPr/>
        </p:nvSpPr>
        <p:spPr>
          <a:xfrm rot="21454486">
            <a:off x="2505075" y="406241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19" name="椭圆 128018"/>
          <p:cNvSpPr>
            <a:spLocks noChangeAspect="1"/>
          </p:cNvSpPr>
          <p:nvPr/>
        </p:nvSpPr>
        <p:spPr>
          <a:xfrm rot="21454486">
            <a:off x="3856038" y="3994150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20" name="椭圆 128019"/>
          <p:cNvSpPr>
            <a:spLocks noChangeAspect="1"/>
          </p:cNvSpPr>
          <p:nvPr/>
        </p:nvSpPr>
        <p:spPr>
          <a:xfrm rot="35310">
            <a:off x="3786188" y="4930775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8021" name="文本框 128020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8022" name="文本框 128021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8023" name="文本框 128022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8024" name="文本框 128023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8025" name="矩形 128024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8026" name="未知"/>
          <p:cNvSpPr/>
          <p:nvPr/>
        </p:nvSpPr>
        <p:spPr>
          <a:xfrm rot="5290660">
            <a:off x="3687763" y="635000"/>
            <a:ext cx="779462" cy="6667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27" name="未知"/>
          <p:cNvSpPr/>
          <p:nvPr/>
        </p:nvSpPr>
        <p:spPr>
          <a:xfrm rot="5290660">
            <a:off x="3935413" y="1087438"/>
            <a:ext cx="381000" cy="4857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28" name="未知"/>
          <p:cNvSpPr/>
          <p:nvPr/>
        </p:nvSpPr>
        <p:spPr>
          <a:xfrm rot="5290660">
            <a:off x="3884613" y="1522413"/>
            <a:ext cx="533400" cy="5302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29" name="未知"/>
          <p:cNvSpPr/>
          <p:nvPr/>
        </p:nvSpPr>
        <p:spPr>
          <a:xfrm rot="5290660">
            <a:off x="3709988" y="1968500"/>
            <a:ext cx="925512" cy="56038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30" name="未知"/>
          <p:cNvSpPr/>
          <p:nvPr/>
        </p:nvSpPr>
        <p:spPr>
          <a:xfrm rot="5290660">
            <a:off x="1863725" y="900113"/>
            <a:ext cx="819150" cy="4286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31" name="未知"/>
          <p:cNvSpPr/>
          <p:nvPr/>
        </p:nvSpPr>
        <p:spPr>
          <a:xfrm rot="5290660">
            <a:off x="2130425" y="1217613"/>
            <a:ext cx="384175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32" name="未知"/>
          <p:cNvSpPr/>
          <p:nvPr/>
        </p:nvSpPr>
        <p:spPr>
          <a:xfrm rot="5290660">
            <a:off x="2133600" y="1674813"/>
            <a:ext cx="455613" cy="6111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33" name="未知"/>
          <p:cNvSpPr/>
          <p:nvPr/>
        </p:nvSpPr>
        <p:spPr>
          <a:xfrm rot="5290660">
            <a:off x="1922463" y="2112963"/>
            <a:ext cx="865187" cy="44767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8034" name="组合 128033"/>
          <p:cNvGrpSpPr/>
          <p:nvPr/>
        </p:nvGrpSpPr>
        <p:grpSpPr>
          <a:xfrm rot="5290660">
            <a:off x="4143375" y="1355725"/>
            <a:ext cx="919163" cy="373063"/>
            <a:chOff x="0" y="0"/>
            <a:chExt cx="384" cy="200"/>
          </a:xfrm>
        </p:grpSpPr>
        <p:grpSp>
          <p:nvGrpSpPr>
            <p:cNvPr id="128035" name="组合 12803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8036" name="直接连接符 12803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8037" name="直接连接符 12803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8038" name="直接连接符 12803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39" name="直接连接符 12803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40" name="直接连接符 12803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41" name="直接连接符 12804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8042" name="直接连接符 12804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8043" name="直接连接符 128042"/>
          <p:cNvSpPr/>
          <p:nvPr/>
        </p:nvSpPr>
        <p:spPr>
          <a:xfrm rot="-16309340" flipV="1">
            <a:off x="1758950" y="1468438"/>
            <a:ext cx="230188" cy="9048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8044" name="直接连接符 128043"/>
          <p:cNvSpPr/>
          <p:nvPr/>
        </p:nvSpPr>
        <p:spPr>
          <a:xfrm rot="5290660">
            <a:off x="1800225" y="1992313"/>
            <a:ext cx="139700" cy="5238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8045" name="直接连接符 128044"/>
          <p:cNvSpPr/>
          <p:nvPr/>
        </p:nvSpPr>
        <p:spPr>
          <a:xfrm rot="5290660">
            <a:off x="2006600" y="1528763"/>
            <a:ext cx="0" cy="19367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46" name="直接连接符 128045"/>
          <p:cNvSpPr/>
          <p:nvPr/>
        </p:nvSpPr>
        <p:spPr>
          <a:xfrm rot="5290660">
            <a:off x="1905000" y="1854200"/>
            <a:ext cx="230188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47" name="直接连接符 128046"/>
          <p:cNvSpPr/>
          <p:nvPr/>
        </p:nvSpPr>
        <p:spPr>
          <a:xfrm rot="5290660">
            <a:off x="1946275" y="1338263"/>
            <a:ext cx="1143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48" name="直接连接符 128047"/>
          <p:cNvSpPr/>
          <p:nvPr/>
        </p:nvSpPr>
        <p:spPr>
          <a:xfrm rot="5290660">
            <a:off x="1973263" y="2141538"/>
            <a:ext cx="1143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49" name="直接连接符 128048"/>
          <p:cNvSpPr/>
          <p:nvPr/>
        </p:nvSpPr>
        <p:spPr>
          <a:xfrm rot="5290660">
            <a:off x="1836738" y="1654175"/>
            <a:ext cx="0" cy="1793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50" name="未知"/>
          <p:cNvSpPr/>
          <p:nvPr/>
        </p:nvSpPr>
        <p:spPr>
          <a:xfrm rot="5133580">
            <a:off x="3717925" y="3444875"/>
            <a:ext cx="688975" cy="6556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1" name="未知"/>
          <p:cNvSpPr/>
          <p:nvPr/>
        </p:nvSpPr>
        <p:spPr>
          <a:xfrm rot="5133580">
            <a:off x="4044950" y="3944938"/>
            <a:ext cx="238125" cy="4095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2" name="未知"/>
          <p:cNvSpPr/>
          <p:nvPr/>
        </p:nvSpPr>
        <p:spPr>
          <a:xfrm rot="5133580">
            <a:off x="3875088" y="4357688"/>
            <a:ext cx="531812" cy="6508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3" name="未知"/>
          <p:cNvSpPr/>
          <p:nvPr/>
        </p:nvSpPr>
        <p:spPr>
          <a:xfrm rot="5133580">
            <a:off x="3789363" y="4668838"/>
            <a:ext cx="892175" cy="5461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4" name="未知"/>
          <p:cNvSpPr/>
          <p:nvPr/>
        </p:nvSpPr>
        <p:spPr>
          <a:xfrm rot="5133580">
            <a:off x="1905000" y="3800475"/>
            <a:ext cx="850900" cy="38576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5" name="未知"/>
          <p:cNvSpPr/>
          <p:nvPr/>
        </p:nvSpPr>
        <p:spPr>
          <a:xfrm rot="5133580">
            <a:off x="2278063" y="4183063"/>
            <a:ext cx="271462" cy="3143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6" name="未知"/>
          <p:cNvSpPr/>
          <p:nvPr/>
        </p:nvSpPr>
        <p:spPr>
          <a:xfrm rot="5133580">
            <a:off x="2235200" y="4664075"/>
            <a:ext cx="444500" cy="4333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8057" name="未知"/>
          <p:cNvSpPr/>
          <p:nvPr/>
        </p:nvSpPr>
        <p:spPr>
          <a:xfrm rot="5133580">
            <a:off x="2076450" y="4959350"/>
            <a:ext cx="754063" cy="4333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8058" name="组合 128057"/>
          <p:cNvGrpSpPr/>
          <p:nvPr/>
        </p:nvGrpSpPr>
        <p:grpSpPr>
          <a:xfrm rot="5133580">
            <a:off x="4164013" y="4230688"/>
            <a:ext cx="752475" cy="225425"/>
            <a:chOff x="0" y="0"/>
            <a:chExt cx="384" cy="200"/>
          </a:xfrm>
        </p:grpSpPr>
        <p:grpSp>
          <p:nvGrpSpPr>
            <p:cNvPr id="128059" name="组合 12805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8060" name="直接连接符 12805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8061" name="直接连接符 12806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8062" name="直接连接符 12806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63" name="直接连接符 12806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64" name="直接连接符 12806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8065" name="直接连接符 12806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8066" name="直接连接符 12806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8067" name="组合 128066"/>
          <p:cNvGrpSpPr/>
          <p:nvPr/>
        </p:nvGrpSpPr>
        <p:grpSpPr>
          <a:xfrm rot="5133580">
            <a:off x="1565275" y="4408488"/>
            <a:ext cx="884238" cy="349250"/>
            <a:chOff x="0" y="0"/>
            <a:chExt cx="384" cy="192"/>
          </a:xfrm>
        </p:grpSpPr>
        <p:sp>
          <p:nvSpPr>
            <p:cNvPr id="128068" name="直接连接符 12806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8069" name="直接连接符 12806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8070" name="直接连接符 12806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071" name="直接连接符 12807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072" name="直接连接符 12807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073" name="直接连接符 12807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074" name="直接连接符 12807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椭圆 129025"/>
          <p:cNvSpPr>
            <a:spLocks noChangeAspect="1"/>
          </p:cNvSpPr>
          <p:nvPr/>
        </p:nvSpPr>
        <p:spPr>
          <a:xfrm>
            <a:off x="1600200" y="381000"/>
            <a:ext cx="3211513" cy="26654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27" name="未知"/>
          <p:cNvSpPr>
            <a:spLocks noChangeAspect="1"/>
          </p:cNvSpPr>
          <p:nvPr/>
        </p:nvSpPr>
        <p:spPr>
          <a:xfrm>
            <a:off x="3656013" y="2020888"/>
            <a:ext cx="334962" cy="430212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28" name="未知"/>
          <p:cNvSpPr>
            <a:spLocks noChangeAspect="1"/>
          </p:cNvSpPr>
          <p:nvPr/>
        </p:nvSpPr>
        <p:spPr>
          <a:xfrm>
            <a:off x="2582863" y="2024063"/>
            <a:ext cx="284162" cy="501650"/>
          </a:xfrm>
          <a:custGeom>
            <a:avLst/>
            <a:gdLst/>
            <a:ahLst/>
            <a:cxnLst/>
            <a:pathLst>
              <a:path w="200" h="352">
                <a:moveTo>
                  <a:pt x="135" y="352"/>
                </a:moveTo>
                <a:cubicBezTo>
                  <a:pt x="127" y="335"/>
                  <a:pt x="108" y="284"/>
                  <a:pt x="86" y="248"/>
                </a:cubicBezTo>
                <a:cubicBezTo>
                  <a:pt x="64" y="212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29" name="椭圆 129028"/>
          <p:cNvSpPr>
            <a:spLocks noChangeAspect="1"/>
          </p:cNvSpPr>
          <p:nvPr/>
        </p:nvSpPr>
        <p:spPr>
          <a:xfrm rot="35310">
            <a:off x="2489200" y="2149475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0" name="未知"/>
          <p:cNvSpPr>
            <a:spLocks noChangeAspect="1"/>
          </p:cNvSpPr>
          <p:nvPr/>
        </p:nvSpPr>
        <p:spPr>
          <a:xfrm>
            <a:off x="3567113" y="844550"/>
            <a:ext cx="479425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31" name="未知"/>
          <p:cNvSpPr>
            <a:spLocks noChangeAspect="1"/>
          </p:cNvSpPr>
          <p:nvPr/>
        </p:nvSpPr>
        <p:spPr>
          <a:xfrm>
            <a:off x="2438400" y="838200"/>
            <a:ext cx="509588" cy="766763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32" name="椭圆 129031"/>
          <p:cNvSpPr>
            <a:spLocks noChangeAspect="1"/>
          </p:cNvSpPr>
          <p:nvPr/>
        </p:nvSpPr>
        <p:spPr>
          <a:xfrm rot="21454486">
            <a:off x="2351088" y="1201738"/>
            <a:ext cx="138112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3" name="椭圆 129032"/>
          <p:cNvSpPr>
            <a:spLocks noChangeAspect="1"/>
          </p:cNvSpPr>
          <p:nvPr/>
        </p:nvSpPr>
        <p:spPr>
          <a:xfrm rot="21454486">
            <a:off x="3976688" y="1133475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4" name="椭圆 129033"/>
          <p:cNvSpPr>
            <a:spLocks noChangeAspect="1"/>
          </p:cNvSpPr>
          <p:nvPr/>
        </p:nvSpPr>
        <p:spPr>
          <a:xfrm rot="35310">
            <a:off x="3908425" y="2081213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5" name="椭圆 129034"/>
          <p:cNvSpPr>
            <a:spLocks noChangeAspect="1"/>
          </p:cNvSpPr>
          <p:nvPr/>
        </p:nvSpPr>
        <p:spPr>
          <a:xfrm>
            <a:off x="1668463" y="3182938"/>
            <a:ext cx="3211512" cy="26654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6" name="未知"/>
          <p:cNvSpPr>
            <a:spLocks noChangeAspect="1"/>
          </p:cNvSpPr>
          <p:nvPr/>
        </p:nvSpPr>
        <p:spPr>
          <a:xfrm>
            <a:off x="3724275" y="4822825"/>
            <a:ext cx="334963" cy="430213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37" name="未知"/>
          <p:cNvSpPr>
            <a:spLocks noChangeAspect="1"/>
          </p:cNvSpPr>
          <p:nvPr/>
        </p:nvSpPr>
        <p:spPr>
          <a:xfrm>
            <a:off x="2651125" y="4826000"/>
            <a:ext cx="284163" cy="501650"/>
          </a:xfrm>
          <a:custGeom>
            <a:avLst/>
            <a:gdLst/>
            <a:ahLst/>
            <a:cxnLst/>
            <a:pathLst>
              <a:path w="200" h="352">
                <a:moveTo>
                  <a:pt x="135" y="352"/>
                </a:moveTo>
                <a:cubicBezTo>
                  <a:pt x="127" y="335"/>
                  <a:pt x="108" y="284"/>
                  <a:pt x="86" y="248"/>
                </a:cubicBezTo>
                <a:cubicBezTo>
                  <a:pt x="64" y="212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38" name="椭圆 129037"/>
          <p:cNvSpPr>
            <a:spLocks noChangeAspect="1"/>
          </p:cNvSpPr>
          <p:nvPr/>
        </p:nvSpPr>
        <p:spPr>
          <a:xfrm rot="35310">
            <a:off x="2557463" y="4951413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39" name="未知"/>
          <p:cNvSpPr>
            <a:spLocks noChangeAspect="1"/>
          </p:cNvSpPr>
          <p:nvPr/>
        </p:nvSpPr>
        <p:spPr>
          <a:xfrm>
            <a:off x="3635375" y="3646488"/>
            <a:ext cx="479425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40" name="未知"/>
          <p:cNvSpPr>
            <a:spLocks noChangeAspect="1"/>
          </p:cNvSpPr>
          <p:nvPr/>
        </p:nvSpPr>
        <p:spPr>
          <a:xfrm>
            <a:off x="2500313" y="3646488"/>
            <a:ext cx="509587" cy="766762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41" name="椭圆 129040"/>
          <p:cNvSpPr>
            <a:spLocks noChangeAspect="1"/>
          </p:cNvSpPr>
          <p:nvPr/>
        </p:nvSpPr>
        <p:spPr>
          <a:xfrm rot="21454486">
            <a:off x="2420938" y="400526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42" name="椭圆 129041"/>
          <p:cNvSpPr>
            <a:spLocks noChangeAspect="1"/>
          </p:cNvSpPr>
          <p:nvPr/>
        </p:nvSpPr>
        <p:spPr>
          <a:xfrm rot="21454486">
            <a:off x="4044950" y="3935413"/>
            <a:ext cx="152400" cy="1444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43" name="椭圆 129042"/>
          <p:cNvSpPr>
            <a:spLocks noChangeAspect="1"/>
          </p:cNvSpPr>
          <p:nvPr/>
        </p:nvSpPr>
        <p:spPr>
          <a:xfrm rot="35310">
            <a:off x="3976688" y="488315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9044" name="文本框 129043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9045" name="文本框 129044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9046" name="文本框 129045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9047" name="文本框 129046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9048" name="矩形 129047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9049" name="未知"/>
          <p:cNvSpPr/>
          <p:nvPr/>
        </p:nvSpPr>
        <p:spPr>
          <a:xfrm rot="5557577">
            <a:off x="3963988" y="909638"/>
            <a:ext cx="558800" cy="4254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0" name="未知"/>
          <p:cNvSpPr/>
          <p:nvPr/>
        </p:nvSpPr>
        <p:spPr>
          <a:xfrm rot="5557577">
            <a:off x="4035425" y="1220788"/>
            <a:ext cx="381000" cy="3794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1" name="未知"/>
          <p:cNvSpPr/>
          <p:nvPr/>
        </p:nvSpPr>
        <p:spPr>
          <a:xfrm rot="5557577">
            <a:off x="3960813" y="1677988"/>
            <a:ext cx="539750" cy="3825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2" name="未知"/>
          <p:cNvSpPr/>
          <p:nvPr/>
        </p:nvSpPr>
        <p:spPr>
          <a:xfrm rot="5557577">
            <a:off x="3900488" y="2008188"/>
            <a:ext cx="655637" cy="3667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3" name="未知"/>
          <p:cNvSpPr/>
          <p:nvPr/>
        </p:nvSpPr>
        <p:spPr>
          <a:xfrm rot="5557577">
            <a:off x="1898650" y="838200"/>
            <a:ext cx="685800" cy="5270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4" name="未知"/>
          <p:cNvSpPr/>
          <p:nvPr/>
        </p:nvSpPr>
        <p:spPr>
          <a:xfrm rot="5557577">
            <a:off x="1941513" y="1325563"/>
            <a:ext cx="452437" cy="38576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5" name="未知"/>
          <p:cNvSpPr/>
          <p:nvPr/>
        </p:nvSpPr>
        <p:spPr>
          <a:xfrm rot="5557577">
            <a:off x="2054225" y="1674813"/>
            <a:ext cx="457200" cy="6048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56" name="未知"/>
          <p:cNvSpPr/>
          <p:nvPr/>
        </p:nvSpPr>
        <p:spPr>
          <a:xfrm rot="5557577">
            <a:off x="1868488" y="2016125"/>
            <a:ext cx="687387" cy="457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9057" name="组合 129056"/>
          <p:cNvGrpSpPr/>
          <p:nvPr/>
        </p:nvGrpSpPr>
        <p:grpSpPr>
          <a:xfrm rot="5557577">
            <a:off x="4119563" y="1443038"/>
            <a:ext cx="982662" cy="382587"/>
            <a:chOff x="0" y="0"/>
            <a:chExt cx="384" cy="200"/>
          </a:xfrm>
        </p:grpSpPr>
        <p:grpSp>
          <p:nvGrpSpPr>
            <p:cNvPr id="129058" name="组合 12905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9059" name="直接连接符 12905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060" name="直接连接符 12905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061" name="直接连接符 12906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62" name="直接连接符 12906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63" name="直接连接符 12906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64" name="直接连接符 12906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9065" name="直接连接符 12906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9066" name="组合 129065"/>
          <p:cNvGrpSpPr/>
          <p:nvPr/>
        </p:nvGrpSpPr>
        <p:grpSpPr>
          <a:xfrm rot="5557577">
            <a:off x="1365250" y="1457325"/>
            <a:ext cx="981075" cy="366713"/>
            <a:chOff x="0" y="0"/>
            <a:chExt cx="384" cy="192"/>
          </a:xfrm>
        </p:grpSpPr>
        <p:sp>
          <p:nvSpPr>
            <p:cNvPr id="129067" name="直接连接符 12906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9068" name="直接连接符 12906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9069" name="直接连接符 12906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070" name="直接连接符 12906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071" name="直接连接符 12907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072" name="直接连接符 12907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073" name="直接连接符 12907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9074" name="未知"/>
          <p:cNvSpPr/>
          <p:nvPr/>
        </p:nvSpPr>
        <p:spPr>
          <a:xfrm rot="5521112">
            <a:off x="3781425" y="3532188"/>
            <a:ext cx="835025" cy="6270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75" name="未知"/>
          <p:cNvSpPr/>
          <p:nvPr/>
        </p:nvSpPr>
        <p:spPr>
          <a:xfrm rot="5521112">
            <a:off x="4114800" y="4038600"/>
            <a:ext cx="381000" cy="381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76" name="未知"/>
          <p:cNvSpPr/>
          <p:nvPr/>
        </p:nvSpPr>
        <p:spPr>
          <a:xfrm rot="5521112">
            <a:off x="3960813" y="4572000"/>
            <a:ext cx="538162" cy="38258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77" name="未知"/>
          <p:cNvSpPr/>
          <p:nvPr/>
        </p:nvSpPr>
        <p:spPr>
          <a:xfrm rot="5521112">
            <a:off x="4024313" y="4887913"/>
            <a:ext cx="622300" cy="2794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78" name="未知"/>
          <p:cNvSpPr/>
          <p:nvPr/>
        </p:nvSpPr>
        <p:spPr>
          <a:xfrm rot="5521112">
            <a:off x="1824038" y="3803650"/>
            <a:ext cx="682625" cy="38417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79" name="未知"/>
          <p:cNvSpPr/>
          <p:nvPr/>
        </p:nvSpPr>
        <p:spPr>
          <a:xfrm rot="5521112">
            <a:off x="2055813" y="4108450"/>
            <a:ext cx="377825" cy="3841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80" name="未知"/>
          <p:cNvSpPr/>
          <p:nvPr/>
        </p:nvSpPr>
        <p:spPr>
          <a:xfrm rot="5521112">
            <a:off x="2130425" y="4568825"/>
            <a:ext cx="306388" cy="4587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9081" name="未知"/>
          <p:cNvSpPr/>
          <p:nvPr/>
        </p:nvSpPr>
        <p:spPr>
          <a:xfrm rot="5521112">
            <a:off x="1792288" y="4833938"/>
            <a:ext cx="763587" cy="38258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9082" name="组合 129081"/>
          <p:cNvGrpSpPr/>
          <p:nvPr/>
        </p:nvGrpSpPr>
        <p:grpSpPr>
          <a:xfrm rot="5521112">
            <a:off x="4200525" y="4292600"/>
            <a:ext cx="949325" cy="392113"/>
            <a:chOff x="0" y="0"/>
            <a:chExt cx="384" cy="200"/>
          </a:xfrm>
        </p:grpSpPr>
        <p:grpSp>
          <p:nvGrpSpPr>
            <p:cNvPr id="129083" name="组合 12908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29084" name="直接连接符 12908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085" name="直接连接符 12908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086" name="直接连接符 12908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87" name="直接连接符 12908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88" name="直接连接符 12908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9089" name="直接连接符 12908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9090" name="直接连接符 12908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9091" name="直接连接符 129090"/>
          <p:cNvSpPr/>
          <p:nvPr/>
        </p:nvSpPr>
        <p:spPr>
          <a:xfrm rot="-16078887" flipV="1">
            <a:off x="1700213" y="4224338"/>
            <a:ext cx="236537" cy="9366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9092" name="直接连接符 129091"/>
          <p:cNvSpPr/>
          <p:nvPr/>
        </p:nvSpPr>
        <p:spPr>
          <a:xfrm rot="5521112">
            <a:off x="1708150" y="4762500"/>
            <a:ext cx="142875" cy="5556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129093" name="组合 129092"/>
          <p:cNvGrpSpPr/>
          <p:nvPr/>
        </p:nvGrpSpPr>
        <p:grpSpPr>
          <a:xfrm>
            <a:off x="1905000" y="4343400"/>
            <a:ext cx="203200" cy="314325"/>
            <a:chOff x="0" y="0"/>
            <a:chExt cx="128" cy="198"/>
          </a:xfrm>
        </p:grpSpPr>
        <p:sp>
          <p:nvSpPr>
            <p:cNvPr id="129094" name="直接连接符 129093"/>
            <p:cNvSpPr/>
            <p:nvPr/>
          </p:nvSpPr>
          <p:spPr>
            <a:xfrm rot="5521112">
              <a:off x="64" y="-64"/>
              <a:ext cx="0" cy="128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095" name="直接连接符 129094"/>
            <p:cNvSpPr/>
            <p:nvPr/>
          </p:nvSpPr>
          <p:spPr>
            <a:xfrm rot="5521112">
              <a:off x="-27" y="123"/>
              <a:ext cx="150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9096" name="直接连接符 129095"/>
          <p:cNvSpPr/>
          <p:nvPr/>
        </p:nvSpPr>
        <p:spPr>
          <a:xfrm rot="5521112">
            <a:off x="1908175" y="4097338"/>
            <a:ext cx="1190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9097" name="直接连接符 129096"/>
          <p:cNvSpPr/>
          <p:nvPr/>
        </p:nvSpPr>
        <p:spPr>
          <a:xfrm rot="5521112">
            <a:off x="1878013" y="4926013"/>
            <a:ext cx="1190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9098" name="直接连接符 129097"/>
          <p:cNvSpPr/>
          <p:nvPr/>
        </p:nvSpPr>
        <p:spPr>
          <a:xfrm rot="5521112">
            <a:off x="1765300" y="4411663"/>
            <a:ext cx="0" cy="187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椭圆 130049"/>
          <p:cNvSpPr>
            <a:spLocks noChangeAspect="1"/>
          </p:cNvSpPr>
          <p:nvPr/>
        </p:nvSpPr>
        <p:spPr>
          <a:xfrm>
            <a:off x="1482725" y="400050"/>
            <a:ext cx="3554413" cy="26654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51" name="椭圆 130050"/>
          <p:cNvSpPr>
            <a:spLocks noChangeAspect="1"/>
          </p:cNvSpPr>
          <p:nvPr/>
        </p:nvSpPr>
        <p:spPr>
          <a:xfrm>
            <a:off x="1550988" y="3201988"/>
            <a:ext cx="3554412" cy="26654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52" name="未知"/>
          <p:cNvSpPr>
            <a:spLocks noChangeAspect="1"/>
          </p:cNvSpPr>
          <p:nvPr/>
        </p:nvSpPr>
        <p:spPr>
          <a:xfrm>
            <a:off x="3813175" y="1903413"/>
            <a:ext cx="333375" cy="430212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53" name="未知"/>
          <p:cNvSpPr>
            <a:spLocks noChangeAspect="1"/>
          </p:cNvSpPr>
          <p:nvPr/>
        </p:nvSpPr>
        <p:spPr>
          <a:xfrm>
            <a:off x="2465388" y="1906588"/>
            <a:ext cx="284162" cy="433387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54" name="椭圆 130053"/>
          <p:cNvSpPr>
            <a:spLocks noChangeAspect="1"/>
          </p:cNvSpPr>
          <p:nvPr/>
        </p:nvSpPr>
        <p:spPr>
          <a:xfrm rot="35310">
            <a:off x="2371725" y="203200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55" name="未知"/>
          <p:cNvSpPr>
            <a:spLocks noChangeAspect="1"/>
          </p:cNvSpPr>
          <p:nvPr/>
        </p:nvSpPr>
        <p:spPr>
          <a:xfrm>
            <a:off x="3724275" y="863600"/>
            <a:ext cx="477838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56" name="未知"/>
          <p:cNvSpPr>
            <a:spLocks noChangeAspect="1"/>
          </p:cNvSpPr>
          <p:nvPr/>
        </p:nvSpPr>
        <p:spPr>
          <a:xfrm>
            <a:off x="2314575" y="863600"/>
            <a:ext cx="509588" cy="766763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57" name="椭圆 130056"/>
          <p:cNvSpPr>
            <a:spLocks noChangeAspect="1"/>
          </p:cNvSpPr>
          <p:nvPr/>
        </p:nvSpPr>
        <p:spPr>
          <a:xfrm rot="21454486">
            <a:off x="2235200" y="1220788"/>
            <a:ext cx="136525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58" name="椭圆 130057"/>
          <p:cNvSpPr>
            <a:spLocks noChangeAspect="1"/>
          </p:cNvSpPr>
          <p:nvPr/>
        </p:nvSpPr>
        <p:spPr>
          <a:xfrm rot="21454486">
            <a:off x="4132263" y="1152525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59" name="椭圆 130058"/>
          <p:cNvSpPr>
            <a:spLocks noChangeAspect="1"/>
          </p:cNvSpPr>
          <p:nvPr/>
        </p:nvSpPr>
        <p:spPr>
          <a:xfrm rot="35310">
            <a:off x="4064000" y="1963738"/>
            <a:ext cx="128588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60" name="未知"/>
          <p:cNvSpPr>
            <a:spLocks noChangeAspect="1"/>
          </p:cNvSpPr>
          <p:nvPr/>
        </p:nvSpPr>
        <p:spPr>
          <a:xfrm>
            <a:off x="3949700" y="4845050"/>
            <a:ext cx="331788" cy="352425"/>
          </a:xfrm>
          <a:custGeom>
            <a:avLst/>
            <a:gdLst/>
            <a:ahLst/>
            <a:cxnLst/>
            <a:pathLst>
              <a:path w="233" h="248">
                <a:moveTo>
                  <a:pt x="50" y="248"/>
                </a:moveTo>
                <a:cubicBezTo>
                  <a:pt x="67" y="239"/>
                  <a:pt x="113" y="225"/>
                  <a:pt x="143" y="196"/>
                </a:cubicBezTo>
                <a:cubicBezTo>
                  <a:pt x="173" y="167"/>
                  <a:pt x="233" y="99"/>
                  <a:pt x="230" y="72"/>
                </a:cubicBezTo>
                <a:cubicBezTo>
                  <a:pt x="227" y="45"/>
                  <a:pt x="160" y="43"/>
                  <a:pt x="122" y="31"/>
                </a:cubicBezTo>
                <a:cubicBezTo>
                  <a:pt x="84" y="19"/>
                  <a:pt x="25" y="6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61" name="未知"/>
          <p:cNvSpPr>
            <a:spLocks noChangeAspect="1"/>
          </p:cNvSpPr>
          <p:nvPr/>
        </p:nvSpPr>
        <p:spPr>
          <a:xfrm>
            <a:off x="2552700" y="4845050"/>
            <a:ext cx="292100" cy="381000"/>
          </a:xfrm>
          <a:custGeom>
            <a:avLst/>
            <a:gdLst/>
            <a:ahLst/>
            <a:cxnLst/>
            <a:pathLst>
              <a:path w="205" h="268">
                <a:moveTo>
                  <a:pt x="193" y="268"/>
                </a:moveTo>
                <a:cubicBezTo>
                  <a:pt x="171" y="261"/>
                  <a:pt x="89" y="249"/>
                  <a:pt x="58" y="227"/>
                </a:cubicBezTo>
                <a:cubicBezTo>
                  <a:pt x="27" y="205"/>
                  <a:pt x="0" y="162"/>
                  <a:pt x="5" y="135"/>
                </a:cubicBezTo>
                <a:cubicBezTo>
                  <a:pt x="10" y="108"/>
                  <a:pt x="58" y="84"/>
                  <a:pt x="91" y="62"/>
                </a:cubicBezTo>
                <a:cubicBezTo>
                  <a:pt x="124" y="40"/>
                  <a:pt x="181" y="13"/>
                  <a:pt x="20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62" name="椭圆 130061"/>
          <p:cNvSpPr>
            <a:spLocks noChangeAspect="1"/>
          </p:cNvSpPr>
          <p:nvPr/>
        </p:nvSpPr>
        <p:spPr>
          <a:xfrm rot="35310">
            <a:off x="2465388" y="4970463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63" name="未知"/>
          <p:cNvSpPr>
            <a:spLocks noChangeAspect="1"/>
          </p:cNvSpPr>
          <p:nvPr/>
        </p:nvSpPr>
        <p:spPr>
          <a:xfrm>
            <a:off x="3860800" y="3748088"/>
            <a:ext cx="477838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64" name="未知"/>
          <p:cNvSpPr>
            <a:spLocks noChangeAspect="1"/>
          </p:cNvSpPr>
          <p:nvPr/>
        </p:nvSpPr>
        <p:spPr>
          <a:xfrm>
            <a:off x="2408238" y="3748088"/>
            <a:ext cx="509587" cy="766762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65" name="椭圆 130064"/>
          <p:cNvSpPr>
            <a:spLocks noChangeAspect="1"/>
          </p:cNvSpPr>
          <p:nvPr/>
        </p:nvSpPr>
        <p:spPr>
          <a:xfrm rot="21454486">
            <a:off x="2328863" y="410686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66" name="椭圆 130065"/>
          <p:cNvSpPr>
            <a:spLocks noChangeAspect="1"/>
          </p:cNvSpPr>
          <p:nvPr/>
        </p:nvSpPr>
        <p:spPr>
          <a:xfrm rot="21454486">
            <a:off x="4268788" y="4038600"/>
            <a:ext cx="15240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67" name="椭圆 130066"/>
          <p:cNvSpPr>
            <a:spLocks noChangeAspect="1"/>
          </p:cNvSpPr>
          <p:nvPr/>
        </p:nvSpPr>
        <p:spPr>
          <a:xfrm rot="35310">
            <a:off x="4200525" y="4902200"/>
            <a:ext cx="128588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68" name="文本框 130067">
            <a:hlinkClick r:id="" action="ppaction://customshow?id=9"/>
          </p:cNvPr>
          <p:cNvSpPr txBox="1"/>
          <p:nvPr/>
        </p:nvSpPr>
        <p:spPr>
          <a:xfrm>
            <a:off x="1828800" y="60960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0069" name="文本框 130068">
            <a:hlinkClick r:id="" action="ppaction://customshow?id=10"/>
          </p:cNvPr>
          <p:cNvSpPr txBox="1"/>
          <p:nvPr/>
        </p:nvSpPr>
        <p:spPr>
          <a:xfrm>
            <a:off x="5257800" y="60960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0070" name="文本框 130069">
            <a:hlinkClick r:id="rId1" action="ppaction://hlinksldjump"/>
          </p:cNvPr>
          <p:cNvSpPr txBox="1"/>
          <p:nvPr/>
        </p:nvSpPr>
        <p:spPr>
          <a:xfrm>
            <a:off x="990600" y="60960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0071" name="圆角矩形 130070"/>
          <p:cNvSpPr/>
          <p:nvPr/>
        </p:nvSpPr>
        <p:spPr>
          <a:xfrm>
            <a:off x="5638800" y="4038600"/>
            <a:ext cx="3124200" cy="20574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Times New Roman" panose="02020603050405020304" pitchFamily="2" charset="0"/>
                <a:ea typeface="方正美黑简体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着丝点分裂，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染色体一分为二，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姐妹染色体向两极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移动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grpSp>
        <p:nvGrpSpPr>
          <p:cNvPr id="130072" name="组合 130071"/>
          <p:cNvGrpSpPr>
            <a:grpSpLocks noChangeAspect="1"/>
          </p:cNvGrpSpPr>
          <p:nvPr/>
        </p:nvGrpSpPr>
        <p:grpSpPr>
          <a:xfrm>
            <a:off x="6705600" y="457200"/>
            <a:ext cx="1570038" cy="3181350"/>
            <a:chOff x="0" y="0"/>
            <a:chExt cx="1872" cy="3792"/>
          </a:xfrm>
        </p:grpSpPr>
        <p:sp>
          <p:nvSpPr>
            <p:cNvPr id="130073" name="椭圆 130072"/>
            <p:cNvSpPr>
              <a:spLocks noChangeAspect="1"/>
            </p:cNvSpPr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0074" name="椭圆 130073"/>
            <p:cNvSpPr>
              <a:spLocks noChangeAspect="1"/>
            </p:cNvSpPr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0075" name="未知"/>
          <p:cNvSpPr>
            <a:spLocks noChangeAspect="1"/>
          </p:cNvSpPr>
          <p:nvPr/>
        </p:nvSpPr>
        <p:spPr>
          <a:xfrm>
            <a:off x="7535863" y="1401763"/>
            <a:ext cx="95250" cy="415925"/>
          </a:xfrm>
          <a:custGeom>
            <a:avLst/>
            <a:gdLst/>
            <a:ahLst/>
            <a:cxnLst/>
            <a:pathLst>
              <a:path w="114" h="497">
                <a:moveTo>
                  <a:pt x="83" y="497"/>
                </a:moveTo>
                <a:cubicBezTo>
                  <a:pt x="80" y="476"/>
                  <a:pt x="65" y="419"/>
                  <a:pt x="52" y="373"/>
                </a:cubicBezTo>
                <a:cubicBezTo>
                  <a:pt x="39" y="327"/>
                  <a:pt x="0" y="262"/>
                  <a:pt x="3" y="219"/>
                </a:cubicBezTo>
                <a:cubicBezTo>
                  <a:pt x="6" y="176"/>
                  <a:pt x="54" y="150"/>
                  <a:pt x="72" y="114"/>
                </a:cubicBezTo>
                <a:cubicBezTo>
                  <a:pt x="90" y="78"/>
                  <a:pt x="105" y="24"/>
                  <a:pt x="11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76" name="未知"/>
          <p:cNvSpPr>
            <a:spLocks noChangeAspect="1"/>
          </p:cNvSpPr>
          <p:nvPr/>
        </p:nvSpPr>
        <p:spPr>
          <a:xfrm>
            <a:off x="7443788" y="1384300"/>
            <a:ext cx="53975" cy="423863"/>
          </a:xfrm>
          <a:custGeom>
            <a:avLst/>
            <a:gdLst/>
            <a:ahLst/>
            <a:cxnLst/>
            <a:pathLst>
              <a:path w="65" h="506">
                <a:moveTo>
                  <a:pt x="17" y="506"/>
                </a:moveTo>
                <a:cubicBezTo>
                  <a:pt x="24" y="484"/>
                  <a:pt x="31" y="410"/>
                  <a:pt x="38" y="362"/>
                </a:cubicBezTo>
                <a:cubicBezTo>
                  <a:pt x="45" y="314"/>
                  <a:pt x="65" y="259"/>
                  <a:pt x="60" y="216"/>
                </a:cubicBezTo>
                <a:cubicBezTo>
                  <a:pt x="55" y="173"/>
                  <a:pt x="14" y="139"/>
                  <a:pt x="7" y="103"/>
                </a:cubicBezTo>
                <a:cubicBezTo>
                  <a:pt x="0" y="67"/>
                  <a:pt x="15" y="21"/>
                  <a:pt x="17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77" name="椭圆 130076"/>
          <p:cNvSpPr>
            <a:spLocks noChangeAspect="1"/>
          </p:cNvSpPr>
          <p:nvPr/>
        </p:nvSpPr>
        <p:spPr>
          <a:xfrm rot="35310">
            <a:off x="7470775" y="1544638"/>
            <a:ext cx="74613" cy="730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78" name="未知"/>
          <p:cNvSpPr>
            <a:spLocks noChangeAspect="1"/>
          </p:cNvSpPr>
          <p:nvPr/>
        </p:nvSpPr>
        <p:spPr>
          <a:xfrm>
            <a:off x="7494588" y="3055938"/>
            <a:ext cx="96837" cy="401637"/>
          </a:xfrm>
          <a:custGeom>
            <a:avLst/>
            <a:gdLst/>
            <a:ahLst/>
            <a:cxnLst/>
            <a:pathLst>
              <a:path w="116" h="480">
                <a:moveTo>
                  <a:pt x="113" y="480"/>
                </a:moveTo>
                <a:cubicBezTo>
                  <a:pt x="106" y="458"/>
                  <a:pt x="89" y="400"/>
                  <a:pt x="71" y="356"/>
                </a:cubicBezTo>
                <a:cubicBezTo>
                  <a:pt x="53" y="312"/>
                  <a:pt x="4" y="257"/>
                  <a:pt x="2" y="217"/>
                </a:cubicBezTo>
                <a:cubicBezTo>
                  <a:pt x="0" y="177"/>
                  <a:pt x="38" y="154"/>
                  <a:pt x="57" y="118"/>
                </a:cubicBezTo>
                <a:cubicBezTo>
                  <a:pt x="76" y="82"/>
                  <a:pt x="104" y="25"/>
                  <a:pt x="11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79" name="未知"/>
          <p:cNvSpPr>
            <a:spLocks noChangeAspect="1"/>
          </p:cNvSpPr>
          <p:nvPr/>
        </p:nvSpPr>
        <p:spPr>
          <a:xfrm>
            <a:off x="7415213" y="3051175"/>
            <a:ext cx="53975" cy="415925"/>
          </a:xfrm>
          <a:custGeom>
            <a:avLst/>
            <a:gdLst/>
            <a:ahLst/>
            <a:cxnLst/>
            <a:pathLst>
              <a:path w="65" h="496">
                <a:moveTo>
                  <a:pt x="0" y="496"/>
                </a:moveTo>
                <a:cubicBezTo>
                  <a:pt x="3" y="474"/>
                  <a:pt x="26" y="398"/>
                  <a:pt x="37" y="351"/>
                </a:cubicBezTo>
                <a:cubicBezTo>
                  <a:pt x="48" y="304"/>
                  <a:pt x="65" y="259"/>
                  <a:pt x="65" y="213"/>
                </a:cubicBezTo>
                <a:cubicBezTo>
                  <a:pt x="65" y="167"/>
                  <a:pt x="45" y="110"/>
                  <a:pt x="39" y="75"/>
                </a:cubicBezTo>
                <a:cubicBezTo>
                  <a:pt x="33" y="40"/>
                  <a:pt x="29" y="16"/>
                  <a:pt x="2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0" name="椭圆 130079"/>
          <p:cNvSpPr>
            <a:spLocks noChangeAspect="1"/>
          </p:cNvSpPr>
          <p:nvPr/>
        </p:nvSpPr>
        <p:spPr>
          <a:xfrm rot="21474946">
            <a:off x="7434263" y="3195638"/>
            <a:ext cx="79375" cy="79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81" name="未知"/>
          <p:cNvSpPr>
            <a:spLocks noChangeAspect="1"/>
          </p:cNvSpPr>
          <p:nvPr/>
        </p:nvSpPr>
        <p:spPr>
          <a:xfrm>
            <a:off x="7467600" y="2209800"/>
            <a:ext cx="120650" cy="738188"/>
          </a:xfrm>
          <a:custGeom>
            <a:avLst/>
            <a:gdLst/>
            <a:ahLst/>
            <a:cxnLst/>
            <a:pathLst>
              <a:path w="144" h="879">
                <a:moveTo>
                  <a:pt x="113" y="879"/>
                </a:moveTo>
                <a:cubicBezTo>
                  <a:pt x="104" y="845"/>
                  <a:pt x="67" y="742"/>
                  <a:pt x="50" y="672"/>
                </a:cubicBezTo>
                <a:cubicBezTo>
                  <a:pt x="33" y="602"/>
                  <a:pt x="0" y="527"/>
                  <a:pt x="9" y="455"/>
                </a:cubicBezTo>
                <a:cubicBezTo>
                  <a:pt x="18" y="383"/>
                  <a:pt x="80" y="313"/>
                  <a:pt x="102" y="237"/>
                </a:cubicBezTo>
                <a:cubicBezTo>
                  <a:pt x="124" y="161"/>
                  <a:pt x="135" y="49"/>
                  <a:pt x="14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2" name="未知"/>
          <p:cNvSpPr>
            <a:spLocks noChangeAspect="1"/>
          </p:cNvSpPr>
          <p:nvPr/>
        </p:nvSpPr>
        <p:spPr>
          <a:xfrm>
            <a:off x="7380288" y="2243138"/>
            <a:ext cx="82550" cy="728662"/>
          </a:xfrm>
          <a:custGeom>
            <a:avLst/>
            <a:gdLst/>
            <a:ahLst/>
            <a:cxnLst/>
            <a:pathLst>
              <a:path w="99" h="868">
                <a:moveTo>
                  <a:pt x="0" y="868"/>
                </a:moveTo>
                <a:cubicBezTo>
                  <a:pt x="9" y="836"/>
                  <a:pt x="36" y="731"/>
                  <a:pt x="52" y="662"/>
                </a:cubicBezTo>
                <a:cubicBezTo>
                  <a:pt x="68" y="593"/>
                  <a:pt x="93" y="516"/>
                  <a:pt x="96" y="452"/>
                </a:cubicBezTo>
                <a:cubicBezTo>
                  <a:pt x="99" y="388"/>
                  <a:pt x="86" y="354"/>
                  <a:pt x="73" y="279"/>
                </a:cubicBezTo>
                <a:cubicBezTo>
                  <a:pt x="60" y="204"/>
                  <a:pt x="32" y="58"/>
                  <a:pt x="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3" name="椭圆 130082"/>
          <p:cNvSpPr>
            <a:spLocks noChangeAspect="1"/>
          </p:cNvSpPr>
          <p:nvPr/>
        </p:nvSpPr>
        <p:spPr>
          <a:xfrm rot="21387259">
            <a:off x="7429500" y="2590800"/>
            <a:ext cx="85725" cy="841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84" name="未知"/>
          <p:cNvSpPr>
            <a:spLocks noChangeAspect="1"/>
          </p:cNvSpPr>
          <p:nvPr/>
        </p:nvSpPr>
        <p:spPr>
          <a:xfrm>
            <a:off x="7507288" y="585788"/>
            <a:ext cx="115887" cy="685800"/>
          </a:xfrm>
          <a:custGeom>
            <a:avLst/>
            <a:gdLst/>
            <a:ahLst/>
            <a:cxnLst/>
            <a:pathLst>
              <a:path w="138" h="817">
                <a:moveTo>
                  <a:pt x="135" y="817"/>
                </a:moveTo>
                <a:cubicBezTo>
                  <a:pt x="125" y="779"/>
                  <a:pt x="95" y="660"/>
                  <a:pt x="73" y="590"/>
                </a:cubicBezTo>
                <a:cubicBezTo>
                  <a:pt x="51" y="520"/>
                  <a:pt x="0" y="456"/>
                  <a:pt x="2" y="394"/>
                </a:cubicBezTo>
                <a:cubicBezTo>
                  <a:pt x="4" y="332"/>
                  <a:pt x="61" y="283"/>
                  <a:pt x="84" y="217"/>
                </a:cubicBezTo>
                <a:cubicBezTo>
                  <a:pt x="107" y="151"/>
                  <a:pt x="127" y="45"/>
                  <a:pt x="13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5" name="未知"/>
          <p:cNvSpPr>
            <a:spLocks noChangeAspect="1"/>
          </p:cNvSpPr>
          <p:nvPr/>
        </p:nvSpPr>
        <p:spPr>
          <a:xfrm>
            <a:off x="7429500" y="585788"/>
            <a:ext cx="47625" cy="676275"/>
          </a:xfrm>
          <a:custGeom>
            <a:avLst/>
            <a:gdLst/>
            <a:ahLst/>
            <a:cxnLst/>
            <a:pathLst>
              <a:path w="56" h="807">
                <a:moveTo>
                  <a:pt x="0" y="807"/>
                </a:moveTo>
                <a:cubicBezTo>
                  <a:pt x="2" y="764"/>
                  <a:pt x="1" y="619"/>
                  <a:pt x="10" y="548"/>
                </a:cubicBezTo>
                <a:cubicBezTo>
                  <a:pt x="19" y="477"/>
                  <a:pt x="52" y="436"/>
                  <a:pt x="54" y="381"/>
                </a:cubicBezTo>
                <a:cubicBezTo>
                  <a:pt x="56" y="326"/>
                  <a:pt x="27" y="280"/>
                  <a:pt x="20" y="217"/>
                </a:cubicBezTo>
                <a:cubicBezTo>
                  <a:pt x="13" y="154"/>
                  <a:pt x="12" y="45"/>
                  <a:pt x="1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6" name="椭圆 130085"/>
          <p:cNvSpPr>
            <a:spLocks noChangeAspect="1"/>
          </p:cNvSpPr>
          <p:nvPr/>
        </p:nvSpPr>
        <p:spPr>
          <a:xfrm rot="21454486">
            <a:off x="7459663" y="871538"/>
            <a:ext cx="88900" cy="841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87" name="左箭头 130086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0088" name="未知"/>
          <p:cNvSpPr/>
          <p:nvPr/>
        </p:nvSpPr>
        <p:spPr>
          <a:xfrm rot="5338868">
            <a:off x="3905250" y="815975"/>
            <a:ext cx="754063" cy="4889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89" name="未知"/>
          <p:cNvSpPr/>
          <p:nvPr/>
        </p:nvSpPr>
        <p:spPr>
          <a:xfrm rot="5338868">
            <a:off x="4187825" y="1289050"/>
            <a:ext cx="531813" cy="381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0" name="未知"/>
          <p:cNvSpPr/>
          <p:nvPr/>
        </p:nvSpPr>
        <p:spPr>
          <a:xfrm rot="5338868">
            <a:off x="4181475" y="1685925"/>
            <a:ext cx="298450" cy="4349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1" name="未知"/>
          <p:cNvSpPr/>
          <p:nvPr/>
        </p:nvSpPr>
        <p:spPr>
          <a:xfrm rot="5338868">
            <a:off x="3959225" y="1900238"/>
            <a:ext cx="760413" cy="6127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2" name="未知"/>
          <p:cNvSpPr/>
          <p:nvPr/>
        </p:nvSpPr>
        <p:spPr>
          <a:xfrm rot="5338868">
            <a:off x="1792288" y="1063625"/>
            <a:ext cx="566737" cy="2667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3" name="未知"/>
          <p:cNvSpPr/>
          <p:nvPr/>
        </p:nvSpPr>
        <p:spPr>
          <a:xfrm rot="5338868">
            <a:off x="1827213" y="1371600"/>
            <a:ext cx="533400" cy="3794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4" name="未知"/>
          <p:cNvSpPr/>
          <p:nvPr/>
        </p:nvSpPr>
        <p:spPr>
          <a:xfrm rot="5338868">
            <a:off x="2016125" y="1636713"/>
            <a:ext cx="228600" cy="6111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095" name="未知"/>
          <p:cNvSpPr/>
          <p:nvPr/>
        </p:nvSpPr>
        <p:spPr>
          <a:xfrm rot="5338868">
            <a:off x="1711325" y="2020888"/>
            <a:ext cx="685800" cy="4540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0096" name="组合 130095"/>
          <p:cNvGrpSpPr/>
          <p:nvPr/>
        </p:nvGrpSpPr>
        <p:grpSpPr>
          <a:xfrm rot="5338868">
            <a:off x="4275138" y="1422400"/>
            <a:ext cx="917575" cy="420688"/>
            <a:chOff x="0" y="0"/>
            <a:chExt cx="384" cy="200"/>
          </a:xfrm>
        </p:grpSpPr>
        <p:grpSp>
          <p:nvGrpSpPr>
            <p:cNvPr id="130097" name="组合 13009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0098" name="直接连接符 13009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099" name="直接连接符 13009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00" name="直接连接符 13009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01" name="直接连接符 13010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02" name="直接连接符 13010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03" name="直接连接符 13010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0104" name="直接连接符 13010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0105" name="组合 130104"/>
          <p:cNvGrpSpPr/>
          <p:nvPr/>
        </p:nvGrpSpPr>
        <p:grpSpPr>
          <a:xfrm rot="5338868">
            <a:off x="1265238" y="1600200"/>
            <a:ext cx="917575" cy="403225"/>
            <a:chOff x="0" y="0"/>
            <a:chExt cx="384" cy="192"/>
          </a:xfrm>
        </p:grpSpPr>
        <p:sp>
          <p:nvSpPr>
            <p:cNvPr id="130106" name="直接连接符 13010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07" name="直接连接符 13010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08" name="直接连接符 13010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09" name="直接连接符 13010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10" name="直接连接符 13010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11" name="直接连接符 13011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12" name="直接连接符 13011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0113" name="未知"/>
          <p:cNvSpPr/>
          <p:nvPr/>
        </p:nvSpPr>
        <p:spPr>
          <a:xfrm rot="5440229">
            <a:off x="4181475" y="3741738"/>
            <a:ext cx="579438" cy="4111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4" name="未知"/>
          <p:cNvSpPr/>
          <p:nvPr/>
        </p:nvSpPr>
        <p:spPr>
          <a:xfrm rot="5440229">
            <a:off x="4341813" y="4114800"/>
            <a:ext cx="379412" cy="381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5" name="未知"/>
          <p:cNvSpPr/>
          <p:nvPr/>
        </p:nvSpPr>
        <p:spPr>
          <a:xfrm rot="5440229">
            <a:off x="4297363" y="4576763"/>
            <a:ext cx="419100" cy="330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6" name="未知"/>
          <p:cNvSpPr/>
          <p:nvPr/>
        </p:nvSpPr>
        <p:spPr>
          <a:xfrm rot="5440229">
            <a:off x="4235450" y="4822825"/>
            <a:ext cx="617538" cy="24923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7" name="未知"/>
          <p:cNvSpPr/>
          <p:nvPr/>
        </p:nvSpPr>
        <p:spPr>
          <a:xfrm rot="5440229">
            <a:off x="1865313" y="3770313"/>
            <a:ext cx="608012" cy="5349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8" name="未知"/>
          <p:cNvSpPr/>
          <p:nvPr/>
        </p:nvSpPr>
        <p:spPr>
          <a:xfrm rot="5440229">
            <a:off x="1943100" y="4149725"/>
            <a:ext cx="377825" cy="4603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19" name="未知"/>
          <p:cNvSpPr/>
          <p:nvPr/>
        </p:nvSpPr>
        <p:spPr>
          <a:xfrm rot="5440229">
            <a:off x="2016125" y="4532313"/>
            <a:ext cx="382588" cy="6111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20" name="未知"/>
          <p:cNvSpPr/>
          <p:nvPr/>
        </p:nvSpPr>
        <p:spPr>
          <a:xfrm rot="5440229">
            <a:off x="1838325" y="4846638"/>
            <a:ext cx="725488" cy="52228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0121" name="组合 130120"/>
          <p:cNvGrpSpPr/>
          <p:nvPr/>
        </p:nvGrpSpPr>
        <p:grpSpPr>
          <a:xfrm rot="5440229">
            <a:off x="4451350" y="4210050"/>
            <a:ext cx="852488" cy="439738"/>
            <a:chOff x="0" y="0"/>
            <a:chExt cx="384" cy="200"/>
          </a:xfrm>
        </p:grpSpPr>
        <p:grpSp>
          <p:nvGrpSpPr>
            <p:cNvPr id="130122" name="组合 13012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0123" name="直接连接符 13012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24" name="直接连接符 13012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25" name="直接连接符 13012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26" name="直接连接符 13012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27" name="直接连接符 13012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28" name="直接连接符 13012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0129" name="直接连接符 13012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0130" name="直接连接符 130129"/>
          <p:cNvSpPr/>
          <p:nvPr/>
        </p:nvSpPr>
        <p:spPr>
          <a:xfrm rot="-16159772" flipV="1">
            <a:off x="1570038" y="4233863"/>
            <a:ext cx="212725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0131" name="直接连接符 130130"/>
          <p:cNvSpPr/>
          <p:nvPr/>
        </p:nvSpPr>
        <p:spPr>
          <a:xfrm rot="5440229">
            <a:off x="1584325" y="4724400"/>
            <a:ext cx="128588" cy="6191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0132" name="直接连接符 130131"/>
          <p:cNvSpPr/>
          <p:nvPr/>
        </p:nvSpPr>
        <p:spPr>
          <a:xfrm rot="5440229">
            <a:off x="1824038" y="4279900"/>
            <a:ext cx="0" cy="2286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133" name="直接连接符 130132"/>
          <p:cNvSpPr/>
          <p:nvPr/>
        </p:nvSpPr>
        <p:spPr>
          <a:xfrm rot="5440229">
            <a:off x="1725613" y="4608513"/>
            <a:ext cx="2127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134" name="直接连接符 130133"/>
          <p:cNvSpPr/>
          <p:nvPr/>
        </p:nvSpPr>
        <p:spPr>
          <a:xfrm rot="5440229">
            <a:off x="1782763" y="4127500"/>
            <a:ext cx="106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135" name="直接连接符 130134"/>
          <p:cNvSpPr/>
          <p:nvPr/>
        </p:nvSpPr>
        <p:spPr>
          <a:xfrm rot="5440229">
            <a:off x="1774825" y="4873625"/>
            <a:ext cx="106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136" name="直接连接符 130135"/>
          <p:cNvSpPr/>
          <p:nvPr/>
        </p:nvSpPr>
        <p:spPr>
          <a:xfrm rot="5440229">
            <a:off x="1622425" y="4395788"/>
            <a:ext cx="0" cy="209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137" name="未知"/>
          <p:cNvSpPr/>
          <p:nvPr/>
        </p:nvSpPr>
        <p:spPr>
          <a:xfrm rot="5156855">
            <a:off x="7631113" y="2311400"/>
            <a:ext cx="388937" cy="2841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38" name="未知"/>
          <p:cNvSpPr/>
          <p:nvPr/>
        </p:nvSpPr>
        <p:spPr>
          <a:xfrm rot="5156855">
            <a:off x="7637463" y="2417763"/>
            <a:ext cx="147637" cy="4905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39" name="未知"/>
          <p:cNvSpPr/>
          <p:nvPr/>
        </p:nvSpPr>
        <p:spPr>
          <a:xfrm rot="5156855">
            <a:off x="7580313" y="2776538"/>
            <a:ext cx="396875" cy="4587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40" name="未知"/>
          <p:cNvSpPr/>
          <p:nvPr/>
        </p:nvSpPr>
        <p:spPr>
          <a:xfrm rot="5156855">
            <a:off x="7664450" y="2970213"/>
            <a:ext cx="461963" cy="23812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41" name="未知"/>
          <p:cNvSpPr/>
          <p:nvPr/>
        </p:nvSpPr>
        <p:spPr>
          <a:xfrm rot="5156855">
            <a:off x="6896100" y="2444750"/>
            <a:ext cx="355600" cy="1587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42" name="未知"/>
          <p:cNvSpPr/>
          <p:nvPr/>
        </p:nvSpPr>
        <p:spPr>
          <a:xfrm rot="5156855">
            <a:off x="7145338" y="2560638"/>
            <a:ext cx="138112" cy="35401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43" name="未知"/>
          <p:cNvSpPr/>
          <p:nvPr/>
        </p:nvSpPr>
        <p:spPr>
          <a:xfrm rot="5156855">
            <a:off x="7053263" y="2849563"/>
            <a:ext cx="304800" cy="381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44" name="未知"/>
          <p:cNvSpPr/>
          <p:nvPr/>
        </p:nvSpPr>
        <p:spPr>
          <a:xfrm rot="5156855">
            <a:off x="6929438" y="3084513"/>
            <a:ext cx="390525" cy="18891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0145" name="组合 130144"/>
          <p:cNvGrpSpPr/>
          <p:nvPr/>
        </p:nvGrpSpPr>
        <p:grpSpPr>
          <a:xfrm rot="5156855">
            <a:off x="7835900" y="2652713"/>
            <a:ext cx="457200" cy="158750"/>
            <a:chOff x="0" y="0"/>
            <a:chExt cx="384" cy="200"/>
          </a:xfrm>
        </p:grpSpPr>
        <p:grpSp>
          <p:nvGrpSpPr>
            <p:cNvPr id="130146" name="组合 13014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0147" name="直接连接符 13014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48" name="直接连接符 13014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49" name="直接连接符 13014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50" name="直接连接符 13014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51" name="直接连接符 13015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52" name="直接连接符 13015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0153" name="直接连接符 13015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0154" name="组合 130153"/>
          <p:cNvGrpSpPr/>
          <p:nvPr/>
        </p:nvGrpSpPr>
        <p:grpSpPr>
          <a:xfrm rot="5156855">
            <a:off x="6704013" y="2794000"/>
            <a:ext cx="457200" cy="152400"/>
            <a:chOff x="0" y="0"/>
            <a:chExt cx="384" cy="192"/>
          </a:xfrm>
        </p:grpSpPr>
        <p:sp>
          <p:nvSpPr>
            <p:cNvPr id="130155" name="直接连接符 13015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56" name="直接连接符 13015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57" name="直接连接符 13015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58" name="直接连接符 13015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59" name="直接连接符 13015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60" name="直接连接符 13015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61" name="直接连接符 13016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0162" name="未知"/>
          <p:cNvSpPr/>
          <p:nvPr/>
        </p:nvSpPr>
        <p:spPr>
          <a:xfrm rot="5428697">
            <a:off x="7681913" y="715963"/>
            <a:ext cx="347662" cy="2841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3" name="未知"/>
          <p:cNvSpPr/>
          <p:nvPr/>
        </p:nvSpPr>
        <p:spPr>
          <a:xfrm rot="5428697">
            <a:off x="7700963" y="833438"/>
            <a:ext cx="114300" cy="4286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4" name="未知"/>
          <p:cNvSpPr/>
          <p:nvPr/>
        </p:nvSpPr>
        <p:spPr>
          <a:xfrm rot="5428697">
            <a:off x="7554913" y="1157288"/>
            <a:ext cx="427037" cy="4540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5" name="未知"/>
          <p:cNvSpPr/>
          <p:nvPr/>
        </p:nvSpPr>
        <p:spPr>
          <a:xfrm rot="5428697">
            <a:off x="7670800" y="1312863"/>
            <a:ext cx="412750" cy="23812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6" name="未知"/>
          <p:cNvSpPr/>
          <p:nvPr/>
        </p:nvSpPr>
        <p:spPr>
          <a:xfrm rot="5428697">
            <a:off x="6942138" y="788988"/>
            <a:ext cx="317500" cy="1587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7" name="未知"/>
          <p:cNvSpPr/>
          <p:nvPr/>
        </p:nvSpPr>
        <p:spPr>
          <a:xfrm rot="5428697">
            <a:off x="7148513" y="812800"/>
            <a:ext cx="217487" cy="4191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8" name="未知"/>
          <p:cNvSpPr/>
          <p:nvPr/>
        </p:nvSpPr>
        <p:spPr>
          <a:xfrm rot="5428697">
            <a:off x="7013575" y="1223963"/>
            <a:ext cx="381000" cy="3698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0169" name="未知"/>
          <p:cNvSpPr/>
          <p:nvPr/>
        </p:nvSpPr>
        <p:spPr>
          <a:xfrm rot="5428697">
            <a:off x="6926263" y="1362075"/>
            <a:ext cx="349250" cy="18891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0170" name="组合 130169"/>
          <p:cNvGrpSpPr/>
          <p:nvPr/>
        </p:nvGrpSpPr>
        <p:grpSpPr>
          <a:xfrm rot="-16171304">
            <a:off x="7867650" y="1044575"/>
            <a:ext cx="409575" cy="158750"/>
            <a:chOff x="0" y="0"/>
            <a:chExt cx="384" cy="200"/>
          </a:xfrm>
        </p:grpSpPr>
        <p:grpSp>
          <p:nvGrpSpPr>
            <p:cNvPr id="130171" name="组合 13017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0172" name="直接连接符 13017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73" name="直接连接符 13017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174" name="直接连接符 13017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75" name="直接连接符 13017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76" name="直接连接符 13017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177" name="直接连接符 13017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0178" name="直接连接符 13017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0179" name="组合 130178"/>
          <p:cNvGrpSpPr/>
          <p:nvPr/>
        </p:nvGrpSpPr>
        <p:grpSpPr>
          <a:xfrm rot="-16171304">
            <a:off x="6726238" y="1089025"/>
            <a:ext cx="409575" cy="152400"/>
            <a:chOff x="0" y="0"/>
            <a:chExt cx="384" cy="192"/>
          </a:xfrm>
        </p:grpSpPr>
        <p:sp>
          <p:nvSpPr>
            <p:cNvPr id="130180" name="直接连接符 13017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81" name="直接连接符 13018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0182" name="直接连接符 13018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83" name="直接连接符 13018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84" name="直接连接符 13018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85" name="直接连接符 13018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186" name="直接连接符 13018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0187" name="文本框 130186"/>
          <p:cNvSpPr txBox="1"/>
          <p:nvPr/>
        </p:nvSpPr>
        <p:spPr>
          <a:xfrm>
            <a:off x="3124200" y="6248400"/>
            <a:ext cx="1828800" cy="519113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8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30188" name="矩形 130187"/>
          <p:cNvSpPr/>
          <p:nvPr/>
        </p:nvSpPr>
        <p:spPr>
          <a:xfrm>
            <a:off x="3124200" y="6096000"/>
            <a:ext cx="1981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与有丝分裂比较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0189" name="动作按钮: 自定义 130188">
            <a:hlinkClick r:id="rId2" action="ppaction://hlinksldjump"/>
          </p:cNvPr>
          <p:cNvSpPr/>
          <p:nvPr/>
        </p:nvSpPr>
        <p:spPr>
          <a:xfrm>
            <a:off x="3048000" y="6019800"/>
            <a:ext cx="2133600" cy="5334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30190" name="动作按钮: 自定义 130189">
            <a:hlinkClick r:id="rId2" action="ppaction://hlinksldjump"/>
          </p:cNvPr>
          <p:cNvSpPr/>
          <p:nvPr/>
        </p:nvSpPr>
        <p:spPr>
          <a:xfrm>
            <a:off x="3124200" y="6019800"/>
            <a:ext cx="1905000" cy="5334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1074" name="组合 131073"/>
          <p:cNvGrpSpPr>
            <a:grpSpLocks noChangeAspect="1"/>
          </p:cNvGrpSpPr>
          <p:nvPr/>
        </p:nvGrpSpPr>
        <p:grpSpPr>
          <a:xfrm>
            <a:off x="1482725" y="400050"/>
            <a:ext cx="3622675" cy="5467350"/>
            <a:chOff x="0" y="0"/>
            <a:chExt cx="2544" cy="3840"/>
          </a:xfrm>
        </p:grpSpPr>
        <p:sp>
          <p:nvSpPr>
            <p:cNvPr id="131075" name="椭圆 131074"/>
            <p:cNvSpPr>
              <a:spLocks noChangeAspect="1"/>
            </p:cNvSpPr>
            <p:nvPr/>
          </p:nvSpPr>
          <p:spPr>
            <a:xfrm>
              <a:off x="0" y="0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1076" name="椭圆 131075"/>
            <p:cNvSpPr>
              <a:spLocks noChangeAspect="1"/>
            </p:cNvSpPr>
            <p:nvPr/>
          </p:nvSpPr>
          <p:spPr>
            <a:xfrm>
              <a:off x="48" y="1968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1077" name="未知"/>
          <p:cNvSpPr>
            <a:spLocks noChangeAspect="1"/>
          </p:cNvSpPr>
          <p:nvPr/>
        </p:nvSpPr>
        <p:spPr>
          <a:xfrm>
            <a:off x="3813175" y="1903413"/>
            <a:ext cx="333375" cy="430212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78" name="未知"/>
          <p:cNvSpPr>
            <a:spLocks noChangeAspect="1"/>
          </p:cNvSpPr>
          <p:nvPr/>
        </p:nvSpPr>
        <p:spPr>
          <a:xfrm>
            <a:off x="2465388" y="1906588"/>
            <a:ext cx="284162" cy="433387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79" name="椭圆 131078"/>
          <p:cNvSpPr>
            <a:spLocks noChangeAspect="1"/>
          </p:cNvSpPr>
          <p:nvPr/>
        </p:nvSpPr>
        <p:spPr>
          <a:xfrm rot="35310">
            <a:off x="2371725" y="203200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0" name="未知"/>
          <p:cNvSpPr>
            <a:spLocks noChangeAspect="1"/>
          </p:cNvSpPr>
          <p:nvPr/>
        </p:nvSpPr>
        <p:spPr>
          <a:xfrm>
            <a:off x="3724275" y="863600"/>
            <a:ext cx="477838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81" name="未知"/>
          <p:cNvSpPr>
            <a:spLocks noChangeAspect="1"/>
          </p:cNvSpPr>
          <p:nvPr/>
        </p:nvSpPr>
        <p:spPr>
          <a:xfrm>
            <a:off x="2314575" y="863600"/>
            <a:ext cx="509588" cy="766763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82" name="椭圆 131081"/>
          <p:cNvSpPr>
            <a:spLocks noChangeAspect="1"/>
          </p:cNvSpPr>
          <p:nvPr/>
        </p:nvSpPr>
        <p:spPr>
          <a:xfrm rot="21454486">
            <a:off x="2235200" y="1220788"/>
            <a:ext cx="136525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3" name="椭圆 131082"/>
          <p:cNvSpPr>
            <a:spLocks noChangeAspect="1"/>
          </p:cNvSpPr>
          <p:nvPr/>
        </p:nvSpPr>
        <p:spPr>
          <a:xfrm rot="21454486">
            <a:off x="4132263" y="1152525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4" name="椭圆 131083"/>
          <p:cNvSpPr>
            <a:spLocks noChangeAspect="1"/>
          </p:cNvSpPr>
          <p:nvPr/>
        </p:nvSpPr>
        <p:spPr>
          <a:xfrm rot="35310">
            <a:off x="4064000" y="1963738"/>
            <a:ext cx="128588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5" name="未知"/>
          <p:cNvSpPr>
            <a:spLocks noChangeAspect="1"/>
          </p:cNvSpPr>
          <p:nvPr/>
        </p:nvSpPr>
        <p:spPr>
          <a:xfrm>
            <a:off x="3949700" y="4845050"/>
            <a:ext cx="331788" cy="352425"/>
          </a:xfrm>
          <a:custGeom>
            <a:avLst/>
            <a:gdLst/>
            <a:ahLst/>
            <a:cxnLst/>
            <a:pathLst>
              <a:path w="233" h="248">
                <a:moveTo>
                  <a:pt x="50" y="248"/>
                </a:moveTo>
                <a:cubicBezTo>
                  <a:pt x="67" y="239"/>
                  <a:pt x="113" y="225"/>
                  <a:pt x="143" y="196"/>
                </a:cubicBezTo>
                <a:cubicBezTo>
                  <a:pt x="173" y="167"/>
                  <a:pt x="233" y="99"/>
                  <a:pt x="230" y="72"/>
                </a:cubicBezTo>
                <a:cubicBezTo>
                  <a:pt x="227" y="45"/>
                  <a:pt x="160" y="43"/>
                  <a:pt x="122" y="31"/>
                </a:cubicBezTo>
                <a:cubicBezTo>
                  <a:pt x="84" y="19"/>
                  <a:pt x="25" y="6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86" name="未知"/>
          <p:cNvSpPr>
            <a:spLocks noChangeAspect="1"/>
          </p:cNvSpPr>
          <p:nvPr/>
        </p:nvSpPr>
        <p:spPr>
          <a:xfrm>
            <a:off x="2552700" y="4845050"/>
            <a:ext cx="292100" cy="381000"/>
          </a:xfrm>
          <a:custGeom>
            <a:avLst/>
            <a:gdLst/>
            <a:ahLst/>
            <a:cxnLst/>
            <a:pathLst>
              <a:path w="205" h="268">
                <a:moveTo>
                  <a:pt x="193" y="268"/>
                </a:moveTo>
                <a:cubicBezTo>
                  <a:pt x="171" y="261"/>
                  <a:pt x="89" y="249"/>
                  <a:pt x="58" y="227"/>
                </a:cubicBezTo>
                <a:cubicBezTo>
                  <a:pt x="27" y="205"/>
                  <a:pt x="0" y="162"/>
                  <a:pt x="5" y="135"/>
                </a:cubicBezTo>
                <a:cubicBezTo>
                  <a:pt x="10" y="108"/>
                  <a:pt x="58" y="84"/>
                  <a:pt x="91" y="62"/>
                </a:cubicBezTo>
                <a:cubicBezTo>
                  <a:pt x="124" y="40"/>
                  <a:pt x="181" y="13"/>
                  <a:pt x="20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87" name="椭圆 131086"/>
          <p:cNvSpPr>
            <a:spLocks noChangeAspect="1"/>
          </p:cNvSpPr>
          <p:nvPr/>
        </p:nvSpPr>
        <p:spPr>
          <a:xfrm rot="35310">
            <a:off x="2465388" y="4970463"/>
            <a:ext cx="128587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88" name="未知"/>
          <p:cNvSpPr>
            <a:spLocks noChangeAspect="1"/>
          </p:cNvSpPr>
          <p:nvPr/>
        </p:nvSpPr>
        <p:spPr>
          <a:xfrm>
            <a:off x="3860800" y="3748088"/>
            <a:ext cx="477838" cy="752475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89" name="未知"/>
          <p:cNvSpPr>
            <a:spLocks noChangeAspect="1"/>
          </p:cNvSpPr>
          <p:nvPr/>
        </p:nvSpPr>
        <p:spPr>
          <a:xfrm>
            <a:off x="2408238" y="3748088"/>
            <a:ext cx="509587" cy="766762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90" name="椭圆 131089"/>
          <p:cNvSpPr>
            <a:spLocks noChangeAspect="1"/>
          </p:cNvSpPr>
          <p:nvPr/>
        </p:nvSpPr>
        <p:spPr>
          <a:xfrm rot="21454486">
            <a:off x="2328863" y="4106863"/>
            <a:ext cx="13652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91" name="椭圆 131090"/>
          <p:cNvSpPr>
            <a:spLocks noChangeAspect="1"/>
          </p:cNvSpPr>
          <p:nvPr/>
        </p:nvSpPr>
        <p:spPr>
          <a:xfrm rot="21454486">
            <a:off x="4268788" y="4038600"/>
            <a:ext cx="15240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92" name="椭圆 131091"/>
          <p:cNvSpPr>
            <a:spLocks noChangeAspect="1"/>
          </p:cNvSpPr>
          <p:nvPr/>
        </p:nvSpPr>
        <p:spPr>
          <a:xfrm rot="35310">
            <a:off x="4200525" y="4902200"/>
            <a:ext cx="128588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1093" name="文本框 131092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1094" name="文本框 131093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1095" name="文本框 131094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1096" name="文本框 131095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1097" name="矩形 131096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1098" name="未知"/>
          <p:cNvSpPr/>
          <p:nvPr/>
        </p:nvSpPr>
        <p:spPr>
          <a:xfrm rot="5359008">
            <a:off x="3840163" y="588963"/>
            <a:ext cx="750887" cy="7667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099" name="未知"/>
          <p:cNvSpPr/>
          <p:nvPr/>
        </p:nvSpPr>
        <p:spPr>
          <a:xfrm rot="5359008">
            <a:off x="4221163" y="1185863"/>
            <a:ext cx="285750" cy="3492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0" name="未知"/>
          <p:cNvSpPr/>
          <p:nvPr/>
        </p:nvSpPr>
        <p:spPr>
          <a:xfrm rot="5359008">
            <a:off x="4198938" y="1639888"/>
            <a:ext cx="406400" cy="4222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1" name="未知"/>
          <p:cNvSpPr/>
          <p:nvPr/>
        </p:nvSpPr>
        <p:spPr>
          <a:xfrm rot="5359008">
            <a:off x="3849688" y="1884363"/>
            <a:ext cx="890587" cy="64293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2" name="未知"/>
          <p:cNvSpPr/>
          <p:nvPr/>
        </p:nvSpPr>
        <p:spPr>
          <a:xfrm rot="5359008">
            <a:off x="1825625" y="815975"/>
            <a:ext cx="685800" cy="42703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3" name="未知"/>
          <p:cNvSpPr/>
          <p:nvPr/>
        </p:nvSpPr>
        <p:spPr>
          <a:xfrm rot="5359008">
            <a:off x="1905000" y="1371600"/>
            <a:ext cx="304800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4" name="未知"/>
          <p:cNvSpPr/>
          <p:nvPr/>
        </p:nvSpPr>
        <p:spPr>
          <a:xfrm rot="5359008">
            <a:off x="1978025" y="1674813"/>
            <a:ext cx="304800" cy="4587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05" name="未知"/>
          <p:cNvSpPr/>
          <p:nvPr/>
        </p:nvSpPr>
        <p:spPr>
          <a:xfrm rot="5359008">
            <a:off x="1828800" y="2044700"/>
            <a:ext cx="752475" cy="51117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1106" name="组合 131105"/>
          <p:cNvGrpSpPr/>
          <p:nvPr/>
        </p:nvGrpSpPr>
        <p:grpSpPr>
          <a:xfrm rot="5359008">
            <a:off x="4364038" y="1319213"/>
            <a:ext cx="884237" cy="430212"/>
            <a:chOff x="0" y="0"/>
            <a:chExt cx="384" cy="200"/>
          </a:xfrm>
        </p:grpSpPr>
        <p:grpSp>
          <p:nvGrpSpPr>
            <p:cNvPr id="131107" name="组合 13110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1108" name="直接连接符 13110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109" name="直接连接符 13110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110" name="直接连接符 13110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11" name="直接连接符 13111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12" name="直接连接符 13111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13" name="直接连接符 13111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1114" name="直接连接符 13111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1115" name="直接连接符 131114"/>
          <p:cNvSpPr/>
          <p:nvPr/>
        </p:nvSpPr>
        <p:spPr>
          <a:xfrm rot="-16240992" flipV="1">
            <a:off x="1560513" y="1409700"/>
            <a:ext cx="220662" cy="1031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1116" name="直接连接符 131115"/>
          <p:cNvSpPr/>
          <p:nvPr/>
        </p:nvSpPr>
        <p:spPr>
          <a:xfrm rot="5359008">
            <a:off x="1589088" y="1916113"/>
            <a:ext cx="133350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1117" name="直接连接符 131116"/>
          <p:cNvSpPr/>
          <p:nvPr/>
        </p:nvSpPr>
        <p:spPr>
          <a:xfrm rot="5359008">
            <a:off x="1817688" y="1457325"/>
            <a:ext cx="0" cy="223838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18" name="直接连接符 131117"/>
          <p:cNvSpPr/>
          <p:nvPr/>
        </p:nvSpPr>
        <p:spPr>
          <a:xfrm rot="5359008">
            <a:off x="1719263" y="1790700"/>
            <a:ext cx="220662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19" name="直接连接符 131118"/>
          <p:cNvSpPr/>
          <p:nvPr/>
        </p:nvSpPr>
        <p:spPr>
          <a:xfrm rot="5359008">
            <a:off x="1770063" y="1293813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20" name="直接连接符 131119"/>
          <p:cNvSpPr/>
          <p:nvPr/>
        </p:nvSpPr>
        <p:spPr>
          <a:xfrm rot="5359008">
            <a:off x="1778000" y="2066925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21" name="直接连接符 131120"/>
          <p:cNvSpPr/>
          <p:nvPr/>
        </p:nvSpPr>
        <p:spPr>
          <a:xfrm rot="5359008">
            <a:off x="1624013" y="1579563"/>
            <a:ext cx="0" cy="2063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22" name="未知"/>
          <p:cNvSpPr/>
          <p:nvPr/>
        </p:nvSpPr>
        <p:spPr>
          <a:xfrm rot="5559673">
            <a:off x="4017963" y="3527425"/>
            <a:ext cx="715962" cy="67151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3" name="未知"/>
          <p:cNvSpPr/>
          <p:nvPr/>
        </p:nvSpPr>
        <p:spPr>
          <a:xfrm rot="5559673">
            <a:off x="4392613" y="4148138"/>
            <a:ext cx="185737" cy="2873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4" name="未知"/>
          <p:cNvSpPr/>
          <p:nvPr/>
        </p:nvSpPr>
        <p:spPr>
          <a:xfrm rot="5559673">
            <a:off x="4260850" y="4535488"/>
            <a:ext cx="422275" cy="4064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5" name="未知"/>
          <p:cNvSpPr/>
          <p:nvPr/>
        </p:nvSpPr>
        <p:spPr>
          <a:xfrm rot="5559673">
            <a:off x="4154488" y="4908550"/>
            <a:ext cx="774700" cy="24288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6" name="未知"/>
          <p:cNvSpPr/>
          <p:nvPr/>
        </p:nvSpPr>
        <p:spPr>
          <a:xfrm rot="5559673">
            <a:off x="1901825" y="3733800"/>
            <a:ext cx="611188" cy="4587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7" name="未知"/>
          <p:cNvSpPr/>
          <p:nvPr/>
        </p:nvSpPr>
        <p:spPr>
          <a:xfrm rot="5559673">
            <a:off x="1973263" y="4108450"/>
            <a:ext cx="307975" cy="4540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8" name="未知"/>
          <p:cNvSpPr/>
          <p:nvPr/>
        </p:nvSpPr>
        <p:spPr>
          <a:xfrm rot="5559673">
            <a:off x="2052638" y="4570413"/>
            <a:ext cx="301625" cy="4524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1129" name="未知"/>
          <p:cNvSpPr/>
          <p:nvPr/>
        </p:nvSpPr>
        <p:spPr>
          <a:xfrm rot="5559673">
            <a:off x="1751013" y="4721225"/>
            <a:ext cx="841375" cy="53181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1130" name="组合 131129"/>
          <p:cNvGrpSpPr/>
          <p:nvPr/>
        </p:nvGrpSpPr>
        <p:grpSpPr>
          <a:xfrm rot="5559673">
            <a:off x="4445000" y="4222750"/>
            <a:ext cx="885825" cy="430213"/>
            <a:chOff x="0" y="0"/>
            <a:chExt cx="384" cy="200"/>
          </a:xfrm>
        </p:grpSpPr>
        <p:grpSp>
          <p:nvGrpSpPr>
            <p:cNvPr id="131131" name="组合 13113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1132" name="直接连接符 13113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133" name="直接连接符 13113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134" name="直接连接符 13113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35" name="直接连接符 13113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36" name="直接连接符 13113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137" name="直接连接符 13113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1138" name="直接连接符 13113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1139" name="直接连接符 131138"/>
          <p:cNvSpPr/>
          <p:nvPr/>
        </p:nvSpPr>
        <p:spPr>
          <a:xfrm rot="-16040328" flipV="1">
            <a:off x="1649413" y="4130675"/>
            <a:ext cx="220662" cy="1031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1140" name="直接连接符 131139"/>
          <p:cNvSpPr/>
          <p:nvPr/>
        </p:nvSpPr>
        <p:spPr>
          <a:xfrm rot="5559673">
            <a:off x="1651000" y="4635500"/>
            <a:ext cx="133350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1141" name="直接连接符 131140"/>
          <p:cNvSpPr/>
          <p:nvPr/>
        </p:nvSpPr>
        <p:spPr>
          <a:xfrm rot="5559673">
            <a:off x="1900238" y="4186238"/>
            <a:ext cx="0" cy="223837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42" name="直接连接符 131141"/>
          <p:cNvSpPr/>
          <p:nvPr/>
        </p:nvSpPr>
        <p:spPr>
          <a:xfrm rot="5559673">
            <a:off x="1789113" y="4519613"/>
            <a:ext cx="220662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43" name="直接连接符 131142"/>
          <p:cNvSpPr/>
          <p:nvPr/>
        </p:nvSpPr>
        <p:spPr>
          <a:xfrm rot="5559673">
            <a:off x="1868488" y="4024313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44" name="直接连接符 131143"/>
          <p:cNvSpPr/>
          <p:nvPr/>
        </p:nvSpPr>
        <p:spPr>
          <a:xfrm rot="5559673">
            <a:off x="1831975" y="4795838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145" name="直接连接符 131144"/>
          <p:cNvSpPr/>
          <p:nvPr/>
        </p:nvSpPr>
        <p:spPr>
          <a:xfrm rot="5559673">
            <a:off x="1700213" y="4297363"/>
            <a:ext cx="0" cy="2063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2098" name="组合 132097"/>
          <p:cNvGrpSpPr>
            <a:grpSpLocks noChangeAspect="1"/>
          </p:cNvGrpSpPr>
          <p:nvPr/>
        </p:nvGrpSpPr>
        <p:grpSpPr>
          <a:xfrm>
            <a:off x="1398588" y="3200400"/>
            <a:ext cx="3783012" cy="2614613"/>
            <a:chOff x="0" y="0"/>
            <a:chExt cx="2640" cy="1824"/>
          </a:xfrm>
        </p:grpSpPr>
        <p:sp>
          <p:nvSpPr>
            <p:cNvPr id="132099" name="椭圆 132098"/>
            <p:cNvSpPr>
              <a:spLocks noChangeAspect="1"/>
            </p:cNvSpPr>
            <p:nvPr/>
          </p:nvSpPr>
          <p:spPr>
            <a:xfrm>
              <a:off x="672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2100" name="椭圆 132099"/>
            <p:cNvSpPr>
              <a:spLocks noChangeAspect="1"/>
            </p:cNvSpPr>
            <p:nvPr/>
          </p:nvSpPr>
          <p:spPr>
            <a:xfrm>
              <a:off x="0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2101" name="组合 132100"/>
          <p:cNvGrpSpPr>
            <a:grpSpLocks noChangeAspect="1"/>
          </p:cNvGrpSpPr>
          <p:nvPr/>
        </p:nvGrpSpPr>
        <p:grpSpPr>
          <a:xfrm>
            <a:off x="1330325" y="381000"/>
            <a:ext cx="3783013" cy="2614613"/>
            <a:chOff x="0" y="0"/>
            <a:chExt cx="2640" cy="1824"/>
          </a:xfrm>
        </p:grpSpPr>
        <p:sp>
          <p:nvSpPr>
            <p:cNvPr id="132102" name="椭圆 132101"/>
            <p:cNvSpPr>
              <a:spLocks noChangeAspect="1"/>
            </p:cNvSpPr>
            <p:nvPr/>
          </p:nvSpPr>
          <p:spPr>
            <a:xfrm>
              <a:off x="672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2103" name="椭圆 132102"/>
            <p:cNvSpPr>
              <a:spLocks noChangeAspect="1"/>
            </p:cNvSpPr>
            <p:nvPr/>
          </p:nvSpPr>
          <p:spPr>
            <a:xfrm>
              <a:off x="0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2104" name="未知"/>
          <p:cNvSpPr>
            <a:spLocks noChangeAspect="1"/>
          </p:cNvSpPr>
          <p:nvPr/>
        </p:nvSpPr>
        <p:spPr>
          <a:xfrm>
            <a:off x="3881438" y="1893888"/>
            <a:ext cx="336550" cy="433387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05" name="未知"/>
          <p:cNvSpPr>
            <a:spLocks noChangeAspect="1"/>
          </p:cNvSpPr>
          <p:nvPr/>
        </p:nvSpPr>
        <p:spPr>
          <a:xfrm>
            <a:off x="2249488" y="1897063"/>
            <a:ext cx="287337" cy="436562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06" name="椭圆 132105"/>
          <p:cNvSpPr>
            <a:spLocks noChangeAspect="1"/>
          </p:cNvSpPr>
          <p:nvPr/>
        </p:nvSpPr>
        <p:spPr>
          <a:xfrm rot="35310">
            <a:off x="2155825" y="2022475"/>
            <a:ext cx="128588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07" name="未知"/>
          <p:cNvSpPr>
            <a:spLocks noChangeAspect="1"/>
          </p:cNvSpPr>
          <p:nvPr/>
        </p:nvSpPr>
        <p:spPr>
          <a:xfrm>
            <a:off x="3792538" y="847725"/>
            <a:ext cx="481012" cy="757238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08" name="未知"/>
          <p:cNvSpPr>
            <a:spLocks noChangeAspect="1"/>
          </p:cNvSpPr>
          <p:nvPr/>
        </p:nvSpPr>
        <p:spPr>
          <a:xfrm>
            <a:off x="2098675" y="847725"/>
            <a:ext cx="512763" cy="77152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09" name="椭圆 132108"/>
          <p:cNvSpPr>
            <a:spLocks noChangeAspect="1"/>
          </p:cNvSpPr>
          <p:nvPr/>
        </p:nvSpPr>
        <p:spPr>
          <a:xfrm rot="21454486">
            <a:off x="2017713" y="1208088"/>
            <a:ext cx="138112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0" name="椭圆 132109"/>
          <p:cNvSpPr>
            <a:spLocks noChangeAspect="1"/>
          </p:cNvSpPr>
          <p:nvPr/>
        </p:nvSpPr>
        <p:spPr>
          <a:xfrm rot="21454486">
            <a:off x="4203700" y="1139825"/>
            <a:ext cx="15240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1" name="椭圆 132110"/>
          <p:cNvSpPr>
            <a:spLocks noChangeAspect="1"/>
          </p:cNvSpPr>
          <p:nvPr/>
        </p:nvSpPr>
        <p:spPr>
          <a:xfrm rot="35310">
            <a:off x="4133850" y="1954213"/>
            <a:ext cx="128588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2" name="未知"/>
          <p:cNvSpPr>
            <a:spLocks noChangeAspect="1"/>
          </p:cNvSpPr>
          <p:nvPr/>
        </p:nvSpPr>
        <p:spPr>
          <a:xfrm>
            <a:off x="4017963" y="4854575"/>
            <a:ext cx="333375" cy="355600"/>
          </a:xfrm>
          <a:custGeom>
            <a:avLst/>
            <a:gdLst/>
            <a:ahLst/>
            <a:cxnLst/>
            <a:pathLst>
              <a:path w="233" h="248">
                <a:moveTo>
                  <a:pt x="50" y="248"/>
                </a:moveTo>
                <a:cubicBezTo>
                  <a:pt x="67" y="239"/>
                  <a:pt x="113" y="225"/>
                  <a:pt x="143" y="196"/>
                </a:cubicBezTo>
                <a:cubicBezTo>
                  <a:pt x="173" y="167"/>
                  <a:pt x="233" y="99"/>
                  <a:pt x="230" y="72"/>
                </a:cubicBezTo>
                <a:cubicBezTo>
                  <a:pt x="227" y="45"/>
                  <a:pt x="160" y="43"/>
                  <a:pt x="122" y="31"/>
                </a:cubicBezTo>
                <a:cubicBezTo>
                  <a:pt x="84" y="19"/>
                  <a:pt x="25" y="6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13" name="未知"/>
          <p:cNvSpPr>
            <a:spLocks noChangeAspect="1"/>
          </p:cNvSpPr>
          <p:nvPr/>
        </p:nvSpPr>
        <p:spPr>
          <a:xfrm>
            <a:off x="2336800" y="4854575"/>
            <a:ext cx="293688" cy="384175"/>
          </a:xfrm>
          <a:custGeom>
            <a:avLst/>
            <a:gdLst/>
            <a:ahLst/>
            <a:cxnLst/>
            <a:pathLst>
              <a:path w="205" h="268">
                <a:moveTo>
                  <a:pt x="193" y="268"/>
                </a:moveTo>
                <a:cubicBezTo>
                  <a:pt x="171" y="261"/>
                  <a:pt x="89" y="249"/>
                  <a:pt x="58" y="227"/>
                </a:cubicBezTo>
                <a:cubicBezTo>
                  <a:pt x="27" y="205"/>
                  <a:pt x="0" y="162"/>
                  <a:pt x="5" y="135"/>
                </a:cubicBezTo>
                <a:cubicBezTo>
                  <a:pt x="10" y="108"/>
                  <a:pt x="58" y="84"/>
                  <a:pt x="91" y="62"/>
                </a:cubicBezTo>
                <a:cubicBezTo>
                  <a:pt x="124" y="40"/>
                  <a:pt x="181" y="13"/>
                  <a:pt x="20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14" name="椭圆 132113"/>
          <p:cNvSpPr>
            <a:spLocks noChangeAspect="1"/>
          </p:cNvSpPr>
          <p:nvPr/>
        </p:nvSpPr>
        <p:spPr>
          <a:xfrm rot="35310">
            <a:off x="2249488" y="4981575"/>
            <a:ext cx="13017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5" name="未知"/>
          <p:cNvSpPr>
            <a:spLocks noChangeAspect="1"/>
          </p:cNvSpPr>
          <p:nvPr/>
        </p:nvSpPr>
        <p:spPr>
          <a:xfrm>
            <a:off x="3929063" y="3751263"/>
            <a:ext cx="481012" cy="757237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16" name="未知"/>
          <p:cNvSpPr>
            <a:spLocks noChangeAspect="1"/>
          </p:cNvSpPr>
          <p:nvPr/>
        </p:nvSpPr>
        <p:spPr>
          <a:xfrm>
            <a:off x="2192338" y="3751263"/>
            <a:ext cx="512762" cy="77152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17" name="椭圆 132116"/>
          <p:cNvSpPr>
            <a:spLocks noChangeAspect="1"/>
          </p:cNvSpPr>
          <p:nvPr/>
        </p:nvSpPr>
        <p:spPr>
          <a:xfrm rot="21454486">
            <a:off x="2112963" y="4111625"/>
            <a:ext cx="136525" cy="165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8" name="椭圆 132117"/>
          <p:cNvSpPr>
            <a:spLocks noChangeAspect="1"/>
          </p:cNvSpPr>
          <p:nvPr/>
        </p:nvSpPr>
        <p:spPr>
          <a:xfrm rot="21454486">
            <a:off x="4340225" y="4041775"/>
            <a:ext cx="153988" cy="1460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19" name="椭圆 132118"/>
          <p:cNvSpPr>
            <a:spLocks noChangeAspect="1"/>
          </p:cNvSpPr>
          <p:nvPr/>
        </p:nvSpPr>
        <p:spPr>
          <a:xfrm rot="35310">
            <a:off x="4271963" y="4911725"/>
            <a:ext cx="128587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2120" name="文本框 132119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2121" name="文本框 132120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2122" name="文本框 132121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2123" name="文本框 132122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2124" name="矩形 132123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2125" name="未知"/>
          <p:cNvSpPr/>
          <p:nvPr/>
        </p:nvSpPr>
        <p:spPr>
          <a:xfrm rot="5507791">
            <a:off x="4081463" y="3609975"/>
            <a:ext cx="765175" cy="5508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26" name="未知"/>
          <p:cNvSpPr/>
          <p:nvPr/>
        </p:nvSpPr>
        <p:spPr>
          <a:xfrm rot="5507791">
            <a:off x="4379913" y="4160838"/>
            <a:ext cx="320675" cy="2397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27" name="未知"/>
          <p:cNvSpPr/>
          <p:nvPr/>
        </p:nvSpPr>
        <p:spPr>
          <a:xfrm rot="5507791">
            <a:off x="4391025" y="4549775"/>
            <a:ext cx="277813" cy="37465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28" name="未知"/>
          <p:cNvSpPr/>
          <p:nvPr/>
        </p:nvSpPr>
        <p:spPr>
          <a:xfrm rot="5507791">
            <a:off x="4100513" y="4883150"/>
            <a:ext cx="773112" cy="4381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29" name="未知"/>
          <p:cNvSpPr/>
          <p:nvPr/>
        </p:nvSpPr>
        <p:spPr>
          <a:xfrm rot="5507791">
            <a:off x="1584325" y="3670300"/>
            <a:ext cx="838200" cy="5064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30" name="未知"/>
          <p:cNvSpPr/>
          <p:nvPr/>
        </p:nvSpPr>
        <p:spPr>
          <a:xfrm rot="5507791">
            <a:off x="1787525" y="4152900"/>
            <a:ext cx="304800" cy="3794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31" name="未知"/>
          <p:cNvSpPr/>
          <p:nvPr/>
        </p:nvSpPr>
        <p:spPr>
          <a:xfrm rot="5507791">
            <a:off x="1785938" y="4529138"/>
            <a:ext cx="458787" cy="5334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32" name="未知"/>
          <p:cNvSpPr/>
          <p:nvPr/>
        </p:nvSpPr>
        <p:spPr>
          <a:xfrm rot="5507791">
            <a:off x="1677988" y="4914900"/>
            <a:ext cx="808037" cy="5556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2133" name="组合 132132"/>
          <p:cNvGrpSpPr/>
          <p:nvPr/>
        </p:nvGrpSpPr>
        <p:grpSpPr>
          <a:xfrm rot="5507791">
            <a:off x="4468813" y="4259263"/>
            <a:ext cx="949325" cy="466725"/>
            <a:chOff x="0" y="0"/>
            <a:chExt cx="384" cy="200"/>
          </a:xfrm>
        </p:grpSpPr>
        <p:grpSp>
          <p:nvGrpSpPr>
            <p:cNvPr id="132134" name="组合 13213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2135" name="直接连接符 13213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136" name="直接连接符 13213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137" name="直接连接符 13213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38" name="直接连接符 13213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39" name="直接连接符 13213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40" name="直接连接符 13213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2141" name="直接连接符 13214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2142" name="直接连接符 132141"/>
          <p:cNvSpPr/>
          <p:nvPr/>
        </p:nvSpPr>
        <p:spPr>
          <a:xfrm rot="-16092209" flipV="1">
            <a:off x="1420813" y="4210050"/>
            <a:ext cx="236537" cy="11271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2143" name="直接连接符 132142"/>
          <p:cNvSpPr/>
          <p:nvPr/>
        </p:nvSpPr>
        <p:spPr>
          <a:xfrm rot="5507791">
            <a:off x="1430338" y="4754563"/>
            <a:ext cx="142875" cy="666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2144" name="直接连接符 132143"/>
          <p:cNvSpPr/>
          <p:nvPr/>
        </p:nvSpPr>
        <p:spPr>
          <a:xfrm rot="5507791">
            <a:off x="1693863" y="4268788"/>
            <a:ext cx="0" cy="242887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45" name="直接连接符 132144"/>
          <p:cNvSpPr/>
          <p:nvPr/>
        </p:nvSpPr>
        <p:spPr>
          <a:xfrm rot="5507791">
            <a:off x="1577975" y="4629150"/>
            <a:ext cx="2381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46" name="直接连接符 132145"/>
          <p:cNvSpPr/>
          <p:nvPr/>
        </p:nvSpPr>
        <p:spPr>
          <a:xfrm rot="5507791">
            <a:off x="1654175" y="4094163"/>
            <a:ext cx="1190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47" name="直接连接符 132146"/>
          <p:cNvSpPr/>
          <p:nvPr/>
        </p:nvSpPr>
        <p:spPr>
          <a:xfrm rot="5507791">
            <a:off x="1627188" y="4924425"/>
            <a:ext cx="1190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48" name="直接连接符 132147"/>
          <p:cNvSpPr/>
          <p:nvPr/>
        </p:nvSpPr>
        <p:spPr>
          <a:xfrm rot="5507791">
            <a:off x="1476375" y="4389438"/>
            <a:ext cx="0" cy="2238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49" name="未知"/>
          <p:cNvSpPr/>
          <p:nvPr/>
        </p:nvSpPr>
        <p:spPr>
          <a:xfrm rot="5639198">
            <a:off x="4046538" y="825500"/>
            <a:ext cx="779462" cy="5032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0" name="未知"/>
          <p:cNvSpPr/>
          <p:nvPr/>
        </p:nvSpPr>
        <p:spPr>
          <a:xfrm rot="5639198">
            <a:off x="4273550" y="1312863"/>
            <a:ext cx="400050" cy="2476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1" name="未知"/>
          <p:cNvSpPr/>
          <p:nvPr/>
        </p:nvSpPr>
        <p:spPr>
          <a:xfrm rot="5639198">
            <a:off x="4265613" y="1609725"/>
            <a:ext cx="319087" cy="45243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2" name="未知"/>
          <p:cNvSpPr/>
          <p:nvPr/>
        </p:nvSpPr>
        <p:spPr>
          <a:xfrm rot="5639198">
            <a:off x="3746500" y="1987550"/>
            <a:ext cx="987425" cy="6667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3" name="未知"/>
          <p:cNvSpPr/>
          <p:nvPr/>
        </p:nvSpPr>
        <p:spPr>
          <a:xfrm rot="5639198">
            <a:off x="1631950" y="796925"/>
            <a:ext cx="688975" cy="4540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4" name="未知"/>
          <p:cNvSpPr/>
          <p:nvPr/>
        </p:nvSpPr>
        <p:spPr>
          <a:xfrm rot="5639198">
            <a:off x="1747838" y="1355725"/>
            <a:ext cx="223837" cy="2317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5" name="未知"/>
          <p:cNvSpPr/>
          <p:nvPr/>
        </p:nvSpPr>
        <p:spPr>
          <a:xfrm rot="5639198">
            <a:off x="1711325" y="1557338"/>
            <a:ext cx="460375" cy="5286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2156" name="未知"/>
          <p:cNvSpPr/>
          <p:nvPr/>
        </p:nvSpPr>
        <p:spPr>
          <a:xfrm rot="5639198">
            <a:off x="1585913" y="1987550"/>
            <a:ext cx="782637" cy="55721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2157" name="组合 132156"/>
          <p:cNvGrpSpPr/>
          <p:nvPr/>
        </p:nvGrpSpPr>
        <p:grpSpPr>
          <a:xfrm rot="5639198">
            <a:off x="4406900" y="1466850"/>
            <a:ext cx="917575" cy="468313"/>
            <a:chOff x="0" y="0"/>
            <a:chExt cx="384" cy="200"/>
          </a:xfrm>
        </p:grpSpPr>
        <p:grpSp>
          <p:nvGrpSpPr>
            <p:cNvPr id="132158" name="组合 13215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2159" name="直接连接符 13215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160" name="直接连接符 13215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161" name="直接连接符 13216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62" name="直接连接符 13216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63" name="直接连接符 13216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2164" name="直接连接符 13216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2165" name="直接连接符 13216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2166" name="直接连接符 132165"/>
          <p:cNvSpPr/>
          <p:nvPr/>
        </p:nvSpPr>
        <p:spPr>
          <a:xfrm rot="-15960802" flipV="1">
            <a:off x="1355725" y="1292225"/>
            <a:ext cx="230188" cy="1111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2167" name="直接连接符 132166"/>
          <p:cNvSpPr/>
          <p:nvPr/>
        </p:nvSpPr>
        <p:spPr>
          <a:xfrm rot="5639198">
            <a:off x="1341438" y="1819275"/>
            <a:ext cx="139700" cy="650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2168" name="直接连接符 132167"/>
          <p:cNvSpPr/>
          <p:nvPr/>
        </p:nvSpPr>
        <p:spPr>
          <a:xfrm rot="5639198">
            <a:off x="1619250" y="1352550"/>
            <a:ext cx="0" cy="242888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69" name="直接连接符 132168"/>
          <p:cNvSpPr/>
          <p:nvPr/>
        </p:nvSpPr>
        <p:spPr>
          <a:xfrm rot="5639198">
            <a:off x="1500188" y="1704975"/>
            <a:ext cx="2286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70" name="直接连接符 132169"/>
          <p:cNvSpPr/>
          <p:nvPr/>
        </p:nvSpPr>
        <p:spPr>
          <a:xfrm rot="5639198">
            <a:off x="1593850" y="1189038"/>
            <a:ext cx="1143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71" name="直接连接符 132170"/>
          <p:cNvSpPr/>
          <p:nvPr/>
        </p:nvSpPr>
        <p:spPr>
          <a:xfrm rot="5639198">
            <a:off x="1538288" y="1992313"/>
            <a:ext cx="1143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72" name="直接连接符 132171"/>
          <p:cNvSpPr/>
          <p:nvPr/>
        </p:nvSpPr>
        <p:spPr>
          <a:xfrm rot="5639198">
            <a:off x="1397000" y="1463675"/>
            <a:ext cx="0" cy="2238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22" name="组合 133121"/>
          <p:cNvGrpSpPr>
            <a:grpSpLocks noChangeAspect="1"/>
          </p:cNvGrpSpPr>
          <p:nvPr/>
        </p:nvGrpSpPr>
        <p:grpSpPr>
          <a:xfrm>
            <a:off x="1219200" y="3276600"/>
            <a:ext cx="4024313" cy="2616200"/>
            <a:chOff x="0" y="0"/>
            <a:chExt cx="2880" cy="1872"/>
          </a:xfrm>
        </p:grpSpPr>
        <p:sp>
          <p:nvSpPr>
            <p:cNvPr id="133123" name="椭圆 133122"/>
            <p:cNvSpPr>
              <a:spLocks noChangeAspect="1"/>
            </p:cNvSpPr>
            <p:nvPr/>
          </p:nvSpPr>
          <p:spPr>
            <a:xfrm>
              <a:off x="0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24" name="椭圆 133123"/>
            <p:cNvSpPr>
              <a:spLocks noChangeAspect="1"/>
            </p:cNvSpPr>
            <p:nvPr/>
          </p:nvSpPr>
          <p:spPr>
            <a:xfrm>
              <a:off x="864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3125" name="组合 133124"/>
          <p:cNvGrpSpPr>
            <a:grpSpLocks noChangeAspect="1"/>
          </p:cNvGrpSpPr>
          <p:nvPr/>
        </p:nvGrpSpPr>
        <p:grpSpPr>
          <a:xfrm>
            <a:off x="1219200" y="381000"/>
            <a:ext cx="4024313" cy="2616200"/>
            <a:chOff x="0" y="0"/>
            <a:chExt cx="2880" cy="1872"/>
          </a:xfrm>
        </p:grpSpPr>
        <p:sp>
          <p:nvSpPr>
            <p:cNvPr id="133126" name="椭圆 133125"/>
            <p:cNvSpPr>
              <a:spLocks noChangeAspect="1"/>
            </p:cNvSpPr>
            <p:nvPr/>
          </p:nvSpPr>
          <p:spPr>
            <a:xfrm>
              <a:off x="0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27" name="椭圆 133126"/>
            <p:cNvSpPr>
              <a:spLocks noChangeAspect="1"/>
            </p:cNvSpPr>
            <p:nvPr/>
          </p:nvSpPr>
          <p:spPr>
            <a:xfrm>
              <a:off x="864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128" name="未知"/>
          <p:cNvSpPr>
            <a:spLocks noChangeAspect="1"/>
          </p:cNvSpPr>
          <p:nvPr/>
        </p:nvSpPr>
        <p:spPr>
          <a:xfrm>
            <a:off x="4056063" y="1857375"/>
            <a:ext cx="328612" cy="42227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29" name="未知"/>
          <p:cNvSpPr>
            <a:spLocks noChangeAspect="1"/>
          </p:cNvSpPr>
          <p:nvPr/>
        </p:nvSpPr>
        <p:spPr>
          <a:xfrm>
            <a:off x="2130425" y="1858963"/>
            <a:ext cx="279400" cy="427037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30" name="椭圆 133129"/>
          <p:cNvSpPr>
            <a:spLocks noChangeAspect="1"/>
          </p:cNvSpPr>
          <p:nvPr/>
        </p:nvSpPr>
        <p:spPr>
          <a:xfrm rot="35310">
            <a:off x="2038350" y="198278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1" name="未知"/>
          <p:cNvSpPr>
            <a:spLocks noChangeAspect="1"/>
          </p:cNvSpPr>
          <p:nvPr/>
        </p:nvSpPr>
        <p:spPr>
          <a:xfrm>
            <a:off x="3968750" y="836613"/>
            <a:ext cx="469900" cy="738187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32" name="未知"/>
          <p:cNvSpPr>
            <a:spLocks noChangeAspect="1"/>
          </p:cNvSpPr>
          <p:nvPr/>
        </p:nvSpPr>
        <p:spPr>
          <a:xfrm>
            <a:off x="1982788" y="836613"/>
            <a:ext cx="500062" cy="7524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33" name="椭圆 133132"/>
          <p:cNvSpPr>
            <a:spLocks noChangeAspect="1"/>
          </p:cNvSpPr>
          <p:nvPr/>
        </p:nvSpPr>
        <p:spPr>
          <a:xfrm rot="21454486">
            <a:off x="1905000" y="118745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4" name="椭圆 133133"/>
          <p:cNvSpPr>
            <a:spLocks noChangeAspect="1"/>
          </p:cNvSpPr>
          <p:nvPr/>
        </p:nvSpPr>
        <p:spPr>
          <a:xfrm rot="21454486">
            <a:off x="4370388" y="1120775"/>
            <a:ext cx="149225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5" name="椭圆 133134"/>
          <p:cNvSpPr>
            <a:spLocks noChangeAspect="1"/>
          </p:cNvSpPr>
          <p:nvPr/>
        </p:nvSpPr>
        <p:spPr>
          <a:xfrm rot="35310">
            <a:off x="4303713" y="1916113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6" name="未知"/>
          <p:cNvSpPr>
            <a:spLocks noChangeAspect="1"/>
          </p:cNvSpPr>
          <p:nvPr/>
        </p:nvSpPr>
        <p:spPr>
          <a:xfrm>
            <a:off x="4122738" y="4781550"/>
            <a:ext cx="328612" cy="42227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37" name="未知"/>
          <p:cNvSpPr>
            <a:spLocks noChangeAspect="1"/>
          </p:cNvSpPr>
          <p:nvPr/>
        </p:nvSpPr>
        <p:spPr>
          <a:xfrm>
            <a:off x="2197100" y="4784725"/>
            <a:ext cx="279400" cy="427038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38" name="椭圆 133137"/>
          <p:cNvSpPr>
            <a:spLocks noChangeAspect="1"/>
          </p:cNvSpPr>
          <p:nvPr/>
        </p:nvSpPr>
        <p:spPr>
          <a:xfrm rot="35310">
            <a:off x="2105025" y="4908550"/>
            <a:ext cx="125413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9" name="未知"/>
          <p:cNvSpPr>
            <a:spLocks noChangeAspect="1"/>
          </p:cNvSpPr>
          <p:nvPr/>
        </p:nvSpPr>
        <p:spPr>
          <a:xfrm>
            <a:off x="4037013" y="3762375"/>
            <a:ext cx="468312" cy="738188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40" name="未知"/>
          <p:cNvSpPr>
            <a:spLocks noChangeAspect="1"/>
          </p:cNvSpPr>
          <p:nvPr/>
        </p:nvSpPr>
        <p:spPr>
          <a:xfrm>
            <a:off x="2049463" y="3762375"/>
            <a:ext cx="500062" cy="750888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41" name="椭圆 133140"/>
          <p:cNvSpPr>
            <a:spLocks noChangeAspect="1"/>
          </p:cNvSpPr>
          <p:nvPr/>
        </p:nvSpPr>
        <p:spPr>
          <a:xfrm rot="21454486">
            <a:off x="1971675" y="411321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42" name="椭圆 133141"/>
          <p:cNvSpPr>
            <a:spLocks noChangeAspect="1"/>
          </p:cNvSpPr>
          <p:nvPr/>
        </p:nvSpPr>
        <p:spPr>
          <a:xfrm rot="21454486">
            <a:off x="4437063" y="4044950"/>
            <a:ext cx="150812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43" name="椭圆 133142"/>
          <p:cNvSpPr>
            <a:spLocks noChangeAspect="1"/>
          </p:cNvSpPr>
          <p:nvPr/>
        </p:nvSpPr>
        <p:spPr>
          <a:xfrm rot="35310">
            <a:off x="4370388" y="484028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44" name="文本框 133143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45" name="文本框 133144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46" name="文本框 133145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47" name="文本框 133146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48" name="矩形 133147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3149" name="未知"/>
          <p:cNvSpPr/>
          <p:nvPr/>
        </p:nvSpPr>
        <p:spPr>
          <a:xfrm rot="5201544">
            <a:off x="4273550" y="746125"/>
            <a:ext cx="628650" cy="5000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50" name="未知"/>
          <p:cNvSpPr/>
          <p:nvPr/>
        </p:nvSpPr>
        <p:spPr>
          <a:xfrm rot="5201544">
            <a:off x="4510088" y="1117600"/>
            <a:ext cx="279400" cy="31908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51" name="未知"/>
          <p:cNvSpPr/>
          <p:nvPr/>
        </p:nvSpPr>
        <p:spPr>
          <a:xfrm rot="5201544">
            <a:off x="4387850" y="1481138"/>
            <a:ext cx="457200" cy="5365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52" name="未知"/>
          <p:cNvSpPr/>
          <p:nvPr/>
        </p:nvSpPr>
        <p:spPr>
          <a:xfrm rot="5201544">
            <a:off x="4391025" y="1846263"/>
            <a:ext cx="766763" cy="2476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53" name="未知"/>
          <p:cNvSpPr/>
          <p:nvPr/>
        </p:nvSpPr>
        <p:spPr>
          <a:xfrm rot="5201544">
            <a:off x="1531938" y="1597025"/>
            <a:ext cx="4572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3154" name="组合 133153"/>
          <p:cNvGrpSpPr/>
          <p:nvPr/>
        </p:nvGrpSpPr>
        <p:grpSpPr>
          <a:xfrm>
            <a:off x="1524000" y="838200"/>
            <a:ext cx="457200" cy="1524000"/>
            <a:chOff x="0" y="0"/>
            <a:chExt cx="261" cy="863"/>
          </a:xfrm>
        </p:grpSpPr>
        <p:sp>
          <p:nvSpPr>
            <p:cNvPr id="133155" name="未知"/>
            <p:cNvSpPr/>
            <p:nvPr/>
          </p:nvSpPr>
          <p:spPr>
            <a:xfrm rot="5201544">
              <a:off x="74" y="259"/>
              <a:ext cx="118" cy="173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56" name="未知"/>
            <p:cNvSpPr/>
            <p:nvPr/>
          </p:nvSpPr>
          <p:spPr>
            <a:xfrm rot="5201544">
              <a:off x="-49" y="48"/>
              <a:ext cx="298" cy="199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57" name="未知"/>
            <p:cNvSpPr/>
            <p:nvPr/>
          </p:nvSpPr>
          <p:spPr>
            <a:xfrm rot="5201544">
              <a:off x="-21" y="579"/>
              <a:ext cx="327" cy="238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3158" name="组合 133157"/>
          <p:cNvGrpSpPr/>
          <p:nvPr/>
        </p:nvGrpSpPr>
        <p:grpSpPr>
          <a:xfrm rot="5201544">
            <a:off x="4710113" y="1263650"/>
            <a:ext cx="609600" cy="317500"/>
            <a:chOff x="0" y="0"/>
            <a:chExt cx="384" cy="200"/>
          </a:xfrm>
        </p:grpSpPr>
        <p:grpSp>
          <p:nvGrpSpPr>
            <p:cNvPr id="133159" name="组合 13315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3160" name="直接连接符 13315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161" name="直接连接符 13316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162" name="直接连接符 13316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63" name="直接连接符 13316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64" name="直接连接符 13316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65" name="直接连接符 13316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166" name="直接连接符 13316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167" name="直接连接符 133166"/>
          <p:cNvSpPr/>
          <p:nvPr/>
        </p:nvSpPr>
        <p:spPr>
          <a:xfrm rot="-16398457" flipV="1">
            <a:off x="1323975" y="1487488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3168" name="直接连接符 133167"/>
          <p:cNvSpPr/>
          <p:nvPr/>
        </p:nvSpPr>
        <p:spPr>
          <a:xfrm rot="5201544">
            <a:off x="1357313" y="1838325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3169" name="直接连接符 133168"/>
          <p:cNvSpPr/>
          <p:nvPr/>
        </p:nvSpPr>
        <p:spPr>
          <a:xfrm rot="5201544">
            <a:off x="1512888" y="1512888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0" name="直接连接符 133169"/>
          <p:cNvSpPr/>
          <p:nvPr/>
        </p:nvSpPr>
        <p:spPr>
          <a:xfrm rot="5201544">
            <a:off x="1450975" y="1747838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1" name="直接连接符 133170"/>
          <p:cNvSpPr/>
          <p:nvPr/>
        </p:nvSpPr>
        <p:spPr>
          <a:xfrm rot="5201544">
            <a:off x="1470025" y="14049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2" name="直接连接符 133171"/>
          <p:cNvSpPr/>
          <p:nvPr/>
        </p:nvSpPr>
        <p:spPr>
          <a:xfrm rot="5201544">
            <a:off x="1500188" y="193675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3" name="直接连接符 133172"/>
          <p:cNvSpPr/>
          <p:nvPr/>
        </p:nvSpPr>
        <p:spPr>
          <a:xfrm rot="5201544">
            <a:off x="1371600" y="16033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4" name="未知"/>
          <p:cNvSpPr/>
          <p:nvPr/>
        </p:nvSpPr>
        <p:spPr>
          <a:xfrm rot="5958433">
            <a:off x="4622800" y="3906838"/>
            <a:ext cx="441325" cy="4191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5" name="未知"/>
          <p:cNvSpPr/>
          <p:nvPr/>
        </p:nvSpPr>
        <p:spPr>
          <a:xfrm rot="5958433">
            <a:off x="4651375" y="4037013"/>
            <a:ext cx="152400" cy="4540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6" name="未知"/>
          <p:cNvSpPr/>
          <p:nvPr/>
        </p:nvSpPr>
        <p:spPr>
          <a:xfrm rot="5958433">
            <a:off x="4478338" y="4554538"/>
            <a:ext cx="385762" cy="3984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7" name="未知"/>
          <p:cNvSpPr/>
          <p:nvPr/>
        </p:nvSpPr>
        <p:spPr>
          <a:xfrm rot="5958433">
            <a:off x="4573588" y="4816475"/>
            <a:ext cx="611187" cy="1333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8" name="未知"/>
          <p:cNvSpPr/>
          <p:nvPr/>
        </p:nvSpPr>
        <p:spPr>
          <a:xfrm rot="5958433">
            <a:off x="1719263" y="4146550"/>
            <a:ext cx="187325" cy="2746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9" name="未知"/>
          <p:cNvSpPr/>
          <p:nvPr/>
        </p:nvSpPr>
        <p:spPr>
          <a:xfrm rot="5958433">
            <a:off x="1652588" y="4432300"/>
            <a:ext cx="428625" cy="4857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80" name="未知"/>
          <p:cNvSpPr/>
          <p:nvPr/>
        </p:nvSpPr>
        <p:spPr>
          <a:xfrm rot="5958433">
            <a:off x="1547813" y="3775075"/>
            <a:ext cx="708025" cy="3317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81" name="未知"/>
          <p:cNvSpPr/>
          <p:nvPr/>
        </p:nvSpPr>
        <p:spPr>
          <a:xfrm rot="5958433">
            <a:off x="1508125" y="4822825"/>
            <a:ext cx="762000" cy="6096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3182" name="组合 133181"/>
          <p:cNvGrpSpPr/>
          <p:nvPr/>
        </p:nvGrpSpPr>
        <p:grpSpPr>
          <a:xfrm rot="5958433">
            <a:off x="4730750" y="4337050"/>
            <a:ext cx="609600" cy="317500"/>
            <a:chOff x="0" y="0"/>
            <a:chExt cx="384" cy="200"/>
          </a:xfrm>
        </p:grpSpPr>
        <p:grpSp>
          <p:nvGrpSpPr>
            <p:cNvPr id="133183" name="组合 13318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3184" name="直接连接符 13318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185" name="直接连接符 13318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186" name="直接连接符 13318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87" name="直接连接符 13318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88" name="直接连接符 13318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189" name="直接连接符 13318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190" name="直接连接符 13318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3191" name="组合 133190"/>
          <p:cNvGrpSpPr/>
          <p:nvPr/>
        </p:nvGrpSpPr>
        <p:grpSpPr>
          <a:xfrm rot="5958433">
            <a:off x="1219200" y="4343400"/>
            <a:ext cx="609600" cy="304800"/>
            <a:chOff x="0" y="0"/>
            <a:chExt cx="384" cy="192"/>
          </a:xfrm>
        </p:grpSpPr>
        <p:sp>
          <p:nvSpPr>
            <p:cNvPr id="133192" name="直接连接符 13319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3193" name="直接连接符 13319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3194" name="直接连接符 13319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95" name="直接连接符 13319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96" name="直接连接符 13319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97" name="直接连接符 13319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198" name="直接连接符 13319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4146" name="组合 134145"/>
          <p:cNvGrpSpPr>
            <a:grpSpLocks noChangeAspect="1"/>
          </p:cNvGrpSpPr>
          <p:nvPr/>
        </p:nvGrpSpPr>
        <p:grpSpPr>
          <a:xfrm>
            <a:off x="1250950" y="3198813"/>
            <a:ext cx="4159250" cy="2616200"/>
            <a:chOff x="0" y="0"/>
            <a:chExt cx="2976" cy="1872"/>
          </a:xfrm>
        </p:grpSpPr>
        <p:sp>
          <p:nvSpPr>
            <p:cNvPr id="134147" name="椭圆 134146"/>
            <p:cNvSpPr>
              <a:spLocks noChangeAspect="1"/>
            </p:cNvSpPr>
            <p:nvPr/>
          </p:nvSpPr>
          <p:spPr>
            <a:xfrm>
              <a:off x="0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4148" name="椭圆 134147"/>
            <p:cNvSpPr>
              <a:spLocks noChangeAspect="1"/>
            </p:cNvSpPr>
            <p:nvPr/>
          </p:nvSpPr>
          <p:spPr>
            <a:xfrm>
              <a:off x="1056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4149" name="组合 134148"/>
          <p:cNvGrpSpPr>
            <a:grpSpLocks noChangeAspect="1"/>
          </p:cNvGrpSpPr>
          <p:nvPr/>
        </p:nvGrpSpPr>
        <p:grpSpPr>
          <a:xfrm>
            <a:off x="1219200" y="381000"/>
            <a:ext cx="4159250" cy="2616200"/>
            <a:chOff x="0" y="0"/>
            <a:chExt cx="2976" cy="1872"/>
          </a:xfrm>
        </p:grpSpPr>
        <p:sp>
          <p:nvSpPr>
            <p:cNvPr id="134150" name="椭圆 134149"/>
            <p:cNvSpPr>
              <a:spLocks noChangeAspect="1"/>
            </p:cNvSpPr>
            <p:nvPr/>
          </p:nvSpPr>
          <p:spPr>
            <a:xfrm>
              <a:off x="0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4151" name="椭圆 134150"/>
            <p:cNvSpPr>
              <a:spLocks noChangeAspect="1"/>
            </p:cNvSpPr>
            <p:nvPr/>
          </p:nvSpPr>
          <p:spPr>
            <a:xfrm>
              <a:off x="1056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4152" name="未知"/>
          <p:cNvSpPr>
            <a:spLocks noChangeAspect="1"/>
          </p:cNvSpPr>
          <p:nvPr/>
        </p:nvSpPr>
        <p:spPr>
          <a:xfrm>
            <a:off x="4175125" y="1736725"/>
            <a:ext cx="225425" cy="542925"/>
          </a:xfrm>
          <a:custGeom>
            <a:avLst/>
            <a:gdLst/>
            <a:ahLst/>
            <a:cxnLst/>
            <a:pathLst>
              <a:path w="161" h="388">
                <a:moveTo>
                  <a:pt x="0" y="388"/>
                </a:moveTo>
                <a:cubicBezTo>
                  <a:pt x="14" y="371"/>
                  <a:pt x="47" y="333"/>
                  <a:pt x="73" y="295"/>
                </a:cubicBezTo>
                <a:cubicBezTo>
                  <a:pt x="99" y="257"/>
                  <a:pt x="155" y="199"/>
                  <a:pt x="158" y="160"/>
                </a:cubicBezTo>
                <a:cubicBezTo>
                  <a:pt x="161" y="121"/>
                  <a:pt x="117" y="89"/>
                  <a:pt x="92" y="62"/>
                </a:cubicBezTo>
                <a:cubicBezTo>
                  <a:pt x="67" y="35"/>
                  <a:pt x="26" y="13"/>
                  <a:pt x="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53" name="未知"/>
          <p:cNvSpPr>
            <a:spLocks noChangeAspect="1"/>
          </p:cNvSpPr>
          <p:nvPr/>
        </p:nvSpPr>
        <p:spPr>
          <a:xfrm>
            <a:off x="2193925" y="1858963"/>
            <a:ext cx="233363" cy="542925"/>
          </a:xfrm>
          <a:custGeom>
            <a:avLst/>
            <a:gdLst/>
            <a:ahLst/>
            <a:cxnLst/>
            <a:pathLst>
              <a:path w="167" h="388">
                <a:moveTo>
                  <a:pt x="61" y="388"/>
                </a:moveTo>
                <a:cubicBezTo>
                  <a:pt x="51" y="374"/>
                  <a:pt x="18" y="345"/>
                  <a:pt x="9" y="305"/>
                </a:cubicBezTo>
                <a:cubicBezTo>
                  <a:pt x="0" y="265"/>
                  <a:pt x="2" y="190"/>
                  <a:pt x="9" y="150"/>
                </a:cubicBezTo>
                <a:cubicBezTo>
                  <a:pt x="16" y="110"/>
                  <a:pt x="27" y="87"/>
                  <a:pt x="53" y="62"/>
                </a:cubicBezTo>
                <a:cubicBezTo>
                  <a:pt x="79" y="37"/>
                  <a:pt x="143" y="13"/>
                  <a:pt x="16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54" name="椭圆 134153"/>
          <p:cNvSpPr>
            <a:spLocks noChangeAspect="1"/>
          </p:cNvSpPr>
          <p:nvPr/>
        </p:nvSpPr>
        <p:spPr>
          <a:xfrm rot="35310">
            <a:off x="2124075" y="1990725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55" name="未知"/>
          <p:cNvSpPr>
            <a:spLocks noChangeAspect="1"/>
          </p:cNvSpPr>
          <p:nvPr/>
        </p:nvSpPr>
        <p:spPr>
          <a:xfrm>
            <a:off x="4044950" y="666750"/>
            <a:ext cx="431800" cy="908050"/>
          </a:xfrm>
          <a:custGeom>
            <a:avLst/>
            <a:gdLst/>
            <a:ahLst/>
            <a:cxnLst/>
            <a:pathLst>
              <a:path w="309" h="649">
                <a:moveTo>
                  <a:pt x="0" y="649"/>
                </a:moveTo>
                <a:cubicBezTo>
                  <a:pt x="22" y="634"/>
                  <a:pt x="84" y="605"/>
                  <a:pt x="133" y="558"/>
                </a:cubicBezTo>
                <a:cubicBezTo>
                  <a:pt x="182" y="511"/>
                  <a:pt x="275" y="428"/>
                  <a:pt x="292" y="369"/>
                </a:cubicBezTo>
                <a:cubicBezTo>
                  <a:pt x="309" y="310"/>
                  <a:pt x="260" y="269"/>
                  <a:pt x="237" y="207"/>
                </a:cubicBezTo>
                <a:cubicBezTo>
                  <a:pt x="214" y="145"/>
                  <a:pt x="171" y="43"/>
                  <a:pt x="15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56" name="未知"/>
          <p:cNvSpPr>
            <a:spLocks noChangeAspect="1"/>
          </p:cNvSpPr>
          <p:nvPr/>
        </p:nvSpPr>
        <p:spPr>
          <a:xfrm>
            <a:off x="1997075" y="836613"/>
            <a:ext cx="444500" cy="842962"/>
          </a:xfrm>
          <a:custGeom>
            <a:avLst/>
            <a:gdLst/>
            <a:ahLst/>
            <a:cxnLst/>
            <a:pathLst>
              <a:path w="318" h="603">
                <a:moveTo>
                  <a:pt x="264" y="603"/>
                </a:moveTo>
                <a:cubicBezTo>
                  <a:pt x="236" y="588"/>
                  <a:pt x="152" y="555"/>
                  <a:pt x="109" y="510"/>
                </a:cubicBezTo>
                <a:cubicBezTo>
                  <a:pt x="66" y="465"/>
                  <a:pt x="0" y="388"/>
                  <a:pt x="5" y="331"/>
                </a:cubicBezTo>
                <a:cubicBezTo>
                  <a:pt x="10" y="274"/>
                  <a:pt x="90" y="221"/>
                  <a:pt x="142" y="166"/>
                </a:cubicBezTo>
                <a:cubicBezTo>
                  <a:pt x="194" y="111"/>
                  <a:pt x="281" y="35"/>
                  <a:pt x="31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57" name="椭圆 134156"/>
          <p:cNvSpPr>
            <a:spLocks noChangeAspect="1"/>
          </p:cNvSpPr>
          <p:nvPr/>
        </p:nvSpPr>
        <p:spPr>
          <a:xfrm rot="21454486">
            <a:off x="1922463" y="118745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58" name="椭圆 134157"/>
          <p:cNvSpPr>
            <a:spLocks noChangeAspect="1"/>
          </p:cNvSpPr>
          <p:nvPr/>
        </p:nvSpPr>
        <p:spPr>
          <a:xfrm rot="21454486">
            <a:off x="4389438" y="1120775"/>
            <a:ext cx="149225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59" name="椭圆 134158"/>
          <p:cNvSpPr>
            <a:spLocks noChangeAspect="1"/>
          </p:cNvSpPr>
          <p:nvPr/>
        </p:nvSpPr>
        <p:spPr>
          <a:xfrm rot="35310">
            <a:off x="4321175" y="1916113"/>
            <a:ext cx="125413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60" name="未知"/>
          <p:cNvSpPr>
            <a:spLocks noChangeAspect="1"/>
          </p:cNvSpPr>
          <p:nvPr/>
        </p:nvSpPr>
        <p:spPr>
          <a:xfrm>
            <a:off x="4241800" y="4641850"/>
            <a:ext cx="233363" cy="561975"/>
          </a:xfrm>
          <a:custGeom>
            <a:avLst/>
            <a:gdLst/>
            <a:ahLst/>
            <a:cxnLst/>
            <a:pathLst>
              <a:path w="167" h="402">
                <a:moveTo>
                  <a:pt x="0" y="402"/>
                </a:moveTo>
                <a:cubicBezTo>
                  <a:pt x="14" y="385"/>
                  <a:pt x="47" y="347"/>
                  <a:pt x="73" y="309"/>
                </a:cubicBezTo>
                <a:cubicBezTo>
                  <a:pt x="99" y="271"/>
                  <a:pt x="149" y="212"/>
                  <a:pt x="158" y="174"/>
                </a:cubicBezTo>
                <a:cubicBezTo>
                  <a:pt x="167" y="136"/>
                  <a:pt x="151" y="112"/>
                  <a:pt x="127" y="83"/>
                </a:cubicBezTo>
                <a:cubicBezTo>
                  <a:pt x="103" y="54"/>
                  <a:pt x="37" y="17"/>
                  <a:pt x="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61" name="未知"/>
          <p:cNvSpPr>
            <a:spLocks noChangeAspect="1"/>
          </p:cNvSpPr>
          <p:nvPr/>
        </p:nvSpPr>
        <p:spPr>
          <a:xfrm>
            <a:off x="2246313" y="4784725"/>
            <a:ext cx="249237" cy="536575"/>
          </a:xfrm>
          <a:custGeom>
            <a:avLst/>
            <a:gdLst/>
            <a:ahLst/>
            <a:cxnLst/>
            <a:pathLst>
              <a:path w="178" h="384">
                <a:moveTo>
                  <a:pt x="86" y="384"/>
                </a:moveTo>
                <a:cubicBezTo>
                  <a:pt x="78" y="369"/>
                  <a:pt x="59" y="331"/>
                  <a:pt x="45" y="291"/>
                </a:cubicBezTo>
                <a:cubicBezTo>
                  <a:pt x="31" y="251"/>
                  <a:pt x="0" y="184"/>
                  <a:pt x="3" y="146"/>
                </a:cubicBezTo>
                <a:cubicBezTo>
                  <a:pt x="6" y="108"/>
                  <a:pt x="35" y="86"/>
                  <a:pt x="64" y="62"/>
                </a:cubicBezTo>
                <a:cubicBezTo>
                  <a:pt x="93" y="38"/>
                  <a:pt x="154" y="13"/>
                  <a:pt x="17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62" name="椭圆 134161"/>
          <p:cNvSpPr>
            <a:spLocks noChangeAspect="1"/>
          </p:cNvSpPr>
          <p:nvPr/>
        </p:nvSpPr>
        <p:spPr>
          <a:xfrm rot="35310">
            <a:off x="2190750" y="4943475"/>
            <a:ext cx="125413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63" name="未知"/>
          <p:cNvSpPr>
            <a:spLocks noChangeAspect="1"/>
          </p:cNvSpPr>
          <p:nvPr/>
        </p:nvSpPr>
        <p:spPr>
          <a:xfrm>
            <a:off x="4111625" y="3557588"/>
            <a:ext cx="431800" cy="942975"/>
          </a:xfrm>
          <a:custGeom>
            <a:avLst/>
            <a:gdLst/>
            <a:ahLst/>
            <a:cxnLst/>
            <a:pathLst>
              <a:path w="309" h="674">
                <a:moveTo>
                  <a:pt x="0" y="674"/>
                </a:moveTo>
                <a:cubicBezTo>
                  <a:pt x="21" y="655"/>
                  <a:pt x="78" y="606"/>
                  <a:pt x="127" y="559"/>
                </a:cubicBezTo>
                <a:cubicBezTo>
                  <a:pt x="176" y="512"/>
                  <a:pt x="275" y="454"/>
                  <a:pt x="292" y="394"/>
                </a:cubicBezTo>
                <a:cubicBezTo>
                  <a:pt x="309" y="334"/>
                  <a:pt x="263" y="263"/>
                  <a:pt x="230" y="197"/>
                </a:cubicBezTo>
                <a:cubicBezTo>
                  <a:pt x="197" y="131"/>
                  <a:pt x="124" y="41"/>
                  <a:pt x="9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64" name="未知"/>
          <p:cNvSpPr>
            <a:spLocks noChangeAspect="1"/>
          </p:cNvSpPr>
          <p:nvPr/>
        </p:nvSpPr>
        <p:spPr>
          <a:xfrm>
            <a:off x="2060575" y="3687763"/>
            <a:ext cx="406400" cy="954087"/>
          </a:xfrm>
          <a:custGeom>
            <a:avLst/>
            <a:gdLst/>
            <a:ahLst/>
            <a:cxnLst/>
            <a:pathLst>
              <a:path w="291" h="683">
                <a:moveTo>
                  <a:pt x="229" y="683"/>
                </a:moveTo>
                <a:cubicBezTo>
                  <a:pt x="205" y="661"/>
                  <a:pt x="122" y="599"/>
                  <a:pt x="85" y="549"/>
                </a:cubicBezTo>
                <a:cubicBezTo>
                  <a:pt x="48" y="499"/>
                  <a:pt x="0" y="449"/>
                  <a:pt x="8" y="384"/>
                </a:cubicBezTo>
                <a:cubicBezTo>
                  <a:pt x="16" y="319"/>
                  <a:pt x="89" y="220"/>
                  <a:pt x="136" y="156"/>
                </a:cubicBezTo>
                <a:cubicBezTo>
                  <a:pt x="183" y="92"/>
                  <a:pt x="259" y="32"/>
                  <a:pt x="29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65" name="椭圆 134164"/>
          <p:cNvSpPr>
            <a:spLocks noChangeAspect="1"/>
          </p:cNvSpPr>
          <p:nvPr/>
        </p:nvSpPr>
        <p:spPr>
          <a:xfrm rot="21454486">
            <a:off x="1989138" y="4113213"/>
            <a:ext cx="134937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66" name="椭圆 134165"/>
          <p:cNvSpPr>
            <a:spLocks noChangeAspect="1"/>
          </p:cNvSpPr>
          <p:nvPr/>
        </p:nvSpPr>
        <p:spPr>
          <a:xfrm rot="21454486">
            <a:off x="4456113" y="4044950"/>
            <a:ext cx="149225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67" name="椭圆 134166"/>
          <p:cNvSpPr>
            <a:spLocks noChangeAspect="1"/>
          </p:cNvSpPr>
          <p:nvPr/>
        </p:nvSpPr>
        <p:spPr>
          <a:xfrm rot="35310">
            <a:off x="4389438" y="484028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4168" name="文本框 134167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4169" name="文本框 134168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4170" name="文本框 134169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4171" name="文本框 134170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4172" name="矩形 134171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4173" name="未知"/>
          <p:cNvSpPr/>
          <p:nvPr/>
        </p:nvSpPr>
        <p:spPr>
          <a:xfrm rot="5317336">
            <a:off x="4573588" y="3727450"/>
            <a:ext cx="658812" cy="5159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74" name="未知"/>
          <p:cNvSpPr/>
          <p:nvPr/>
        </p:nvSpPr>
        <p:spPr>
          <a:xfrm rot="5317336">
            <a:off x="4691063" y="3994150"/>
            <a:ext cx="311150" cy="5524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75" name="未知"/>
          <p:cNvSpPr/>
          <p:nvPr/>
        </p:nvSpPr>
        <p:spPr>
          <a:xfrm rot="5317336">
            <a:off x="4586288" y="4357688"/>
            <a:ext cx="425450" cy="7635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76" name="未知"/>
          <p:cNvSpPr/>
          <p:nvPr/>
        </p:nvSpPr>
        <p:spPr>
          <a:xfrm rot="5317336">
            <a:off x="4641850" y="4668838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177" name="未知"/>
          <p:cNvSpPr/>
          <p:nvPr/>
        </p:nvSpPr>
        <p:spPr>
          <a:xfrm rot="5317336">
            <a:off x="1711325" y="4457700"/>
            <a:ext cx="384175" cy="6064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4178" name="组合 134177"/>
          <p:cNvGrpSpPr/>
          <p:nvPr/>
        </p:nvGrpSpPr>
        <p:grpSpPr>
          <a:xfrm>
            <a:off x="1524000" y="3733800"/>
            <a:ext cx="457200" cy="1676400"/>
            <a:chOff x="0" y="0"/>
            <a:chExt cx="242" cy="864"/>
          </a:xfrm>
        </p:grpSpPr>
        <p:sp>
          <p:nvSpPr>
            <p:cNvPr id="134179" name="未知"/>
            <p:cNvSpPr/>
            <p:nvPr/>
          </p:nvSpPr>
          <p:spPr>
            <a:xfrm rot="5317336">
              <a:off x="-49" y="48"/>
              <a:ext cx="298" cy="199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4180" name="未知"/>
            <p:cNvSpPr/>
            <p:nvPr/>
          </p:nvSpPr>
          <p:spPr>
            <a:xfrm rot="5317336">
              <a:off x="66" y="249"/>
              <a:ext cx="118" cy="173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4181" name="未知"/>
            <p:cNvSpPr/>
            <p:nvPr/>
          </p:nvSpPr>
          <p:spPr>
            <a:xfrm rot="5317336">
              <a:off x="-40" y="580"/>
              <a:ext cx="327" cy="238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4182" name="组合 134181"/>
          <p:cNvGrpSpPr/>
          <p:nvPr/>
        </p:nvGrpSpPr>
        <p:grpSpPr>
          <a:xfrm rot="5317336">
            <a:off x="5018088" y="4281488"/>
            <a:ext cx="609600" cy="317500"/>
            <a:chOff x="0" y="0"/>
            <a:chExt cx="384" cy="200"/>
          </a:xfrm>
        </p:grpSpPr>
        <p:grpSp>
          <p:nvGrpSpPr>
            <p:cNvPr id="134183" name="组合 13418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4184" name="直接连接符 13418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185" name="直接连接符 13418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186" name="直接连接符 13418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87" name="直接连接符 13418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88" name="直接连接符 13418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89" name="直接连接符 13418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4190" name="直接连接符 13418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4191" name="组合 134190"/>
          <p:cNvGrpSpPr/>
          <p:nvPr/>
        </p:nvGrpSpPr>
        <p:grpSpPr>
          <a:xfrm rot="5317336">
            <a:off x="1219200" y="4495800"/>
            <a:ext cx="609600" cy="304800"/>
            <a:chOff x="0" y="0"/>
            <a:chExt cx="384" cy="192"/>
          </a:xfrm>
        </p:grpSpPr>
        <p:sp>
          <p:nvSpPr>
            <p:cNvPr id="134192" name="直接连接符 13419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4193" name="直接连接符 13419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4194" name="直接连接符 13419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195" name="直接连接符 13419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196" name="直接连接符 13419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197" name="直接连接符 13419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198" name="直接连接符 13419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4199" name="未知"/>
          <p:cNvSpPr/>
          <p:nvPr/>
        </p:nvSpPr>
        <p:spPr>
          <a:xfrm rot="5140325">
            <a:off x="4535488" y="938213"/>
            <a:ext cx="552450" cy="33337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0" name="未知"/>
          <p:cNvSpPr/>
          <p:nvPr/>
        </p:nvSpPr>
        <p:spPr>
          <a:xfrm rot="5140325">
            <a:off x="4603750" y="1100138"/>
            <a:ext cx="231775" cy="46196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1" name="未知"/>
          <p:cNvSpPr/>
          <p:nvPr/>
        </p:nvSpPr>
        <p:spPr>
          <a:xfrm rot="5140325">
            <a:off x="4533900" y="1487488"/>
            <a:ext cx="381000" cy="6016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2" name="未知"/>
          <p:cNvSpPr/>
          <p:nvPr/>
        </p:nvSpPr>
        <p:spPr>
          <a:xfrm rot="5140325">
            <a:off x="4505325" y="1738313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3" name="未知"/>
          <p:cNvSpPr/>
          <p:nvPr/>
        </p:nvSpPr>
        <p:spPr>
          <a:xfrm rot="5140325">
            <a:off x="1638300" y="1558925"/>
            <a:ext cx="388938" cy="6016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4" name="未知"/>
          <p:cNvSpPr/>
          <p:nvPr/>
        </p:nvSpPr>
        <p:spPr>
          <a:xfrm rot="5140325">
            <a:off x="1298575" y="992188"/>
            <a:ext cx="687388" cy="37623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5" name="未知"/>
          <p:cNvSpPr/>
          <p:nvPr/>
        </p:nvSpPr>
        <p:spPr>
          <a:xfrm rot="5140325">
            <a:off x="1651000" y="1228725"/>
            <a:ext cx="268288" cy="3889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4206" name="未知"/>
          <p:cNvSpPr/>
          <p:nvPr/>
        </p:nvSpPr>
        <p:spPr>
          <a:xfrm rot="5140325">
            <a:off x="1404938" y="2014538"/>
            <a:ext cx="665162" cy="33496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4207" name="组合 134206"/>
          <p:cNvGrpSpPr/>
          <p:nvPr/>
        </p:nvGrpSpPr>
        <p:grpSpPr>
          <a:xfrm rot="5140325">
            <a:off x="4856163" y="1331913"/>
            <a:ext cx="609600" cy="317500"/>
            <a:chOff x="0" y="0"/>
            <a:chExt cx="384" cy="200"/>
          </a:xfrm>
        </p:grpSpPr>
        <p:grpSp>
          <p:nvGrpSpPr>
            <p:cNvPr id="134208" name="组合 13420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4209" name="直接连接符 13420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210" name="直接连接符 13420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211" name="直接连接符 13421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12" name="直接连接符 13421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13" name="直接连接符 13421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14" name="直接连接符 13421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4215" name="直接连接符 13421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4216" name="组合 134215"/>
          <p:cNvGrpSpPr/>
          <p:nvPr/>
        </p:nvGrpSpPr>
        <p:grpSpPr>
          <a:xfrm rot="5140325">
            <a:off x="1143000" y="1524000"/>
            <a:ext cx="609600" cy="304800"/>
            <a:chOff x="0" y="0"/>
            <a:chExt cx="384" cy="192"/>
          </a:xfrm>
        </p:grpSpPr>
        <p:sp>
          <p:nvSpPr>
            <p:cNvPr id="134217" name="直接连接符 13421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4218" name="直接连接符 13421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4219" name="直接连接符 13421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220" name="直接连接符 13421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221" name="直接连接符 13422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222" name="直接连接符 13422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223" name="直接连接符 13422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矩形 153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363" name="组合 15362"/>
          <p:cNvGrpSpPr/>
          <p:nvPr/>
        </p:nvGrpSpPr>
        <p:grpSpPr>
          <a:xfrm>
            <a:off x="2514600" y="1219200"/>
            <a:ext cx="4318000" cy="4318000"/>
            <a:chOff x="0" y="0"/>
            <a:chExt cx="2720" cy="2720"/>
          </a:xfrm>
        </p:grpSpPr>
        <p:sp>
          <p:nvSpPr>
            <p:cNvPr id="15364" name="椭圆 15363"/>
            <p:cNvSpPr/>
            <p:nvPr/>
          </p:nvSpPr>
          <p:spPr>
            <a:xfrm>
              <a:off x="0" y="0"/>
              <a:ext cx="2720" cy="2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5365" name="组合 15364"/>
            <p:cNvGrpSpPr/>
            <p:nvPr/>
          </p:nvGrpSpPr>
          <p:grpSpPr>
            <a:xfrm>
              <a:off x="336" y="222"/>
              <a:ext cx="2055" cy="2317"/>
              <a:chOff x="0" y="0"/>
              <a:chExt cx="2055" cy="2317"/>
            </a:xfrm>
          </p:grpSpPr>
          <p:grpSp>
            <p:nvGrpSpPr>
              <p:cNvPr id="15366" name="组合 15365"/>
              <p:cNvGrpSpPr/>
              <p:nvPr/>
            </p:nvGrpSpPr>
            <p:grpSpPr>
              <a:xfrm>
                <a:off x="0" y="296"/>
                <a:ext cx="784" cy="869"/>
                <a:chOff x="0" y="0"/>
                <a:chExt cx="784" cy="869"/>
              </a:xfrm>
            </p:grpSpPr>
            <p:sp>
              <p:nvSpPr>
                <p:cNvPr id="15367" name="未知"/>
                <p:cNvSpPr/>
                <p:nvPr/>
              </p:nvSpPr>
              <p:spPr>
                <a:xfrm>
                  <a:off x="0" y="346"/>
                  <a:ext cx="784" cy="413"/>
                </a:xfrm>
                <a:custGeom>
                  <a:avLst/>
                  <a:gdLst/>
                  <a:ahLst/>
                  <a:cxnLst/>
                  <a:pathLst>
                    <a:path w="858" h="459">
                      <a:moveTo>
                        <a:pt x="0" y="459"/>
                      </a:moveTo>
                      <a:cubicBezTo>
                        <a:pt x="19" y="443"/>
                        <a:pt x="64" y="418"/>
                        <a:pt x="129" y="365"/>
                      </a:cubicBezTo>
                      <a:cubicBezTo>
                        <a:pt x="194" y="312"/>
                        <a:pt x="302" y="186"/>
                        <a:pt x="388" y="141"/>
                      </a:cubicBezTo>
                      <a:cubicBezTo>
                        <a:pt x="474" y="96"/>
                        <a:pt x="569" y="117"/>
                        <a:pt x="647" y="94"/>
                      </a:cubicBezTo>
                      <a:cubicBezTo>
                        <a:pt x="725" y="71"/>
                        <a:pt x="814" y="20"/>
                        <a:pt x="858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8" name="未知"/>
                <p:cNvSpPr/>
                <p:nvPr/>
              </p:nvSpPr>
              <p:spPr>
                <a:xfrm rot="2356979">
                  <a:off x="190" y="0"/>
                  <a:ext cx="340" cy="869"/>
                </a:xfrm>
                <a:custGeom>
                  <a:avLst/>
                  <a:gdLst/>
                  <a:ahLst/>
                  <a:cxnLst/>
                  <a:pathLst>
                    <a:path w="394" h="1032">
                      <a:moveTo>
                        <a:pt x="0" y="1032"/>
                      </a:moveTo>
                      <a:cubicBezTo>
                        <a:pt x="3" y="1002"/>
                        <a:pt x="3" y="937"/>
                        <a:pt x="41" y="857"/>
                      </a:cubicBezTo>
                      <a:cubicBezTo>
                        <a:pt x="79" y="777"/>
                        <a:pt x="185" y="653"/>
                        <a:pt x="228" y="549"/>
                      </a:cubicBezTo>
                      <a:cubicBezTo>
                        <a:pt x="271" y="445"/>
                        <a:pt x="272" y="322"/>
                        <a:pt x="300" y="231"/>
                      </a:cubicBezTo>
                      <a:cubicBezTo>
                        <a:pt x="328" y="140"/>
                        <a:pt x="375" y="48"/>
                        <a:pt x="394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9" name="椭圆 15368"/>
                <p:cNvSpPr/>
                <p:nvPr/>
              </p:nvSpPr>
              <p:spPr>
                <a:xfrm rot="19734338">
                  <a:off x="326" y="417"/>
                  <a:ext cx="108" cy="10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5370" name="组合 15369"/>
              <p:cNvGrpSpPr/>
              <p:nvPr/>
            </p:nvGrpSpPr>
            <p:grpSpPr>
              <a:xfrm>
                <a:off x="423" y="920"/>
                <a:ext cx="375" cy="845"/>
                <a:chOff x="0" y="0"/>
                <a:chExt cx="375" cy="845"/>
              </a:xfrm>
            </p:grpSpPr>
            <p:sp>
              <p:nvSpPr>
                <p:cNvPr id="15371" name="未知"/>
                <p:cNvSpPr/>
                <p:nvPr/>
              </p:nvSpPr>
              <p:spPr>
                <a:xfrm>
                  <a:off x="125" y="32"/>
                  <a:ext cx="250" cy="813"/>
                </a:xfrm>
                <a:custGeom>
                  <a:avLst/>
                  <a:gdLst/>
                  <a:ahLst/>
                  <a:cxnLst/>
                  <a:pathLst>
                    <a:path w="274" h="904">
                      <a:moveTo>
                        <a:pt x="0" y="904"/>
                      </a:moveTo>
                      <a:cubicBezTo>
                        <a:pt x="3" y="879"/>
                        <a:pt x="9" y="824"/>
                        <a:pt x="16" y="752"/>
                      </a:cubicBezTo>
                      <a:cubicBezTo>
                        <a:pt x="23" y="680"/>
                        <a:pt x="16" y="562"/>
                        <a:pt x="39" y="470"/>
                      </a:cubicBezTo>
                      <a:cubicBezTo>
                        <a:pt x="62" y="378"/>
                        <a:pt x="118" y="278"/>
                        <a:pt x="157" y="200"/>
                      </a:cubicBezTo>
                      <a:cubicBezTo>
                        <a:pt x="196" y="122"/>
                        <a:pt x="250" y="42"/>
                        <a:pt x="27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2" name="未知"/>
                <p:cNvSpPr/>
                <p:nvPr/>
              </p:nvSpPr>
              <p:spPr>
                <a:xfrm>
                  <a:off x="0" y="0"/>
                  <a:ext cx="225" cy="793"/>
                </a:xfrm>
                <a:custGeom>
                  <a:avLst/>
                  <a:gdLst/>
                  <a:ahLst/>
                  <a:cxnLst/>
                  <a:pathLst>
                    <a:path w="247" h="881">
                      <a:moveTo>
                        <a:pt x="0" y="881"/>
                      </a:moveTo>
                      <a:cubicBezTo>
                        <a:pt x="14" y="852"/>
                        <a:pt x="54" y="761"/>
                        <a:pt x="82" y="693"/>
                      </a:cubicBezTo>
                      <a:cubicBezTo>
                        <a:pt x="110" y="625"/>
                        <a:pt x="146" y="553"/>
                        <a:pt x="166" y="471"/>
                      </a:cubicBezTo>
                      <a:cubicBezTo>
                        <a:pt x="186" y="389"/>
                        <a:pt x="187" y="277"/>
                        <a:pt x="200" y="199"/>
                      </a:cubicBezTo>
                      <a:cubicBezTo>
                        <a:pt x="213" y="121"/>
                        <a:pt x="237" y="41"/>
                        <a:pt x="247" y="0"/>
                      </a:cubicBezTo>
                    </a:path>
                  </a:pathLst>
                </a:custGeom>
                <a:solidFill>
                  <a:schemeClr val="bg1"/>
                </a:solidFill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3" name="椭圆 15372"/>
                <p:cNvSpPr/>
                <p:nvPr/>
              </p:nvSpPr>
              <p:spPr>
                <a:xfrm rot="16974727">
                  <a:off x="87" y="384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5374" name="组合 15373"/>
              <p:cNvGrpSpPr/>
              <p:nvPr/>
            </p:nvGrpSpPr>
            <p:grpSpPr>
              <a:xfrm>
                <a:off x="863" y="990"/>
                <a:ext cx="1192" cy="1327"/>
                <a:chOff x="0" y="0"/>
                <a:chExt cx="1192" cy="1327"/>
              </a:xfrm>
            </p:grpSpPr>
            <p:sp>
              <p:nvSpPr>
                <p:cNvPr id="15375" name="未知"/>
                <p:cNvSpPr/>
                <p:nvPr/>
              </p:nvSpPr>
              <p:spPr>
                <a:xfrm>
                  <a:off x="0" y="184"/>
                  <a:ext cx="1192" cy="740"/>
                </a:xfrm>
                <a:custGeom>
                  <a:avLst/>
                  <a:gdLst/>
                  <a:ahLst/>
                  <a:cxnLst/>
                  <a:pathLst>
                    <a:path w="1304" h="823">
                      <a:moveTo>
                        <a:pt x="0" y="823"/>
                      </a:moveTo>
                      <a:cubicBezTo>
                        <a:pt x="56" y="793"/>
                        <a:pt x="231" y="689"/>
                        <a:pt x="339" y="630"/>
                      </a:cubicBezTo>
                      <a:cubicBezTo>
                        <a:pt x="447" y="571"/>
                        <a:pt x="534" y="538"/>
                        <a:pt x="646" y="470"/>
                      </a:cubicBezTo>
                      <a:cubicBezTo>
                        <a:pt x="758" y="402"/>
                        <a:pt x="901" y="301"/>
                        <a:pt x="1011" y="223"/>
                      </a:cubicBezTo>
                      <a:cubicBezTo>
                        <a:pt x="1121" y="145"/>
                        <a:pt x="1243" y="46"/>
                        <a:pt x="1304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6" name="未知"/>
                <p:cNvSpPr/>
                <p:nvPr/>
              </p:nvSpPr>
              <p:spPr>
                <a:xfrm rot="2537197">
                  <a:off x="468" y="0"/>
                  <a:ext cx="408" cy="1327"/>
                </a:xfrm>
                <a:custGeom>
                  <a:avLst/>
                  <a:gdLst/>
                  <a:ahLst/>
                  <a:cxnLst/>
                  <a:pathLst>
                    <a:path w="465" h="1562">
                      <a:moveTo>
                        <a:pt x="0" y="1562"/>
                      </a:moveTo>
                      <a:cubicBezTo>
                        <a:pt x="5" y="1500"/>
                        <a:pt x="11" y="1309"/>
                        <a:pt x="31" y="1179"/>
                      </a:cubicBezTo>
                      <a:cubicBezTo>
                        <a:pt x="51" y="1049"/>
                        <a:pt x="74" y="913"/>
                        <a:pt x="119" y="784"/>
                      </a:cubicBezTo>
                      <a:cubicBezTo>
                        <a:pt x="164" y="655"/>
                        <a:pt x="242" y="534"/>
                        <a:pt x="300" y="403"/>
                      </a:cubicBezTo>
                      <a:cubicBezTo>
                        <a:pt x="358" y="272"/>
                        <a:pt x="431" y="84"/>
                        <a:pt x="465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7" name="椭圆 15376"/>
                <p:cNvSpPr/>
                <p:nvPr/>
              </p:nvSpPr>
              <p:spPr>
                <a:xfrm rot="19917975">
                  <a:off x="547" y="548"/>
                  <a:ext cx="106" cy="1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5378" name="组合 15377"/>
              <p:cNvGrpSpPr/>
              <p:nvPr/>
            </p:nvGrpSpPr>
            <p:grpSpPr>
              <a:xfrm>
                <a:off x="906" y="0"/>
                <a:ext cx="666" cy="1306"/>
                <a:chOff x="0" y="0"/>
                <a:chExt cx="666" cy="1306"/>
              </a:xfrm>
            </p:grpSpPr>
            <p:sp>
              <p:nvSpPr>
                <p:cNvPr id="15379" name="未知"/>
                <p:cNvSpPr/>
                <p:nvPr/>
              </p:nvSpPr>
              <p:spPr>
                <a:xfrm>
                  <a:off x="150" y="0"/>
                  <a:ext cx="516" cy="1226"/>
                </a:xfrm>
                <a:custGeom>
                  <a:avLst/>
                  <a:gdLst/>
                  <a:ahLst/>
                  <a:cxnLst/>
                  <a:pathLst>
                    <a:path w="565" h="1363">
                      <a:moveTo>
                        <a:pt x="565" y="1363"/>
                      </a:moveTo>
                      <a:cubicBezTo>
                        <a:pt x="535" y="1315"/>
                        <a:pt x="458" y="1169"/>
                        <a:pt x="395" y="1075"/>
                      </a:cubicBezTo>
                      <a:cubicBezTo>
                        <a:pt x="332" y="981"/>
                        <a:pt x="234" y="908"/>
                        <a:pt x="188" y="799"/>
                      </a:cubicBezTo>
                      <a:cubicBezTo>
                        <a:pt x="142" y="690"/>
                        <a:pt x="150" y="556"/>
                        <a:pt x="119" y="423"/>
                      </a:cubicBezTo>
                      <a:cubicBezTo>
                        <a:pt x="88" y="290"/>
                        <a:pt x="25" y="88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80" name="未知"/>
                <p:cNvSpPr/>
                <p:nvPr/>
              </p:nvSpPr>
              <p:spPr>
                <a:xfrm>
                  <a:off x="0" y="63"/>
                  <a:ext cx="569" cy="1243"/>
                </a:xfrm>
                <a:custGeom>
                  <a:avLst/>
                  <a:gdLst/>
                  <a:ahLst/>
                  <a:cxnLst/>
                  <a:pathLst>
                    <a:path w="622" h="1382">
                      <a:moveTo>
                        <a:pt x="622" y="1382"/>
                      </a:moveTo>
                      <a:cubicBezTo>
                        <a:pt x="595" y="1327"/>
                        <a:pt x="510" y="1166"/>
                        <a:pt x="463" y="1053"/>
                      </a:cubicBezTo>
                      <a:cubicBezTo>
                        <a:pt x="416" y="940"/>
                        <a:pt x="387" y="815"/>
                        <a:pt x="341" y="706"/>
                      </a:cubicBezTo>
                      <a:cubicBezTo>
                        <a:pt x="295" y="597"/>
                        <a:pt x="244" y="519"/>
                        <a:pt x="187" y="401"/>
                      </a:cubicBezTo>
                      <a:cubicBezTo>
                        <a:pt x="130" y="283"/>
                        <a:pt x="39" y="84"/>
                        <a:pt x="0" y="0"/>
                      </a:cubicBezTo>
                    </a:path>
                  </a:pathLst>
                </a:custGeom>
                <a:solidFill>
                  <a:schemeClr val="bg1"/>
                </a:solidFill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81" name="椭圆 15380"/>
                <p:cNvSpPr/>
                <p:nvPr/>
              </p:nvSpPr>
              <p:spPr>
                <a:xfrm rot="14935185">
                  <a:off x="250" y="650"/>
                  <a:ext cx="108" cy="10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sp>
        <p:nvSpPr>
          <p:cNvPr id="15382" name="文本框 15381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椭圆 135169"/>
          <p:cNvSpPr>
            <a:spLocks noChangeAspect="1"/>
          </p:cNvSpPr>
          <p:nvPr/>
        </p:nvSpPr>
        <p:spPr>
          <a:xfrm>
            <a:off x="1066800" y="3810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71" name="椭圆 135170"/>
          <p:cNvSpPr>
            <a:spLocks noChangeAspect="1"/>
          </p:cNvSpPr>
          <p:nvPr/>
        </p:nvSpPr>
        <p:spPr>
          <a:xfrm>
            <a:off x="2743200" y="3810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72" name="椭圆 135171"/>
          <p:cNvSpPr>
            <a:spLocks noChangeAspect="1"/>
          </p:cNvSpPr>
          <p:nvPr/>
        </p:nvSpPr>
        <p:spPr>
          <a:xfrm>
            <a:off x="1133475" y="3198813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73" name="椭圆 135172"/>
          <p:cNvSpPr>
            <a:spLocks noChangeAspect="1"/>
          </p:cNvSpPr>
          <p:nvPr/>
        </p:nvSpPr>
        <p:spPr>
          <a:xfrm>
            <a:off x="2819400" y="32004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74" name="未知"/>
          <p:cNvSpPr>
            <a:spLocks noChangeAspect="1"/>
          </p:cNvSpPr>
          <p:nvPr/>
        </p:nvSpPr>
        <p:spPr>
          <a:xfrm>
            <a:off x="4124325" y="1693863"/>
            <a:ext cx="231775" cy="585787"/>
          </a:xfrm>
          <a:custGeom>
            <a:avLst/>
            <a:gdLst/>
            <a:ahLst/>
            <a:cxnLst/>
            <a:pathLst>
              <a:path w="165" h="419">
                <a:moveTo>
                  <a:pt x="0" y="419"/>
                </a:moveTo>
                <a:cubicBezTo>
                  <a:pt x="14" y="402"/>
                  <a:pt x="47" y="364"/>
                  <a:pt x="73" y="326"/>
                </a:cubicBezTo>
                <a:cubicBezTo>
                  <a:pt x="99" y="288"/>
                  <a:pt x="151" y="231"/>
                  <a:pt x="158" y="191"/>
                </a:cubicBezTo>
                <a:cubicBezTo>
                  <a:pt x="165" y="151"/>
                  <a:pt x="136" y="115"/>
                  <a:pt x="113" y="83"/>
                </a:cubicBezTo>
                <a:cubicBezTo>
                  <a:pt x="90" y="51"/>
                  <a:pt x="39" y="17"/>
                  <a:pt x="2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75" name="未知"/>
          <p:cNvSpPr>
            <a:spLocks noChangeAspect="1"/>
          </p:cNvSpPr>
          <p:nvPr/>
        </p:nvSpPr>
        <p:spPr>
          <a:xfrm>
            <a:off x="2143125" y="1858963"/>
            <a:ext cx="234950" cy="573087"/>
          </a:xfrm>
          <a:custGeom>
            <a:avLst/>
            <a:gdLst/>
            <a:ahLst/>
            <a:cxnLst/>
            <a:pathLst>
              <a:path w="168" h="409">
                <a:moveTo>
                  <a:pt x="0" y="409"/>
                </a:moveTo>
                <a:cubicBezTo>
                  <a:pt x="5" y="388"/>
                  <a:pt x="29" y="323"/>
                  <a:pt x="31" y="285"/>
                </a:cubicBezTo>
                <a:cubicBezTo>
                  <a:pt x="33" y="247"/>
                  <a:pt x="6" y="218"/>
                  <a:pt x="10" y="181"/>
                </a:cubicBezTo>
                <a:cubicBezTo>
                  <a:pt x="14" y="144"/>
                  <a:pt x="28" y="92"/>
                  <a:pt x="54" y="62"/>
                </a:cubicBezTo>
                <a:cubicBezTo>
                  <a:pt x="80" y="32"/>
                  <a:pt x="144" y="13"/>
                  <a:pt x="16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76" name="椭圆 135175"/>
          <p:cNvSpPr>
            <a:spLocks noChangeAspect="1"/>
          </p:cNvSpPr>
          <p:nvPr/>
        </p:nvSpPr>
        <p:spPr>
          <a:xfrm rot="35310">
            <a:off x="2073275" y="1990725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77" name="未知"/>
          <p:cNvSpPr>
            <a:spLocks noChangeAspect="1"/>
          </p:cNvSpPr>
          <p:nvPr/>
        </p:nvSpPr>
        <p:spPr>
          <a:xfrm>
            <a:off x="3921125" y="711200"/>
            <a:ext cx="366713" cy="925513"/>
          </a:xfrm>
          <a:custGeom>
            <a:avLst/>
            <a:gdLst/>
            <a:ahLst/>
            <a:cxnLst/>
            <a:pathLst>
              <a:path w="262" h="662">
                <a:moveTo>
                  <a:pt x="0" y="662"/>
                </a:moveTo>
                <a:cubicBezTo>
                  <a:pt x="22" y="642"/>
                  <a:pt x="99" y="592"/>
                  <a:pt x="135" y="538"/>
                </a:cubicBezTo>
                <a:cubicBezTo>
                  <a:pt x="171" y="484"/>
                  <a:pt x="197" y="398"/>
                  <a:pt x="218" y="341"/>
                </a:cubicBezTo>
                <a:cubicBezTo>
                  <a:pt x="239" y="284"/>
                  <a:pt x="256" y="253"/>
                  <a:pt x="259" y="196"/>
                </a:cubicBezTo>
                <a:cubicBezTo>
                  <a:pt x="262" y="139"/>
                  <a:pt x="242" y="41"/>
                  <a:pt x="23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78" name="未知"/>
          <p:cNvSpPr>
            <a:spLocks noChangeAspect="1"/>
          </p:cNvSpPr>
          <p:nvPr/>
        </p:nvSpPr>
        <p:spPr>
          <a:xfrm>
            <a:off x="1938338" y="836613"/>
            <a:ext cx="454025" cy="942975"/>
          </a:xfrm>
          <a:custGeom>
            <a:avLst/>
            <a:gdLst/>
            <a:ahLst/>
            <a:cxnLst/>
            <a:pathLst>
              <a:path w="324" h="675">
                <a:moveTo>
                  <a:pt x="146" y="675"/>
                </a:moveTo>
                <a:cubicBezTo>
                  <a:pt x="132" y="648"/>
                  <a:pt x="106" y="556"/>
                  <a:pt x="84" y="499"/>
                </a:cubicBezTo>
                <a:cubicBezTo>
                  <a:pt x="62" y="442"/>
                  <a:pt x="0" y="386"/>
                  <a:pt x="11" y="331"/>
                </a:cubicBezTo>
                <a:cubicBezTo>
                  <a:pt x="22" y="276"/>
                  <a:pt x="96" y="221"/>
                  <a:pt x="148" y="166"/>
                </a:cubicBezTo>
                <a:cubicBezTo>
                  <a:pt x="200" y="111"/>
                  <a:pt x="287" y="35"/>
                  <a:pt x="3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79" name="椭圆 135178"/>
          <p:cNvSpPr>
            <a:spLocks noChangeAspect="1"/>
          </p:cNvSpPr>
          <p:nvPr/>
        </p:nvSpPr>
        <p:spPr>
          <a:xfrm rot="21454486">
            <a:off x="1871663" y="1187450"/>
            <a:ext cx="134937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0" name="椭圆 135179"/>
          <p:cNvSpPr>
            <a:spLocks noChangeAspect="1"/>
          </p:cNvSpPr>
          <p:nvPr/>
        </p:nvSpPr>
        <p:spPr>
          <a:xfrm rot="21454486">
            <a:off x="4152900" y="1119188"/>
            <a:ext cx="149225" cy="1412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1" name="椭圆 135180"/>
          <p:cNvSpPr>
            <a:spLocks noChangeAspect="1"/>
          </p:cNvSpPr>
          <p:nvPr/>
        </p:nvSpPr>
        <p:spPr>
          <a:xfrm rot="35310">
            <a:off x="4271963" y="1916113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2" name="未知"/>
          <p:cNvSpPr>
            <a:spLocks noChangeAspect="1"/>
          </p:cNvSpPr>
          <p:nvPr/>
        </p:nvSpPr>
        <p:spPr>
          <a:xfrm>
            <a:off x="4192588" y="4637088"/>
            <a:ext cx="230187" cy="585787"/>
          </a:xfrm>
          <a:custGeom>
            <a:avLst/>
            <a:gdLst/>
            <a:ahLst/>
            <a:cxnLst/>
            <a:pathLst>
              <a:path w="165" h="419">
                <a:moveTo>
                  <a:pt x="0" y="419"/>
                </a:moveTo>
                <a:cubicBezTo>
                  <a:pt x="14" y="402"/>
                  <a:pt x="47" y="364"/>
                  <a:pt x="73" y="326"/>
                </a:cubicBezTo>
                <a:cubicBezTo>
                  <a:pt x="99" y="288"/>
                  <a:pt x="151" y="231"/>
                  <a:pt x="158" y="191"/>
                </a:cubicBezTo>
                <a:cubicBezTo>
                  <a:pt x="165" y="151"/>
                  <a:pt x="136" y="115"/>
                  <a:pt x="113" y="83"/>
                </a:cubicBezTo>
                <a:cubicBezTo>
                  <a:pt x="90" y="51"/>
                  <a:pt x="39" y="17"/>
                  <a:pt x="2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83" name="未知"/>
          <p:cNvSpPr>
            <a:spLocks noChangeAspect="1"/>
          </p:cNvSpPr>
          <p:nvPr/>
        </p:nvSpPr>
        <p:spPr>
          <a:xfrm>
            <a:off x="2209800" y="4803775"/>
            <a:ext cx="234950" cy="571500"/>
          </a:xfrm>
          <a:custGeom>
            <a:avLst/>
            <a:gdLst/>
            <a:ahLst/>
            <a:cxnLst/>
            <a:pathLst>
              <a:path w="168" h="409">
                <a:moveTo>
                  <a:pt x="0" y="409"/>
                </a:moveTo>
                <a:cubicBezTo>
                  <a:pt x="5" y="388"/>
                  <a:pt x="29" y="323"/>
                  <a:pt x="31" y="285"/>
                </a:cubicBezTo>
                <a:cubicBezTo>
                  <a:pt x="33" y="247"/>
                  <a:pt x="6" y="218"/>
                  <a:pt x="10" y="181"/>
                </a:cubicBezTo>
                <a:cubicBezTo>
                  <a:pt x="14" y="144"/>
                  <a:pt x="28" y="92"/>
                  <a:pt x="54" y="62"/>
                </a:cubicBezTo>
                <a:cubicBezTo>
                  <a:pt x="80" y="32"/>
                  <a:pt x="144" y="13"/>
                  <a:pt x="1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84" name="椭圆 135183"/>
          <p:cNvSpPr>
            <a:spLocks noChangeAspect="1"/>
          </p:cNvSpPr>
          <p:nvPr/>
        </p:nvSpPr>
        <p:spPr>
          <a:xfrm rot="35310">
            <a:off x="2139950" y="49339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5" name="未知"/>
          <p:cNvSpPr>
            <a:spLocks noChangeAspect="1"/>
          </p:cNvSpPr>
          <p:nvPr/>
        </p:nvSpPr>
        <p:spPr>
          <a:xfrm>
            <a:off x="4022725" y="3600450"/>
            <a:ext cx="376238" cy="941388"/>
          </a:xfrm>
          <a:custGeom>
            <a:avLst/>
            <a:gdLst/>
            <a:ahLst/>
            <a:cxnLst/>
            <a:pathLst>
              <a:path w="269" h="673">
                <a:moveTo>
                  <a:pt x="0" y="673"/>
                </a:moveTo>
                <a:cubicBezTo>
                  <a:pt x="19" y="654"/>
                  <a:pt x="81" y="608"/>
                  <a:pt x="113" y="559"/>
                </a:cubicBezTo>
                <a:cubicBezTo>
                  <a:pt x="145" y="510"/>
                  <a:pt x="173" y="433"/>
                  <a:pt x="193" y="379"/>
                </a:cubicBezTo>
                <a:cubicBezTo>
                  <a:pt x="213" y="325"/>
                  <a:pt x="221" y="297"/>
                  <a:pt x="234" y="234"/>
                </a:cubicBezTo>
                <a:cubicBezTo>
                  <a:pt x="247" y="171"/>
                  <a:pt x="262" y="49"/>
                  <a:pt x="2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86" name="未知"/>
          <p:cNvSpPr>
            <a:spLocks noChangeAspect="1"/>
          </p:cNvSpPr>
          <p:nvPr/>
        </p:nvSpPr>
        <p:spPr>
          <a:xfrm>
            <a:off x="2006600" y="3779838"/>
            <a:ext cx="452438" cy="942975"/>
          </a:xfrm>
          <a:custGeom>
            <a:avLst/>
            <a:gdLst/>
            <a:ahLst/>
            <a:cxnLst/>
            <a:pathLst>
              <a:path w="324" h="675">
                <a:moveTo>
                  <a:pt x="146" y="675"/>
                </a:moveTo>
                <a:cubicBezTo>
                  <a:pt x="132" y="648"/>
                  <a:pt x="106" y="556"/>
                  <a:pt x="84" y="499"/>
                </a:cubicBezTo>
                <a:cubicBezTo>
                  <a:pt x="62" y="442"/>
                  <a:pt x="0" y="386"/>
                  <a:pt x="11" y="331"/>
                </a:cubicBezTo>
                <a:cubicBezTo>
                  <a:pt x="22" y="276"/>
                  <a:pt x="96" y="221"/>
                  <a:pt x="148" y="166"/>
                </a:cubicBezTo>
                <a:cubicBezTo>
                  <a:pt x="200" y="111"/>
                  <a:pt x="287" y="35"/>
                  <a:pt x="3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87" name="椭圆 135186"/>
          <p:cNvSpPr>
            <a:spLocks noChangeAspect="1"/>
          </p:cNvSpPr>
          <p:nvPr/>
        </p:nvSpPr>
        <p:spPr>
          <a:xfrm rot="21454486">
            <a:off x="1938338" y="4130675"/>
            <a:ext cx="134937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8" name="椭圆 135187"/>
          <p:cNvSpPr>
            <a:spLocks noChangeAspect="1"/>
          </p:cNvSpPr>
          <p:nvPr/>
        </p:nvSpPr>
        <p:spPr>
          <a:xfrm rot="21454486">
            <a:off x="4219575" y="4062413"/>
            <a:ext cx="150813" cy="1412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89" name="椭圆 135188"/>
          <p:cNvSpPr>
            <a:spLocks noChangeAspect="1"/>
          </p:cNvSpPr>
          <p:nvPr/>
        </p:nvSpPr>
        <p:spPr>
          <a:xfrm rot="35310">
            <a:off x="4338638" y="4859338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5190" name="文本框 135189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5191" name="文本框 135190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5192" name="文本框 135191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5193" name="文本框 135192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5194" name="矩形 135193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5195" name="未知"/>
          <p:cNvSpPr/>
          <p:nvPr/>
        </p:nvSpPr>
        <p:spPr>
          <a:xfrm rot="4936204">
            <a:off x="4452938" y="935038"/>
            <a:ext cx="600075" cy="3794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96" name="未知"/>
          <p:cNvSpPr/>
          <p:nvPr/>
        </p:nvSpPr>
        <p:spPr>
          <a:xfrm rot="4936204">
            <a:off x="4437063" y="1039813"/>
            <a:ext cx="428625" cy="6572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97" name="未知"/>
          <p:cNvSpPr/>
          <p:nvPr/>
        </p:nvSpPr>
        <p:spPr>
          <a:xfrm rot="4936204">
            <a:off x="4487863" y="1436688"/>
            <a:ext cx="338137" cy="76835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98" name="未知"/>
          <p:cNvSpPr/>
          <p:nvPr/>
        </p:nvSpPr>
        <p:spPr>
          <a:xfrm rot="4936204">
            <a:off x="4524375" y="1778000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199" name="未知"/>
          <p:cNvSpPr/>
          <p:nvPr/>
        </p:nvSpPr>
        <p:spPr>
          <a:xfrm rot="4936204">
            <a:off x="1546225" y="1106488"/>
            <a:ext cx="179388" cy="5349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00" name="未知"/>
          <p:cNvSpPr/>
          <p:nvPr/>
        </p:nvSpPr>
        <p:spPr>
          <a:xfrm rot="4936204">
            <a:off x="1184275" y="965200"/>
            <a:ext cx="679450" cy="43497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01" name="未知"/>
          <p:cNvSpPr/>
          <p:nvPr/>
        </p:nvSpPr>
        <p:spPr>
          <a:xfrm rot="4936204">
            <a:off x="1506538" y="1549400"/>
            <a:ext cx="504825" cy="6413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02" name="未知"/>
          <p:cNvSpPr/>
          <p:nvPr/>
        </p:nvSpPr>
        <p:spPr>
          <a:xfrm rot="4936204">
            <a:off x="1193800" y="2001838"/>
            <a:ext cx="762000" cy="2476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5203" name="组合 135202"/>
          <p:cNvGrpSpPr/>
          <p:nvPr/>
        </p:nvGrpSpPr>
        <p:grpSpPr>
          <a:xfrm rot="4936204">
            <a:off x="4846638" y="1350963"/>
            <a:ext cx="609600" cy="317500"/>
            <a:chOff x="0" y="0"/>
            <a:chExt cx="384" cy="200"/>
          </a:xfrm>
        </p:grpSpPr>
        <p:grpSp>
          <p:nvGrpSpPr>
            <p:cNvPr id="135204" name="组合 13520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5205" name="直接连接符 13520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206" name="直接连接符 13520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207" name="直接连接符 13520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08" name="直接连接符 13520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09" name="直接连接符 13520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10" name="直接连接符 13520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5211" name="直接连接符 13521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5212" name="组合 135211"/>
          <p:cNvGrpSpPr/>
          <p:nvPr/>
        </p:nvGrpSpPr>
        <p:grpSpPr>
          <a:xfrm rot="4936204">
            <a:off x="984250" y="1454150"/>
            <a:ext cx="609600" cy="292100"/>
            <a:chOff x="0" y="0"/>
            <a:chExt cx="384" cy="192"/>
          </a:xfrm>
        </p:grpSpPr>
        <p:sp>
          <p:nvSpPr>
            <p:cNvPr id="135213" name="直接连接符 13521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5214" name="直接连接符 13521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5215" name="直接连接符 13521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16" name="直接连接符 13521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17" name="直接连接符 13521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18" name="直接连接符 13521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19" name="直接连接符 13521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5220" name="未知"/>
          <p:cNvSpPr/>
          <p:nvPr/>
        </p:nvSpPr>
        <p:spPr>
          <a:xfrm rot="5628977">
            <a:off x="4513263" y="3717925"/>
            <a:ext cx="598487" cy="4794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1" name="未知"/>
          <p:cNvSpPr/>
          <p:nvPr/>
        </p:nvSpPr>
        <p:spPr>
          <a:xfrm rot="5628977">
            <a:off x="4541838" y="3910013"/>
            <a:ext cx="169862" cy="7191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2" name="未知"/>
          <p:cNvSpPr/>
          <p:nvPr/>
        </p:nvSpPr>
        <p:spPr>
          <a:xfrm rot="5628977">
            <a:off x="4464050" y="4408488"/>
            <a:ext cx="488950" cy="5953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3" name="未知"/>
          <p:cNvSpPr/>
          <p:nvPr/>
        </p:nvSpPr>
        <p:spPr>
          <a:xfrm rot="5628977">
            <a:off x="4618038" y="4732338"/>
            <a:ext cx="561975" cy="19843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4" name="未知"/>
          <p:cNvSpPr/>
          <p:nvPr/>
        </p:nvSpPr>
        <p:spPr>
          <a:xfrm rot="5628977">
            <a:off x="1550988" y="4391025"/>
            <a:ext cx="457200" cy="685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5" name="未知"/>
          <p:cNvSpPr/>
          <p:nvPr/>
        </p:nvSpPr>
        <p:spPr>
          <a:xfrm rot="5628977">
            <a:off x="1517650" y="381158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6" name="未知"/>
          <p:cNvSpPr/>
          <p:nvPr/>
        </p:nvSpPr>
        <p:spPr>
          <a:xfrm rot="5628977">
            <a:off x="1560513" y="4071938"/>
            <a:ext cx="298450" cy="53816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5227" name="未知"/>
          <p:cNvSpPr/>
          <p:nvPr/>
        </p:nvSpPr>
        <p:spPr>
          <a:xfrm rot="5628977">
            <a:off x="1438275" y="4722813"/>
            <a:ext cx="611188" cy="46037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5228" name="组合 135227"/>
          <p:cNvGrpSpPr/>
          <p:nvPr/>
        </p:nvGrpSpPr>
        <p:grpSpPr>
          <a:xfrm rot="5628977">
            <a:off x="4870450" y="4259263"/>
            <a:ext cx="609600" cy="317500"/>
            <a:chOff x="0" y="0"/>
            <a:chExt cx="384" cy="200"/>
          </a:xfrm>
        </p:grpSpPr>
        <p:grpSp>
          <p:nvGrpSpPr>
            <p:cNvPr id="135229" name="组合 13522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5230" name="直接连接符 13522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231" name="直接连接符 13523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232" name="直接连接符 13523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33" name="直接连接符 13523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34" name="直接连接符 13523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235" name="直接连接符 13523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5236" name="直接连接符 13523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5237" name="组合 135236"/>
          <p:cNvGrpSpPr/>
          <p:nvPr/>
        </p:nvGrpSpPr>
        <p:grpSpPr>
          <a:xfrm rot="5628977">
            <a:off x="1066800" y="4419600"/>
            <a:ext cx="609600" cy="304800"/>
            <a:chOff x="0" y="0"/>
            <a:chExt cx="384" cy="192"/>
          </a:xfrm>
        </p:grpSpPr>
        <p:sp>
          <p:nvSpPr>
            <p:cNvPr id="135238" name="直接连接符 13523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5239" name="直接连接符 13523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5240" name="直接连接符 13523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41" name="直接连接符 13524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42" name="直接连接符 13524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43" name="直接连接符 13524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44" name="直接连接符 13524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椭圆 136193"/>
          <p:cNvSpPr>
            <a:spLocks noChangeAspect="1"/>
          </p:cNvSpPr>
          <p:nvPr/>
        </p:nvSpPr>
        <p:spPr>
          <a:xfrm>
            <a:off x="914400" y="3810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195" name="椭圆 136194"/>
          <p:cNvSpPr>
            <a:spLocks noChangeAspect="1"/>
          </p:cNvSpPr>
          <p:nvPr/>
        </p:nvSpPr>
        <p:spPr>
          <a:xfrm>
            <a:off x="2860675" y="3810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196" name="未知"/>
          <p:cNvSpPr>
            <a:spLocks noChangeAspect="1"/>
          </p:cNvSpPr>
          <p:nvPr/>
        </p:nvSpPr>
        <p:spPr>
          <a:xfrm>
            <a:off x="4040188" y="1620838"/>
            <a:ext cx="246062" cy="658812"/>
          </a:xfrm>
          <a:custGeom>
            <a:avLst/>
            <a:gdLst/>
            <a:ahLst/>
            <a:cxnLst/>
            <a:pathLst>
              <a:path w="177" h="471">
                <a:moveTo>
                  <a:pt x="0" y="471"/>
                </a:moveTo>
                <a:cubicBezTo>
                  <a:pt x="14" y="454"/>
                  <a:pt x="47" y="416"/>
                  <a:pt x="73" y="378"/>
                </a:cubicBezTo>
                <a:cubicBezTo>
                  <a:pt x="99" y="340"/>
                  <a:pt x="141" y="285"/>
                  <a:pt x="158" y="243"/>
                </a:cubicBezTo>
                <a:cubicBezTo>
                  <a:pt x="175" y="201"/>
                  <a:pt x="177" y="165"/>
                  <a:pt x="175" y="125"/>
                </a:cubicBezTo>
                <a:cubicBezTo>
                  <a:pt x="173" y="85"/>
                  <a:pt x="150" y="26"/>
                  <a:pt x="14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197" name="未知"/>
          <p:cNvSpPr>
            <a:spLocks noChangeAspect="1"/>
          </p:cNvSpPr>
          <p:nvPr/>
        </p:nvSpPr>
        <p:spPr>
          <a:xfrm>
            <a:off x="2054225" y="1779588"/>
            <a:ext cx="220663" cy="652462"/>
          </a:xfrm>
          <a:custGeom>
            <a:avLst/>
            <a:gdLst/>
            <a:ahLst/>
            <a:cxnLst/>
            <a:pathLst>
              <a:path w="157" h="466">
                <a:moveTo>
                  <a:pt x="2" y="466"/>
                </a:moveTo>
                <a:cubicBezTo>
                  <a:pt x="2" y="447"/>
                  <a:pt x="0" y="390"/>
                  <a:pt x="2" y="352"/>
                </a:cubicBezTo>
                <a:cubicBezTo>
                  <a:pt x="4" y="314"/>
                  <a:pt x="3" y="277"/>
                  <a:pt x="12" y="238"/>
                </a:cubicBezTo>
                <a:cubicBezTo>
                  <a:pt x="21" y="199"/>
                  <a:pt x="32" y="159"/>
                  <a:pt x="56" y="119"/>
                </a:cubicBezTo>
                <a:cubicBezTo>
                  <a:pt x="80" y="79"/>
                  <a:pt x="136" y="25"/>
                  <a:pt x="1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198" name="椭圆 136197"/>
          <p:cNvSpPr>
            <a:spLocks noChangeAspect="1"/>
          </p:cNvSpPr>
          <p:nvPr/>
        </p:nvSpPr>
        <p:spPr>
          <a:xfrm rot="35310">
            <a:off x="1987550" y="1990725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199" name="未知"/>
          <p:cNvSpPr>
            <a:spLocks noChangeAspect="1"/>
          </p:cNvSpPr>
          <p:nvPr/>
        </p:nvSpPr>
        <p:spPr>
          <a:xfrm>
            <a:off x="3835400" y="695325"/>
            <a:ext cx="376238" cy="941388"/>
          </a:xfrm>
          <a:custGeom>
            <a:avLst/>
            <a:gdLst/>
            <a:ahLst/>
            <a:cxnLst/>
            <a:pathLst>
              <a:path w="269" h="673">
                <a:moveTo>
                  <a:pt x="0" y="673"/>
                </a:moveTo>
                <a:cubicBezTo>
                  <a:pt x="22" y="653"/>
                  <a:pt x="99" y="603"/>
                  <a:pt x="135" y="549"/>
                </a:cubicBezTo>
                <a:cubicBezTo>
                  <a:pt x="171" y="495"/>
                  <a:pt x="197" y="409"/>
                  <a:pt x="218" y="352"/>
                </a:cubicBezTo>
                <a:cubicBezTo>
                  <a:pt x="239" y="295"/>
                  <a:pt x="251" y="266"/>
                  <a:pt x="259" y="207"/>
                </a:cubicBezTo>
                <a:cubicBezTo>
                  <a:pt x="267" y="148"/>
                  <a:pt x="267" y="43"/>
                  <a:pt x="26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00" name="未知"/>
          <p:cNvSpPr>
            <a:spLocks noChangeAspect="1"/>
          </p:cNvSpPr>
          <p:nvPr/>
        </p:nvSpPr>
        <p:spPr>
          <a:xfrm>
            <a:off x="1843088" y="836613"/>
            <a:ext cx="463550" cy="1016000"/>
          </a:xfrm>
          <a:custGeom>
            <a:avLst/>
            <a:gdLst/>
            <a:ahLst/>
            <a:cxnLst/>
            <a:pathLst>
              <a:path w="332" h="727">
                <a:moveTo>
                  <a:pt x="71" y="727"/>
                </a:moveTo>
                <a:cubicBezTo>
                  <a:pt x="64" y="693"/>
                  <a:pt x="49" y="586"/>
                  <a:pt x="40" y="520"/>
                </a:cubicBezTo>
                <a:cubicBezTo>
                  <a:pt x="31" y="454"/>
                  <a:pt x="0" y="390"/>
                  <a:pt x="19" y="331"/>
                </a:cubicBezTo>
                <a:cubicBezTo>
                  <a:pt x="38" y="272"/>
                  <a:pt x="104" y="221"/>
                  <a:pt x="156" y="166"/>
                </a:cubicBezTo>
                <a:cubicBezTo>
                  <a:pt x="208" y="111"/>
                  <a:pt x="295" y="35"/>
                  <a:pt x="33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01" name="椭圆 136200"/>
          <p:cNvSpPr>
            <a:spLocks noChangeAspect="1"/>
          </p:cNvSpPr>
          <p:nvPr/>
        </p:nvSpPr>
        <p:spPr>
          <a:xfrm rot="21454486">
            <a:off x="1785938" y="1187450"/>
            <a:ext cx="134937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2" name="椭圆 136201"/>
          <p:cNvSpPr>
            <a:spLocks noChangeAspect="1"/>
          </p:cNvSpPr>
          <p:nvPr/>
        </p:nvSpPr>
        <p:spPr>
          <a:xfrm rot="21454486">
            <a:off x="4067175" y="1119188"/>
            <a:ext cx="149225" cy="1412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3" name="椭圆 136202"/>
          <p:cNvSpPr>
            <a:spLocks noChangeAspect="1"/>
          </p:cNvSpPr>
          <p:nvPr/>
        </p:nvSpPr>
        <p:spPr>
          <a:xfrm rot="35310">
            <a:off x="4186238" y="1916113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4" name="椭圆 136203"/>
          <p:cNvSpPr>
            <a:spLocks noChangeAspect="1"/>
          </p:cNvSpPr>
          <p:nvPr/>
        </p:nvSpPr>
        <p:spPr>
          <a:xfrm>
            <a:off x="981075" y="3198813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5" name="椭圆 136204"/>
          <p:cNvSpPr>
            <a:spLocks noChangeAspect="1"/>
          </p:cNvSpPr>
          <p:nvPr/>
        </p:nvSpPr>
        <p:spPr>
          <a:xfrm>
            <a:off x="2971800" y="3200400"/>
            <a:ext cx="2616200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6" name="未知"/>
          <p:cNvSpPr>
            <a:spLocks noChangeAspect="1"/>
          </p:cNvSpPr>
          <p:nvPr/>
        </p:nvSpPr>
        <p:spPr>
          <a:xfrm>
            <a:off x="4106863" y="4438650"/>
            <a:ext cx="247650" cy="657225"/>
          </a:xfrm>
          <a:custGeom>
            <a:avLst/>
            <a:gdLst/>
            <a:ahLst/>
            <a:cxnLst/>
            <a:pathLst>
              <a:path w="177" h="471">
                <a:moveTo>
                  <a:pt x="0" y="471"/>
                </a:moveTo>
                <a:cubicBezTo>
                  <a:pt x="14" y="454"/>
                  <a:pt x="47" y="416"/>
                  <a:pt x="73" y="378"/>
                </a:cubicBezTo>
                <a:cubicBezTo>
                  <a:pt x="99" y="340"/>
                  <a:pt x="141" y="285"/>
                  <a:pt x="158" y="243"/>
                </a:cubicBezTo>
                <a:cubicBezTo>
                  <a:pt x="175" y="201"/>
                  <a:pt x="177" y="165"/>
                  <a:pt x="175" y="125"/>
                </a:cubicBezTo>
                <a:cubicBezTo>
                  <a:pt x="173" y="85"/>
                  <a:pt x="150" y="26"/>
                  <a:pt x="14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07" name="未知"/>
          <p:cNvSpPr>
            <a:spLocks noChangeAspect="1"/>
          </p:cNvSpPr>
          <p:nvPr/>
        </p:nvSpPr>
        <p:spPr>
          <a:xfrm>
            <a:off x="2122488" y="4597400"/>
            <a:ext cx="219075" cy="650875"/>
          </a:xfrm>
          <a:custGeom>
            <a:avLst/>
            <a:gdLst/>
            <a:ahLst/>
            <a:cxnLst/>
            <a:pathLst>
              <a:path w="157" h="466">
                <a:moveTo>
                  <a:pt x="2" y="466"/>
                </a:moveTo>
                <a:cubicBezTo>
                  <a:pt x="2" y="447"/>
                  <a:pt x="0" y="390"/>
                  <a:pt x="2" y="352"/>
                </a:cubicBezTo>
                <a:cubicBezTo>
                  <a:pt x="4" y="314"/>
                  <a:pt x="3" y="277"/>
                  <a:pt x="12" y="238"/>
                </a:cubicBezTo>
                <a:cubicBezTo>
                  <a:pt x="21" y="199"/>
                  <a:pt x="32" y="159"/>
                  <a:pt x="56" y="119"/>
                </a:cubicBezTo>
                <a:cubicBezTo>
                  <a:pt x="80" y="79"/>
                  <a:pt x="136" y="25"/>
                  <a:pt x="15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08" name="椭圆 136207"/>
          <p:cNvSpPr>
            <a:spLocks noChangeAspect="1"/>
          </p:cNvSpPr>
          <p:nvPr/>
        </p:nvSpPr>
        <p:spPr>
          <a:xfrm rot="35310">
            <a:off x="2054225" y="4808538"/>
            <a:ext cx="127000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09" name="未知"/>
          <p:cNvSpPr>
            <a:spLocks noChangeAspect="1"/>
          </p:cNvSpPr>
          <p:nvPr/>
        </p:nvSpPr>
        <p:spPr>
          <a:xfrm>
            <a:off x="3902075" y="3513138"/>
            <a:ext cx="376238" cy="939800"/>
          </a:xfrm>
          <a:custGeom>
            <a:avLst/>
            <a:gdLst/>
            <a:ahLst/>
            <a:cxnLst/>
            <a:pathLst>
              <a:path w="269" h="673">
                <a:moveTo>
                  <a:pt x="0" y="673"/>
                </a:moveTo>
                <a:cubicBezTo>
                  <a:pt x="22" y="653"/>
                  <a:pt x="99" y="603"/>
                  <a:pt x="135" y="549"/>
                </a:cubicBezTo>
                <a:cubicBezTo>
                  <a:pt x="171" y="495"/>
                  <a:pt x="197" y="409"/>
                  <a:pt x="218" y="352"/>
                </a:cubicBezTo>
                <a:cubicBezTo>
                  <a:pt x="239" y="295"/>
                  <a:pt x="251" y="266"/>
                  <a:pt x="259" y="207"/>
                </a:cubicBezTo>
                <a:cubicBezTo>
                  <a:pt x="267" y="148"/>
                  <a:pt x="267" y="43"/>
                  <a:pt x="2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10" name="未知"/>
          <p:cNvSpPr>
            <a:spLocks noChangeAspect="1"/>
          </p:cNvSpPr>
          <p:nvPr/>
        </p:nvSpPr>
        <p:spPr>
          <a:xfrm>
            <a:off x="1909763" y="3654425"/>
            <a:ext cx="463550" cy="1016000"/>
          </a:xfrm>
          <a:custGeom>
            <a:avLst/>
            <a:gdLst/>
            <a:ahLst/>
            <a:cxnLst/>
            <a:pathLst>
              <a:path w="332" h="727">
                <a:moveTo>
                  <a:pt x="71" y="727"/>
                </a:moveTo>
                <a:cubicBezTo>
                  <a:pt x="64" y="693"/>
                  <a:pt x="49" y="586"/>
                  <a:pt x="40" y="520"/>
                </a:cubicBezTo>
                <a:cubicBezTo>
                  <a:pt x="31" y="454"/>
                  <a:pt x="0" y="390"/>
                  <a:pt x="19" y="331"/>
                </a:cubicBezTo>
                <a:cubicBezTo>
                  <a:pt x="38" y="272"/>
                  <a:pt x="104" y="221"/>
                  <a:pt x="156" y="166"/>
                </a:cubicBezTo>
                <a:cubicBezTo>
                  <a:pt x="208" y="111"/>
                  <a:pt x="295" y="35"/>
                  <a:pt x="33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11" name="椭圆 136210"/>
          <p:cNvSpPr>
            <a:spLocks noChangeAspect="1"/>
          </p:cNvSpPr>
          <p:nvPr/>
        </p:nvSpPr>
        <p:spPr>
          <a:xfrm rot="21454486">
            <a:off x="1854200" y="40052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12" name="椭圆 136211"/>
          <p:cNvSpPr>
            <a:spLocks noChangeAspect="1"/>
          </p:cNvSpPr>
          <p:nvPr/>
        </p:nvSpPr>
        <p:spPr>
          <a:xfrm rot="21454486">
            <a:off x="4135438" y="3937000"/>
            <a:ext cx="149225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13" name="椭圆 136212"/>
          <p:cNvSpPr>
            <a:spLocks noChangeAspect="1"/>
          </p:cNvSpPr>
          <p:nvPr/>
        </p:nvSpPr>
        <p:spPr>
          <a:xfrm rot="35310">
            <a:off x="4252913" y="4733925"/>
            <a:ext cx="127000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6214" name="文本框 136213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6215" name="文本框 136214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6216" name="文本框 136215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6217" name="文本框 136216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6218" name="矩形 136217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6219" name="未知"/>
          <p:cNvSpPr/>
          <p:nvPr/>
        </p:nvSpPr>
        <p:spPr>
          <a:xfrm rot="5148590">
            <a:off x="4457700" y="865188"/>
            <a:ext cx="630238" cy="4111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20" name="未知"/>
          <p:cNvSpPr/>
          <p:nvPr/>
        </p:nvSpPr>
        <p:spPr>
          <a:xfrm rot="5148590">
            <a:off x="4386263" y="944563"/>
            <a:ext cx="363537" cy="762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21" name="未知"/>
          <p:cNvSpPr/>
          <p:nvPr/>
        </p:nvSpPr>
        <p:spPr>
          <a:xfrm rot="5148590">
            <a:off x="4497388" y="1371600"/>
            <a:ext cx="298450" cy="7667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22" name="未知"/>
          <p:cNvSpPr/>
          <p:nvPr/>
        </p:nvSpPr>
        <p:spPr>
          <a:xfrm rot="5148590">
            <a:off x="4503738" y="1739900"/>
            <a:ext cx="614362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6223" name="组合 136222"/>
          <p:cNvGrpSpPr/>
          <p:nvPr/>
        </p:nvGrpSpPr>
        <p:grpSpPr>
          <a:xfrm rot="5148590">
            <a:off x="4856163" y="1333500"/>
            <a:ext cx="609600" cy="317500"/>
            <a:chOff x="0" y="0"/>
            <a:chExt cx="384" cy="200"/>
          </a:xfrm>
        </p:grpSpPr>
        <p:grpSp>
          <p:nvGrpSpPr>
            <p:cNvPr id="136224" name="组合 13622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6225" name="直接连接符 13622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226" name="直接连接符 13622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227" name="直接连接符 13622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28" name="直接连接符 13622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29" name="直接连接符 13622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30" name="直接连接符 13622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6231" name="直接连接符 13623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6232" name="直接连接符 136231"/>
          <p:cNvSpPr/>
          <p:nvPr/>
        </p:nvSpPr>
        <p:spPr>
          <a:xfrm rot="5148590">
            <a:off x="966788" y="1776413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6233" name="直接连接符 136232"/>
          <p:cNvSpPr/>
          <p:nvPr/>
        </p:nvSpPr>
        <p:spPr>
          <a:xfrm rot="5148590">
            <a:off x="952500" y="14097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234" name="直接连接符 136233"/>
          <p:cNvSpPr/>
          <p:nvPr/>
        </p:nvSpPr>
        <p:spPr>
          <a:xfrm rot="5148590">
            <a:off x="1104900" y="17907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235" name="未知"/>
          <p:cNvSpPr/>
          <p:nvPr/>
        </p:nvSpPr>
        <p:spPr>
          <a:xfrm rot="5148590">
            <a:off x="1127125" y="99218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36" name="未知"/>
          <p:cNvSpPr/>
          <p:nvPr/>
        </p:nvSpPr>
        <p:spPr>
          <a:xfrm rot="5148590">
            <a:off x="1389063" y="1095375"/>
            <a:ext cx="320675" cy="5445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37" name="未知"/>
          <p:cNvSpPr/>
          <p:nvPr/>
        </p:nvSpPr>
        <p:spPr>
          <a:xfrm rot="5148590">
            <a:off x="1422400" y="1495425"/>
            <a:ext cx="401638" cy="7143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38" name="未知"/>
          <p:cNvSpPr/>
          <p:nvPr/>
        </p:nvSpPr>
        <p:spPr>
          <a:xfrm rot="5148590">
            <a:off x="1133475" y="1887538"/>
            <a:ext cx="676275" cy="4191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39" name="直接连接符 136238"/>
          <p:cNvSpPr/>
          <p:nvPr/>
        </p:nvSpPr>
        <p:spPr>
          <a:xfrm rot="-16451411" flipV="1">
            <a:off x="941388" y="1431925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6240" name="直接连接符 136239"/>
          <p:cNvSpPr/>
          <p:nvPr/>
        </p:nvSpPr>
        <p:spPr>
          <a:xfrm rot="5148590">
            <a:off x="1130300" y="145415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241" name="直接连接符 136240"/>
          <p:cNvSpPr/>
          <p:nvPr/>
        </p:nvSpPr>
        <p:spPr>
          <a:xfrm rot="5148590">
            <a:off x="1060450" y="1698625"/>
            <a:ext cx="1746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242" name="直接连接符 136241"/>
          <p:cNvSpPr/>
          <p:nvPr/>
        </p:nvSpPr>
        <p:spPr>
          <a:xfrm rot="5148590">
            <a:off x="990600" y="15478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243" name="未知"/>
          <p:cNvSpPr/>
          <p:nvPr/>
        </p:nvSpPr>
        <p:spPr>
          <a:xfrm rot="5486222">
            <a:off x="4492625" y="3725863"/>
            <a:ext cx="228600" cy="8429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4" name="未知"/>
          <p:cNvSpPr/>
          <p:nvPr/>
        </p:nvSpPr>
        <p:spPr>
          <a:xfrm rot="5486222">
            <a:off x="4873625" y="3971925"/>
            <a:ext cx="379413" cy="2222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5" name="未知"/>
          <p:cNvSpPr/>
          <p:nvPr/>
        </p:nvSpPr>
        <p:spPr>
          <a:xfrm rot="5486222">
            <a:off x="4518025" y="4297363"/>
            <a:ext cx="323850" cy="6778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6" name="未知"/>
          <p:cNvSpPr/>
          <p:nvPr/>
        </p:nvSpPr>
        <p:spPr>
          <a:xfrm rot="5486222">
            <a:off x="4775200" y="4716463"/>
            <a:ext cx="400050" cy="8413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7" name="未知"/>
          <p:cNvSpPr/>
          <p:nvPr/>
        </p:nvSpPr>
        <p:spPr>
          <a:xfrm rot="5486222">
            <a:off x="1216025" y="388778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8" name="未知"/>
          <p:cNvSpPr/>
          <p:nvPr/>
        </p:nvSpPr>
        <p:spPr>
          <a:xfrm rot="5486222">
            <a:off x="1544638" y="3868738"/>
            <a:ext cx="263525" cy="6096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49" name="未知"/>
          <p:cNvSpPr/>
          <p:nvPr/>
        </p:nvSpPr>
        <p:spPr>
          <a:xfrm rot="5486222">
            <a:off x="1443038" y="4271963"/>
            <a:ext cx="457200" cy="762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250" name="未知"/>
          <p:cNvSpPr/>
          <p:nvPr/>
        </p:nvSpPr>
        <p:spPr>
          <a:xfrm rot="5486222">
            <a:off x="1182688" y="4532313"/>
            <a:ext cx="381000" cy="3048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6251" name="组合 136250"/>
          <p:cNvGrpSpPr/>
          <p:nvPr/>
        </p:nvGrpSpPr>
        <p:grpSpPr>
          <a:xfrm rot="5486222">
            <a:off x="4883150" y="4260850"/>
            <a:ext cx="609600" cy="317500"/>
            <a:chOff x="0" y="0"/>
            <a:chExt cx="384" cy="200"/>
          </a:xfrm>
        </p:grpSpPr>
        <p:grpSp>
          <p:nvGrpSpPr>
            <p:cNvPr id="136252" name="组合 13625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6253" name="直接连接符 13625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254" name="直接连接符 13625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255" name="直接连接符 13625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56" name="直接连接符 13625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57" name="直接连接符 13625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258" name="直接连接符 13625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6259" name="直接连接符 13625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6260" name="组合 136259"/>
          <p:cNvGrpSpPr/>
          <p:nvPr/>
        </p:nvGrpSpPr>
        <p:grpSpPr>
          <a:xfrm rot="5486222">
            <a:off x="914400" y="4267200"/>
            <a:ext cx="609600" cy="304800"/>
            <a:chOff x="0" y="0"/>
            <a:chExt cx="384" cy="192"/>
          </a:xfrm>
        </p:grpSpPr>
        <p:sp>
          <p:nvSpPr>
            <p:cNvPr id="136261" name="直接连接符 136260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6262" name="直接连接符 136261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6263" name="直接连接符 136262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264" name="直接连接符 136263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265" name="直接连接符 136264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266" name="直接连接符 136265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267" name="直接连接符 136266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椭圆 137217"/>
          <p:cNvSpPr>
            <a:spLocks noChangeAspect="1"/>
          </p:cNvSpPr>
          <p:nvPr/>
        </p:nvSpPr>
        <p:spPr>
          <a:xfrm>
            <a:off x="3060700" y="381000"/>
            <a:ext cx="2549525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19" name="椭圆 137218"/>
          <p:cNvSpPr>
            <a:spLocks noChangeAspect="1"/>
          </p:cNvSpPr>
          <p:nvPr/>
        </p:nvSpPr>
        <p:spPr>
          <a:xfrm>
            <a:off x="914400" y="381000"/>
            <a:ext cx="2549525" cy="26162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7220" name="组合 137219"/>
          <p:cNvGrpSpPr>
            <a:grpSpLocks noChangeAspect="1"/>
          </p:cNvGrpSpPr>
          <p:nvPr/>
        </p:nvGrpSpPr>
        <p:grpSpPr>
          <a:xfrm>
            <a:off x="990600" y="3200400"/>
            <a:ext cx="4695825" cy="2616200"/>
            <a:chOff x="0" y="0"/>
            <a:chExt cx="3360" cy="1872"/>
          </a:xfrm>
        </p:grpSpPr>
        <p:sp>
          <p:nvSpPr>
            <p:cNvPr id="137221" name="椭圆 137220"/>
            <p:cNvSpPr>
              <a:spLocks noChangeAspect="1"/>
            </p:cNvSpPr>
            <p:nvPr/>
          </p:nvSpPr>
          <p:spPr>
            <a:xfrm>
              <a:off x="1536" y="0"/>
              <a:ext cx="1824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7222" name="椭圆 137221"/>
            <p:cNvSpPr>
              <a:spLocks noChangeAspect="1"/>
            </p:cNvSpPr>
            <p:nvPr/>
          </p:nvSpPr>
          <p:spPr>
            <a:xfrm>
              <a:off x="0" y="0"/>
              <a:ext cx="1824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7223" name="未知"/>
          <p:cNvSpPr>
            <a:spLocks noChangeAspect="1"/>
          </p:cNvSpPr>
          <p:nvPr/>
        </p:nvSpPr>
        <p:spPr>
          <a:xfrm>
            <a:off x="4257675" y="1704975"/>
            <a:ext cx="346075" cy="622300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7" y="428"/>
                  <a:pt x="78" y="386"/>
                  <a:pt x="104" y="351"/>
                </a:cubicBezTo>
                <a:cubicBezTo>
                  <a:pt x="130" y="316"/>
                  <a:pt x="144" y="270"/>
                  <a:pt x="159" y="232"/>
                </a:cubicBezTo>
                <a:cubicBezTo>
                  <a:pt x="174" y="194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24" name="未知"/>
          <p:cNvSpPr>
            <a:spLocks noChangeAspect="1"/>
          </p:cNvSpPr>
          <p:nvPr/>
        </p:nvSpPr>
        <p:spPr>
          <a:xfrm>
            <a:off x="2176463" y="1752600"/>
            <a:ext cx="203200" cy="708025"/>
          </a:xfrm>
          <a:custGeom>
            <a:avLst/>
            <a:gdLst/>
            <a:ahLst/>
            <a:cxnLst/>
            <a:pathLst>
              <a:path w="145" h="507">
                <a:moveTo>
                  <a:pt x="0" y="507"/>
                </a:moveTo>
                <a:cubicBezTo>
                  <a:pt x="5" y="486"/>
                  <a:pt x="28" y="430"/>
                  <a:pt x="31" y="383"/>
                </a:cubicBezTo>
                <a:cubicBezTo>
                  <a:pt x="34" y="336"/>
                  <a:pt x="17" y="264"/>
                  <a:pt x="21" y="227"/>
                </a:cubicBezTo>
                <a:cubicBezTo>
                  <a:pt x="25" y="190"/>
                  <a:pt x="33" y="198"/>
                  <a:pt x="54" y="160"/>
                </a:cubicBezTo>
                <a:cubicBezTo>
                  <a:pt x="75" y="122"/>
                  <a:pt x="126" y="33"/>
                  <a:pt x="1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25" name="椭圆 137224"/>
          <p:cNvSpPr>
            <a:spLocks noChangeAspect="1"/>
          </p:cNvSpPr>
          <p:nvPr/>
        </p:nvSpPr>
        <p:spPr>
          <a:xfrm rot="35310">
            <a:off x="2106613" y="2020888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26" name="未知"/>
          <p:cNvSpPr>
            <a:spLocks noChangeAspect="1"/>
          </p:cNvSpPr>
          <p:nvPr/>
        </p:nvSpPr>
        <p:spPr>
          <a:xfrm>
            <a:off x="4011613" y="808038"/>
            <a:ext cx="563562" cy="954087"/>
          </a:xfrm>
          <a:custGeom>
            <a:avLst/>
            <a:gdLst/>
            <a:ahLst/>
            <a:cxnLst/>
            <a:pathLst>
              <a:path w="404" h="683">
                <a:moveTo>
                  <a:pt x="0" y="683"/>
                </a:moveTo>
                <a:cubicBezTo>
                  <a:pt x="28" y="652"/>
                  <a:pt x="125" y="557"/>
                  <a:pt x="166" y="497"/>
                </a:cubicBezTo>
                <a:cubicBezTo>
                  <a:pt x="207" y="437"/>
                  <a:pt x="228" y="375"/>
                  <a:pt x="249" y="321"/>
                </a:cubicBezTo>
                <a:cubicBezTo>
                  <a:pt x="270" y="267"/>
                  <a:pt x="264" y="229"/>
                  <a:pt x="290" y="176"/>
                </a:cubicBezTo>
                <a:cubicBezTo>
                  <a:pt x="316" y="123"/>
                  <a:pt x="380" y="37"/>
                  <a:pt x="40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27" name="未知"/>
          <p:cNvSpPr>
            <a:spLocks noChangeAspect="1"/>
          </p:cNvSpPr>
          <p:nvPr/>
        </p:nvSpPr>
        <p:spPr>
          <a:xfrm>
            <a:off x="1785938" y="865188"/>
            <a:ext cx="639762" cy="1046162"/>
          </a:xfrm>
          <a:custGeom>
            <a:avLst/>
            <a:gdLst/>
            <a:ahLst/>
            <a:cxnLst/>
            <a:pathLst>
              <a:path w="457" h="748">
                <a:moveTo>
                  <a:pt x="0" y="748"/>
                </a:moveTo>
                <a:cubicBezTo>
                  <a:pt x="14" y="708"/>
                  <a:pt x="69" y="579"/>
                  <a:pt x="93" y="510"/>
                </a:cubicBezTo>
                <a:cubicBezTo>
                  <a:pt x="117" y="441"/>
                  <a:pt x="113" y="388"/>
                  <a:pt x="144" y="331"/>
                </a:cubicBezTo>
                <a:cubicBezTo>
                  <a:pt x="175" y="274"/>
                  <a:pt x="229" y="221"/>
                  <a:pt x="281" y="166"/>
                </a:cubicBezTo>
                <a:cubicBezTo>
                  <a:pt x="333" y="111"/>
                  <a:pt x="420" y="35"/>
                  <a:pt x="45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28" name="椭圆 137227"/>
          <p:cNvSpPr>
            <a:spLocks noChangeAspect="1"/>
          </p:cNvSpPr>
          <p:nvPr/>
        </p:nvSpPr>
        <p:spPr>
          <a:xfrm rot="21454486">
            <a:off x="1905000" y="1216025"/>
            <a:ext cx="134938" cy="1619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29" name="椭圆 137228"/>
          <p:cNvSpPr>
            <a:spLocks noChangeAspect="1"/>
          </p:cNvSpPr>
          <p:nvPr/>
        </p:nvSpPr>
        <p:spPr>
          <a:xfrm rot="21454486">
            <a:off x="4286250" y="1187450"/>
            <a:ext cx="149225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0" name="椭圆 137229"/>
          <p:cNvSpPr>
            <a:spLocks noChangeAspect="1"/>
          </p:cNvSpPr>
          <p:nvPr/>
        </p:nvSpPr>
        <p:spPr>
          <a:xfrm rot="35310">
            <a:off x="4405313" y="1984375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1" name="未知"/>
          <p:cNvSpPr>
            <a:spLocks noChangeAspect="1"/>
          </p:cNvSpPr>
          <p:nvPr/>
        </p:nvSpPr>
        <p:spPr>
          <a:xfrm>
            <a:off x="4313238" y="4565650"/>
            <a:ext cx="346075" cy="622300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7" y="428"/>
                  <a:pt x="78" y="386"/>
                  <a:pt x="104" y="351"/>
                </a:cubicBezTo>
                <a:cubicBezTo>
                  <a:pt x="130" y="316"/>
                  <a:pt x="144" y="270"/>
                  <a:pt x="159" y="232"/>
                </a:cubicBezTo>
                <a:cubicBezTo>
                  <a:pt x="174" y="194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32" name="未知"/>
          <p:cNvSpPr>
            <a:spLocks noChangeAspect="1"/>
          </p:cNvSpPr>
          <p:nvPr/>
        </p:nvSpPr>
        <p:spPr>
          <a:xfrm>
            <a:off x="2232025" y="4613275"/>
            <a:ext cx="203200" cy="708025"/>
          </a:xfrm>
          <a:custGeom>
            <a:avLst/>
            <a:gdLst/>
            <a:ahLst/>
            <a:cxnLst/>
            <a:pathLst>
              <a:path w="145" h="507">
                <a:moveTo>
                  <a:pt x="0" y="507"/>
                </a:moveTo>
                <a:cubicBezTo>
                  <a:pt x="5" y="486"/>
                  <a:pt x="28" y="430"/>
                  <a:pt x="31" y="383"/>
                </a:cubicBezTo>
                <a:cubicBezTo>
                  <a:pt x="34" y="336"/>
                  <a:pt x="17" y="264"/>
                  <a:pt x="21" y="227"/>
                </a:cubicBezTo>
                <a:cubicBezTo>
                  <a:pt x="25" y="190"/>
                  <a:pt x="33" y="198"/>
                  <a:pt x="54" y="160"/>
                </a:cubicBezTo>
                <a:cubicBezTo>
                  <a:pt x="75" y="122"/>
                  <a:pt x="126" y="33"/>
                  <a:pt x="14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33" name="椭圆 137232"/>
          <p:cNvSpPr>
            <a:spLocks noChangeAspect="1"/>
          </p:cNvSpPr>
          <p:nvPr/>
        </p:nvSpPr>
        <p:spPr>
          <a:xfrm rot="35310">
            <a:off x="2162175" y="4881563"/>
            <a:ext cx="125413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4" name="未知"/>
          <p:cNvSpPr>
            <a:spLocks noChangeAspect="1"/>
          </p:cNvSpPr>
          <p:nvPr/>
        </p:nvSpPr>
        <p:spPr>
          <a:xfrm>
            <a:off x="4067175" y="3668713"/>
            <a:ext cx="565150" cy="954087"/>
          </a:xfrm>
          <a:custGeom>
            <a:avLst/>
            <a:gdLst/>
            <a:ahLst/>
            <a:cxnLst/>
            <a:pathLst>
              <a:path w="404" h="683">
                <a:moveTo>
                  <a:pt x="0" y="683"/>
                </a:moveTo>
                <a:cubicBezTo>
                  <a:pt x="28" y="652"/>
                  <a:pt x="125" y="557"/>
                  <a:pt x="166" y="497"/>
                </a:cubicBezTo>
                <a:cubicBezTo>
                  <a:pt x="207" y="437"/>
                  <a:pt x="228" y="375"/>
                  <a:pt x="249" y="321"/>
                </a:cubicBezTo>
                <a:cubicBezTo>
                  <a:pt x="270" y="267"/>
                  <a:pt x="264" y="229"/>
                  <a:pt x="290" y="176"/>
                </a:cubicBezTo>
                <a:cubicBezTo>
                  <a:pt x="316" y="123"/>
                  <a:pt x="380" y="37"/>
                  <a:pt x="40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35" name="未知"/>
          <p:cNvSpPr>
            <a:spLocks noChangeAspect="1"/>
          </p:cNvSpPr>
          <p:nvPr/>
        </p:nvSpPr>
        <p:spPr>
          <a:xfrm>
            <a:off x="1843088" y="3727450"/>
            <a:ext cx="638175" cy="1044575"/>
          </a:xfrm>
          <a:custGeom>
            <a:avLst/>
            <a:gdLst/>
            <a:ahLst/>
            <a:cxnLst/>
            <a:pathLst>
              <a:path w="457" h="748">
                <a:moveTo>
                  <a:pt x="0" y="748"/>
                </a:moveTo>
                <a:cubicBezTo>
                  <a:pt x="14" y="708"/>
                  <a:pt x="69" y="579"/>
                  <a:pt x="93" y="510"/>
                </a:cubicBezTo>
                <a:cubicBezTo>
                  <a:pt x="117" y="441"/>
                  <a:pt x="113" y="388"/>
                  <a:pt x="144" y="331"/>
                </a:cubicBezTo>
                <a:cubicBezTo>
                  <a:pt x="175" y="274"/>
                  <a:pt x="229" y="221"/>
                  <a:pt x="281" y="166"/>
                </a:cubicBezTo>
                <a:cubicBezTo>
                  <a:pt x="333" y="111"/>
                  <a:pt x="420" y="35"/>
                  <a:pt x="4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36" name="椭圆 137235"/>
          <p:cNvSpPr>
            <a:spLocks noChangeAspect="1"/>
          </p:cNvSpPr>
          <p:nvPr/>
        </p:nvSpPr>
        <p:spPr>
          <a:xfrm rot="21454486">
            <a:off x="1960563" y="4078288"/>
            <a:ext cx="134937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7" name="椭圆 137236"/>
          <p:cNvSpPr>
            <a:spLocks noChangeAspect="1"/>
          </p:cNvSpPr>
          <p:nvPr/>
        </p:nvSpPr>
        <p:spPr>
          <a:xfrm rot="21454486">
            <a:off x="4341813" y="4048125"/>
            <a:ext cx="150812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8" name="椭圆 137237"/>
          <p:cNvSpPr>
            <a:spLocks noChangeAspect="1"/>
          </p:cNvSpPr>
          <p:nvPr/>
        </p:nvSpPr>
        <p:spPr>
          <a:xfrm rot="35310">
            <a:off x="4460875" y="48450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7239" name="文本框 137238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7240" name="文本框 137239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7241" name="文本框 137240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7242" name="文本框 137241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7243" name="矩形 137242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37244" name="未知"/>
          <p:cNvSpPr/>
          <p:nvPr/>
        </p:nvSpPr>
        <p:spPr>
          <a:xfrm rot="5361252">
            <a:off x="1557338" y="3941763"/>
            <a:ext cx="328612" cy="67151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45" name="未知"/>
          <p:cNvSpPr/>
          <p:nvPr/>
        </p:nvSpPr>
        <p:spPr>
          <a:xfrm rot="5361252">
            <a:off x="4618038" y="3609975"/>
            <a:ext cx="754062" cy="5429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46" name="未知"/>
          <p:cNvSpPr/>
          <p:nvPr/>
        </p:nvSpPr>
        <p:spPr>
          <a:xfrm rot="5361252">
            <a:off x="4694238" y="3763963"/>
            <a:ext cx="222250" cy="9255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47" name="未知"/>
          <p:cNvSpPr/>
          <p:nvPr/>
        </p:nvSpPr>
        <p:spPr>
          <a:xfrm rot="5361252">
            <a:off x="4616450" y="4370388"/>
            <a:ext cx="538163" cy="6270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48" name="未知"/>
          <p:cNvSpPr/>
          <p:nvPr/>
        </p:nvSpPr>
        <p:spPr>
          <a:xfrm rot="5361252">
            <a:off x="4776788" y="4762500"/>
            <a:ext cx="7747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7249" name="组合 137248"/>
          <p:cNvGrpSpPr/>
          <p:nvPr/>
        </p:nvGrpSpPr>
        <p:grpSpPr>
          <a:xfrm rot="5361252">
            <a:off x="5080000" y="4241800"/>
            <a:ext cx="638175" cy="350838"/>
            <a:chOff x="0" y="0"/>
            <a:chExt cx="384" cy="200"/>
          </a:xfrm>
        </p:grpSpPr>
        <p:grpSp>
          <p:nvGrpSpPr>
            <p:cNvPr id="137250" name="组合 13724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7251" name="直接连接符 13725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252" name="直接连接符 13725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253" name="直接连接符 13725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54" name="直接连接符 13725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55" name="直接连接符 13725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56" name="直接连接符 13725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7257" name="直接连接符 13725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7258" name="未知"/>
          <p:cNvSpPr/>
          <p:nvPr/>
        </p:nvSpPr>
        <p:spPr>
          <a:xfrm rot="5361252">
            <a:off x="985838" y="3830638"/>
            <a:ext cx="1006475" cy="3921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59" name="未知"/>
          <p:cNvSpPr/>
          <p:nvPr/>
        </p:nvSpPr>
        <p:spPr>
          <a:xfrm rot="5361252">
            <a:off x="1474788" y="4292600"/>
            <a:ext cx="576262" cy="8921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60" name="未知"/>
          <p:cNvSpPr/>
          <p:nvPr/>
        </p:nvSpPr>
        <p:spPr>
          <a:xfrm rot="5361252">
            <a:off x="1246188" y="4754563"/>
            <a:ext cx="725487" cy="584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7261" name="组合 137260"/>
          <p:cNvGrpSpPr/>
          <p:nvPr/>
        </p:nvGrpSpPr>
        <p:grpSpPr>
          <a:xfrm rot="5361252">
            <a:off x="877888" y="4411663"/>
            <a:ext cx="698500" cy="323850"/>
            <a:chOff x="0" y="0"/>
            <a:chExt cx="616" cy="350"/>
          </a:xfrm>
        </p:grpSpPr>
        <p:sp>
          <p:nvSpPr>
            <p:cNvPr id="137262" name="直接连接符 137261"/>
            <p:cNvSpPr/>
            <p:nvPr/>
          </p:nvSpPr>
          <p:spPr>
            <a:xfrm flipV="1">
              <a:off x="74" y="185"/>
              <a:ext cx="155" cy="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7263" name="直接连接符 137262"/>
            <p:cNvSpPr/>
            <p:nvPr/>
          </p:nvSpPr>
          <p:spPr>
            <a:xfrm>
              <a:off x="445" y="211"/>
              <a:ext cx="94" cy="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7264" name="直接连接符 137263"/>
            <p:cNvSpPr/>
            <p:nvPr/>
          </p:nvSpPr>
          <p:spPr>
            <a:xfrm>
              <a:off x="229" y="0"/>
              <a:ext cx="0" cy="19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65" name="直接连接符 137264"/>
            <p:cNvSpPr/>
            <p:nvPr/>
          </p:nvSpPr>
          <p:spPr>
            <a:xfrm>
              <a:off x="0" y="98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66" name="直接连接符 137265"/>
            <p:cNvSpPr/>
            <p:nvPr/>
          </p:nvSpPr>
          <p:spPr>
            <a:xfrm>
              <a:off x="539" y="98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67" name="直接连接符 137266"/>
            <p:cNvSpPr/>
            <p:nvPr/>
          </p:nvSpPr>
          <p:spPr>
            <a:xfrm>
              <a:off x="307" y="175"/>
              <a:ext cx="0" cy="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7268" name="未知"/>
          <p:cNvSpPr/>
          <p:nvPr/>
        </p:nvSpPr>
        <p:spPr>
          <a:xfrm rot="5442148">
            <a:off x="1539875" y="1069975"/>
            <a:ext cx="214313" cy="6635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69" name="未知"/>
          <p:cNvSpPr/>
          <p:nvPr/>
        </p:nvSpPr>
        <p:spPr>
          <a:xfrm rot="5442148">
            <a:off x="4565650" y="763588"/>
            <a:ext cx="719138" cy="5588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70" name="未知"/>
          <p:cNvSpPr/>
          <p:nvPr/>
        </p:nvSpPr>
        <p:spPr>
          <a:xfrm rot="5442148">
            <a:off x="4638675" y="915988"/>
            <a:ext cx="184150" cy="9350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71" name="未知"/>
          <p:cNvSpPr/>
          <p:nvPr/>
        </p:nvSpPr>
        <p:spPr>
          <a:xfrm rot="5442148">
            <a:off x="4556125" y="1493838"/>
            <a:ext cx="500063" cy="6238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72" name="未知"/>
          <p:cNvSpPr/>
          <p:nvPr/>
        </p:nvSpPr>
        <p:spPr>
          <a:xfrm rot="5442148">
            <a:off x="4691063" y="1909763"/>
            <a:ext cx="7747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7273" name="组合 137272"/>
          <p:cNvGrpSpPr/>
          <p:nvPr/>
        </p:nvGrpSpPr>
        <p:grpSpPr>
          <a:xfrm rot="5442148">
            <a:off x="5006975" y="1393825"/>
            <a:ext cx="638175" cy="350838"/>
            <a:chOff x="0" y="0"/>
            <a:chExt cx="384" cy="200"/>
          </a:xfrm>
        </p:grpSpPr>
        <p:grpSp>
          <p:nvGrpSpPr>
            <p:cNvPr id="137274" name="组合 13727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7275" name="直接连接符 13727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276" name="直接连接符 13727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277" name="直接连接符 13727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78" name="直接连接符 13727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79" name="直接连接符 13727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7280" name="直接连接符 13727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7281" name="直接连接符 13728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7282" name="未知"/>
          <p:cNvSpPr/>
          <p:nvPr/>
        </p:nvSpPr>
        <p:spPr>
          <a:xfrm rot="5442148">
            <a:off x="998538" y="839788"/>
            <a:ext cx="982662" cy="5222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83" name="未知"/>
          <p:cNvSpPr/>
          <p:nvPr/>
        </p:nvSpPr>
        <p:spPr>
          <a:xfrm rot="5442148">
            <a:off x="1416050" y="1339850"/>
            <a:ext cx="539750" cy="8953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7284" name="未知"/>
          <p:cNvSpPr/>
          <p:nvPr/>
        </p:nvSpPr>
        <p:spPr>
          <a:xfrm rot="5442148">
            <a:off x="1185863" y="1792288"/>
            <a:ext cx="688975" cy="60007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7285" name="组合 137284"/>
          <p:cNvGrpSpPr/>
          <p:nvPr/>
        </p:nvGrpSpPr>
        <p:grpSpPr>
          <a:xfrm rot="5442148">
            <a:off x="801688" y="1466850"/>
            <a:ext cx="698500" cy="323850"/>
            <a:chOff x="0" y="0"/>
            <a:chExt cx="616" cy="350"/>
          </a:xfrm>
        </p:grpSpPr>
        <p:sp>
          <p:nvSpPr>
            <p:cNvPr id="137286" name="直接连接符 137285"/>
            <p:cNvSpPr/>
            <p:nvPr/>
          </p:nvSpPr>
          <p:spPr>
            <a:xfrm flipV="1">
              <a:off x="74" y="185"/>
              <a:ext cx="155" cy="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7287" name="直接连接符 137286"/>
            <p:cNvSpPr/>
            <p:nvPr/>
          </p:nvSpPr>
          <p:spPr>
            <a:xfrm>
              <a:off x="445" y="211"/>
              <a:ext cx="94" cy="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7288" name="直接连接符 137287"/>
            <p:cNvSpPr/>
            <p:nvPr/>
          </p:nvSpPr>
          <p:spPr>
            <a:xfrm>
              <a:off x="229" y="0"/>
              <a:ext cx="0" cy="19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89" name="直接连接符 137288"/>
            <p:cNvSpPr/>
            <p:nvPr/>
          </p:nvSpPr>
          <p:spPr>
            <a:xfrm>
              <a:off x="0" y="98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90" name="直接连接符 137289"/>
            <p:cNvSpPr/>
            <p:nvPr/>
          </p:nvSpPr>
          <p:spPr>
            <a:xfrm>
              <a:off x="539" y="98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291" name="直接连接符 137290"/>
            <p:cNvSpPr/>
            <p:nvPr/>
          </p:nvSpPr>
          <p:spPr>
            <a:xfrm>
              <a:off x="307" y="175"/>
              <a:ext cx="0" cy="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椭圆 138241"/>
          <p:cNvSpPr>
            <a:spLocks noChangeAspect="1"/>
          </p:cNvSpPr>
          <p:nvPr/>
        </p:nvSpPr>
        <p:spPr>
          <a:xfrm>
            <a:off x="3141663" y="381000"/>
            <a:ext cx="2581275" cy="26495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43" name="椭圆 138242"/>
          <p:cNvSpPr>
            <a:spLocks noChangeAspect="1"/>
          </p:cNvSpPr>
          <p:nvPr/>
        </p:nvSpPr>
        <p:spPr>
          <a:xfrm>
            <a:off x="696913" y="381000"/>
            <a:ext cx="2581275" cy="26495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44" name="未知"/>
          <p:cNvSpPr>
            <a:spLocks noChangeAspect="1"/>
          </p:cNvSpPr>
          <p:nvPr/>
        </p:nvSpPr>
        <p:spPr>
          <a:xfrm>
            <a:off x="4489450" y="1535113"/>
            <a:ext cx="350838" cy="630237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6" y="432"/>
                  <a:pt x="69" y="400"/>
                  <a:pt x="95" y="365"/>
                </a:cubicBezTo>
                <a:cubicBezTo>
                  <a:pt x="121" y="330"/>
                  <a:pt x="142" y="272"/>
                  <a:pt x="159" y="232"/>
                </a:cubicBezTo>
                <a:cubicBezTo>
                  <a:pt x="176" y="192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45" name="未知"/>
          <p:cNvSpPr>
            <a:spLocks noChangeAspect="1"/>
          </p:cNvSpPr>
          <p:nvPr/>
        </p:nvSpPr>
        <p:spPr>
          <a:xfrm>
            <a:off x="1993900" y="1535113"/>
            <a:ext cx="196850" cy="728662"/>
          </a:xfrm>
          <a:custGeom>
            <a:avLst/>
            <a:gdLst/>
            <a:ahLst/>
            <a:cxnLst/>
            <a:pathLst>
              <a:path w="139" h="515">
                <a:moveTo>
                  <a:pt x="9" y="515"/>
                </a:moveTo>
                <a:cubicBezTo>
                  <a:pt x="8" y="495"/>
                  <a:pt x="0" y="440"/>
                  <a:pt x="4" y="393"/>
                </a:cubicBezTo>
                <a:cubicBezTo>
                  <a:pt x="8" y="346"/>
                  <a:pt x="23" y="276"/>
                  <a:pt x="30" y="235"/>
                </a:cubicBezTo>
                <a:cubicBezTo>
                  <a:pt x="37" y="194"/>
                  <a:pt x="28" y="184"/>
                  <a:pt x="46" y="145"/>
                </a:cubicBezTo>
                <a:cubicBezTo>
                  <a:pt x="64" y="106"/>
                  <a:pt x="120" y="30"/>
                  <a:pt x="13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46" name="椭圆 138245"/>
          <p:cNvSpPr>
            <a:spLocks noChangeAspect="1"/>
          </p:cNvSpPr>
          <p:nvPr/>
        </p:nvSpPr>
        <p:spPr>
          <a:xfrm rot="35310">
            <a:off x="1936750" y="1819275"/>
            <a:ext cx="127000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47" name="未知"/>
          <p:cNvSpPr>
            <a:spLocks noChangeAspect="1"/>
          </p:cNvSpPr>
          <p:nvPr/>
        </p:nvSpPr>
        <p:spPr>
          <a:xfrm>
            <a:off x="4000500" y="831850"/>
            <a:ext cx="569913" cy="1112838"/>
          </a:xfrm>
          <a:custGeom>
            <a:avLst/>
            <a:gdLst/>
            <a:ahLst/>
            <a:cxnLst/>
            <a:pathLst>
              <a:path w="403" h="786">
                <a:moveTo>
                  <a:pt x="0" y="786"/>
                </a:moveTo>
                <a:cubicBezTo>
                  <a:pt x="26" y="750"/>
                  <a:pt x="110" y="637"/>
                  <a:pt x="155" y="568"/>
                </a:cubicBezTo>
                <a:cubicBezTo>
                  <a:pt x="200" y="499"/>
                  <a:pt x="236" y="439"/>
                  <a:pt x="267" y="375"/>
                </a:cubicBezTo>
                <a:cubicBezTo>
                  <a:pt x="298" y="311"/>
                  <a:pt x="318" y="248"/>
                  <a:pt x="341" y="186"/>
                </a:cubicBezTo>
                <a:cubicBezTo>
                  <a:pt x="364" y="124"/>
                  <a:pt x="390" y="39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48" name="未知"/>
          <p:cNvSpPr>
            <a:spLocks noChangeAspect="1"/>
          </p:cNvSpPr>
          <p:nvPr/>
        </p:nvSpPr>
        <p:spPr>
          <a:xfrm>
            <a:off x="1422400" y="817563"/>
            <a:ext cx="585788" cy="1185862"/>
          </a:xfrm>
          <a:custGeom>
            <a:avLst/>
            <a:gdLst/>
            <a:ahLst/>
            <a:cxnLst/>
            <a:pathLst>
              <a:path w="414" h="838">
                <a:moveTo>
                  <a:pt x="0" y="838"/>
                </a:moveTo>
                <a:cubicBezTo>
                  <a:pt x="19" y="800"/>
                  <a:pt x="91" y="678"/>
                  <a:pt x="125" y="610"/>
                </a:cubicBezTo>
                <a:cubicBezTo>
                  <a:pt x="159" y="542"/>
                  <a:pt x="176" y="489"/>
                  <a:pt x="207" y="427"/>
                </a:cubicBezTo>
                <a:cubicBezTo>
                  <a:pt x="238" y="365"/>
                  <a:pt x="277" y="309"/>
                  <a:pt x="311" y="238"/>
                </a:cubicBezTo>
                <a:cubicBezTo>
                  <a:pt x="345" y="167"/>
                  <a:pt x="393" y="50"/>
                  <a:pt x="41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49" name="椭圆 138248"/>
          <p:cNvSpPr>
            <a:spLocks noChangeAspect="1"/>
          </p:cNvSpPr>
          <p:nvPr/>
        </p:nvSpPr>
        <p:spPr>
          <a:xfrm rot="21454486">
            <a:off x="1631950" y="1308100"/>
            <a:ext cx="136525" cy="1619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0" name="椭圆 138249"/>
          <p:cNvSpPr>
            <a:spLocks noChangeAspect="1"/>
          </p:cNvSpPr>
          <p:nvPr/>
        </p:nvSpPr>
        <p:spPr>
          <a:xfrm rot="21454486">
            <a:off x="4303713" y="1293813"/>
            <a:ext cx="152400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1" name="椭圆 138250"/>
          <p:cNvSpPr>
            <a:spLocks noChangeAspect="1"/>
          </p:cNvSpPr>
          <p:nvPr/>
        </p:nvSpPr>
        <p:spPr>
          <a:xfrm rot="35310">
            <a:off x="4638675" y="1819275"/>
            <a:ext cx="128588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2" name="椭圆 138251"/>
          <p:cNvSpPr>
            <a:spLocks noChangeAspect="1"/>
          </p:cNvSpPr>
          <p:nvPr/>
        </p:nvSpPr>
        <p:spPr>
          <a:xfrm>
            <a:off x="3209925" y="3165475"/>
            <a:ext cx="2581275" cy="26495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3" name="椭圆 138252"/>
          <p:cNvSpPr>
            <a:spLocks noChangeAspect="1"/>
          </p:cNvSpPr>
          <p:nvPr/>
        </p:nvSpPr>
        <p:spPr>
          <a:xfrm>
            <a:off x="765175" y="3165475"/>
            <a:ext cx="2581275" cy="26495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4" name="未知"/>
          <p:cNvSpPr>
            <a:spLocks noChangeAspect="1"/>
          </p:cNvSpPr>
          <p:nvPr/>
        </p:nvSpPr>
        <p:spPr>
          <a:xfrm>
            <a:off x="4489450" y="4387850"/>
            <a:ext cx="350838" cy="630238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6" y="432"/>
                  <a:pt x="69" y="400"/>
                  <a:pt x="95" y="365"/>
                </a:cubicBezTo>
                <a:cubicBezTo>
                  <a:pt x="121" y="330"/>
                  <a:pt x="142" y="272"/>
                  <a:pt x="159" y="232"/>
                </a:cubicBezTo>
                <a:cubicBezTo>
                  <a:pt x="176" y="192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55" name="未知"/>
          <p:cNvSpPr>
            <a:spLocks noChangeAspect="1"/>
          </p:cNvSpPr>
          <p:nvPr/>
        </p:nvSpPr>
        <p:spPr>
          <a:xfrm>
            <a:off x="2041525" y="4376738"/>
            <a:ext cx="196850" cy="728662"/>
          </a:xfrm>
          <a:custGeom>
            <a:avLst/>
            <a:gdLst/>
            <a:ahLst/>
            <a:cxnLst/>
            <a:pathLst>
              <a:path w="139" h="515">
                <a:moveTo>
                  <a:pt x="9" y="515"/>
                </a:moveTo>
                <a:cubicBezTo>
                  <a:pt x="8" y="495"/>
                  <a:pt x="0" y="440"/>
                  <a:pt x="4" y="393"/>
                </a:cubicBezTo>
                <a:cubicBezTo>
                  <a:pt x="8" y="346"/>
                  <a:pt x="23" y="276"/>
                  <a:pt x="30" y="235"/>
                </a:cubicBezTo>
                <a:cubicBezTo>
                  <a:pt x="37" y="194"/>
                  <a:pt x="28" y="184"/>
                  <a:pt x="46" y="145"/>
                </a:cubicBezTo>
                <a:cubicBezTo>
                  <a:pt x="64" y="106"/>
                  <a:pt x="120" y="30"/>
                  <a:pt x="13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56" name="椭圆 138255"/>
          <p:cNvSpPr>
            <a:spLocks noChangeAspect="1"/>
          </p:cNvSpPr>
          <p:nvPr/>
        </p:nvSpPr>
        <p:spPr>
          <a:xfrm rot="35310">
            <a:off x="1982788" y="4660900"/>
            <a:ext cx="127000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57" name="未知"/>
          <p:cNvSpPr>
            <a:spLocks noChangeAspect="1"/>
          </p:cNvSpPr>
          <p:nvPr/>
        </p:nvSpPr>
        <p:spPr>
          <a:xfrm>
            <a:off x="4067175" y="3617913"/>
            <a:ext cx="571500" cy="1111250"/>
          </a:xfrm>
          <a:custGeom>
            <a:avLst/>
            <a:gdLst/>
            <a:ahLst/>
            <a:cxnLst/>
            <a:pathLst>
              <a:path w="403" h="786">
                <a:moveTo>
                  <a:pt x="0" y="786"/>
                </a:moveTo>
                <a:cubicBezTo>
                  <a:pt x="26" y="750"/>
                  <a:pt x="110" y="637"/>
                  <a:pt x="155" y="568"/>
                </a:cubicBezTo>
                <a:cubicBezTo>
                  <a:pt x="200" y="499"/>
                  <a:pt x="236" y="439"/>
                  <a:pt x="267" y="375"/>
                </a:cubicBezTo>
                <a:cubicBezTo>
                  <a:pt x="298" y="311"/>
                  <a:pt x="318" y="248"/>
                  <a:pt x="341" y="186"/>
                </a:cubicBezTo>
                <a:cubicBezTo>
                  <a:pt x="364" y="124"/>
                  <a:pt x="390" y="39"/>
                  <a:pt x="40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58" name="未知"/>
          <p:cNvSpPr>
            <a:spLocks noChangeAspect="1"/>
          </p:cNvSpPr>
          <p:nvPr/>
        </p:nvSpPr>
        <p:spPr>
          <a:xfrm>
            <a:off x="1579563" y="3660775"/>
            <a:ext cx="541337" cy="1135063"/>
          </a:xfrm>
          <a:custGeom>
            <a:avLst/>
            <a:gdLst/>
            <a:ahLst/>
            <a:cxnLst/>
            <a:pathLst>
              <a:path w="382" h="802">
                <a:moveTo>
                  <a:pt x="0" y="802"/>
                </a:moveTo>
                <a:cubicBezTo>
                  <a:pt x="10" y="763"/>
                  <a:pt x="38" y="637"/>
                  <a:pt x="62" y="568"/>
                </a:cubicBezTo>
                <a:cubicBezTo>
                  <a:pt x="86" y="499"/>
                  <a:pt x="113" y="447"/>
                  <a:pt x="144" y="385"/>
                </a:cubicBezTo>
                <a:cubicBezTo>
                  <a:pt x="175" y="323"/>
                  <a:pt x="208" y="260"/>
                  <a:pt x="248" y="196"/>
                </a:cubicBezTo>
                <a:cubicBezTo>
                  <a:pt x="288" y="132"/>
                  <a:pt x="354" y="41"/>
                  <a:pt x="38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8259" name="椭圆 138258"/>
          <p:cNvSpPr>
            <a:spLocks noChangeAspect="1"/>
          </p:cNvSpPr>
          <p:nvPr/>
        </p:nvSpPr>
        <p:spPr>
          <a:xfrm rot="21454486">
            <a:off x="1700213" y="4092575"/>
            <a:ext cx="136525" cy="1635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60" name="椭圆 138259"/>
          <p:cNvSpPr>
            <a:spLocks noChangeAspect="1"/>
          </p:cNvSpPr>
          <p:nvPr/>
        </p:nvSpPr>
        <p:spPr>
          <a:xfrm rot="21454486">
            <a:off x="4371975" y="4078288"/>
            <a:ext cx="150813" cy="1428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61" name="椭圆 138260"/>
          <p:cNvSpPr>
            <a:spLocks noChangeAspect="1"/>
          </p:cNvSpPr>
          <p:nvPr/>
        </p:nvSpPr>
        <p:spPr>
          <a:xfrm rot="35310">
            <a:off x="4638675" y="4672013"/>
            <a:ext cx="128588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8262" name="文本框 138261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8263" name="文本框 138262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8264" name="文本框 138263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8265" name="文本框 138264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8266" name="矩形 138265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椭圆 139265"/>
          <p:cNvSpPr>
            <a:spLocks noChangeAspect="1"/>
          </p:cNvSpPr>
          <p:nvPr/>
        </p:nvSpPr>
        <p:spPr>
          <a:xfrm>
            <a:off x="3292475" y="381000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67" name="椭圆 139266"/>
          <p:cNvSpPr>
            <a:spLocks noChangeAspect="1"/>
          </p:cNvSpPr>
          <p:nvPr/>
        </p:nvSpPr>
        <p:spPr>
          <a:xfrm>
            <a:off x="609600" y="381000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68" name="椭圆 139267"/>
          <p:cNvSpPr>
            <a:spLocks noChangeAspect="1"/>
          </p:cNvSpPr>
          <p:nvPr/>
        </p:nvSpPr>
        <p:spPr>
          <a:xfrm>
            <a:off x="3359150" y="3198813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69" name="椭圆 139268"/>
          <p:cNvSpPr>
            <a:spLocks noChangeAspect="1"/>
          </p:cNvSpPr>
          <p:nvPr/>
        </p:nvSpPr>
        <p:spPr>
          <a:xfrm>
            <a:off x="676275" y="3198813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70" name="未知"/>
          <p:cNvSpPr>
            <a:spLocks noChangeAspect="1"/>
          </p:cNvSpPr>
          <p:nvPr/>
        </p:nvSpPr>
        <p:spPr>
          <a:xfrm>
            <a:off x="1895475" y="14192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71" name="椭圆 139270"/>
          <p:cNvSpPr>
            <a:spLocks noChangeAspect="1"/>
          </p:cNvSpPr>
          <p:nvPr/>
        </p:nvSpPr>
        <p:spPr>
          <a:xfrm rot="35310">
            <a:off x="2027238" y="17224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72" name="未知"/>
          <p:cNvSpPr>
            <a:spLocks noChangeAspect="1"/>
          </p:cNvSpPr>
          <p:nvPr/>
        </p:nvSpPr>
        <p:spPr>
          <a:xfrm>
            <a:off x="1330325" y="9271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73" name="椭圆 139272"/>
          <p:cNvSpPr>
            <a:spLocks noChangeAspect="1"/>
          </p:cNvSpPr>
          <p:nvPr/>
        </p:nvSpPr>
        <p:spPr>
          <a:xfrm rot="21454486">
            <a:off x="1533525" y="14303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74" name="未知"/>
          <p:cNvSpPr>
            <a:spLocks noChangeAspect="1"/>
          </p:cNvSpPr>
          <p:nvPr/>
        </p:nvSpPr>
        <p:spPr>
          <a:xfrm>
            <a:off x="4633913" y="138747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5" y="325"/>
                  <a:pt x="145" y="279"/>
                </a:cubicBezTo>
                <a:cubicBezTo>
                  <a:pt x="165" y="233"/>
                  <a:pt x="164" y="182"/>
                  <a:pt x="181" y="136"/>
                </a:cubicBezTo>
                <a:cubicBezTo>
                  <a:pt x="198" y="90"/>
                  <a:pt x="234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75" name="椭圆 139274"/>
          <p:cNvSpPr>
            <a:spLocks noChangeAspect="1"/>
          </p:cNvSpPr>
          <p:nvPr/>
        </p:nvSpPr>
        <p:spPr>
          <a:xfrm rot="35310">
            <a:off x="4765675" y="169068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76" name="未知"/>
          <p:cNvSpPr>
            <a:spLocks noChangeAspect="1"/>
          </p:cNvSpPr>
          <p:nvPr/>
        </p:nvSpPr>
        <p:spPr>
          <a:xfrm>
            <a:off x="4070350" y="89535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77" name="椭圆 139276"/>
          <p:cNvSpPr>
            <a:spLocks noChangeAspect="1"/>
          </p:cNvSpPr>
          <p:nvPr/>
        </p:nvSpPr>
        <p:spPr>
          <a:xfrm rot="21454486">
            <a:off x="4271963" y="1398588"/>
            <a:ext cx="134937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78" name="未知"/>
          <p:cNvSpPr>
            <a:spLocks noChangeAspect="1"/>
          </p:cNvSpPr>
          <p:nvPr/>
        </p:nvSpPr>
        <p:spPr>
          <a:xfrm>
            <a:off x="4700588" y="4294188"/>
            <a:ext cx="347662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79" name="椭圆 139278"/>
          <p:cNvSpPr>
            <a:spLocks noChangeAspect="1"/>
          </p:cNvSpPr>
          <p:nvPr/>
        </p:nvSpPr>
        <p:spPr>
          <a:xfrm rot="35310">
            <a:off x="4832350" y="459740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80" name="未知"/>
          <p:cNvSpPr>
            <a:spLocks noChangeAspect="1"/>
          </p:cNvSpPr>
          <p:nvPr/>
        </p:nvSpPr>
        <p:spPr>
          <a:xfrm>
            <a:off x="4137025" y="38020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81" name="椭圆 139280"/>
          <p:cNvSpPr>
            <a:spLocks noChangeAspect="1"/>
          </p:cNvSpPr>
          <p:nvPr/>
        </p:nvSpPr>
        <p:spPr>
          <a:xfrm rot="21454486">
            <a:off x="4338638" y="4305300"/>
            <a:ext cx="134937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82" name="未知"/>
          <p:cNvSpPr>
            <a:spLocks noChangeAspect="1"/>
          </p:cNvSpPr>
          <p:nvPr/>
        </p:nvSpPr>
        <p:spPr>
          <a:xfrm>
            <a:off x="1979613" y="42941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83" name="椭圆 139282"/>
          <p:cNvSpPr>
            <a:spLocks noChangeAspect="1"/>
          </p:cNvSpPr>
          <p:nvPr/>
        </p:nvSpPr>
        <p:spPr>
          <a:xfrm rot="35310">
            <a:off x="2109788" y="4597400"/>
            <a:ext cx="127000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84" name="未知"/>
          <p:cNvSpPr>
            <a:spLocks noChangeAspect="1"/>
          </p:cNvSpPr>
          <p:nvPr/>
        </p:nvSpPr>
        <p:spPr>
          <a:xfrm>
            <a:off x="1414463" y="3802063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85" name="椭圆 139284"/>
          <p:cNvSpPr>
            <a:spLocks noChangeAspect="1"/>
          </p:cNvSpPr>
          <p:nvPr/>
        </p:nvSpPr>
        <p:spPr>
          <a:xfrm rot="21454486">
            <a:off x="1617663" y="43053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86" name="文本框 139285">
            <a:hlinkClick r:id="" action="ppaction://customshow?id=10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9287" name="文本框 139286">
            <a:hlinkClick r:id="" action="ppaction://customshow?id=11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9288" name="文本框 139287">
            <a:hlinkClick r:id="rId1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39289" name="圆角矩形 139288"/>
          <p:cNvSpPr/>
          <p:nvPr/>
        </p:nvSpPr>
        <p:spPr>
          <a:xfrm>
            <a:off x="6084888" y="4941888"/>
            <a:ext cx="2819400" cy="13716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Times New Roman" panose="02020603050405020304" pitchFamily="2" charset="0"/>
                <a:ea typeface="方正美黑简体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分裂结果形成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四个精细胞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grpSp>
        <p:nvGrpSpPr>
          <p:cNvPr id="139290" name="组合 139289"/>
          <p:cNvGrpSpPr>
            <a:grpSpLocks noChangeAspect="1"/>
          </p:cNvGrpSpPr>
          <p:nvPr/>
        </p:nvGrpSpPr>
        <p:grpSpPr>
          <a:xfrm>
            <a:off x="6743700" y="838200"/>
            <a:ext cx="1866900" cy="2819400"/>
            <a:chOff x="0" y="0"/>
            <a:chExt cx="2544" cy="3840"/>
          </a:xfrm>
        </p:grpSpPr>
        <p:sp>
          <p:nvSpPr>
            <p:cNvPr id="139291" name="椭圆 139290"/>
            <p:cNvSpPr>
              <a:spLocks noChangeAspect="1"/>
            </p:cNvSpPr>
            <p:nvPr/>
          </p:nvSpPr>
          <p:spPr>
            <a:xfrm>
              <a:off x="0" y="0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9292" name="椭圆 139291"/>
            <p:cNvSpPr>
              <a:spLocks noChangeAspect="1"/>
            </p:cNvSpPr>
            <p:nvPr/>
          </p:nvSpPr>
          <p:spPr>
            <a:xfrm>
              <a:off x="48" y="1968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9293" name="未知"/>
          <p:cNvSpPr>
            <a:spLocks noChangeAspect="1"/>
          </p:cNvSpPr>
          <p:nvPr/>
        </p:nvSpPr>
        <p:spPr>
          <a:xfrm>
            <a:off x="7943850" y="1612900"/>
            <a:ext cx="173038" cy="222250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94" name="未知"/>
          <p:cNvSpPr>
            <a:spLocks noChangeAspect="1"/>
          </p:cNvSpPr>
          <p:nvPr/>
        </p:nvSpPr>
        <p:spPr>
          <a:xfrm>
            <a:off x="7250113" y="1614488"/>
            <a:ext cx="146050" cy="223837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95" name="椭圆 139294"/>
          <p:cNvSpPr>
            <a:spLocks noChangeAspect="1"/>
          </p:cNvSpPr>
          <p:nvPr/>
        </p:nvSpPr>
        <p:spPr>
          <a:xfrm rot="35310">
            <a:off x="7200900" y="1679575"/>
            <a:ext cx="66675" cy="635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96" name="未知"/>
          <p:cNvSpPr>
            <a:spLocks noChangeAspect="1"/>
          </p:cNvSpPr>
          <p:nvPr/>
        </p:nvSpPr>
        <p:spPr>
          <a:xfrm>
            <a:off x="7899400" y="1077913"/>
            <a:ext cx="246063" cy="38735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97" name="未知"/>
          <p:cNvSpPr>
            <a:spLocks noChangeAspect="1"/>
          </p:cNvSpPr>
          <p:nvPr/>
        </p:nvSpPr>
        <p:spPr>
          <a:xfrm>
            <a:off x="7172325" y="1077913"/>
            <a:ext cx="261938" cy="395287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298" name="椭圆 139297"/>
          <p:cNvSpPr>
            <a:spLocks noChangeAspect="1"/>
          </p:cNvSpPr>
          <p:nvPr/>
        </p:nvSpPr>
        <p:spPr>
          <a:xfrm rot="21454486">
            <a:off x="7131050" y="1262063"/>
            <a:ext cx="69850" cy="841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299" name="椭圆 139298"/>
          <p:cNvSpPr>
            <a:spLocks noChangeAspect="1"/>
          </p:cNvSpPr>
          <p:nvPr/>
        </p:nvSpPr>
        <p:spPr>
          <a:xfrm rot="21454486">
            <a:off x="8108950" y="1227138"/>
            <a:ext cx="79375" cy="730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0" name="椭圆 139299"/>
          <p:cNvSpPr>
            <a:spLocks noChangeAspect="1"/>
          </p:cNvSpPr>
          <p:nvPr/>
        </p:nvSpPr>
        <p:spPr>
          <a:xfrm rot="35310">
            <a:off x="8074025" y="1644650"/>
            <a:ext cx="66675" cy="635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1" name="未知"/>
          <p:cNvSpPr>
            <a:spLocks noChangeAspect="1"/>
          </p:cNvSpPr>
          <p:nvPr/>
        </p:nvSpPr>
        <p:spPr>
          <a:xfrm>
            <a:off x="8015288" y="3130550"/>
            <a:ext cx="169862" cy="182563"/>
          </a:xfrm>
          <a:custGeom>
            <a:avLst/>
            <a:gdLst/>
            <a:ahLst/>
            <a:cxnLst/>
            <a:pathLst>
              <a:path w="233" h="248">
                <a:moveTo>
                  <a:pt x="50" y="248"/>
                </a:moveTo>
                <a:cubicBezTo>
                  <a:pt x="67" y="239"/>
                  <a:pt x="113" y="225"/>
                  <a:pt x="143" y="196"/>
                </a:cubicBezTo>
                <a:cubicBezTo>
                  <a:pt x="173" y="167"/>
                  <a:pt x="233" y="99"/>
                  <a:pt x="230" y="72"/>
                </a:cubicBezTo>
                <a:cubicBezTo>
                  <a:pt x="227" y="45"/>
                  <a:pt x="160" y="43"/>
                  <a:pt x="122" y="31"/>
                </a:cubicBezTo>
                <a:cubicBezTo>
                  <a:pt x="84" y="19"/>
                  <a:pt x="25" y="6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02" name="未知"/>
          <p:cNvSpPr>
            <a:spLocks noChangeAspect="1"/>
          </p:cNvSpPr>
          <p:nvPr/>
        </p:nvSpPr>
        <p:spPr>
          <a:xfrm>
            <a:off x="7294563" y="3130550"/>
            <a:ext cx="150812" cy="196850"/>
          </a:xfrm>
          <a:custGeom>
            <a:avLst/>
            <a:gdLst/>
            <a:ahLst/>
            <a:cxnLst/>
            <a:pathLst>
              <a:path w="205" h="268">
                <a:moveTo>
                  <a:pt x="193" y="268"/>
                </a:moveTo>
                <a:cubicBezTo>
                  <a:pt x="171" y="261"/>
                  <a:pt x="89" y="249"/>
                  <a:pt x="58" y="227"/>
                </a:cubicBezTo>
                <a:cubicBezTo>
                  <a:pt x="27" y="205"/>
                  <a:pt x="0" y="162"/>
                  <a:pt x="5" y="135"/>
                </a:cubicBezTo>
                <a:cubicBezTo>
                  <a:pt x="10" y="108"/>
                  <a:pt x="58" y="84"/>
                  <a:pt x="91" y="62"/>
                </a:cubicBezTo>
                <a:cubicBezTo>
                  <a:pt x="124" y="40"/>
                  <a:pt x="181" y="13"/>
                  <a:pt x="205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03" name="椭圆 139302"/>
          <p:cNvSpPr>
            <a:spLocks noChangeAspect="1"/>
          </p:cNvSpPr>
          <p:nvPr/>
        </p:nvSpPr>
        <p:spPr>
          <a:xfrm rot="35310">
            <a:off x="7250113" y="3195638"/>
            <a:ext cx="66675" cy="635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4" name="未知"/>
          <p:cNvSpPr>
            <a:spLocks noChangeAspect="1"/>
          </p:cNvSpPr>
          <p:nvPr/>
        </p:nvSpPr>
        <p:spPr>
          <a:xfrm>
            <a:off x="7969250" y="2565400"/>
            <a:ext cx="246063" cy="38735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05" name="未知"/>
          <p:cNvSpPr>
            <a:spLocks noChangeAspect="1"/>
          </p:cNvSpPr>
          <p:nvPr/>
        </p:nvSpPr>
        <p:spPr>
          <a:xfrm>
            <a:off x="7219950" y="2565400"/>
            <a:ext cx="263525" cy="395288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06" name="椭圆 139305"/>
          <p:cNvSpPr>
            <a:spLocks noChangeAspect="1"/>
          </p:cNvSpPr>
          <p:nvPr/>
        </p:nvSpPr>
        <p:spPr>
          <a:xfrm rot="21454486">
            <a:off x="7180263" y="2749550"/>
            <a:ext cx="69850" cy="841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7" name="椭圆 139306"/>
          <p:cNvSpPr>
            <a:spLocks noChangeAspect="1"/>
          </p:cNvSpPr>
          <p:nvPr/>
        </p:nvSpPr>
        <p:spPr>
          <a:xfrm rot="21454486">
            <a:off x="8180388" y="2714625"/>
            <a:ext cx="77787" cy="730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8" name="椭圆 139307"/>
          <p:cNvSpPr>
            <a:spLocks noChangeAspect="1"/>
          </p:cNvSpPr>
          <p:nvPr/>
        </p:nvSpPr>
        <p:spPr>
          <a:xfrm rot="35310">
            <a:off x="8143875" y="3159125"/>
            <a:ext cx="66675" cy="650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09" name="左箭头 139308"/>
          <p:cNvSpPr/>
          <p:nvPr/>
        </p:nvSpPr>
        <p:spPr>
          <a:xfrm rot="20583832">
            <a:off x="5867400" y="2057400"/>
            <a:ext cx="758825" cy="969963"/>
          </a:xfrm>
          <a:prstGeom prst="lef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9310" name="未知"/>
          <p:cNvSpPr/>
          <p:nvPr/>
        </p:nvSpPr>
        <p:spPr>
          <a:xfrm rot="5373290">
            <a:off x="8027988" y="2484438"/>
            <a:ext cx="409575" cy="312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1" name="未知"/>
          <p:cNvSpPr/>
          <p:nvPr/>
        </p:nvSpPr>
        <p:spPr>
          <a:xfrm rot="5373290">
            <a:off x="8194675" y="2774950"/>
            <a:ext cx="192088" cy="127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2" name="未知"/>
          <p:cNvSpPr/>
          <p:nvPr/>
        </p:nvSpPr>
        <p:spPr>
          <a:xfrm rot="5373290">
            <a:off x="8218488" y="3025775"/>
            <a:ext cx="182562" cy="16351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3" name="未知"/>
          <p:cNvSpPr/>
          <p:nvPr/>
        </p:nvSpPr>
        <p:spPr>
          <a:xfrm rot="5373290">
            <a:off x="8059738" y="3168650"/>
            <a:ext cx="427037" cy="24288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4" name="未知"/>
          <p:cNvSpPr/>
          <p:nvPr/>
        </p:nvSpPr>
        <p:spPr>
          <a:xfrm rot="5373290">
            <a:off x="6913563" y="2608263"/>
            <a:ext cx="342900" cy="15557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5" name="未知"/>
          <p:cNvSpPr/>
          <p:nvPr/>
        </p:nvSpPr>
        <p:spPr>
          <a:xfrm rot="5373290">
            <a:off x="7023100" y="2840038"/>
            <a:ext cx="161925" cy="1158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6" name="未知"/>
          <p:cNvSpPr/>
          <p:nvPr/>
        </p:nvSpPr>
        <p:spPr>
          <a:xfrm rot="5373290">
            <a:off x="7085013" y="3019425"/>
            <a:ext cx="125412" cy="2603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17" name="未知"/>
          <p:cNvSpPr/>
          <p:nvPr/>
        </p:nvSpPr>
        <p:spPr>
          <a:xfrm rot="5373290">
            <a:off x="6986588" y="3178175"/>
            <a:ext cx="265112" cy="2365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9318" name="组合 139317"/>
          <p:cNvGrpSpPr/>
          <p:nvPr/>
        </p:nvGrpSpPr>
        <p:grpSpPr>
          <a:xfrm rot="5373290">
            <a:off x="8248650" y="2840038"/>
            <a:ext cx="492125" cy="223837"/>
            <a:chOff x="0" y="0"/>
            <a:chExt cx="384" cy="200"/>
          </a:xfrm>
        </p:grpSpPr>
        <p:grpSp>
          <p:nvGrpSpPr>
            <p:cNvPr id="139319" name="组合 13931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9320" name="直接连接符 13931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9321" name="直接连接符 13932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9322" name="直接连接符 13932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23" name="直接连接符 13932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24" name="直接连接符 13932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25" name="直接连接符 13932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9326" name="直接连接符 13932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9327" name="组合 139326"/>
          <p:cNvGrpSpPr/>
          <p:nvPr/>
        </p:nvGrpSpPr>
        <p:grpSpPr>
          <a:xfrm rot="5373290">
            <a:off x="6643688" y="2919413"/>
            <a:ext cx="492125" cy="215900"/>
            <a:chOff x="0" y="0"/>
            <a:chExt cx="384" cy="192"/>
          </a:xfrm>
        </p:grpSpPr>
        <p:sp>
          <p:nvSpPr>
            <p:cNvPr id="139328" name="直接连接符 13932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9329" name="直接连接符 13932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39330" name="直接连接符 13932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331" name="直接连接符 13933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332" name="直接连接符 13933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333" name="直接连接符 13933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334" name="直接连接符 13933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9335" name="未知"/>
          <p:cNvSpPr/>
          <p:nvPr/>
        </p:nvSpPr>
        <p:spPr>
          <a:xfrm rot="5534439">
            <a:off x="8059738" y="1082675"/>
            <a:ext cx="282575" cy="2492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36" name="未知"/>
          <p:cNvSpPr/>
          <p:nvPr/>
        </p:nvSpPr>
        <p:spPr>
          <a:xfrm rot="5534439">
            <a:off x="8191500" y="1260475"/>
            <a:ext cx="149225" cy="2286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37" name="未知"/>
          <p:cNvSpPr/>
          <p:nvPr/>
        </p:nvSpPr>
        <p:spPr>
          <a:xfrm rot="5534439">
            <a:off x="8154988" y="1517650"/>
            <a:ext cx="152400" cy="16033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38" name="未知"/>
          <p:cNvSpPr/>
          <p:nvPr/>
        </p:nvSpPr>
        <p:spPr>
          <a:xfrm rot="5534439">
            <a:off x="7991475" y="1666875"/>
            <a:ext cx="401638" cy="2286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39" name="未知"/>
          <p:cNvSpPr/>
          <p:nvPr/>
        </p:nvSpPr>
        <p:spPr>
          <a:xfrm rot="5534439">
            <a:off x="6813550" y="1101725"/>
            <a:ext cx="382588" cy="3016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40" name="未知"/>
          <p:cNvSpPr/>
          <p:nvPr/>
        </p:nvSpPr>
        <p:spPr>
          <a:xfrm rot="5534439">
            <a:off x="7002463" y="1260475"/>
            <a:ext cx="150812" cy="1936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41" name="未知"/>
          <p:cNvSpPr/>
          <p:nvPr/>
        </p:nvSpPr>
        <p:spPr>
          <a:xfrm rot="5534439">
            <a:off x="7005638" y="1470025"/>
            <a:ext cx="127000" cy="2603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9342" name="未知"/>
          <p:cNvSpPr/>
          <p:nvPr/>
        </p:nvSpPr>
        <p:spPr>
          <a:xfrm rot="5534439">
            <a:off x="6891338" y="1633538"/>
            <a:ext cx="368300" cy="32543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9343" name="组合 139342"/>
          <p:cNvGrpSpPr/>
          <p:nvPr/>
        </p:nvGrpSpPr>
        <p:grpSpPr>
          <a:xfrm rot="5534439">
            <a:off x="8175625" y="1355725"/>
            <a:ext cx="490538" cy="223838"/>
            <a:chOff x="0" y="0"/>
            <a:chExt cx="384" cy="200"/>
          </a:xfrm>
        </p:grpSpPr>
        <p:grpSp>
          <p:nvGrpSpPr>
            <p:cNvPr id="139344" name="组合 13934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39345" name="直接连接符 13934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9346" name="直接连接符 13934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9347" name="直接连接符 13934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48" name="直接连接符 13934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49" name="直接连接符 13934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9350" name="直接连接符 13934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9351" name="直接连接符 13935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9352" name="直接连接符 139351"/>
          <p:cNvSpPr/>
          <p:nvPr/>
        </p:nvSpPr>
        <p:spPr>
          <a:xfrm rot="-16065560" flipV="1">
            <a:off x="6731000" y="1316038"/>
            <a:ext cx="122238" cy="5238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9353" name="直接连接符 139352"/>
          <p:cNvSpPr/>
          <p:nvPr/>
        </p:nvSpPr>
        <p:spPr>
          <a:xfrm rot="5534439">
            <a:off x="6732588" y="1595438"/>
            <a:ext cx="74612" cy="3016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9354" name="直接连接符 139353"/>
          <p:cNvSpPr/>
          <p:nvPr/>
        </p:nvSpPr>
        <p:spPr>
          <a:xfrm rot="5534439">
            <a:off x="6864350" y="1347788"/>
            <a:ext cx="0" cy="115887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355" name="直接连接符 139354"/>
          <p:cNvSpPr/>
          <p:nvPr/>
        </p:nvSpPr>
        <p:spPr>
          <a:xfrm rot="5534439">
            <a:off x="6804025" y="1530350"/>
            <a:ext cx="1238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356" name="直接连接符 139355"/>
          <p:cNvSpPr/>
          <p:nvPr/>
        </p:nvSpPr>
        <p:spPr>
          <a:xfrm rot="5534439">
            <a:off x="6845300" y="1252538"/>
            <a:ext cx="619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357" name="直接连接符 139356"/>
          <p:cNvSpPr/>
          <p:nvPr/>
        </p:nvSpPr>
        <p:spPr>
          <a:xfrm rot="5534439">
            <a:off x="6827838" y="1682750"/>
            <a:ext cx="619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358" name="直接连接符 139357"/>
          <p:cNvSpPr/>
          <p:nvPr/>
        </p:nvSpPr>
        <p:spPr>
          <a:xfrm rot="5534439">
            <a:off x="6759575" y="1409700"/>
            <a:ext cx="0" cy="106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Click="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椭圆 140289"/>
          <p:cNvSpPr>
            <a:spLocks noChangeAspect="1"/>
          </p:cNvSpPr>
          <p:nvPr/>
        </p:nvSpPr>
        <p:spPr>
          <a:xfrm>
            <a:off x="3292475" y="381000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1" name="椭圆 140290"/>
          <p:cNvSpPr>
            <a:spLocks noChangeAspect="1"/>
          </p:cNvSpPr>
          <p:nvPr/>
        </p:nvSpPr>
        <p:spPr>
          <a:xfrm>
            <a:off x="609600" y="381000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2" name="椭圆 140291"/>
          <p:cNvSpPr>
            <a:spLocks noChangeAspect="1"/>
          </p:cNvSpPr>
          <p:nvPr/>
        </p:nvSpPr>
        <p:spPr>
          <a:xfrm>
            <a:off x="3359150" y="3198813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3" name="椭圆 140292"/>
          <p:cNvSpPr>
            <a:spLocks noChangeAspect="1"/>
          </p:cNvSpPr>
          <p:nvPr/>
        </p:nvSpPr>
        <p:spPr>
          <a:xfrm>
            <a:off x="676275" y="3198813"/>
            <a:ext cx="2549525" cy="2616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4" name="未知"/>
          <p:cNvSpPr>
            <a:spLocks noChangeAspect="1"/>
          </p:cNvSpPr>
          <p:nvPr/>
        </p:nvSpPr>
        <p:spPr>
          <a:xfrm>
            <a:off x="1895475" y="14192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295" name="椭圆 140294"/>
          <p:cNvSpPr>
            <a:spLocks noChangeAspect="1"/>
          </p:cNvSpPr>
          <p:nvPr/>
        </p:nvSpPr>
        <p:spPr>
          <a:xfrm rot="35310">
            <a:off x="2027238" y="17224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6" name="未知"/>
          <p:cNvSpPr>
            <a:spLocks noChangeAspect="1"/>
          </p:cNvSpPr>
          <p:nvPr/>
        </p:nvSpPr>
        <p:spPr>
          <a:xfrm>
            <a:off x="1330325" y="9271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297" name="椭圆 140296"/>
          <p:cNvSpPr>
            <a:spLocks noChangeAspect="1"/>
          </p:cNvSpPr>
          <p:nvPr/>
        </p:nvSpPr>
        <p:spPr>
          <a:xfrm rot="21454486">
            <a:off x="1533525" y="14303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298" name="未知"/>
          <p:cNvSpPr>
            <a:spLocks noChangeAspect="1"/>
          </p:cNvSpPr>
          <p:nvPr/>
        </p:nvSpPr>
        <p:spPr>
          <a:xfrm>
            <a:off x="4633913" y="138747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5" y="325"/>
                  <a:pt x="145" y="279"/>
                </a:cubicBezTo>
                <a:cubicBezTo>
                  <a:pt x="165" y="233"/>
                  <a:pt x="164" y="182"/>
                  <a:pt x="181" y="136"/>
                </a:cubicBezTo>
                <a:cubicBezTo>
                  <a:pt x="198" y="90"/>
                  <a:pt x="234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299" name="椭圆 140298"/>
          <p:cNvSpPr>
            <a:spLocks noChangeAspect="1"/>
          </p:cNvSpPr>
          <p:nvPr/>
        </p:nvSpPr>
        <p:spPr>
          <a:xfrm rot="35310">
            <a:off x="4765675" y="169068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00" name="未知"/>
          <p:cNvSpPr>
            <a:spLocks noChangeAspect="1"/>
          </p:cNvSpPr>
          <p:nvPr/>
        </p:nvSpPr>
        <p:spPr>
          <a:xfrm>
            <a:off x="4070350" y="89535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301" name="椭圆 140300"/>
          <p:cNvSpPr>
            <a:spLocks noChangeAspect="1"/>
          </p:cNvSpPr>
          <p:nvPr/>
        </p:nvSpPr>
        <p:spPr>
          <a:xfrm rot="21454486">
            <a:off x="4271963" y="1398588"/>
            <a:ext cx="134937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02" name="未知"/>
          <p:cNvSpPr>
            <a:spLocks noChangeAspect="1"/>
          </p:cNvSpPr>
          <p:nvPr/>
        </p:nvSpPr>
        <p:spPr>
          <a:xfrm>
            <a:off x="4700588" y="4294188"/>
            <a:ext cx="347662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303" name="椭圆 140302"/>
          <p:cNvSpPr>
            <a:spLocks noChangeAspect="1"/>
          </p:cNvSpPr>
          <p:nvPr/>
        </p:nvSpPr>
        <p:spPr>
          <a:xfrm rot="35310">
            <a:off x="4832350" y="459740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04" name="未知"/>
          <p:cNvSpPr>
            <a:spLocks noChangeAspect="1"/>
          </p:cNvSpPr>
          <p:nvPr/>
        </p:nvSpPr>
        <p:spPr>
          <a:xfrm>
            <a:off x="4137025" y="38020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305" name="椭圆 140304"/>
          <p:cNvSpPr>
            <a:spLocks noChangeAspect="1"/>
          </p:cNvSpPr>
          <p:nvPr/>
        </p:nvSpPr>
        <p:spPr>
          <a:xfrm rot="21454486">
            <a:off x="4338638" y="4305300"/>
            <a:ext cx="134937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06" name="未知"/>
          <p:cNvSpPr>
            <a:spLocks noChangeAspect="1"/>
          </p:cNvSpPr>
          <p:nvPr/>
        </p:nvSpPr>
        <p:spPr>
          <a:xfrm>
            <a:off x="1979613" y="42941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307" name="椭圆 140306"/>
          <p:cNvSpPr>
            <a:spLocks noChangeAspect="1"/>
          </p:cNvSpPr>
          <p:nvPr/>
        </p:nvSpPr>
        <p:spPr>
          <a:xfrm rot="35310">
            <a:off x="2109788" y="4597400"/>
            <a:ext cx="127000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08" name="未知"/>
          <p:cNvSpPr>
            <a:spLocks noChangeAspect="1"/>
          </p:cNvSpPr>
          <p:nvPr/>
        </p:nvSpPr>
        <p:spPr>
          <a:xfrm>
            <a:off x="1414463" y="3802063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0309" name="椭圆 140308"/>
          <p:cNvSpPr>
            <a:spLocks noChangeAspect="1"/>
          </p:cNvSpPr>
          <p:nvPr/>
        </p:nvSpPr>
        <p:spPr>
          <a:xfrm rot="21454486">
            <a:off x="1617663" y="43053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0310" name="文本框 140309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0311" name="文本框 140310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0312" name="文本框 140311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0313" name="文本框 140312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0314" name="矩形 140313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椭圆 141313"/>
          <p:cNvSpPr>
            <a:spLocks noChangeAspect="1"/>
          </p:cNvSpPr>
          <p:nvPr/>
        </p:nvSpPr>
        <p:spPr>
          <a:xfrm rot="577787">
            <a:off x="928688" y="584200"/>
            <a:ext cx="2084387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15" name="未知"/>
          <p:cNvSpPr>
            <a:spLocks noChangeAspect="1"/>
          </p:cNvSpPr>
          <p:nvPr/>
        </p:nvSpPr>
        <p:spPr>
          <a:xfrm>
            <a:off x="2016125" y="1482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16" name="椭圆 141315"/>
          <p:cNvSpPr>
            <a:spLocks noChangeAspect="1"/>
          </p:cNvSpPr>
          <p:nvPr/>
        </p:nvSpPr>
        <p:spPr>
          <a:xfrm rot="35310">
            <a:off x="2147888" y="18161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17" name="未知"/>
          <p:cNvSpPr>
            <a:spLocks noChangeAspect="1"/>
          </p:cNvSpPr>
          <p:nvPr/>
        </p:nvSpPr>
        <p:spPr>
          <a:xfrm>
            <a:off x="1450975" y="990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18" name="椭圆 141317"/>
          <p:cNvSpPr>
            <a:spLocks noChangeAspect="1"/>
          </p:cNvSpPr>
          <p:nvPr/>
        </p:nvSpPr>
        <p:spPr>
          <a:xfrm rot="21454486">
            <a:off x="1654175" y="15240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19" name="椭圆 141318"/>
          <p:cNvSpPr>
            <a:spLocks noChangeAspect="1"/>
          </p:cNvSpPr>
          <p:nvPr/>
        </p:nvSpPr>
        <p:spPr>
          <a:xfrm rot="577787">
            <a:off x="3657600" y="609600"/>
            <a:ext cx="2084388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0" name="未知"/>
          <p:cNvSpPr>
            <a:spLocks noChangeAspect="1"/>
          </p:cNvSpPr>
          <p:nvPr/>
        </p:nvSpPr>
        <p:spPr>
          <a:xfrm>
            <a:off x="4745038" y="15081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21" name="椭圆 141320"/>
          <p:cNvSpPr>
            <a:spLocks noChangeAspect="1"/>
          </p:cNvSpPr>
          <p:nvPr/>
        </p:nvSpPr>
        <p:spPr>
          <a:xfrm rot="35310">
            <a:off x="4876800" y="184150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2" name="未知"/>
          <p:cNvSpPr>
            <a:spLocks noChangeAspect="1"/>
          </p:cNvSpPr>
          <p:nvPr/>
        </p:nvSpPr>
        <p:spPr>
          <a:xfrm>
            <a:off x="4179888" y="10160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23" name="椭圆 141322"/>
          <p:cNvSpPr>
            <a:spLocks noChangeAspect="1"/>
          </p:cNvSpPr>
          <p:nvPr/>
        </p:nvSpPr>
        <p:spPr>
          <a:xfrm rot="21454486">
            <a:off x="4383088" y="15494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4" name="椭圆 141323"/>
          <p:cNvSpPr>
            <a:spLocks noChangeAspect="1"/>
          </p:cNvSpPr>
          <p:nvPr/>
        </p:nvSpPr>
        <p:spPr>
          <a:xfrm rot="577787">
            <a:off x="928688" y="3175000"/>
            <a:ext cx="2084387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5" name="未知"/>
          <p:cNvSpPr>
            <a:spLocks noChangeAspect="1"/>
          </p:cNvSpPr>
          <p:nvPr/>
        </p:nvSpPr>
        <p:spPr>
          <a:xfrm>
            <a:off x="2016125" y="40735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26" name="椭圆 141325"/>
          <p:cNvSpPr>
            <a:spLocks noChangeAspect="1"/>
          </p:cNvSpPr>
          <p:nvPr/>
        </p:nvSpPr>
        <p:spPr>
          <a:xfrm rot="35310">
            <a:off x="2147888" y="44069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7" name="未知"/>
          <p:cNvSpPr>
            <a:spLocks noChangeAspect="1"/>
          </p:cNvSpPr>
          <p:nvPr/>
        </p:nvSpPr>
        <p:spPr>
          <a:xfrm>
            <a:off x="1450975" y="35814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28" name="椭圆 141327"/>
          <p:cNvSpPr>
            <a:spLocks noChangeAspect="1"/>
          </p:cNvSpPr>
          <p:nvPr/>
        </p:nvSpPr>
        <p:spPr>
          <a:xfrm rot="21454486">
            <a:off x="1676400" y="41148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29" name="椭圆 141328"/>
          <p:cNvSpPr>
            <a:spLocks noChangeAspect="1"/>
          </p:cNvSpPr>
          <p:nvPr/>
        </p:nvSpPr>
        <p:spPr>
          <a:xfrm rot="577787">
            <a:off x="3657600" y="3200400"/>
            <a:ext cx="2084388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30" name="未知"/>
          <p:cNvSpPr>
            <a:spLocks noChangeAspect="1"/>
          </p:cNvSpPr>
          <p:nvPr/>
        </p:nvSpPr>
        <p:spPr>
          <a:xfrm>
            <a:off x="4745038" y="40989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31" name="椭圆 141330"/>
          <p:cNvSpPr>
            <a:spLocks noChangeAspect="1"/>
          </p:cNvSpPr>
          <p:nvPr/>
        </p:nvSpPr>
        <p:spPr>
          <a:xfrm rot="35310">
            <a:off x="4876800" y="443230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32" name="未知"/>
          <p:cNvSpPr>
            <a:spLocks noChangeAspect="1"/>
          </p:cNvSpPr>
          <p:nvPr/>
        </p:nvSpPr>
        <p:spPr>
          <a:xfrm>
            <a:off x="4179888" y="36068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1333" name="椭圆 141332"/>
          <p:cNvSpPr>
            <a:spLocks noChangeAspect="1"/>
          </p:cNvSpPr>
          <p:nvPr/>
        </p:nvSpPr>
        <p:spPr>
          <a:xfrm rot="21454486">
            <a:off x="4383088" y="41402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1334" name="文本框 141333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1335" name="文本框 141334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1336" name="文本框 141335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1337" name="文本框 141336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1338" name="矩形 141337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椭圆 142337"/>
          <p:cNvSpPr>
            <a:spLocks noChangeAspect="1"/>
          </p:cNvSpPr>
          <p:nvPr/>
        </p:nvSpPr>
        <p:spPr>
          <a:xfrm rot="1375053">
            <a:off x="3657600" y="609600"/>
            <a:ext cx="2022475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39" name="椭圆 142338"/>
          <p:cNvSpPr>
            <a:spLocks noChangeAspect="1"/>
          </p:cNvSpPr>
          <p:nvPr/>
        </p:nvSpPr>
        <p:spPr>
          <a:xfrm rot="1375053">
            <a:off x="911225" y="3184525"/>
            <a:ext cx="2022475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0" name="椭圆 142339"/>
          <p:cNvSpPr>
            <a:spLocks noChangeAspect="1"/>
          </p:cNvSpPr>
          <p:nvPr/>
        </p:nvSpPr>
        <p:spPr>
          <a:xfrm rot="1375053">
            <a:off x="3657600" y="3200400"/>
            <a:ext cx="2022475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1" name="椭圆 142340"/>
          <p:cNvSpPr>
            <a:spLocks noChangeAspect="1"/>
          </p:cNvSpPr>
          <p:nvPr/>
        </p:nvSpPr>
        <p:spPr>
          <a:xfrm rot="1375053">
            <a:off x="987425" y="593725"/>
            <a:ext cx="2022475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2" name="未知"/>
          <p:cNvSpPr>
            <a:spLocks noChangeAspect="1"/>
          </p:cNvSpPr>
          <p:nvPr/>
        </p:nvSpPr>
        <p:spPr>
          <a:xfrm>
            <a:off x="2016125" y="1482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43" name="椭圆 142342"/>
          <p:cNvSpPr>
            <a:spLocks noChangeAspect="1"/>
          </p:cNvSpPr>
          <p:nvPr/>
        </p:nvSpPr>
        <p:spPr>
          <a:xfrm rot="35310">
            <a:off x="2184400" y="17859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4" name="未知"/>
          <p:cNvSpPr>
            <a:spLocks noChangeAspect="1"/>
          </p:cNvSpPr>
          <p:nvPr/>
        </p:nvSpPr>
        <p:spPr>
          <a:xfrm>
            <a:off x="1450975" y="990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45" name="椭圆 142344"/>
          <p:cNvSpPr>
            <a:spLocks noChangeAspect="1"/>
          </p:cNvSpPr>
          <p:nvPr/>
        </p:nvSpPr>
        <p:spPr>
          <a:xfrm rot="21454486">
            <a:off x="1654175" y="15113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6" name="未知"/>
          <p:cNvSpPr>
            <a:spLocks noChangeAspect="1"/>
          </p:cNvSpPr>
          <p:nvPr/>
        </p:nvSpPr>
        <p:spPr>
          <a:xfrm>
            <a:off x="4745038" y="15081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47" name="椭圆 142346"/>
          <p:cNvSpPr>
            <a:spLocks noChangeAspect="1"/>
          </p:cNvSpPr>
          <p:nvPr/>
        </p:nvSpPr>
        <p:spPr>
          <a:xfrm rot="35310">
            <a:off x="4876800" y="182880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48" name="未知"/>
          <p:cNvSpPr>
            <a:spLocks noChangeAspect="1"/>
          </p:cNvSpPr>
          <p:nvPr/>
        </p:nvSpPr>
        <p:spPr>
          <a:xfrm>
            <a:off x="4179888" y="10160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49" name="椭圆 142348"/>
          <p:cNvSpPr>
            <a:spLocks noChangeAspect="1"/>
          </p:cNvSpPr>
          <p:nvPr/>
        </p:nvSpPr>
        <p:spPr>
          <a:xfrm rot="21454486">
            <a:off x="4383088" y="15367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50" name="未知"/>
          <p:cNvSpPr>
            <a:spLocks noChangeAspect="1"/>
          </p:cNvSpPr>
          <p:nvPr/>
        </p:nvSpPr>
        <p:spPr>
          <a:xfrm>
            <a:off x="2016125" y="40735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51" name="椭圆 142350"/>
          <p:cNvSpPr>
            <a:spLocks noChangeAspect="1"/>
          </p:cNvSpPr>
          <p:nvPr/>
        </p:nvSpPr>
        <p:spPr>
          <a:xfrm rot="35310">
            <a:off x="2184400" y="43767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52" name="未知"/>
          <p:cNvSpPr>
            <a:spLocks noChangeAspect="1"/>
          </p:cNvSpPr>
          <p:nvPr/>
        </p:nvSpPr>
        <p:spPr>
          <a:xfrm>
            <a:off x="1450975" y="35814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53" name="椭圆 142352"/>
          <p:cNvSpPr>
            <a:spLocks noChangeAspect="1"/>
          </p:cNvSpPr>
          <p:nvPr/>
        </p:nvSpPr>
        <p:spPr>
          <a:xfrm rot="21454486">
            <a:off x="1690688" y="40846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54" name="未知"/>
          <p:cNvSpPr>
            <a:spLocks noChangeAspect="1"/>
          </p:cNvSpPr>
          <p:nvPr/>
        </p:nvSpPr>
        <p:spPr>
          <a:xfrm>
            <a:off x="4745038" y="40989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55" name="椭圆 142354"/>
          <p:cNvSpPr>
            <a:spLocks noChangeAspect="1"/>
          </p:cNvSpPr>
          <p:nvPr/>
        </p:nvSpPr>
        <p:spPr>
          <a:xfrm rot="35310">
            <a:off x="4876800" y="44021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56" name="未知"/>
          <p:cNvSpPr>
            <a:spLocks noChangeAspect="1"/>
          </p:cNvSpPr>
          <p:nvPr/>
        </p:nvSpPr>
        <p:spPr>
          <a:xfrm>
            <a:off x="4179888" y="36068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2357" name="椭圆 142356"/>
          <p:cNvSpPr>
            <a:spLocks noChangeAspect="1"/>
          </p:cNvSpPr>
          <p:nvPr/>
        </p:nvSpPr>
        <p:spPr>
          <a:xfrm rot="21454486">
            <a:off x="4419600" y="41100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2358" name="文本框 142357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2359" name="文本框 142358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2360" name="文本框 142359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2361" name="文本框 142360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2362" name="矩形 142361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椭圆 143361"/>
          <p:cNvSpPr>
            <a:spLocks noChangeAspect="1"/>
          </p:cNvSpPr>
          <p:nvPr/>
        </p:nvSpPr>
        <p:spPr>
          <a:xfrm rot="1972731">
            <a:off x="912813" y="584200"/>
            <a:ext cx="1830387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63" name="未知"/>
          <p:cNvSpPr>
            <a:spLocks noChangeAspect="1"/>
          </p:cNvSpPr>
          <p:nvPr/>
        </p:nvSpPr>
        <p:spPr>
          <a:xfrm>
            <a:off x="1860550" y="1482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64" name="椭圆 143363"/>
          <p:cNvSpPr>
            <a:spLocks noChangeAspect="1"/>
          </p:cNvSpPr>
          <p:nvPr/>
        </p:nvSpPr>
        <p:spPr>
          <a:xfrm rot="35310">
            <a:off x="1992313" y="17859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65" name="未知"/>
          <p:cNvSpPr>
            <a:spLocks noChangeAspect="1"/>
          </p:cNvSpPr>
          <p:nvPr/>
        </p:nvSpPr>
        <p:spPr>
          <a:xfrm>
            <a:off x="1295400" y="990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66" name="椭圆 143365"/>
          <p:cNvSpPr>
            <a:spLocks noChangeAspect="1"/>
          </p:cNvSpPr>
          <p:nvPr/>
        </p:nvSpPr>
        <p:spPr>
          <a:xfrm rot="21454486">
            <a:off x="1498600" y="1493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67" name="椭圆 143366"/>
          <p:cNvSpPr>
            <a:spLocks noChangeAspect="1"/>
          </p:cNvSpPr>
          <p:nvPr/>
        </p:nvSpPr>
        <p:spPr>
          <a:xfrm rot="1972731">
            <a:off x="3662363" y="584200"/>
            <a:ext cx="1814512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68" name="未知"/>
          <p:cNvSpPr>
            <a:spLocks noChangeAspect="1"/>
          </p:cNvSpPr>
          <p:nvPr/>
        </p:nvSpPr>
        <p:spPr>
          <a:xfrm>
            <a:off x="4664075" y="14620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69" name="椭圆 143368"/>
          <p:cNvSpPr>
            <a:spLocks noChangeAspect="1"/>
          </p:cNvSpPr>
          <p:nvPr/>
        </p:nvSpPr>
        <p:spPr>
          <a:xfrm rot="35310">
            <a:off x="4795838" y="17653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0" name="未知"/>
          <p:cNvSpPr>
            <a:spLocks noChangeAspect="1"/>
          </p:cNvSpPr>
          <p:nvPr/>
        </p:nvSpPr>
        <p:spPr>
          <a:xfrm>
            <a:off x="4098925" y="9699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71" name="椭圆 143370"/>
          <p:cNvSpPr>
            <a:spLocks noChangeAspect="1"/>
          </p:cNvSpPr>
          <p:nvPr/>
        </p:nvSpPr>
        <p:spPr>
          <a:xfrm rot="21454486">
            <a:off x="4302125" y="14732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2" name="椭圆 143371"/>
          <p:cNvSpPr>
            <a:spLocks noChangeAspect="1"/>
          </p:cNvSpPr>
          <p:nvPr/>
        </p:nvSpPr>
        <p:spPr>
          <a:xfrm rot="1972731">
            <a:off x="912813" y="3251200"/>
            <a:ext cx="1830387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3" name="未知"/>
          <p:cNvSpPr>
            <a:spLocks noChangeAspect="1"/>
          </p:cNvSpPr>
          <p:nvPr/>
        </p:nvSpPr>
        <p:spPr>
          <a:xfrm>
            <a:off x="1860550" y="4149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74" name="椭圆 143373"/>
          <p:cNvSpPr>
            <a:spLocks noChangeAspect="1"/>
          </p:cNvSpPr>
          <p:nvPr/>
        </p:nvSpPr>
        <p:spPr>
          <a:xfrm rot="35310">
            <a:off x="1992313" y="44529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5" name="未知"/>
          <p:cNvSpPr>
            <a:spLocks noChangeAspect="1"/>
          </p:cNvSpPr>
          <p:nvPr/>
        </p:nvSpPr>
        <p:spPr>
          <a:xfrm>
            <a:off x="1295400" y="3657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76" name="椭圆 143375"/>
          <p:cNvSpPr>
            <a:spLocks noChangeAspect="1"/>
          </p:cNvSpPr>
          <p:nvPr/>
        </p:nvSpPr>
        <p:spPr>
          <a:xfrm rot="21454486">
            <a:off x="1498600" y="416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7" name="椭圆 143376"/>
          <p:cNvSpPr>
            <a:spLocks noChangeAspect="1"/>
          </p:cNvSpPr>
          <p:nvPr/>
        </p:nvSpPr>
        <p:spPr>
          <a:xfrm rot="1972731">
            <a:off x="3671888" y="3251200"/>
            <a:ext cx="1814512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78" name="未知"/>
          <p:cNvSpPr>
            <a:spLocks noChangeAspect="1"/>
          </p:cNvSpPr>
          <p:nvPr/>
        </p:nvSpPr>
        <p:spPr>
          <a:xfrm>
            <a:off x="4664075" y="41290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79" name="椭圆 143378"/>
          <p:cNvSpPr>
            <a:spLocks noChangeAspect="1"/>
          </p:cNvSpPr>
          <p:nvPr/>
        </p:nvSpPr>
        <p:spPr>
          <a:xfrm rot="35310">
            <a:off x="4795838" y="44323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80" name="未知"/>
          <p:cNvSpPr>
            <a:spLocks noChangeAspect="1"/>
          </p:cNvSpPr>
          <p:nvPr/>
        </p:nvSpPr>
        <p:spPr>
          <a:xfrm>
            <a:off x="4098925" y="36369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381" name="椭圆 143380"/>
          <p:cNvSpPr>
            <a:spLocks noChangeAspect="1"/>
          </p:cNvSpPr>
          <p:nvPr/>
        </p:nvSpPr>
        <p:spPr>
          <a:xfrm rot="21454486">
            <a:off x="4302125" y="41402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82" name="文本框 143381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83" name="文本框 143382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84" name="文本框 143383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85" name="文本框 143384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386" name="矩形 143385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椭圆 144385"/>
          <p:cNvSpPr>
            <a:spLocks noChangeAspect="1"/>
          </p:cNvSpPr>
          <p:nvPr/>
        </p:nvSpPr>
        <p:spPr>
          <a:xfrm rot="1972731">
            <a:off x="930275" y="554038"/>
            <a:ext cx="1738313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87" name="未知"/>
          <p:cNvSpPr>
            <a:spLocks noChangeAspect="1"/>
          </p:cNvSpPr>
          <p:nvPr/>
        </p:nvSpPr>
        <p:spPr>
          <a:xfrm>
            <a:off x="1860550" y="1482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388" name="椭圆 144387"/>
          <p:cNvSpPr>
            <a:spLocks noChangeAspect="1"/>
          </p:cNvSpPr>
          <p:nvPr/>
        </p:nvSpPr>
        <p:spPr>
          <a:xfrm rot="35310">
            <a:off x="2057400" y="17859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89" name="未知"/>
          <p:cNvSpPr>
            <a:spLocks noChangeAspect="1"/>
          </p:cNvSpPr>
          <p:nvPr/>
        </p:nvSpPr>
        <p:spPr>
          <a:xfrm>
            <a:off x="1295400" y="990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390" name="椭圆 144389"/>
          <p:cNvSpPr>
            <a:spLocks noChangeAspect="1"/>
          </p:cNvSpPr>
          <p:nvPr/>
        </p:nvSpPr>
        <p:spPr>
          <a:xfrm rot="21454486">
            <a:off x="1563688" y="1493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1" name="椭圆 144390"/>
          <p:cNvSpPr>
            <a:spLocks noChangeAspect="1"/>
          </p:cNvSpPr>
          <p:nvPr/>
        </p:nvSpPr>
        <p:spPr>
          <a:xfrm rot="1972731">
            <a:off x="3733800" y="533400"/>
            <a:ext cx="1738313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2" name="未知"/>
          <p:cNvSpPr>
            <a:spLocks noChangeAspect="1"/>
          </p:cNvSpPr>
          <p:nvPr/>
        </p:nvSpPr>
        <p:spPr>
          <a:xfrm>
            <a:off x="4664075" y="14620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393" name="椭圆 144392"/>
          <p:cNvSpPr>
            <a:spLocks noChangeAspect="1"/>
          </p:cNvSpPr>
          <p:nvPr/>
        </p:nvSpPr>
        <p:spPr>
          <a:xfrm rot="35310">
            <a:off x="4837113" y="17653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4" name="未知"/>
          <p:cNvSpPr>
            <a:spLocks noChangeAspect="1"/>
          </p:cNvSpPr>
          <p:nvPr/>
        </p:nvSpPr>
        <p:spPr>
          <a:xfrm>
            <a:off x="4098925" y="9699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395" name="椭圆 144394"/>
          <p:cNvSpPr>
            <a:spLocks noChangeAspect="1"/>
          </p:cNvSpPr>
          <p:nvPr/>
        </p:nvSpPr>
        <p:spPr>
          <a:xfrm rot="21454486">
            <a:off x="4343400" y="14732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6" name="椭圆 144395"/>
          <p:cNvSpPr>
            <a:spLocks noChangeAspect="1"/>
          </p:cNvSpPr>
          <p:nvPr/>
        </p:nvSpPr>
        <p:spPr>
          <a:xfrm rot="1972731">
            <a:off x="930275" y="3221038"/>
            <a:ext cx="1738313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7" name="未知"/>
          <p:cNvSpPr>
            <a:spLocks noChangeAspect="1"/>
          </p:cNvSpPr>
          <p:nvPr/>
        </p:nvSpPr>
        <p:spPr>
          <a:xfrm>
            <a:off x="1860550" y="4149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398" name="椭圆 144397"/>
          <p:cNvSpPr>
            <a:spLocks noChangeAspect="1"/>
          </p:cNvSpPr>
          <p:nvPr/>
        </p:nvSpPr>
        <p:spPr>
          <a:xfrm rot="35310">
            <a:off x="2033588" y="44529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399" name="未知"/>
          <p:cNvSpPr>
            <a:spLocks noChangeAspect="1"/>
          </p:cNvSpPr>
          <p:nvPr/>
        </p:nvSpPr>
        <p:spPr>
          <a:xfrm>
            <a:off x="1295400" y="36576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400" name="椭圆 144399"/>
          <p:cNvSpPr>
            <a:spLocks noChangeAspect="1"/>
          </p:cNvSpPr>
          <p:nvPr/>
        </p:nvSpPr>
        <p:spPr>
          <a:xfrm rot="21454486">
            <a:off x="1539875" y="416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401" name="椭圆 144400"/>
          <p:cNvSpPr>
            <a:spLocks noChangeAspect="1"/>
          </p:cNvSpPr>
          <p:nvPr/>
        </p:nvSpPr>
        <p:spPr>
          <a:xfrm rot="1972731">
            <a:off x="3733800" y="3200400"/>
            <a:ext cx="1738313" cy="231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402" name="未知"/>
          <p:cNvSpPr>
            <a:spLocks noChangeAspect="1"/>
          </p:cNvSpPr>
          <p:nvPr/>
        </p:nvSpPr>
        <p:spPr>
          <a:xfrm>
            <a:off x="4664075" y="41290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403" name="椭圆 144402"/>
          <p:cNvSpPr>
            <a:spLocks noChangeAspect="1"/>
          </p:cNvSpPr>
          <p:nvPr/>
        </p:nvSpPr>
        <p:spPr>
          <a:xfrm rot="35310">
            <a:off x="4837113" y="4432300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404" name="未知"/>
          <p:cNvSpPr>
            <a:spLocks noChangeAspect="1"/>
          </p:cNvSpPr>
          <p:nvPr/>
        </p:nvSpPr>
        <p:spPr>
          <a:xfrm>
            <a:off x="4098925" y="363696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solidFill>
            <a:srgbClr val="9BC2C9">
              <a:alpha val="100000"/>
            </a:srgbClr>
          </a:solidFill>
          <a:ln w="1270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4405" name="椭圆 144404"/>
          <p:cNvSpPr>
            <a:spLocks noChangeAspect="1"/>
          </p:cNvSpPr>
          <p:nvPr/>
        </p:nvSpPr>
        <p:spPr>
          <a:xfrm rot="21454486">
            <a:off x="4367213" y="414020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4406" name="文本框 144405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4407" name="文本框 144406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4408" name="文本框 144407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4409" name="文本框 144408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4410" name="矩形 144409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7" name="椭圆 16386"/>
          <p:cNvSpPr/>
          <p:nvPr/>
        </p:nvSpPr>
        <p:spPr>
          <a:xfrm>
            <a:off x="2438400" y="1143000"/>
            <a:ext cx="4498975" cy="4498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>
          <a:xfrm>
            <a:off x="4740275" y="1509713"/>
            <a:ext cx="854075" cy="2028825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>
          <a:xfrm>
            <a:off x="3017838" y="2559050"/>
            <a:ext cx="1296987" cy="682625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>
          <a:xfrm>
            <a:off x="3900488" y="3084513"/>
            <a:ext cx="414337" cy="1344612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1" name="未知"/>
          <p:cNvSpPr/>
          <p:nvPr/>
        </p:nvSpPr>
        <p:spPr>
          <a:xfrm>
            <a:off x="4421188" y="3451225"/>
            <a:ext cx="1971675" cy="1225550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2" name="未知"/>
          <p:cNvSpPr/>
          <p:nvPr/>
        </p:nvSpPr>
        <p:spPr>
          <a:xfrm rot="2356979">
            <a:off x="3309938" y="2000250"/>
            <a:ext cx="560387" cy="1436688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3" name="椭圆 16392"/>
          <p:cNvSpPr/>
          <p:nvPr/>
        </p:nvSpPr>
        <p:spPr>
          <a:xfrm rot="19734338">
            <a:off x="3532188" y="2689225"/>
            <a:ext cx="180975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4" name="未知"/>
          <p:cNvSpPr/>
          <p:nvPr/>
        </p:nvSpPr>
        <p:spPr>
          <a:xfrm>
            <a:off x="3692525" y="3032125"/>
            <a:ext cx="374650" cy="1311275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5" name="椭圆 16394"/>
          <p:cNvSpPr/>
          <p:nvPr/>
        </p:nvSpPr>
        <p:spPr>
          <a:xfrm rot="16974727">
            <a:off x="3836988" y="3667125"/>
            <a:ext cx="171450" cy="1698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6" name="未知"/>
          <p:cNvSpPr/>
          <p:nvPr/>
        </p:nvSpPr>
        <p:spPr>
          <a:xfrm rot="2537197">
            <a:off x="5195888" y="3146425"/>
            <a:ext cx="674687" cy="21971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7" name="椭圆 16396"/>
          <p:cNvSpPr/>
          <p:nvPr/>
        </p:nvSpPr>
        <p:spPr>
          <a:xfrm rot="19917975">
            <a:off x="5326063" y="4054475"/>
            <a:ext cx="174625" cy="1746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8" name="未知"/>
          <p:cNvSpPr/>
          <p:nvPr/>
        </p:nvSpPr>
        <p:spPr>
          <a:xfrm>
            <a:off x="4492625" y="1614488"/>
            <a:ext cx="939800" cy="2055812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9" name="椭圆 16398"/>
          <p:cNvSpPr/>
          <p:nvPr/>
        </p:nvSpPr>
        <p:spPr>
          <a:xfrm rot="14935185">
            <a:off x="4908550" y="2587625"/>
            <a:ext cx="177800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00" name="文本框 16399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椭圆 145409"/>
          <p:cNvSpPr>
            <a:spLocks noChangeAspect="1"/>
          </p:cNvSpPr>
          <p:nvPr/>
        </p:nvSpPr>
        <p:spPr>
          <a:xfrm rot="1972731">
            <a:off x="1090613" y="695325"/>
            <a:ext cx="1535112" cy="22161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11" name="未知"/>
          <p:cNvSpPr>
            <a:spLocks noChangeAspect="1"/>
          </p:cNvSpPr>
          <p:nvPr/>
        </p:nvSpPr>
        <p:spPr>
          <a:xfrm>
            <a:off x="1860550" y="14827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12" name="椭圆 145411"/>
          <p:cNvSpPr>
            <a:spLocks noChangeAspect="1"/>
          </p:cNvSpPr>
          <p:nvPr/>
        </p:nvSpPr>
        <p:spPr>
          <a:xfrm rot="35310">
            <a:off x="1992313" y="17859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13" name="未知"/>
          <p:cNvSpPr>
            <a:spLocks noChangeAspect="1"/>
          </p:cNvSpPr>
          <p:nvPr/>
        </p:nvSpPr>
        <p:spPr>
          <a:xfrm>
            <a:off x="1371600" y="10763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14" name="椭圆 145413"/>
          <p:cNvSpPr>
            <a:spLocks noChangeAspect="1"/>
          </p:cNvSpPr>
          <p:nvPr/>
        </p:nvSpPr>
        <p:spPr>
          <a:xfrm rot="21454486">
            <a:off x="1574800" y="15795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15" name="椭圆 145414"/>
          <p:cNvSpPr>
            <a:spLocks noChangeAspect="1"/>
          </p:cNvSpPr>
          <p:nvPr/>
        </p:nvSpPr>
        <p:spPr>
          <a:xfrm rot="1972731">
            <a:off x="3733800" y="762000"/>
            <a:ext cx="1535113" cy="22161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16" name="未知"/>
          <p:cNvSpPr>
            <a:spLocks noChangeAspect="1"/>
          </p:cNvSpPr>
          <p:nvPr/>
        </p:nvSpPr>
        <p:spPr>
          <a:xfrm>
            <a:off x="4503738" y="1549400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17" name="椭圆 145416"/>
          <p:cNvSpPr>
            <a:spLocks noChangeAspect="1"/>
          </p:cNvSpPr>
          <p:nvPr/>
        </p:nvSpPr>
        <p:spPr>
          <a:xfrm rot="35310">
            <a:off x="4635500" y="185261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18" name="未知"/>
          <p:cNvSpPr>
            <a:spLocks noChangeAspect="1"/>
          </p:cNvSpPr>
          <p:nvPr/>
        </p:nvSpPr>
        <p:spPr>
          <a:xfrm>
            <a:off x="4014788" y="11430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19" name="椭圆 145418"/>
          <p:cNvSpPr>
            <a:spLocks noChangeAspect="1"/>
          </p:cNvSpPr>
          <p:nvPr/>
        </p:nvSpPr>
        <p:spPr>
          <a:xfrm rot="21454486">
            <a:off x="4217988" y="16462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0" name="椭圆 145419"/>
          <p:cNvSpPr>
            <a:spLocks noChangeAspect="1"/>
          </p:cNvSpPr>
          <p:nvPr/>
        </p:nvSpPr>
        <p:spPr>
          <a:xfrm rot="1972731">
            <a:off x="1090613" y="3209925"/>
            <a:ext cx="1535112" cy="22161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1" name="未知"/>
          <p:cNvSpPr>
            <a:spLocks noChangeAspect="1"/>
          </p:cNvSpPr>
          <p:nvPr/>
        </p:nvSpPr>
        <p:spPr>
          <a:xfrm>
            <a:off x="1860550" y="39973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22" name="椭圆 145421"/>
          <p:cNvSpPr>
            <a:spLocks noChangeAspect="1"/>
          </p:cNvSpPr>
          <p:nvPr/>
        </p:nvSpPr>
        <p:spPr>
          <a:xfrm rot="35310">
            <a:off x="1992313" y="4300538"/>
            <a:ext cx="12541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3" name="未知"/>
          <p:cNvSpPr>
            <a:spLocks noChangeAspect="1"/>
          </p:cNvSpPr>
          <p:nvPr/>
        </p:nvSpPr>
        <p:spPr>
          <a:xfrm>
            <a:off x="1371600" y="35909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24" name="椭圆 145423"/>
          <p:cNvSpPr>
            <a:spLocks noChangeAspect="1"/>
          </p:cNvSpPr>
          <p:nvPr/>
        </p:nvSpPr>
        <p:spPr>
          <a:xfrm rot="21454486">
            <a:off x="1574800" y="40941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5" name="椭圆 145424"/>
          <p:cNvSpPr>
            <a:spLocks noChangeAspect="1"/>
          </p:cNvSpPr>
          <p:nvPr/>
        </p:nvSpPr>
        <p:spPr>
          <a:xfrm rot="1972731">
            <a:off x="3733800" y="3276600"/>
            <a:ext cx="1535113" cy="22161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6" name="未知"/>
          <p:cNvSpPr>
            <a:spLocks noChangeAspect="1"/>
          </p:cNvSpPr>
          <p:nvPr/>
        </p:nvSpPr>
        <p:spPr>
          <a:xfrm>
            <a:off x="4503738" y="4064000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27" name="椭圆 145426"/>
          <p:cNvSpPr>
            <a:spLocks noChangeAspect="1"/>
          </p:cNvSpPr>
          <p:nvPr/>
        </p:nvSpPr>
        <p:spPr>
          <a:xfrm rot="35310">
            <a:off x="4635500" y="436721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28" name="未知"/>
          <p:cNvSpPr>
            <a:spLocks noChangeAspect="1"/>
          </p:cNvSpPr>
          <p:nvPr/>
        </p:nvSpPr>
        <p:spPr>
          <a:xfrm>
            <a:off x="4014788" y="3657600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5429" name="椭圆 145428"/>
          <p:cNvSpPr>
            <a:spLocks noChangeAspect="1"/>
          </p:cNvSpPr>
          <p:nvPr/>
        </p:nvSpPr>
        <p:spPr>
          <a:xfrm rot="21454486">
            <a:off x="4217988" y="416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5430" name="文本框 145429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5431" name="文本框 145430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5432" name="文本框 145431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5433" name="文本框 145432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5434" name="矩形 145433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椭圆 146433"/>
          <p:cNvSpPr>
            <a:spLocks noChangeAspect="1"/>
          </p:cNvSpPr>
          <p:nvPr/>
        </p:nvSpPr>
        <p:spPr>
          <a:xfrm rot="2388201">
            <a:off x="1055688" y="871538"/>
            <a:ext cx="1489075" cy="2106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35" name="未知"/>
          <p:cNvSpPr>
            <a:spLocks noChangeAspect="1"/>
          </p:cNvSpPr>
          <p:nvPr/>
        </p:nvSpPr>
        <p:spPr>
          <a:xfrm rot="1134262">
            <a:off x="1752600" y="1687513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36" name="椭圆 146435"/>
          <p:cNvSpPr>
            <a:spLocks noChangeAspect="1"/>
          </p:cNvSpPr>
          <p:nvPr/>
        </p:nvSpPr>
        <p:spPr>
          <a:xfrm rot="35310">
            <a:off x="1905000" y="20113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37" name="未知"/>
          <p:cNvSpPr>
            <a:spLocks noChangeAspect="1"/>
          </p:cNvSpPr>
          <p:nvPr/>
        </p:nvSpPr>
        <p:spPr>
          <a:xfrm rot="1078162">
            <a:off x="1371600" y="11525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38" name="椭圆 146437"/>
          <p:cNvSpPr>
            <a:spLocks noChangeAspect="1"/>
          </p:cNvSpPr>
          <p:nvPr/>
        </p:nvSpPr>
        <p:spPr>
          <a:xfrm rot="21454486">
            <a:off x="1619250" y="16684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39" name="未知"/>
          <p:cNvSpPr/>
          <p:nvPr/>
        </p:nvSpPr>
        <p:spPr>
          <a:xfrm>
            <a:off x="2414588" y="533400"/>
            <a:ext cx="709612" cy="619125"/>
          </a:xfrm>
          <a:custGeom>
            <a:avLst/>
            <a:gdLst/>
            <a:ahLst/>
            <a:cxnLst/>
            <a:pathLst>
              <a:path w="447" h="390">
                <a:moveTo>
                  <a:pt x="0" y="390"/>
                </a:moveTo>
                <a:cubicBezTo>
                  <a:pt x="18" y="373"/>
                  <a:pt x="54" y="336"/>
                  <a:pt x="96" y="286"/>
                </a:cubicBezTo>
                <a:cubicBezTo>
                  <a:pt x="138" y="236"/>
                  <a:pt x="194" y="138"/>
                  <a:pt x="253" y="90"/>
                </a:cubicBezTo>
                <a:cubicBezTo>
                  <a:pt x="312" y="42"/>
                  <a:pt x="407" y="19"/>
                  <a:pt x="447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0" name="未知"/>
          <p:cNvSpPr/>
          <p:nvPr/>
        </p:nvSpPr>
        <p:spPr>
          <a:xfrm>
            <a:off x="5048250" y="609600"/>
            <a:ext cx="590550" cy="523875"/>
          </a:xfrm>
          <a:custGeom>
            <a:avLst/>
            <a:gdLst/>
            <a:ahLst/>
            <a:cxnLst/>
            <a:pathLst>
              <a:path w="372" h="330">
                <a:moveTo>
                  <a:pt x="0" y="330"/>
                </a:moveTo>
                <a:cubicBezTo>
                  <a:pt x="14" y="315"/>
                  <a:pt x="56" y="284"/>
                  <a:pt x="92" y="238"/>
                </a:cubicBezTo>
                <a:cubicBezTo>
                  <a:pt x="128" y="192"/>
                  <a:pt x="171" y="94"/>
                  <a:pt x="218" y="54"/>
                </a:cubicBezTo>
                <a:cubicBezTo>
                  <a:pt x="265" y="14"/>
                  <a:pt x="340" y="11"/>
                  <a:pt x="37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1" name="未知"/>
          <p:cNvSpPr/>
          <p:nvPr/>
        </p:nvSpPr>
        <p:spPr>
          <a:xfrm>
            <a:off x="2514600" y="3124200"/>
            <a:ext cx="685800" cy="533400"/>
          </a:xfrm>
          <a:custGeom>
            <a:avLst/>
            <a:gdLst/>
            <a:ahLst/>
            <a:cxnLst/>
            <a:pathLst>
              <a:path w="432" h="336">
                <a:moveTo>
                  <a:pt x="0" y="336"/>
                </a:moveTo>
                <a:cubicBezTo>
                  <a:pt x="19" y="317"/>
                  <a:pt x="77" y="267"/>
                  <a:pt x="116" y="223"/>
                </a:cubicBezTo>
                <a:cubicBezTo>
                  <a:pt x="155" y="179"/>
                  <a:pt x="183" y="108"/>
                  <a:pt x="236" y="71"/>
                </a:cubicBezTo>
                <a:cubicBezTo>
                  <a:pt x="289" y="34"/>
                  <a:pt x="391" y="15"/>
                  <a:pt x="43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2" name="未知"/>
          <p:cNvSpPr/>
          <p:nvPr/>
        </p:nvSpPr>
        <p:spPr>
          <a:xfrm>
            <a:off x="4953000" y="3048000"/>
            <a:ext cx="762000" cy="596900"/>
          </a:xfrm>
          <a:custGeom>
            <a:avLst/>
            <a:gdLst/>
            <a:ahLst/>
            <a:cxnLst/>
            <a:pathLst>
              <a:path w="480" h="376">
                <a:moveTo>
                  <a:pt x="0" y="376"/>
                </a:moveTo>
                <a:cubicBezTo>
                  <a:pt x="21" y="355"/>
                  <a:pt x="84" y="298"/>
                  <a:pt x="129" y="249"/>
                </a:cubicBezTo>
                <a:cubicBezTo>
                  <a:pt x="174" y="200"/>
                  <a:pt x="208" y="126"/>
                  <a:pt x="267" y="84"/>
                </a:cubicBezTo>
                <a:cubicBezTo>
                  <a:pt x="326" y="42"/>
                  <a:pt x="436" y="17"/>
                  <a:pt x="480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3" name="椭圆 146442"/>
          <p:cNvSpPr>
            <a:spLocks noChangeAspect="1"/>
          </p:cNvSpPr>
          <p:nvPr/>
        </p:nvSpPr>
        <p:spPr>
          <a:xfrm rot="2388201">
            <a:off x="3657600" y="914400"/>
            <a:ext cx="1489075" cy="2106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44" name="未知"/>
          <p:cNvSpPr>
            <a:spLocks noChangeAspect="1"/>
          </p:cNvSpPr>
          <p:nvPr/>
        </p:nvSpPr>
        <p:spPr>
          <a:xfrm rot="1134262">
            <a:off x="4354513" y="173037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5" name="椭圆 146444"/>
          <p:cNvSpPr>
            <a:spLocks noChangeAspect="1"/>
          </p:cNvSpPr>
          <p:nvPr/>
        </p:nvSpPr>
        <p:spPr>
          <a:xfrm rot="35310">
            <a:off x="4506913" y="2054225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46" name="未知"/>
          <p:cNvSpPr>
            <a:spLocks noChangeAspect="1"/>
          </p:cNvSpPr>
          <p:nvPr/>
        </p:nvSpPr>
        <p:spPr>
          <a:xfrm rot="1078162">
            <a:off x="3973513" y="1195388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47" name="椭圆 146446"/>
          <p:cNvSpPr>
            <a:spLocks noChangeAspect="1"/>
          </p:cNvSpPr>
          <p:nvPr/>
        </p:nvSpPr>
        <p:spPr>
          <a:xfrm rot="21454486">
            <a:off x="4221163" y="1711325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48" name="椭圆 146447"/>
          <p:cNvSpPr>
            <a:spLocks noChangeAspect="1"/>
          </p:cNvSpPr>
          <p:nvPr/>
        </p:nvSpPr>
        <p:spPr>
          <a:xfrm rot="2388201">
            <a:off x="3581400" y="3352800"/>
            <a:ext cx="1489075" cy="2106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49" name="未知"/>
          <p:cNvSpPr>
            <a:spLocks noChangeAspect="1"/>
          </p:cNvSpPr>
          <p:nvPr/>
        </p:nvSpPr>
        <p:spPr>
          <a:xfrm rot="1134262">
            <a:off x="4278313" y="416877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50" name="椭圆 146449"/>
          <p:cNvSpPr>
            <a:spLocks noChangeAspect="1"/>
          </p:cNvSpPr>
          <p:nvPr/>
        </p:nvSpPr>
        <p:spPr>
          <a:xfrm rot="35310">
            <a:off x="4430713" y="4492625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51" name="未知"/>
          <p:cNvSpPr>
            <a:spLocks noChangeAspect="1"/>
          </p:cNvSpPr>
          <p:nvPr/>
        </p:nvSpPr>
        <p:spPr>
          <a:xfrm rot="1078162">
            <a:off x="3897313" y="3633788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52" name="椭圆 146451"/>
          <p:cNvSpPr>
            <a:spLocks noChangeAspect="1"/>
          </p:cNvSpPr>
          <p:nvPr/>
        </p:nvSpPr>
        <p:spPr>
          <a:xfrm rot="21454486">
            <a:off x="4144963" y="4149725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53" name="椭圆 146452"/>
          <p:cNvSpPr>
            <a:spLocks noChangeAspect="1"/>
          </p:cNvSpPr>
          <p:nvPr/>
        </p:nvSpPr>
        <p:spPr>
          <a:xfrm rot="2388201">
            <a:off x="1143000" y="3352800"/>
            <a:ext cx="1489075" cy="2106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54" name="未知"/>
          <p:cNvSpPr>
            <a:spLocks noChangeAspect="1"/>
          </p:cNvSpPr>
          <p:nvPr/>
        </p:nvSpPr>
        <p:spPr>
          <a:xfrm rot="1134262">
            <a:off x="1839913" y="416877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55" name="椭圆 146454"/>
          <p:cNvSpPr>
            <a:spLocks noChangeAspect="1"/>
          </p:cNvSpPr>
          <p:nvPr/>
        </p:nvSpPr>
        <p:spPr>
          <a:xfrm rot="35310">
            <a:off x="1992313" y="4492625"/>
            <a:ext cx="125412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56" name="未知"/>
          <p:cNvSpPr>
            <a:spLocks noChangeAspect="1"/>
          </p:cNvSpPr>
          <p:nvPr/>
        </p:nvSpPr>
        <p:spPr>
          <a:xfrm rot="1078162">
            <a:off x="1458913" y="3633788"/>
            <a:ext cx="592137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6457" name="椭圆 146456"/>
          <p:cNvSpPr>
            <a:spLocks noChangeAspect="1"/>
          </p:cNvSpPr>
          <p:nvPr/>
        </p:nvSpPr>
        <p:spPr>
          <a:xfrm rot="21454486">
            <a:off x="1706563" y="4149725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6458" name="文本框 146457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6459" name="文本框 146458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6460" name="文本框 146459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6461" name="文本框 146460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6462" name="矩形 146461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椭圆 147457"/>
          <p:cNvSpPr>
            <a:spLocks noChangeAspect="1"/>
          </p:cNvSpPr>
          <p:nvPr/>
        </p:nvSpPr>
        <p:spPr>
          <a:xfrm rot="2388201">
            <a:off x="1089025" y="927100"/>
            <a:ext cx="1357313" cy="19510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59" name="未知"/>
          <p:cNvSpPr>
            <a:spLocks noChangeAspect="1"/>
          </p:cNvSpPr>
          <p:nvPr/>
        </p:nvSpPr>
        <p:spPr>
          <a:xfrm rot="1134262">
            <a:off x="1752600" y="1687513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60" name="椭圆 147459"/>
          <p:cNvSpPr>
            <a:spLocks noChangeAspect="1"/>
          </p:cNvSpPr>
          <p:nvPr/>
        </p:nvSpPr>
        <p:spPr>
          <a:xfrm rot="35310">
            <a:off x="1905000" y="20113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61" name="未知"/>
          <p:cNvSpPr>
            <a:spLocks noChangeAspect="1"/>
          </p:cNvSpPr>
          <p:nvPr/>
        </p:nvSpPr>
        <p:spPr>
          <a:xfrm rot="1078162">
            <a:off x="1371600" y="11525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62" name="椭圆 147461"/>
          <p:cNvSpPr>
            <a:spLocks noChangeAspect="1"/>
          </p:cNvSpPr>
          <p:nvPr/>
        </p:nvSpPr>
        <p:spPr>
          <a:xfrm rot="21454486">
            <a:off x="1619250" y="16684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63" name="未知"/>
          <p:cNvSpPr/>
          <p:nvPr/>
        </p:nvSpPr>
        <p:spPr>
          <a:xfrm>
            <a:off x="2362200" y="593725"/>
            <a:ext cx="1066800" cy="625475"/>
          </a:xfrm>
          <a:custGeom>
            <a:avLst/>
            <a:gdLst/>
            <a:ahLst/>
            <a:cxnLst/>
            <a:pathLst>
              <a:path w="672" h="394">
                <a:moveTo>
                  <a:pt x="0" y="394"/>
                </a:moveTo>
                <a:cubicBezTo>
                  <a:pt x="30" y="372"/>
                  <a:pt x="121" y="318"/>
                  <a:pt x="181" y="261"/>
                </a:cubicBezTo>
                <a:cubicBezTo>
                  <a:pt x="241" y="204"/>
                  <a:pt x="276" y="92"/>
                  <a:pt x="358" y="49"/>
                </a:cubicBezTo>
                <a:cubicBezTo>
                  <a:pt x="440" y="6"/>
                  <a:pt x="607" y="10"/>
                  <a:pt x="67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64" name="椭圆 147463"/>
          <p:cNvSpPr>
            <a:spLocks noChangeAspect="1"/>
          </p:cNvSpPr>
          <p:nvPr/>
        </p:nvSpPr>
        <p:spPr>
          <a:xfrm rot="2388201">
            <a:off x="3505200" y="914400"/>
            <a:ext cx="1357313" cy="19510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65" name="未知"/>
          <p:cNvSpPr>
            <a:spLocks noChangeAspect="1"/>
          </p:cNvSpPr>
          <p:nvPr/>
        </p:nvSpPr>
        <p:spPr>
          <a:xfrm rot="1134262">
            <a:off x="4168775" y="1674813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66" name="椭圆 147465"/>
          <p:cNvSpPr>
            <a:spLocks noChangeAspect="1"/>
          </p:cNvSpPr>
          <p:nvPr/>
        </p:nvSpPr>
        <p:spPr>
          <a:xfrm rot="35310">
            <a:off x="4321175" y="19986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67" name="未知"/>
          <p:cNvSpPr>
            <a:spLocks noChangeAspect="1"/>
          </p:cNvSpPr>
          <p:nvPr/>
        </p:nvSpPr>
        <p:spPr>
          <a:xfrm rot="1078162">
            <a:off x="3787775" y="11398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68" name="椭圆 147467"/>
          <p:cNvSpPr>
            <a:spLocks noChangeAspect="1"/>
          </p:cNvSpPr>
          <p:nvPr/>
        </p:nvSpPr>
        <p:spPr>
          <a:xfrm rot="21454486">
            <a:off x="4035425" y="16557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69" name="未知"/>
          <p:cNvSpPr/>
          <p:nvPr/>
        </p:nvSpPr>
        <p:spPr>
          <a:xfrm>
            <a:off x="4778375" y="581025"/>
            <a:ext cx="1066800" cy="625475"/>
          </a:xfrm>
          <a:custGeom>
            <a:avLst/>
            <a:gdLst/>
            <a:ahLst/>
            <a:cxnLst/>
            <a:pathLst>
              <a:path w="672" h="394">
                <a:moveTo>
                  <a:pt x="0" y="394"/>
                </a:moveTo>
                <a:cubicBezTo>
                  <a:pt x="30" y="372"/>
                  <a:pt x="121" y="318"/>
                  <a:pt x="181" y="261"/>
                </a:cubicBezTo>
                <a:cubicBezTo>
                  <a:pt x="241" y="204"/>
                  <a:pt x="276" y="92"/>
                  <a:pt x="358" y="49"/>
                </a:cubicBezTo>
                <a:cubicBezTo>
                  <a:pt x="440" y="6"/>
                  <a:pt x="607" y="10"/>
                  <a:pt x="67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70" name="椭圆 147469"/>
          <p:cNvSpPr>
            <a:spLocks noChangeAspect="1"/>
          </p:cNvSpPr>
          <p:nvPr/>
        </p:nvSpPr>
        <p:spPr>
          <a:xfrm rot="2388201">
            <a:off x="1089025" y="3365500"/>
            <a:ext cx="1357313" cy="19510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71" name="未知"/>
          <p:cNvSpPr>
            <a:spLocks noChangeAspect="1"/>
          </p:cNvSpPr>
          <p:nvPr/>
        </p:nvSpPr>
        <p:spPr>
          <a:xfrm rot="1134262">
            <a:off x="1752600" y="4125913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72" name="椭圆 147471"/>
          <p:cNvSpPr>
            <a:spLocks noChangeAspect="1"/>
          </p:cNvSpPr>
          <p:nvPr/>
        </p:nvSpPr>
        <p:spPr>
          <a:xfrm rot="35310">
            <a:off x="1905000" y="44497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73" name="未知"/>
          <p:cNvSpPr>
            <a:spLocks noChangeAspect="1"/>
          </p:cNvSpPr>
          <p:nvPr/>
        </p:nvSpPr>
        <p:spPr>
          <a:xfrm rot="1078162">
            <a:off x="1371600" y="35909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74" name="椭圆 147473"/>
          <p:cNvSpPr>
            <a:spLocks noChangeAspect="1"/>
          </p:cNvSpPr>
          <p:nvPr/>
        </p:nvSpPr>
        <p:spPr>
          <a:xfrm rot="21454486">
            <a:off x="1619250" y="41068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75" name="未知"/>
          <p:cNvSpPr/>
          <p:nvPr/>
        </p:nvSpPr>
        <p:spPr>
          <a:xfrm>
            <a:off x="2362200" y="3032125"/>
            <a:ext cx="1066800" cy="625475"/>
          </a:xfrm>
          <a:custGeom>
            <a:avLst/>
            <a:gdLst/>
            <a:ahLst/>
            <a:cxnLst/>
            <a:pathLst>
              <a:path w="672" h="394">
                <a:moveTo>
                  <a:pt x="0" y="394"/>
                </a:moveTo>
                <a:cubicBezTo>
                  <a:pt x="30" y="372"/>
                  <a:pt x="121" y="318"/>
                  <a:pt x="181" y="261"/>
                </a:cubicBezTo>
                <a:cubicBezTo>
                  <a:pt x="241" y="204"/>
                  <a:pt x="276" y="92"/>
                  <a:pt x="358" y="49"/>
                </a:cubicBezTo>
                <a:cubicBezTo>
                  <a:pt x="440" y="6"/>
                  <a:pt x="607" y="10"/>
                  <a:pt x="67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76" name="椭圆 147475"/>
          <p:cNvSpPr>
            <a:spLocks noChangeAspect="1"/>
          </p:cNvSpPr>
          <p:nvPr/>
        </p:nvSpPr>
        <p:spPr>
          <a:xfrm rot="2388201">
            <a:off x="3505200" y="3352800"/>
            <a:ext cx="1357313" cy="19510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77" name="未知"/>
          <p:cNvSpPr>
            <a:spLocks noChangeAspect="1"/>
          </p:cNvSpPr>
          <p:nvPr/>
        </p:nvSpPr>
        <p:spPr>
          <a:xfrm rot="1134262">
            <a:off x="4168775" y="4113213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78" name="椭圆 147477"/>
          <p:cNvSpPr>
            <a:spLocks noChangeAspect="1"/>
          </p:cNvSpPr>
          <p:nvPr/>
        </p:nvSpPr>
        <p:spPr>
          <a:xfrm rot="35310">
            <a:off x="4321175" y="44370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79" name="未知"/>
          <p:cNvSpPr>
            <a:spLocks noChangeAspect="1"/>
          </p:cNvSpPr>
          <p:nvPr/>
        </p:nvSpPr>
        <p:spPr>
          <a:xfrm rot="1078162">
            <a:off x="3787775" y="3578225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80" name="椭圆 147479"/>
          <p:cNvSpPr>
            <a:spLocks noChangeAspect="1"/>
          </p:cNvSpPr>
          <p:nvPr/>
        </p:nvSpPr>
        <p:spPr>
          <a:xfrm rot="21454486">
            <a:off x="4035425" y="4094163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7481" name="未知"/>
          <p:cNvSpPr/>
          <p:nvPr/>
        </p:nvSpPr>
        <p:spPr>
          <a:xfrm>
            <a:off x="4778375" y="3019425"/>
            <a:ext cx="1066800" cy="625475"/>
          </a:xfrm>
          <a:custGeom>
            <a:avLst/>
            <a:gdLst/>
            <a:ahLst/>
            <a:cxnLst/>
            <a:pathLst>
              <a:path w="672" h="394">
                <a:moveTo>
                  <a:pt x="0" y="394"/>
                </a:moveTo>
                <a:cubicBezTo>
                  <a:pt x="30" y="372"/>
                  <a:pt x="121" y="318"/>
                  <a:pt x="181" y="261"/>
                </a:cubicBezTo>
                <a:cubicBezTo>
                  <a:pt x="241" y="204"/>
                  <a:pt x="276" y="92"/>
                  <a:pt x="358" y="49"/>
                </a:cubicBezTo>
                <a:cubicBezTo>
                  <a:pt x="440" y="6"/>
                  <a:pt x="607" y="10"/>
                  <a:pt x="672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7482" name="文本框 147481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7483" name="文本框 147482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7484" name="文本框 147483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7485" name="文本框 147484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7486" name="矩形 147485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100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椭圆 148481"/>
          <p:cNvSpPr>
            <a:spLocks noChangeAspect="1"/>
          </p:cNvSpPr>
          <p:nvPr/>
        </p:nvSpPr>
        <p:spPr>
          <a:xfrm rot="2856312">
            <a:off x="1176338" y="893763"/>
            <a:ext cx="1260475" cy="18113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83" name="未知"/>
          <p:cNvSpPr>
            <a:spLocks noChangeAspect="1"/>
          </p:cNvSpPr>
          <p:nvPr/>
        </p:nvSpPr>
        <p:spPr>
          <a:xfrm rot="1134262">
            <a:off x="1752600" y="15636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84" name="椭圆 148483"/>
          <p:cNvSpPr>
            <a:spLocks noChangeAspect="1"/>
          </p:cNvSpPr>
          <p:nvPr/>
        </p:nvSpPr>
        <p:spPr>
          <a:xfrm rot="35310">
            <a:off x="1905000" y="18875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85" name="未知"/>
          <p:cNvSpPr>
            <a:spLocks noChangeAspect="1"/>
          </p:cNvSpPr>
          <p:nvPr/>
        </p:nvSpPr>
        <p:spPr>
          <a:xfrm rot="1078162">
            <a:off x="1371600" y="11049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86" name="椭圆 148485"/>
          <p:cNvSpPr>
            <a:spLocks noChangeAspect="1"/>
          </p:cNvSpPr>
          <p:nvPr/>
        </p:nvSpPr>
        <p:spPr>
          <a:xfrm rot="21454486">
            <a:off x="1619250" y="162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87" name="未知"/>
          <p:cNvSpPr/>
          <p:nvPr/>
        </p:nvSpPr>
        <p:spPr>
          <a:xfrm>
            <a:off x="2444750" y="457200"/>
            <a:ext cx="984250" cy="7366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88" name="椭圆 148487"/>
          <p:cNvSpPr>
            <a:spLocks noChangeAspect="1"/>
          </p:cNvSpPr>
          <p:nvPr/>
        </p:nvSpPr>
        <p:spPr>
          <a:xfrm rot="2856312">
            <a:off x="3627438" y="893763"/>
            <a:ext cx="1260475" cy="18113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89" name="未知"/>
          <p:cNvSpPr>
            <a:spLocks noChangeAspect="1"/>
          </p:cNvSpPr>
          <p:nvPr/>
        </p:nvSpPr>
        <p:spPr>
          <a:xfrm rot="1134262">
            <a:off x="4203700" y="15636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90" name="椭圆 148489"/>
          <p:cNvSpPr>
            <a:spLocks noChangeAspect="1"/>
          </p:cNvSpPr>
          <p:nvPr/>
        </p:nvSpPr>
        <p:spPr>
          <a:xfrm rot="35310">
            <a:off x="4356100" y="18875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1" name="未知"/>
          <p:cNvSpPr>
            <a:spLocks noChangeAspect="1"/>
          </p:cNvSpPr>
          <p:nvPr/>
        </p:nvSpPr>
        <p:spPr>
          <a:xfrm rot="1078162">
            <a:off x="3822700" y="11049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92" name="椭圆 148491"/>
          <p:cNvSpPr>
            <a:spLocks noChangeAspect="1"/>
          </p:cNvSpPr>
          <p:nvPr/>
        </p:nvSpPr>
        <p:spPr>
          <a:xfrm rot="21454486">
            <a:off x="4070350" y="162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3" name="椭圆 148492"/>
          <p:cNvSpPr>
            <a:spLocks noChangeAspect="1"/>
          </p:cNvSpPr>
          <p:nvPr/>
        </p:nvSpPr>
        <p:spPr>
          <a:xfrm rot="2856312">
            <a:off x="3627438" y="3416300"/>
            <a:ext cx="1260475" cy="18113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4" name="未知"/>
          <p:cNvSpPr>
            <a:spLocks noChangeAspect="1"/>
          </p:cNvSpPr>
          <p:nvPr/>
        </p:nvSpPr>
        <p:spPr>
          <a:xfrm rot="1134262">
            <a:off x="4203700" y="40862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95" name="椭圆 148494"/>
          <p:cNvSpPr>
            <a:spLocks noChangeAspect="1"/>
          </p:cNvSpPr>
          <p:nvPr/>
        </p:nvSpPr>
        <p:spPr>
          <a:xfrm rot="35310">
            <a:off x="4356100" y="4410075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6" name="未知"/>
          <p:cNvSpPr>
            <a:spLocks noChangeAspect="1"/>
          </p:cNvSpPr>
          <p:nvPr/>
        </p:nvSpPr>
        <p:spPr>
          <a:xfrm rot="1078162">
            <a:off x="3822700" y="3627438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497" name="椭圆 148496"/>
          <p:cNvSpPr>
            <a:spLocks noChangeAspect="1"/>
          </p:cNvSpPr>
          <p:nvPr/>
        </p:nvSpPr>
        <p:spPr>
          <a:xfrm rot="21454486">
            <a:off x="4070350" y="4143375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8" name="椭圆 148497"/>
          <p:cNvSpPr>
            <a:spLocks noChangeAspect="1"/>
          </p:cNvSpPr>
          <p:nvPr/>
        </p:nvSpPr>
        <p:spPr>
          <a:xfrm rot="2856312">
            <a:off x="1189038" y="3381375"/>
            <a:ext cx="1260475" cy="18113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499" name="未知"/>
          <p:cNvSpPr>
            <a:spLocks noChangeAspect="1"/>
          </p:cNvSpPr>
          <p:nvPr/>
        </p:nvSpPr>
        <p:spPr>
          <a:xfrm rot="1134262">
            <a:off x="1765300" y="4051300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00" name="椭圆 148499"/>
          <p:cNvSpPr>
            <a:spLocks noChangeAspect="1"/>
          </p:cNvSpPr>
          <p:nvPr/>
        </p:nvSpPr>
        <p:spPr>
          <a:xfrm rot="35310">
            <a:off x="1917700" y="43751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01" name="未知"/>
          <p:cNvSpPr>
            <a:spLocks noChangeAspect="1"/>
          </p:cNvSpPr>
          <p:nvPr/>
        </p:nvSpPr>
        <p:spPr>
          <a:xfrm rot="1078162">
            <a:off x="1384300" y="359251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02" name="椭圆 148501"/>
          <p:cNvSpPr>
            <a:spLocks noChangeAspect="1"/>
          </p:cNvSpPr>
          <p:nvPr/>
        </p:nvSpPr>
        <p:spPr>
          <a:xfrm rot="21454486">
            <a:off x="1631950" y="410845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03" name="未知"/>
          <p:cNvSpPr/>
          <p:nvPr/>
        </p:nvSpPr>
        <p:spPr>
          <a:xfrm>
            <a:off x="4876800" y="457200"/>
            <a:ext cx="990600" cy="7366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04" name="未知"/>
          <p:cNvSpPr/>
          <p:nvPr/>
        </p:nvSpPr>
        <p:spPr>
          <a:xfrm>
            <a:off x="4876800" y="2819400"/>
            <a:ext cx="990600" cy="8890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05" name="未知"/>
          <p:cNvSpPr/>
          <p:nvPr/>
        </p:nvSpPr>
        <p:spPr>
          <a:xfrm>
            <a:off x="2368550" y="2819400"/>
            <a:ext cx="984250" cy="8382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06" name="文本框 148505">
            <a:hlinkClick r:id="" action="ppaction://customshow?id=11"/>
          </p:cNvPr>
          <p:cNvSpPr txBox="1"/>
          <p:nvPr/>
        </p:nvSpPr>
        <p:spPr>
          <a:xfrm>
            <a:off x="23050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48507" name="文本框 148506">
            <a:hlinkClick r:id="" action="ppaction://customshow?id=0"/>
          </p:cNvPr>
          <p:cNvSpPr txBox="1"/>
          <p:nvPr/>
        </p:nvSpPr>
        <p:spPr>
          <a:xfrm>
            <a:off x="3733800" y="6172200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完整看一次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48508" name="文本框 148507">
            <a:hlinkClick r:id="rId1" action="ppaction://hlinksldjump"/>
          </p:cNvPr>
          <p:cNvSpPr txBox="1"/>
          <p:nvPr/>
        </p:nvSpPr>
        <p:spPr>
          <a:xfrm>
            <a:off x="13716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48509" name="圆角矩形 148508"/>
          <p:cNvSpPr/>
          <p:nvPr/>
        </p:nvSpPr>
        <p:spPr>
          <a:xfrm>
            <a:off x="5562600" y="4343400"/>
            <a:ext cx="3124200" cy="16002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3200" b="1">
                <a:solidFill>
                  <a:srgbClr val="630705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      </a:t>
            </a:r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精子细胞变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形形成四个蝌蚪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状的精子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48510" name="椭圆 148509"/>
          <p:cNvSpPr>
            <a:spLocks noChangeAspect="1"/>
          </p:cNvSpPr>
          <p:nvPr/>
        </p:nvSpPr>
        <p:spPr>
          <a:xfrm>
            <a:off x="7656513" y="990600"/>
            <a:ext cx="1047750" cy="10747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11" name="椭圆 148510"/>
          <p:cNvSpPr>
            <a:spLocks noChangeAspect="1"/>
          </p:cNvSpPr>
          <p:nvPr/>
        </p:nvSpPr>
        <p:spPr>
          <a:xfrm>
            <a:off x="6553200" y="990600"/>
            <a:ext cx="1047750" cy="10747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12" name="椭圆 148511"/>
          <p:cNvSpPr>
            <a:spLocks noChangeAspect="1"/>
          </p:cNvSpPr>
          <p:nvPr/>
        </p:nvSpPr>
        <p:spPr>
          <a:xfrm>
            <a:off x="7696200" y="2133600"/>
            <a:ext cx="1047750" cy="10747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13" name="椭圆 148512"/>
          <p:cNvSpPr>
            <a:spLocks noChangeAspect="1"/>
          </p:cNvSpPr>
          <p:nvPr/>
        </p:nvSpPr>
        <p:spPr>
          <a:xfrm>
            <a:off x="6553200" y="2133600"/>
            <a:ext cx="1047750" cy="10747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14" name="未知"/>
          <p:cNvSpPr>
            <a:spLocks noChangeAspect="1"/>
          </p:cNvSpPr>
          <p:nvPr/>
        </p:nvSpPr>
        <p:spPr>
          <a:xfrm>
            <a:off x="7081838" y="1417638"/>
            <a:ext cx="142875" cy="307975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15" name="椭圆 148514"/>
          <p:cNvSpPr>
            <a:spLocks noChangeAspect="1"/>
          </p:cNvSpPr>
          <p:nvPr/>
        </p:nvSpPr>
        <p:spPr>
          <a:xfrm rot="35310">
            <a:off x="7135813" y="1541463"/>
            <a:ext cx="52387" cy="50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16" name="未知"/>
          <p:cNvSpPr>
            <a:spLocks noChangeAspect="1"/>
          </p:cNvSpPr>
          <p:nvPr/>
        </p:nvSpPr>
        <p:spPr>
          <a:xfrm>
            <a:off x="6850063" y="1214438"/>
            <a:ext cx="242887" cy="528637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17" name="椭圆 148516"/>
          <p:cNvSpPr>
            <a:spLocks noChangeAspect="1"/>
          </p:cNvSpPr>
          <p:nvPr/>
        </p:nvSpPr>
        <p:spPr>
          <a:xfrm rot="21454486">
            <a:off x="6932613" y="1422400"/>
            <a:ext cx="55562" cy="650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18" name="未知"/>
          <p:cNvSpPr>
            <a:spLocks noChangeAspect="1"/>
          </p:cNvSpPr>
          <p:nvPr/>
        </p:nvSpPr>
        <p:spPr>
          <a:xfrm>
            <a:off x="8207375" y="1404938"/>
            <a:ext cx="142875" cy="307975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5" y="325"/>
                  <a:pt x="145" y="279"/>
                </a:cubicBezTo>
                <a:cubicBezTo>
                  <a:pt x="165" y="233"/>
                  <a:pt x="164" y="182"/>
                  <a:pt x="181" y="136"/>
                </a:cubicBezTo>
                <a:cubicBezTo>
                  <a:pt x="198" y="90"/>
                  <a:pt x="234" y="28"/>
                  <a:pt x="248" y="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19" name="椭圆 148518"/>
          <p:cNvSpPr>
            <a:spLocks noChangeAspect="1"/>
          </p:cNvSpPr>
          <p:nvPr/>
        </p:nvSpPr>
        <p:spPr>
          <a:xfrm rot="35310">
            <a:off x="8261350" y="1528763"/>
            <a:ext cx="52388" cy="50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20" name="未知"/>
          <p:cNvSpPr>
            <a:spLocks noChangeAspect="1"/>
          </p:cNvSpPr>
          <p:nvPr/>
        </p:nvSpPr>
        <p:spPr>
          <a:xfrm>
            <a:off x="7975600" y="1201738"/>
            <a:ext cx="242888" cy="528637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1" name="椭圆 148520"/>
          <p:cNvSpPr>
            <a:spLocks noChangeAspect="1"/>
          </p:cNvSpPr>
          <p:nvPr/>
        </p:nvSpPr>
        <p:spPr>
          <a:xfrm rot="21454486">
            <a:off x="8058150" y="1408113"/>
            <a:ext cx="55563" cy="66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2" name="未知"/>
          <p:cNvSpPr>
            <a:spLocks noChangeAspect="1"/>
          </p:cNvSpPr>
          <p:nvPr/>
        </p:nvSpPr>
        <p:spPr>
          <a:xfrm>
            <a:off x="8234363" y="2598738"/>
            <a:ext cx="142875" cy="309562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3" name="椭圆 148522"/>
          <p:cNvSpPr>
            <a:spLocks noChangeAspect="1"/>
          </p:cNvSpPr>
          <p:nvPr/>
        </p:nvSpPr>
        <p:spPr>
          <a:xfrm rot="35310">
            <a:off x="8288338" y="2724150"/>
            <a:ext cx="52387" cy="49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4" name="未知"/>
          <p:cNvSpPr>
            <a:spLocks noChangeAspect="1"/>
          </p:cNvSpPr>
          <p:nvPr/>
        </p:nvSpPr>
        <p:spPr>
          <a:xfrm>
            <a:off x="8002588" y="2397125"/>
            <a:ext cx="244475" cy="528638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5" name="椭圆 148524"/>
          <p:cNvSpPr>
            <a:spLocks noChangeAspect="1"/>
          </p:cNvSpPr>
          <p:nvPr/>
        </p:nvSpPr>
        <p:spPr>
          <a:xfrm rot="21454486">
            <a:off x="8085138" y="2603500"/>
            <a:ext cx="55562" cy="66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6" name="未知"/>
          <p:cNvSpPr>
            <a:spLocks noChangeAspect="1"/>
          </p:cNvSpPr>
          <p:nvPr/>
        </p:nvSpPr>
        <p:spPr>
          <a:xfrm>
            <a:off x="7116763" y="2598738"/>
            <a:ext cx="141287" cy="309562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7" name="椭圆 148526"/>
          <p:cNvSpPr>
            <a:spLocks noChangeAspect="1"/>
          </p:cNvSpPr>
          <p:nvPr/>
        </p:nvSpPr>
        <p:spPr>
          <a:xfrm rot="35310">
            <a:off x="7169150" y="2724150"/>
            <a:ext cx="52388" cy="49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8528" name="未知"/>
          <p:cNvSpPr>
            <a:spLocks noChangeAspect="1"/>
          </p:cNvSpPr>
          <p:nvPr/>
        </p:nvSpPr>
        <p:spPr>
          <a:xfrm>
            <a:off x="6883400" y="2397125"/>
            <a:ext cx="244475" cy="528638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29" name="椭圆 148528"/>
          <p:cNvSpPr>
            <a:spLocks noChangeAspect="1"/>
          </p:cNvSpPr>
          <p:nvPr/>
        </p:nvSpPr>
        <p:spPr>
          <a:xfrm rot="21454486">
            <a:off x="6967538" y="2603500"/>
            <a:ext cx="55562" cy="66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8530" name="左箭头 148529"/>
          <p:cNvSpPr/>
          <p:nvPr/>
        </p:nvSpPr>
        <p:spPr>
          <a:xfrm rot="20583832">
            <a:off x="5634038" y="1768475"/>
            <a:ext cx="752475" cy="969963"/>
          </a:xfrm>
          <a:prstGeom prst="lef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CC660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椭圆 149505"/>
          <p:cNvSpPr>
            <a:spLocks noChangeAspect="1"/>
          </p:cNvSpPr>
          <p:nvPr/>
        </p:nvSpPr>
        <p:spPr>
          <a:xfrm rot="2856312">
            <a:off x="1176338" y="893763"/>
            <a:ext cx="1260475" cy="18113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07" name="未知"/>
          <p:cNvSpPr>
            <a:spLocks noChangeAspect="1"/>
          </p:cNvSpPr>
          <p:nvPr/>
        </p:nvSpPr>
        <p:spPr>
          <a:xfrm rot="1134262">
            <a:off x="1752600" y="1600200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08" name="椭圆 149507"/>
          <p:cNvSpPr>
            <a:spLocks noChangeAspect="1"/>
          </p:cNvSpPr>
          <p:nvPr/>
        </p:nvSpPr>
        <p:spPr>
          <a:xfrm rot="35310">
            <a:off x="1905000" y="18875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09" name="未知"/>
          <p:cNvSpPr>
            <a:spLocks noChangeAspect="1"/>
          </p:cNvSpPr>
          <p:nvPr/>
        </p:nvSpPr>
        <p:spPr>
          <a:xfrm rot="1078162">
            <a:off x="1371600" y="11049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10" name="椭圆 149509"/>
          <p:cNvSpPr>
            <a:spLocks noChangeAspect="1"/>
          </p:cNvSpPr>
          <p:nvPr/>
        </p:nvSpPr>
        <p:spPr>
          <a:xfrm rot="21454486">
            <a:off x="1619250" y="162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11" name="未知"/>
          <p:cNvSpPr/>
          <p:nvPr/>
        </p:nvSpPr>
        <p:spPr>
          <a:xfrm>
            <a:off x="2444750" y="304800"/>
            <a:ext cx="1212850" cy="8890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12" name="椭圆 149511"/>
          <p:cNvSpPr>
            <a:spLocks noChangeAspect="1"/>
          </p:cNvSpPr>
          <p:nvPr/>
        </p:nvSpPr>
        <p:spPr>
          <a:xfrm rot="2856312">
            <a:off x="3627438" y="893763"/>
            <a:ext cx="1260475" cy="18113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13" name="未知"/>
          <p:cNvSpPr>
            <a:spLocks noChangeAspect="1"/>
          </p:cNvSpPr>
          <p:nvPr/>
        </p:nvSpPr>
        <p:spPr>
          <a:xfrm rot="1134262">
            <a:off x="4203700" y="1563688"/>
            <a:ext cx="346075" cy="750887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14" name="椭圆 149513"/>
          <p:cNvSpPr>
            <a:spLocks noChangeAspect="1"/>
          </p:cNvSpPr>
          <p:nvPr/>
        </p:nvSpPr>
        <p:spPr>
          <a:xfrm rot="35310">
            <a:off x="4356100" y="18875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15" name="未知"/>
          <p:cNvSpPr>
            <a:spLocks noChangeAspect="1"/>
          </p:cNvSpPr>
          <p:nvPr/>
        </p:nvSpPr>
        <p:spPr>
          <a:xfrm rot="1078162">
            <a:off x="3822700" y="1104900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16" name="椭圆 149515"/>
          <p:cNvSpPr>
            <a:spLocks noChangeAspect="1"/>
          </p:cNvSpPr>
          <p:nvPr/>
        </p:nvSpPr>
        <p:spPr>
          <a:xfrm rot="21454486">
            <a:off x="4070350" y="1620838"/>
            <a:ext cx="133350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17" name="椭圆 149516"/>
          <p:cNvSpPr>
            <a:spLocks noChangeAspect="1"/>
          </p:cNvSpPr>
          <p:nvPr/>
        </p:nvSpPr>
        <p:spPr>
          <a:xfrm rot="2856312">
            <a:off x="3627438" y="3416300"/>
            <a:ext cx="1260475" cy="18113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18" name="未知"/>
          <p:cNvSpPr>
            <a:spLocks noChangeAspect="1"/>
          </p:cNvSpPr>
          <p:nvPr/>
        </p:nvSpPr>
        <p:spPr>
          <a:xfrm rot="1134262">
            <a:off x="4203700" y="4086225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19" name="椭圆 149518"/>
          <p:cNvSpPr>
            <a:spLocks noChangeAspect="1"/>
          </p:cNvSpPr>
          <p:nvPr/>
        </p:nvSpPr>
        <p:spPr>
          <a:xfrm rot="35310">
            <a:off x="4356100" y="4410075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20" name="未知"/>
          <p:cNvSpPr>
            <a:spLocks noChangeAspect="1"/>
          </p:cNvSpPr>
          <p:nvPr/>
        </p:nvSpPr>
        <p:spPr>
          <a:xfrm rot="1078162">
            <a:off x="3822700" y="3627438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21" name="椭圆 149520"/>
          <p:cNvSpPr>
            <a:spLocks noChangeAspect="1"/>
          </p:cNvSpPr>
          <p:nvPr/>
        </p:nvSpPr>
        <p:spPr>
          <a:xfrm rot="21454486">
            <a:off x="4070350" y="4143375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22" name="椭圆 149521"/>
          <p:cNvSpPr>
            <a:spLocks noChangeAspect="1"/>
          </p:cNvSpPr>
          <p:nvPr/>
        </p:nvSpPr>
        <p:spPr>
          <a:xfrm rot="2856312">
            <a:off x="1189038" y="3381375"/>
            <a:ext cx="1260475" cy="18113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23" name="未知"/>
          <p:cNvSpPr>
            <a:spLocks noChangeAspect="1"/>
          </p:cNvSpPr>
          <p:nvPr/>
        </p:nvSpPr>
        <p:spPr>
          <a:xfrm rot="1134262">
            <a:off x="1765300" y="4051300"/>
            <a:ext cx="346075" cy="750888"/>
          </a:xfrm>
          <a:custGeom>
            <a:avLst/>
            <a:gdLst/>
            <a:ahLst/>
            <a:cxnLst/>
            <a:pathLst>
              <a:path w="248" h="537">
                <a:moveTo>
                  <a:pt x="0" y="537"/>
                </a:moveTo>
                <a:cubicBezTo>
                  <a:pt x="7" y="517"/>
                  <a:pt x="38" y="456"/>
                  <a:pt x="62" y="413"/>
                </a:cubicBezTo>
                <a:cubicBezTo>
                  <a:pt x="86" y="370"/>
                  <a:pt x="128" y="325"/>
                  <a:pt x="145" y="279"/>
                </a:cubicBezTo>
                <a:cubicBezTo>
                  <a:pt x="162" y="233"/>
                  <a:pt x="148" y="181"/>
                  <a:pt x="165" y="134"/>
                </a:cubicBezTo>
                <a:cubicBezTo>
                  <a:pt x="182" y="87"/>
                  <a:pt x="231" y="28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24" name="椭圆 149523"/>
          <p:cNvSpPr>
            <a:spLocks noChangeAspect="1"/>
          </p:cNvSpPr>
          <p:nvPr/>
        </p:nvSpPr>
        <p:spPr>
          <a:xfrm rot="35310">
            <a:off x="1917700" y="43751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25" name="未知"/>
          <p:cNvSpPr>
            <a:spLocks noChangeAspect="1"/>
          </p:cNvSpPr>
          <p:nvPr/>
        </p:nvSpPr>
        <p:spPr>
          <a:xfrm rot="1078162">
            <a:off x="1384300" y="3592513"/>
            <a:ext cx="592138" cy="1285875"/>
          </a:xfrm>
          <a:custGeom>
            <a:avLst/>
            <a:gdLst/>
            <a:ahLst/>
            <a:cxnLst/>
            <a:pathLst>
              <a:path w="424" h="920">
                <a:moveTo>
                  <a:pt x="0" y="920"/>
                </a:moveTo>
                <a:cubicBezTo>
                  <a:pt x="19" y="874"/>
                  <a:pt x="90" y="721"/>
                  <a:pt x="124" y="641"/>
                </a:cubicBezTo>
                <a:cubicBezTo>
                  <a:pt x="158" y="561"/>
                  <a:pt x="170" y="505"/>
                  <a:pt x="204" y="440"/>
                </a:cubicBezTo>
                <a:cubicBezTo>
                  <a:pt x="238" y="375"/>
                  <a:pt x="294" y="321"/>
                  <a:pt x="331" y="248"/>
                </a:cubicBezTo>
                <a:cubicBezTo>
                  <a:pt x="368" y="175"/>
                  <a:pt x="405" y="52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26" name="椭圆 149525"/>
          <p:cNvSpPr>
            <a:spLocks noChangeAspect="1"/>
          </p:cNvSpPr>
          <p:nvPr/>
        </p:nvSpPr>
        <p:spPr>
          <a:xfrm rot="21454486">
            <a:off x="1631950" y="4108450"/>
            <a:ext cx="133350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9527" name="未知"/>
          <p:cNvSpPr/>
          <p:nvPr/>
        </p:nvSpPr>
        <p:spPr>
          <a:xfrm>
            <a:off x="4876800" y="304800"/>
            <a:ext cx="1212850" cy="8890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28" name="未知"/>
          <p:cNvSpPr/>
          <p:nvPr/>
        </p:nvSpPr>
        <p:spPr>
          <a:xfrm>
            <a:off x="4876800" y="2819400"/>
            <a:ext cx="1212850" cy="8890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29" name="未知"/>
          <p:cNvSpPr/>
          <p:nvPr/>
        </p:nvSpPr>
        <p:spPr>
          <a:xfrm>
            <a:off x="2368550" y="2768600"/>
            <a:ext cx="1212850" cy="8890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9530" name="文本框 149529"/>
          <p:cNvSpPr txBox="1"/>
          <p:nvPr/>
        </p:nvSpPr>
        <p:spPr>
          <a:xfrm>
            <a:off x="6519863" y="1614488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染色体的着丝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点排列在赤道板上</a:t>
            </a:r>
            <a:endParaRPr lang="zh-CN" altLang="en-US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9531" name="文本框 149530"/>
          <p:cNvSpPr txBox="1"/>
          <p:nvPr/>
        </p:nvSpPr>
        <p:spPr>
          <a:xfrm>
            <a:off x="6519863" y="4191000"/>
            <a:ext cx="2238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分裂结果形成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四个精子细胞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9532" name="文本框 149531"/>
          <p:cNvSpPr txBox="1"/>
          <p:nvPr/>
        </p:nvSpPr>
        <p:spPr>
          <a:xfrm>
            <a:off x="6519863" y="5181600"/>
            <a:ext cx="2228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精子细胞变形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形成四个蝌蚪状的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9533" name="文本框 149532"/>
          <p:cNvSpPr txBox="1"/>
          <p:nvPr/>
        </p:nvSpPr>
        <p:spPr>
          <a:xfrm>
            <a:off x="6519863" y="2590800"/>
            <a:ext cx="2243137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染色体一分为二，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姐妹染色体向两极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移动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9534" name="文本框 149533">
            <a:hlinkClick r:id="" action="ppaction://customshow?id=0"/>
          </p:cNvPr>
          <p:cNvSpPr txBox="1"/>
          <p:nvPr/>
        </p:nvSpPr>
        <p:spPr>
          <a:xfrm>
            <a:off x="2895600" y="6172200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完整看一次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49535" name="文本框 149534">
            <a:hlinkClick r:id="rId1" action="ppaction://hlinksldjump"/>
          </p:cNvPr>
          <p:cNvSpPr txBox="1"/>
          <p:nvPr/>
        </p:nvSpPr>
        <p:spPr>
          <a:xfrm>
            <a:off x="13716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49536" name="矩形 149535"/>
          <p:cNvSpPr/>
          <p:nvPr/>
        </p:nvSpPr>
        <p:spPr>
          <a:xfrm>
            <a:off x="6324600" y="609600"/>
            <a:ext cx="2533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solidFill>
                  <a:srgbClr val="FFFF99"/>
                </a:solidFill>
                <a:effectLst>
                  <a:prstShdw prst="shdw17" dist="17961" dir="2699999">
                    <a:srgbClr val="FFFF99">
                      <a:gamma/>
                      <a:shade val="60000"/>
                      <a:invGamma/>
                    </a:srgbClr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减数第二次分裂</a:t>
            </a:r>
            <a:endParaRPr lang="zh-CN" altLang="en-US" sz="2800" b="1" i="1">
              <a:solidFill>
                <a:srgbClr val="FFFF99"/>
              </a:solidFill>
              <a:effectLst>
                <a:prstShdw prst="shdw17" dist="17961" dir="2699999">
                  <a:srgbClr val="FFFF99">
                    <a:gamma/>
                    <a:shade val="60000"/>
                    <a:invGamma/>
                  </a:srgbClr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Click="0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0530" name="矩形 150529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073B7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50531" name="图片 150530" descr="减数分裂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566738"/>
            <a:ext cx="6477000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2" name="图片 150531" descr="卵细胞形成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98900"/>
            <a:ext cx="6096000" cy="222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33" name="文本框 150532"/>
          <p:cNvSpPr txBox="1"/>
          <p:nvPr/>
        </p:nvSpPr>
        <p:spPr>
          <a:xfrm>
            <a:off x="2406650" y="2117725"/>
            <a:ext cx="793750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精原细胞</a:t>
            </a:r>
            <a:endParaRPr lang="zh-CN" altLang="en-US" sz="12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0534" name="文本框 150533"/>
          <p:cNvSpPr txBox="1"/>
          <p:nvPr/>
        </p:nvSpPr>
        <p:spPr>
          <a:xfrm>
            <a:off x="8137525" y="2727325"/>
            <a:ext cx="488950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sz="12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0535" name="文本框 150534"/>
          <p:cNvSpPr txBox="1"/>
          <p:nvPr/>
        </p:nvSpPr>
        <p:spPr>
          <a:xfrm>
            <a:off x="2559050" y="5364163"/>
            <a:ext cx="793750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卵原细胞</a:t>
            </a:r>
            <a:endParaRPr lang="zh-CN" altLang="en-US" sz="12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0536" name="文本框 150535"/>
          <p:cNvSpPr txBox="1"/>
          <p:nvPr/>
        </p:nvSpPr>
        <p:spPr>
          <a:xfrm>
            <a:off x="8061325" y="6049963"/>
            <a:ext cx="641350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卵细胞</a:t>
            </a:r>
            <a:endParaRPr lang="zh-CN" altLang="en-US" sz="12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50537" name="图片 150536" descr="精子的形成"/>
          <p:cNvPicPr>
            <a:picLocks noChangeAspect="1"/>
          </p:cNvPicPr>
          <p:nvPr/>
        </p:nvPicPr>
        <p:blipFill>
          <a:blip r:embed="rId3">
            <a:lum bright="29999"/>
          </a:blip>
          <a:stretch>
            <a:fillRect/>
          </a:stretch>
        </p:blipFill>
        <p:spPr>
          <a:xfrm>
            <a:off x="0" y="914400"/>
            <a:ext cx="2414588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8" name="图片 150537" descr="卵细胞的形成"/>
          <p:cNvPicPr>
            <a:picLocks noChangeAspect="1"/>
          </p:cNvPicPr>
          <p:nvPr/>
        </p:nvPicPr>
        <p:blipFill>
          <a:blip r:embed="rId4">
            <a:lum bright="35999"/>
          </a:blip>
          <a:stretch>
            <a:fillRect/>
          </a:stretch>
        </p:blipFill>
        <p:spPr>
          <a:xfrm>
            <a:off x="0" y="4140200"/>
            <a:ext cx="2397125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100000">
              <a:srgbClr val="B6DE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51554" name="表格 151553"/>
          <p:cNvGraphicFramePr/>
          <p:nvPr/>
        </p:nvGraphicFramePr>
        <p:xfrm>
          <a:off x="914400" y="1143000"/>
          <a:ext cx="7086600" cy="4800600"/>
        </p:xfrm>
        <a:graphic>
          <a:graphicData uri="http://schemas.openxmlformats.org/drawingml/2006/table">
            <a:tbl>
              <a:tblPr/>
              <a:tblGrid>
                <a:gridCol w="1676400"/>
                <a:gridCol w="2743200"/>
                <a:gridCol w="2667000"/>
              </a:tblGrid>
              <a:tr h="9144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不同点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精子的形成过程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卵细胞的形成过程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</a:tr>
              <a:tr h="762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分裂场所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</a:tr>
              <a:tr h="1143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分裂过程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</a:tr>
              <a:tr h="1981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分裂结果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4663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CD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576" name="矩形 151575"/>
          <p:cNvSpPr/>
          <p:nvPr/>
        </p:nvSpPr>
        <p:spPr>
          <a:xfrm>
            <a:off x="1371600" y="228600"/>
            <a:ext cx="6248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方正美黑简体" charset="0"/>
                <a:ea typeface="方正美黑简体" charset="0"/>
              </a:rPr>
              <a:t>精子形成过程和卵细胞形成过程的比较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51577" name="文本框 151576">
            <a:hlinkClick r:id="rId1" action="ppaction://hlinksldjump"/>
          </p:cNvPr>
          <p:cNvSpPr txBox="1"/>
          <p:nvPr/>
        </p:nvSpPr>
        <p:spPr>
          <a:xfrm>
            <a:off x="8153400" y="6172200"/>
            <a:ext cx="6826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1578" name="文本框 151577"/>
          <p:cNvSpPr txBox="1"/>
          <p:nvPr/>
        </p:nvSpPr>
        <p:spPr>
          <a:xfrm>
            <a:off x="2743200" y="2209800"/>
            <a:ext cx="2438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精巢内形成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1579" name="文本框 151578"/>
          <p:cNvSpPr txBox="1"/>
          <p:nvPr/>
        </p:nvSpPr>
        <p:spPr>
          <a:xfrm>
            <a:off x="5562600" y="22098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卵巢内形成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51580" name="文本框 151579"/>
          <p:cNvSpPr txBox="1"/>
          <p:nvPr/>
        </p:nvSpPr>
        <p:spPr>
          <a:xfrm>
            <a:off x="2971800" y="2895600"/>
            <a:ext cx="2057400" cy="1352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均等的分裂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有变形期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1581" name="文本框 151580"/>
          <p:cNvSpPr txBox="1"/>
          <p:nvPr/>
        </p:nvSpPr>
        <p:spPr>
          <a:xfrm>
            <a:off x="5410200" y="2895600"/>
            <a:ext cx="228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不均等的分裂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无变形期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1582" name="文本框 151581"/>
          <p:cNvSpPr txBox="1"/>
          <p:nvPr/>
        </p:nvSpPr>
        <p:spPr>
          <a:xfrm>
            <a:off x="2590800" y="4191000"/>
            <a:ext cx="2759075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一个精原细胞分裂形成四个精子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1583" name="文本框 151582"/>
          <p:cNvSpPr txBox="1"/>
          <p:nvPr/>
        </p:nvSpPr>
        <p:spPr>
          <a:xfrm>
            <a:off x="5334000" y="4038600"/>
            <a:ext cx="2514600" cy="215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一个卵原细胞分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裂形成一个卵细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胞和三个极体（退化消失）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8" grpId="0"/>
      <p:bldP spid="151579" grpId="0"/>
      <p:bldP spid="151580" grpId="0"/>
      <p:bldP spid="151581" grpId="0"/>
      <p:bldP spid="151582" grpId="0"/>
      <p:bldP spid="15158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8" name="椭圆 152577"/>
          <p:cNvSpPr/>
          <p:nvPr/>
        </p:nvSpPr>
        <p:spPr>
          <a:xfrm rot="35310">
            <a:off x="2398713" y="2813050"/>
            <a:ext cx="984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79" name="椭圆 152578"/>
          <p:cNvSpPr/>
          <p:nvPr/>
        </p:nvSpPr>
        <p:spPr>
          <a:xfrm rot="21474946">
            <a:off x="2362200" y="3124200"/>
            <a:ext cx="133350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80" name="椭圆 152579"/>
          <p:cNvSpPr/>
          <p:nvPr/>
        </p:nvSpPr>
        <p:spPr>
          <a:xfrm rot="21387259">
            <a:off x="3806825" y="3119438"/>
            <a:ext cx="107950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81" name="文本框 152580">
            <a:hlinkClick r:id="" action="ppaction://customshow?id=5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2582" name="文本框 152581">
            <a:hlinkClick r:id="" action="ppaction://customshow?id=6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2583" name="文本框 152582">
            <a:hlinkClick r:id="rId1" action="ppaction://hlinksldjump"/>
          </p:cNvPr>
          <p:cNvSpPr txBox="1"/>
          <p:nvPr/>
        </p:nvSpPr>
        <p:spPr>
          <a:xfrm>
            <a:off x="22034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2584" name="圆角矩形 152583"/>
          <p:cNvSpPr/>
          <p:nvPr/>
        </p:nvSpPr>
        <p:spPr>
          <a:xfrm>
            <a:off x="5486400" y="1447800"/>
            <a:ext cx="3429000" cy="4724400"/>
          </a:xfrm>
          <a:prstGeom prst="roundRect">
            <a:avLst>
              <a:gd name="adj" fmla="val 13690"/>
            </a:avLst>
          </a:prstGeom>
          <a:solidFill>
            <a:srgbClr val="F9EAD7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pPr algn="ctr"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有丝分裂中期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 fontAlgn="ctr"/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52585" name="椭圆 152584"/>
          <p:cNvSpPr/>
          <p:nvPr/>
        </p:nvSpPr>
        <p:spPr>
          <a:xfrm>
            <a:off x="5867400" y="2895600"/>
            <a:ext cx="2743200" cy="2743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86" name="未知"/>
          <p:cNvSpPr/>
          <p:nvPr/>
        </p:nvSpPr>
        <p:spPr>
          <a:xfrm>
            <a:off x="6019800" y="4191000"/>
            <a:ext cx="4572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87" name="未知"/>
          <p:cNvSpPr/>
          <p:nvPr/>
        </p:nvSpPr>
        <p:spPr>
          <a:xfrm>
            <a:off x="6019800" y="4332288"/>
            <a:ext cx="4572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88" name="椭圆 152587"/>
          <p:cNvSpPr/>
          <p:nvPr/>
        </p:nvSpPr>
        <p:spPr>
          <a:xfrm>
            <a:off x="6218238" y="428307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89" name="未知"/>
          <p:cNvSpPr/>
          <p:nvPr/>
        </p:nvSpPr>
        <p:spPr>
          <a:xfrm>
            <a:off x="78486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0" name="未知"/>
          <p:cNvSpPr/>
          <p:nvPr/>
        </p:nvSpPr>
        <p:spPr>
          <a:xfrm>
            <a:off x="78486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1" name="椭圆 152590"/>
          <p:cNvSpPr/>
          <p:nvPr/>
        </p:nvSpPr>
        <p:spPr>
          <a:xfrm>
            <a:off x="81534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92" name="未知"/>
          <p:cNvSpPr/>
          <p:nvPr/>
        </p:nvSpPr>
        <p:spPr>
          <a:xfrm>
            <a:off x="7315200" y="4202113"/>
            <a:ext cx="457200" cy="125412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3" name="未知"/>
          <p:cNvSpPr/>
          <p:nvPr/>
        </p:nvSpPr>
        <p:spPr>
          <a:xfrm>
            <a:off x="7315200" y="4343400"/>
            <a:ext cx="457200" cy="87313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4" name="椭圆 152593"/>
          <p:cNvSpPr/>
          <p:nvPr/>
        </p:nvSpPr>
        <p:spPr>
          <a:xfrm>
            <a:off x="7512050" y="42941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95" name="未知"/>
          <p:cNvSpPr/>
          <p:nvPr/>
        </p:nvSpPr>
        <p:spPr>
          <a:xfrm>
            <a:off x="65532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6" name="未知"/>
          <p:cNvSpPr/>
          <p:nvPr/>
        </p:nvSpPr>
        <p:spPr>
          <a:xfrm>
            <a:off x="65532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7" name="椭圆 152596"/>
          <p:cNvSpPr/>
          <p:nvPr/>
        </p:nvSpPr>
        <p:spPr>
          <a:xfrm>
            <a:off x="68580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2598" name="未知"/>
          <p:cNvSpPr/>
          <p:nvPr/>
        </p:nvSpPr>
        <p:spPr>
          <a:xfrm>
            <a:off x="6272213" y="3279775"/>
            <a:ext cx="757237" cy="976313"/>
          </a:xfrm>
          <a:custGeom>
            <a:avLst/>
            <a:gdLst/>
            <a:ahLst/>
            <a:cxnLst/>
            <a:pathLst>
              <a:path w="477" h="615">
                <a:moveTo>
                  <a:pt x="0" y="615"/>
                </a:moveTo>
                <a:cubicBezTo>
                  <a:pt x="38" y="554"/>
                  <a:pt x="139" y="350"/>
                  <a:pt x="218" y="248"/>
                </a:cubicBezTo>
                <a:cubicBezTo>
                  <a:pt x="297" y="146"/>
                  <a:pt x="423" y="52"/>
                  <a:pt x="4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599" name="未知"/>
          <p:cNvSpPr/>
          <p:nvPr/>
        </p:nvSpPr>
        <p:spPr>
          <a:xfrm>
            <a:off x="6902450" y="3325813"/>
            <a:ext cx="236538" cy="930275"/>
          </a:xfrm>
          <a:custGeom>
            <a:avLst/>
            <a:gdLst/>
            <a:ahLst/>
            <a:cxnLst/>
            <a:pathLst>
              <a:path w="149" h="586">
                <a:moveTo>
                  <a:pt x="0" y="586"/>
                </a:moveTo>
                <a:cubicBezTo>
                  <a:pt x="10" y="541"/>
                  <a:pt x="35" y="416"/>
                  <a:pt x="60" y="318"/>
                </a:cubicBezTo>
                <a:cubicBezTo>
                  <a:pt x="85" y="220"/>
                  <a:pt x="130" y="66"/>
                  <a:pt x="1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0" name="未知"/>
          <p:cNvSpPr/>
          <p:nvPr/>
        </p:nvSpPr>
        <p:spPr>
          <a:xfrm>
            <a:off x="7239000" y="3276600"/>
            <a:ext cx="293688" cy="979488"/>
          </a:xfrm>
          <a:custGeom>
            <a:avLst/>
            <a:gdLst/>
            <a:ahLst/>
            <a:cxnLst/>
            <a:pathLst>
              <a:path w="185" h="617">
                <a:moveTo>
                  <a:pt x="185" y="617"/>
                </a:moveTo>
                <a:cubicBezTo>
                  <a:pt x="177" y="572"/>
                  <a:pt x="167" y="462"/>
                  <a:pt x="136" y="359"/>
                </a:cubicBezTo>
                <a:cubicBezTo>
                  <a:pt x="105" y="256"/>
                  <a:pt x="28" y="75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1" name="未知"/>
          <p:cNvSpPr/>
          <p:nvPr/>
        </p:nvSpPr>
        <p:spPr>
          <a:xfrm>
            <a:off x="7315200" y="3276600"/>
            <a:ext cx="865188" cy="979488"/>
          </a:xfrm>
          <a:custGeom>
            <a:avLst/>
            <a:gdLst/>
            <a:ahLst/>
            <a:cxnLst/>
            <a:pathLst>
              <a:path w="545" h="617">
                <a:moveTo>
                  <a:pt x="545" y="617"/>
                </a:moveTo>
                <a:cubicBezTo>
                  <a:pt x="509" y="553"/>
                  <a:pt x="417" y="343"/>
                  <a:pt x="326" y="240"/>
                </a:cubicBezTo>
                <a:cubicBezTo>
                  <a:pt x="235" y="137"/>
                  <a:pt x="68" y="5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2" name="未知"/>
          <p:cNvSpPr/>
          <p:nvPr/>
        </p:nvSpPr>
        <p:spPr>
          <a:xfrm>
            <a:off x="6272213" y="4383088"/>
            <a:ext cx="758825" cy="850900"/>
          </a:xfrm>
          <a:custGeom>
            <a:avLst/>
            <a:gdLst/>
            <a:ahLst/>
            <a:cxnLst/>
            <a:pathLst>
              <a:path w="478" h="536">
                <a:moveTo>
                  <a:pt x="0" y="0"/>
                </a:moveTo>
                <a:cubicBezTo>
                  <a:pt x="36" y="64"/>
                  <a:pt x="119" y="268"/>
                  <a:pt x="199" y="357"/>
                </a:cubicBezTo>
                <a:cubicBezTo>
                  <a:pt x="279" y="446"/>
                  <a:pt x="420" y="499"/>
                  <a:pt x="478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3" name="未知"/>
          <p:cNvSpPr/>
          <p:nvPr/>
        </p:nvSpPr>
        <p:spPr>
          <a:xfrm>
            <a:off x="6902450" y="4351338"/>
            <a:ext cx="271463" cy="850900"/>
          </a:xfrm>
          <a:custGeom>
            <a:avLst/>
            <a:gdLst/>
            <a:ahLst/>
            <a:cxnLst/>
            <a:pathLst>
              <a:path w="171" h="536">
                <a:moveTo>
                  <a:pt x="0" y="0"/>
                </a:moveTo>
                <a:cubicBezTo>
                  <a:pt x="8" y="50"/>
                  <a:pt x="32" y="209"/>
                  <a:pt x="60" y="298"/>
                </a:cubicBezTo>
                <a:cubicBezTo>
                  <a:pt x="88" y="387"/>
                  <a:pt x="148" y="487"/>
                  <a:pt x="171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4" name="未知"/>
          <p:cNvSpPr/>
          <p:nvPr/>
        </p:nvSpPr>
        <p:spPr>
          <a:xfrm>
            <a:off x="7299325" y="4398963"/>
            <a:ext cx="249238" cy="819150"/>
          </a:xfrm>
          <a:custGeom>
            <a:avLst/>
            <a:gdLst/>
            <a:ahLst/>
            <a:cxnLst/>
            <a:pathLst>
              <a:path w="157" h="516">
                <a:moveTo>
                  <a:pt x="157" y="0"/>
                </a:moveTo>
                <a:cubicBezTo>
                  <a:pt x="149" y="43"/>
                  <a:pt x="134" y="162"/>
                  <a:pt x="108" y="248"/>
                </a:cubicBezTo>
                <a:cubicBezTo>
                  <a:pt x="82" y="334"/>
                  <a:pt x="22" y="460"/>
                  <a:pt x="0" y="5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5" name="未知"/>
          <p:cNvSpPr/>
          <p:nvPr/>
        </p:nvSpPr>
        <p:spPr>
          <a:xfrm>
            <a:off x="7410450" y="4351338"/>
            <a:ext cx="784225" cy="898525"/>
          </a:xfrm>
          <a:custGeom>
            <a:avLst/>
            <a:gdLst/>
            <a:ahLst/>
            <a:cxnLst/>
            <a:pathLst>
              <a:path w="494" h="566">
                <a:moveTo>
                  <a:pt x="494" y="0"/>
                </a:moveTo>
                <a:cubicBezTo>
                  <a:pt x="464" y="55"/>
                  <a:pt x="399" y="234"/>
                  <a:pt x="317" y="328"/>
                </a:cubicBezTo>
                <a:cubicBezTo>
                  <a:pt x="235" y="422"/>
                  <a:pt x="66" y="517"/>
                  <a:pt x="0" y="56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06" name="直接连接符 152605"/>
          <p:cNvSpPr/>
          <p:nvPr/>
        </p:nvSpPr>
        <p:spPr>
          <a:xfrm flipV="1">
            <a:off x="70104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2607" name="直接连接符 152606"/>
          <p:cNvSpPr/>
          <p:nvPr/>
        </p:nvSpPr>
        <p:spPr>
          <a:xfrm>
            <a:off x="7391400" y="5449888"/>
            <a:ext cx="76200" cy="3651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2608" name="直接连接符 152607"/>
          <p:cNvSpPr/>
          <p:nvPr/>
        </p:nvSpPr>
        <p:spPr>
          <a:xfrm>
            <a:off x="69342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2609" name="直接连接符 152608"/>
          <p:cNvSpPr/>
          <p:nvPr/>
        </p:nvSpPr>
        <p:spPr>
          <a:xfrm flipH="1">
            <a:off x="72390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2610" name="直接连接符 152609"/>
          <p:cNvSpPr/>
          <p:nvPr/>
        </p:nvSpPr>
        <p:spPr>
          <a:xfrm>
            <a:off x="7162800" y="52578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1" name="直接连接符 152610"/>
          <p:cNvSpPr/>
          <p:nvPr/>
        </p:nvSpPr>
        <p:spPr>
          <a:xfrm>
            <a:off x="7239000" y="53340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2" name="直接连接符 152611"/>
          <p:cNvSpPr/>
          <p:nvPr/>
        </p:nvSpPr>
        <p:spPr>
          <a:xfrm>
            <a:off x="7086600" y="31242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3" name="直接连接符 152612"/>
          <p:cNvSpPr/>
          <p:nvPr/>
        </p:nvSpPr>
        <p:spPr>
          <a:xfrm>
            <a:off x="7162800" y="32004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4" name="直接连接符 152613"/>
          <p:cNvSpPr/>
          <p:nvPr/>
        </p:nvSpPr>
        <p:spPr>
          <a:xfrm>
            <a:off x="7162800" y="29718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5" name="直接连接符 152614"/>
          <p:cNvSpPr/>
          <p:nvPr/>
        </p:nvSpPr>
        <p:spPr>
          <a:xfrm>
            <a:off x="6858000" y="3200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6" name="直接连接符 152615"/>
          <p:cNvSpPr/>
          <p:nvPr/>
        </p:nvSpPr>
        <p:spPr>
          <a:xfrm>
            <a:off x="7391400" y="32004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7" name="直接连接符 152616"/>
          <p:cNvSpPr/>
          <p:nvPr/>
        </p:nvSpPr>
        <p:spPr>
          <a:xfrm>
            <a:off x="69342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8" name="直接连接符 152617"/>
          <p:cNvSpPr/>
          <p:nvPr/>
        </p:nvSpPr>
        <p:spPr>
          <a:xfrm>
            <a:off x="74676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9" name="直接连接符 152618"/>
          <p:cNvSpPr/>
          <p:nvPr/>
        </p:nvSpPr>
        <p:spPr>
          <a:xfrm>
            <a:off x="72390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2620" name="组合 152619"/>
          <p:cNvGrpSpPr/>
          <p:nvPr/>
        </p:nvGrpSpPr>
        <p:grpSpPr>
          <a:xfrm>
            <a:off x="1447800" y="1219200"/>
            <a:ext cx="3598863" cy="3598863"/>
            <a:chOff x="0" y="0"/>
            <a:chExt cx="2267" cy="2267"/>
          </a:xfrm>
        </p:grpSpPr>
        <p:sp>
          <p:nvSpPr>
            <p:cNvPr id="152621" name="椭圆 152620"/>
            <p:cNvSpPr/>
            <p:nvPr/>
          </p:nvSpPr>
          <p:spPr>
            <a:xfrm>
              <a:off x="0" y="0"/>
              <a:ext cx="2267" cy="226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52622" name="组合 152621"/>
            <p:cNvGrpSpPr/>
            <p:nvPr/>
          </p:nvGrpSpPr>
          <p:grpSpPr>
            <a:xfrm>
              <a:off x="288" y="923"/>
              <a:ext cx="1659" cy="397"/>
              <a:chOff x="0" y="0"/>
              <a:chExt cx="1659" cy="397"/>
            </a:xfrm>
          </p:grpSpPr>
          <p:sp>
            <p:nvSpPr>
              <p:cNvPr id="152623" name="未知"/>
              <p:cNvSpPr/>
              <p:nvPr/>
            </p:nvSpPr>
            <p:spPr>
              <a:xfrm>
                <a:off x="20" y="116"/>
                <a:ext cx="593" cy="82"/>
              </a:xfrm>
              <a:custGeom>
                <a:avLst/>
                <a:gdLst/>
                <a:ahLst/>
                <a:cxnLst/>
                <a:pathLst>
                  <a:path w="593" h="82">
                    <a:moveTo>
                      <a:pt x="0" y="80"/>
                    </a:moveTo>
                    <a:cubicBezTo>
                      <a:pt x="28" y="76"/>
                      <a:pt x="132" y="69"/>
                      <a:pt x="178" y="56"/>
                    </a:cubicBezTo>
                    <a:cubicBezTo>
                      <a:pt x="224" y="43"/>
                      <a:pt x="237" y="0"/>
                      <a:pt x="278" y="1"/>
                    </a:cubicBezTo>
                    <a:cubicBezTo>
                      <a:pt x="320" y="3"/>
                      <a:pt x="379" y="55"/>
                      <a:pt x="433" y="69"/>
                    </a:cubicBezTo>
                    <a:cubicBezTo>
                      <a:pt x="485" y="81"/>
                      <a:pt x="559" y="80"/>
                      <a:pt x="593" y="82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4" name="未知"/>
              <p:cNvSpPr/>
              <p:nvPr/>
            </p:nvSpPr>
            <p:spPr>
              <a:xfrm>
                <a:off x="10" y="46"/>
                <a:ext cx="593" cy="108"/>
              </a:xfrm>
              <a:custGeom>
                <a:avLst/>
                <a:gdLst/>
                <a:ahLst/>
                <a:cxnLst/>
                <a:pathLst>
                  <a:path w="593" h="108">
                    <a:moveTo>
                      <a:pt x="0" y="21"/>
                    </a:moveTo>
                    <a:cubicBezTo>
                      <a:pt x="26" y="24"/>
                      <a:pt x="122" y="27"/>
                      <a:pt x="169" y="41"/>
                    </a:cubicBezTo>
                    <a:cubicBezTo>
                      <a:pt x="216" y="55"/>
                      <a:pt x="234" y="102"/>
                      <a:pt x="280" y="105"/>
                    </a:cubicBezTo>
                    <a:cubicBezTo>
                      <a:pt x="326" y="108"/>
                      <a:pt x="394" y="76"/>
                      <a:pt x="447" y="59"/>
                    </a:cubicBezTo>
                    <a:cubicBezTo>
                      <a:pt x="499" y="41"/>
                      <a:pt x="562" y="12"/>
                      <a:pt x="593" y="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5" name="未知"/>
              <p:cNvSpPr/>
              <p:nvPr/>
            </p:nvSpPr>
            <p:spPr>
              <a:xfrm>
                <a:off x="0" y="319"/>
                <a:ext cx="593" cy="78"/>
              </a:xfrm>
              <a:custGeom>
                <a:avLst/>
                <a:gdLst/>
                <a:ahLst/>
                <a:cxnLst/>
                <a:pathLst>
                  <a:path w="593" h="78">
                    <a:moveTo>
                      <a:pt x="0" y="76"/>
                    </a:moveTo>
                    <a:cubicBezTo>
                      <a:pt x="21" y="74"/>
                      <a:pt x="91" y="78"/>
                      <a:pt x="139" y="66"/>
                    </a:cubicBezTo>
                    <a:cubicBezTo>
                      <a:pt x="187" y="54"/>
                      <a:pt x="237" y="10"/>
                      <a:pt x="287" y="5"/>
                    </a:cubicBezTo>
                    <a:cubicBezTo>
                      <a:pt x="337" y="0"/>
                      <a:pt x="389" y="27"/>
                      <a:pt x="439" y="34"/>
                    </a:cubicBezTo>
                    <a:cubicBezTo>
                      <a:pt x="490" y="41"/>
                      <a:pt x="561" y="46"/>
                      <a:pt x="593" y="49"/>
                    </a:cubicBezTo>
                  </a:path>
                </a:pathLst>
              </a:custGeom>
              <a:noFill/>
              <a:ln w="1270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6" name="未知"/>
              <p:cNvSpPr/>
              <p:nvPr/>
            </p:nvSpPr>
            <p:spPr>
              <a:xfrm>
                <a:off x="14" y="256"/>
                <a:ext cx="602" cy="55"/>
              </a:xfrm>
              <a:custGeom>
                <a:avLst/>
                <a:gdLst/>
                <a:ahLst/>
                <a:cxnLst/>
                <a:pathLst>
                  <a:path w="602" h="55">
                    <a:moveTo>
                      <a:pt x="0" y="11"/>
                    </a:moveTo>
                    <a:cubicBezTo>
                      <a:pt x="20" y="12"/>
                      <a:pt x="76" y="11"/>
                      <a:pt x="122" y="18"/>
                    </a:cubicBezTo>
                    <a:cubicBezTo>
                      <a:pt x="169" y="25"/>
                      <a:pt x="228" y="55"/>
                      <a:pt x="280" y="54"/>
                    </a:cubicBezTo>
                    <a:cubicBezTo>
                      <a:pt x="332" y="53"/>
                      <a:pt x="379" y="18"/>
                      <a:pt x="433" y="9"/>
                    </a:cubicBezTo>
                    <a:cubicBezTo>
                      <a:pt x="487" y="0"/>
                      <a:pt x="567" y="2"/>
                      <a:pt x="602" y="0"/>
                    </a:cubicBezTo>
                  </a:path>
                </a:pathLst>
              </a:custGeom>
              <a:noFill/>
              <a:ln w="1270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7" name="未知"/>
              <p:cNvSpPr/>
              <p:nvPr/>
            </p:nvSpPr>
            <p:spPr>
              <a:xfrm>
                <a:off x="812" y="324"/>
                <a:ext cx="820" cy="52"/>
              </a:xfrm>
              <a:custGeom>
                <a:avLst/>
                <a:gdLst/>
                <a:ahLst/>
                <a:cxnLst/>
                <a:pathLst>
                  <a:path w="1181" h="75">
                    <a:moveTo>
                      <a:pt x="0" y="67"/>
                    </a:moveTo>
                    <a:cubicBezTo>
                      <a:pt x="44" y="63"/>
                      <a:pt x="180" y="54"/>
                      <a:pt x="273" y="43"/>
                    </a:cubicBezTo>
                    <a:cubicBezTo>
                      <a:pt x="366" y="32"/>
                      <a:pt x="457" y="0"/>
                      <a:pt x="558" y="3"/>
                    </a:cubicBezTo>
                    <a:cubicBezTo>
                      <a:pt x="658" y="7"/>
                      <a:pt x="771" y="56"/>
                      <a:pt x="875" y="65"/>
                    </a:cubicBezTo>
                    <a:cubicBezTo>
                      <a:pt x="979" y="75"/>
                      <a:pt x="1117" y="61"/>
                      <a:pt x="1181" y="6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8" name="未知"/>
              <p:cNvSpPr/>
              <p:nvPr/>
            </p:nvSpPr>
            <p:spPr>
              <a:xfrm>
                <a:off x="803" y="250"/>
                <a:ext cx="835" cy="87"/>
              </a:xfrm>
              <a:custGeom>
                <a:avLst/>
                <a:gdLst/>
                <a:ahLst/>
                <a:cxnLst/>
                <a:pathLst>
                  <a:path w="1201" h="125">
                    <a:moveTo>
                      <a:pt x="0" y="0"/>
                    </a:moveTo>
                    <a:cubicBezTo>
                      <a:pt x="47" y="7"/>
                      <a:pt x="188" y="14"/>
                      <a:pt x="283" y="35"/>
                    </a:cubicBezTo>
                    <a:cubicBezTo>
                      <a:pt x="378" y="55"/>
                      <a:pt x="474" y="121"/>
                      <a:pt x="568" y="123"/>
                    </a:cubicBezTo>
                    <a:cubicBezTo>
                      <a:pt x="662" y="125"/>
                      <a:pt x="745" y="68"/>
                      <a:pt x="850" y="49"/>
                    </a:cubicBezTo>
                    <a:cubicBezTo>
                      <a:pt x="955" y="30"/>
                      <a:pt x="1128" y="17"/>
                      <a:pt x="1201" y="8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29" name="未知"/>
              <p:cNvSpPr/>
              <p:nvPr/>
            </p:nvSpPr>
            <p:spPr>
              <a:xfrm rot="4075735">
                <a:off x="1065" y="-213"/>
                <a:ext cx="341" cy="768"/>
              </a:xfrm>
              <a:custGeom>
                <a:avLst/>
                <a:gdLst/>
                <a:ahLst/>
                <a:cxnLst/>
                <a:pathLst>
                  <a:path w="568" h="1553">
                    <a:moveTo>
                      <a:pt x="0" y="1553"/>
                    </a:moveTo>
                    <a:cubicBezTo>
                      <a:pt x="22" y="1493"/>
                      <a:pt x="98" y="1315"/>
                      <a:pt x="134" y="1191"/>
                    </a:cubicBezTo>
                    <a:cubicBezTo>
                      <a:pt x="170" y="1067"/>
                      <a:pt x="169" y="935"/>
                      <a:pt x="218" y="811"/>
                    </a:cubicBezTo>
                    <a:cubicBezTo>
                      <a:pt x="267" y="687"/>
                      <a:pt x="369" y="582"/>
                      <a:pt x="427" y="446"/>
                    </a:cubicBezTo>
                    <a:cubicBezTo>
                      <a:pt x="485" y="311"/>
                      <a:pt x="538" y="93"/>
                      <a:pt x="568" y="0"/>
                    </a:cubicBezTo>
                  </a:path>
                </a:pathLst>
              </a:custGeom>
              <a:noFill/>
              <a:ln w="1270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30" name="未知"/>
              <p:cNvSpPr/>
              <p:nvPr/>
            </p:nvSpPr>
            <p:spPr>
              <a:xfrm>
                <a:off x="825" y="57"/>
                <a:ext cx="834" cy="87"/>
              </a:xfrm>
              <a:custGeom>
                <a:avLst/>
                <a:gdLst/>
                <a:ahLst/>
                <a:cxnLst/>
                <a:pathLst>
                  <a:path w="834" h="87">
                    <a:moveTo>
                      <a:pt x="0" y="10"/>
                    </a:moveTo>
                    <a:cubicBezTo>
                      <a:pt x="31" y="10"/>
                      <a:pt x="129" y="14"/>
                      <a:pt x="189" y="27"/>
                    </a:cubicBezTo>
                    <a:cubicBezTo>
                      <a:pt x="249" y="40"/>
                      <a:pt x="286" y="87"/>
                      <a:pt x="359" y="87"/>
                    </a:cubicBezTo>
                    <a:cubicBezTo>
                      <a:pt x="432" y="87"/>
                      <a:pt x="547" y="39"/>
                      <a:pt x="626" y="25"/>
                    </a:cubicBezTo>
                    <a:cubicBezTo>
                      <a:pt x="705" y="11"/>
                      <a:pt x="791" y="5"/>
                      <a:pt x="834" y="0"/>
                    </a:cubicBezTo>
                  </a:path>
                </a:pathLst>
              </a:custGeom>
              <a:noFill/>
              <a:ln w="1270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31" name="椭圆 152630"/>
              <p:cNvSpPr/>
              <p:nvPr/>
            </p:nvSpPr>
            <p:spPr>
              <a:xfrm rot="21454486">
                <a:off x="1169" y="95"/>
                <a:ext cx="59" cy="95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32" name="椭圆 152631"/>
              <p:cNvSpPr/>
              <p:nvPr/>
            </p:nvSpPr>
            <p:spPr>
              <a:xfrm rot="21454486">
                <a:off x="1169" y="287"/>
                <a:ext cx="59" cy="95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33" name="椭圆 152632"/>
              <p:cNvSpPr/>
              <p:nvPr/>
            </p:nvSpPr>
            <p:spPr>
              <a:xfrm rot="21454486">
                <a:off x="305" y="95"/>
                <a:ext cx="59" cy="9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634" name="椭圆 152633"/>
              <p:cNvSpPr/>
              <p:nvPr/>
            </p:nvSpPr>
            <p:spPr>
              <a:xfrm rot="21454486">
                <a:off x="257" y="239"/>
                <a:ext cx="59" cy="95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52635" name="未知"/>
          <p:cNvSpPr/>
          <p:nvPr/>
        </p:nvSpPr>
        <p:spPr>
          <a:xfrm>
            <a:off x="2438400" y="1676400"/>
            <a:ext cx="669925" cy="1219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36" name="未知"/>
          <p:cNvSpPr/>
          <p:nvPr/>
        </p:nvSpPr>
        <p:spPr>
          <a:xfrm>
            <a:off x="3200400" y="1676400"/>
            <a:ext cx="609600" cy="1143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37" name="未知"/>
          <p:cNvSpPr/>
          <p:nvPr/>
        </p:nvSpPr>
        <p:spPr>
          <a:xfrm>
            <a:off x="2362200" y="3124200"/>
            <a:ext cx="625475" cy="1077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2638" name="未知"/>
          <p:cNvSpPr/>
          <p:nvPr/>
        </p:nvSpPr>
        <p:spPr>
          <a:xfrm>
            <a:off x="3124200" y="3276600"/>
            <a:ext cx="685800" cy="9874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2639" name="组合 152638"/>
          <p:cNvGrpSpPr/>
          <p:nvPr/>
        </p:nvGrpSpPr>
        <p:grpSpPr>
          <a:xfrm>
            <a:off x="2936875" y="1371600"/>
            <a:ext cx="609600" cy="317500"/>
            <a:chOff x="0" y="0"/>
            <a:chExt cx="384" cy="200"/>
          </a:xfrm>
        </p:grpSpPr>
        <p:grpSp>
          <p:nvGrpSpPr>
            <p:cNvPr id="152640" name="组合 15263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52641" name="直接连接符 15264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642" name="直接连接符 15264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643" name="直接连接符 15264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2644" name="直接连接符 15264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2645" name="直接连接符 15264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2646" name="直接连接符 15264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2647" name="直接连接符 15264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2648" name="组合 152647"/>
          <p:cNvGrpSpPr/>
          <p:nvPr/>
        </p:nvGrpSpPr>
        <p:grpSpPr>
          <a:xfrm>
            <a:off x="2819400" y="4191000"/>
            <a:ext cx="609600" cy="304800"/>
            <a:chOff x="0" y="0"/>
            <a:chExt cx="384" cy="192"/>
          </a:xfrm>
        </p:grpSpPr>
        <p:sp>
          <p:nvSpPr>
            <p:cNvPr id="152649" name="直接连接符 152648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52650" name="直接连接符 152649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52651" name="直接连接符 152650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652" name="直接连接符 152651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653" name="直接连接符 152652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654" name="直接连接符 152653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655" name="直接连接符 152654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文本框 153601">
            <a:hlinkClick r:id="" action="ppaction://customshow?id=6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3603" name="文本框 153602">
            <a:hlinkClick r:id="" action="ppaction://customshow?id=7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3604" name="文本框 153603">
            <a:hlinkClick r:id="rId1" action="ppaction://hlinksldjump"/>
          </p:cNvPr>
          <p:cNvSpPr txBox="1"/>
          <p:nvPr/>
        </p:nvSpPr>
        <p:spPr>
          <a:xfrm>
            <a:off x="22034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3605" name="椭圆 153604"/>
          <p:cNvSpPr/>
          <p:nvPr/>
        </p:nvSpPr>
        <p:spPr>
          <a:xfrm>
            <a:off x="6508750" y="48275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06" name="椭圆 153605"/>
          <p:cNvSpPr/>
          <p:nvPr/>
        </p:nvSpPr>
        <p:spPr>
          <a:xfrm>
            <a:off x="7893050" y="47879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07" name="椭圆 153606"/>
          <p:cNvSpPr/>
          <p:nvPr/>
        </p:nvSpPr>
        <p:spPr>
          <a:xfrm>
            <a:off x="7450138" y="478472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08" name="椭圆 153607"/>
          <p:cNvSpPr/>
          <p:nvPr/>
        </p:nvSpPr>
        <p:spPr>
          <a:xfrm>
            <a:off x="6946900" y="48323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09" name="未知"/>
          <p:cNvSpPr/>
          <p:nvPr/>
        </p:nvSpPr>
        <p:spPr>
          <a:xfrm>
            <a:off x="6511925" y="3279775"/>
            <a:ext cx="517525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0" name="未知"/>
          <p:cNvSpPr/>
          <p:nvPr/>
        </p:nvSpPr>
        <p:spPr>
          <a:xfrm>
            <a:off x="7015163" y="3325813"/>
            <a:ext cx="123825" cy="5048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1" name="未知"/>
          <p:cNvSpPr/>
          <p:nvPr/>
        </p:nvSpPr>
        <p:spPr>
          <a:xfrm>
            <a:off x="7239000" y="3276600"/>
            <a:ext cx="249238" cy="6016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2" name="未知"/>
          <p:cNvSpPr/>
          <p:nvPr/>
        </p:nvSpPr>
        <p:spPr>
          <a:xfrm>
            <a:off x="7315200" y="3276600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3" name="未知"/>
          <p:cNvSpPr/>
          <p:nvPr/>
        </p:nvSpPr>
        <p:spPr>
          <a:xfrm>
            <a:off x="6557963" y="4918075"/>
            <a:ext cx="473075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4" name="未知"/>
          <p:cNvSpPr/>
          <p:nvPr/>
        </p:nvSpPr>
        <p:spPr>
          <a:xfrm>
            <a:off x="6999288" y="4903788"/>
            <a:ext cx="187325" cy="2746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5" name="未知"/>
          <p:cNvSpPr/>
          <p:nvPr/>
        </p:nvSpPr>
        <p:spPr>
          <a:xfrm>
            <a:off x="7315200" y="4856163"/>
            <a:ext cx="157163" cy="3698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6" name="未知"/>
          <p:cNvSpPr/>
          <p:nvPr/>
        </p:nvSpPr>
        <p:spPr>
          <a:xfrm>
            <a:off x="7410450" y="4872038"/>
            <a:ext cx="519113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17" name="直接连接符 153616"/>
          <p:cNvSpPr/>
          <p:nvPr/>
        </p:nvSpPr>
        <p:spPr>
          <a:xfrm flipV="1">
            <a:off x="70104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18" name="直接连接符 153617"/>
          <p:cNvSpPr/>
          <p:nvPr/>
        </p:nvSpPr>
        <p:spPr>
          <a:xfrm>
            <a:off x="7375525" y="5441950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19" name="直接连接符 153618"/>
          <p:cNvSpPr/>
          <p:nvPr/>
        </p:nvSpPr>
        <p:spPr>
          <a:xfrm>
            <a:off x="69342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20" name="直接连接符 153619"/>
          <p:cNvSpPr/>
          <p:nvPr/>
        </p:nvSpPr>
        <p:spPr>
          <a:xfrm flipH="1">
            <a:off x="72390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21" name="直接连接符 153620"/>
          <p:cNvSpPr/>
          <p:nvPr/>
        </p:nvSpPr>
        <p:spPr>
          <a:xfrm>
            <a:off x="7162800" y="52578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2" name="直接连接符 153621"/>
          <p:cNvSpPr/>
          <p:nvPr/>
        </p:nvSpPr>
        <p:spPr>
          <a:xfrm>
            <a:off x="7239000" y="53340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3" name="直接连接符 153622"/>
          <p:cNvSpPr/>
          <p:nvPr/>
        </p:nvSpPr>
        <p:spPr>
          <a:xfrm>
            <a:off x="7086600" y="31242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4" name="直接连接符 153623"/>
          <p:cNvSpPr/>
          <p:nvPr/>
        </p:nvSpPr>
        <p:spPr>
          <a:xfrm>
            <a:off x="7162800" y="32004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5" name="直接连接符 153624"/>
          <p:cNvSpPr/>
          <p:nvPr/>
        </p:nvSpPr>
        <p:spPr>
          <a:xfrm>
            <a:off x="7162800" y="29718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6" name="直接连接符 153625"/>
          <p:cNvSpPr/>
          <p:nvPr/>
        </p:nvSpPr>
        <p:spPr>
          <a:xfrm>
            <a:off x="6858000" y="3200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7" name="直接连接符 153626"/>
          <p:cNvSpPr/>
          <p:nvPr/>
        </p:nvSpPr>
        <p:spPr>
          <a:xfrm>
            <a:off x="7391400" y="32004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8" name="直接连接符 153627"/>
          <p:cNvSpPr/>
          <p:nvPr/>
        </p:nvSpPr>
        <p:spPr>
          <a:xfrm>
            <a:off x="69342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29" name="直接连接符 153628"/>
          <p:cNvSpPr/>
          <p:nvPr/>
        </p:nvSpPr>
        <p:spPr>
          <a:xfrm>
            <a:off x="74676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30" name="直接连接符 153629"/>
          <p:cNvSpPr/>
          <p:nvPr/>
        </p:nvSpPr>
        <p:spPr>
          <a:xfrm>
            <a:off x="72390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31" name="椭圆 153630"/>
          <p:cNvSpPr/>
          <p:nvPr/>
        </p:nvSpPr>
        <p:spPr>
          <a:xfrm>
            <a:off x="7862888" y="37020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32" name="椭圆 153631"/>
          <p:cNvSpPr/>
          <p:nvPr/>
        </p:nvSpPr>
        <p:spPr>
          <a:xfrm>
            <a:off x="7423150" y="3810000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33" name="椭圆 153632"/>
          <p:cNvSpPr/>
          <p:nvPr/>
        </p:nvSpPr>
        <p:spPr>
          <a:xfrm>
            <a:off x="6964363" y="37782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34" name="椭圆 153633"/>
          <p:cNvSpPr/>
          <p:nvPr/>
        </p:nvSpPr>
        <p:spPr>
          <a:xfrm>
            <a:off x="6491288" y="3778250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35" name="椭圆 153634"/>
          <p:cNvSpPr>
            <a:spLocks noChangeAspect="1"/>
          </p:cNvSpPr>
          <p:nvPr/>
        </p:nvSpPr>
        <p:spPr>
          <a:xfrm>
            <a:off x="1447800" y="914400"/>
            <a:ext cx="3490913" cy="4044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53636" name="组合 153635"/>
          <p:cNvGrpSpPr>
            <a:grpSpLocks noChangeAspect="1"/>
          </p:cNvGrpSpPr>
          <p:nvPr/>
        </p:nvGrpSpPr>
        <p:grpSpPr>
          <a:xfrm>
            <a:off x="2133600" y="1925638"/>
            <a:ext cx="2220913" cy="2197100"/>
            <a:chOff x="0" y="0"/>
            <a:chExt cx="1399" cy="1384"/>
          </a:xfrm>
        </p:grpSpPr>
        <p:grpSp>
          <p:nvGrpSpPr>
            <p:cNvPr id="153637" name="组合 153636"/>
            <p:cNvGrpSpPr>
              <a:grpSpLocks noChangeAspect="1"/>
            </p:cNvGrpSpPr>
            <p:nvPr/>
          </p:nvGrpSpPr>
          <p:grpSpPr>
            <a:xfrm>
              <a:off x="52" y="1008"/>
              <a:ext cx="467" cy="360"/>
              <a:chOff x="0" y="0"/>
              <a:chExt cx="467" cy="360"/>
            </a:xfrm>
          </p:grpSpPr>
          <p:grpSp>
            <p:nvGrpSpPr>
              <p:cNvPr id="153638" name="组合 153637"/>
              <p:cNvGrpSpPr>
                <a:grpSpLocks noChangeAspect="1"/>
              </p:cNvGrpSpPr>
              <p:nvPr/>
            </p:nvGrpSpPr>
            <p:grpSpPr>
              <a:xfrm>
                <a:off x="0" y="0"/>
                <a:ext cx="467" cy="338"/>
                <a:chOff x="0" y="0"/>
                <a:chExt cx="467" cy="338"/>
              </a:xfrm>
            </p:grpSpPr>
            <p:sp>
              <p:nvSpPr>
                <p:cNvPr id="153639" name="未知"/>
                <p:cNvSpPr>
                  <a:spLocks noChangeAspect="1"/>
                </p:cNvSpPr>
                <p:nvPr/>
              </p:nvSpPr>
              <p:spPr>
                <a:xfrm>
                  <a:off x="0" y="90"/>
                  <a:ext cx="467" cy="246"/>
                </a:xfrm>
                <a:custGeom>
                  <a:avLst/>
                  <a:gdLst/>
                  <a:ahLst/>
                  <a:cxnLst/>
                  <a:pathLst>
                    <a:path w="642" h="338">
                      <a:moveTo>
                        <a:pt x="0" y="114"/>
                      </a:moveTo>
                      <a:cubicBezTo>
                        <a:pt x="29" y="138"/>
                        <a:pt x="109" y="212"/>
                        <a:pt x="176" y="248"/>
                      </a:cubicBezTo>
                      <a:cubicBezTo>
                        <a:pt x="243" y="284"/>
                        <a:pt x="340" y="338"/>
                        <a:pt x="404" y="331"/>
                      </a:cubicBezTo>
                      <a:cubicBezTo>
                        <a:pt x="468" y="324"/>
                        <a:pt x="519" y="262"/>
                        <a:pt x="559" y="207"/>
                      </a:cubicBezTo>
                      <a:cubicBezTo>
                        <a:pt x="599" y="152"/>
                        <a:pt x="625" y="43"/>
                        <a:pt x="642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40" name="未知"/>
                <p:cNvSpPr>
                  <a:spLocks noChangeAspect="1"/>
                </p:cNvSpPr>
                <p:nvPr/>
              </p:nvSpPr>
              <p:spPr>
                <a:xfrm>
                  <a:off x="53" y="0"/>
                  <a:ext cx="293" cy="338"/>
                </a:xfrm>
                <a:custGeom>
                  <a:avLst/>
                  <a:gdLst/>
                  <a:ahLst/>
                  <a:cxnLst/>
                  <a:pathLst>
                    <a:path w="403" h="465">
                      <a:moveTo>
                        <a:pt x="0" y="72"/>
                      </a:moveTo>
                      <a:cubicBezTo>
                        <a:pt x="16" y="98"/>
                        <a:pt x="41" y="163"/>
                        <a:pt x="93" y="227"/>
                      </a:cubicBezTo>
                      <a:cubicBezTo>
                        <a:pt x="145" y="291"/>
                        <a:pt x="262" y="445"/>
                        <a:pt x="310" y="455"/>
                      </a:cubicBezTo>
                      <a:cubicBezTo>
                        <a:pt x="358" y="465"/>
                        <a:pt x="368" y="362"/>
                        <a:pt x="383" y="286"/>
                      </a:cubicBezTo>
                      <a:cubicBezTo>
                        <a:pt x="398" y="210"/>
                        <a:pt x="399" y="60"/>
                        <a:pt x="403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53641" name="椭圆 153640"/>
              <p:cNvSpPr>
                <a:spLocks noChangeAspect="1"/>
              </p:cNvSpPr>
              <p:nvPr/>
            </p:nvSpPr>
            <p:spPr>
              <a:xfrm rot="21474946">
                <a:off x="249" y="284"/>
                <a:ext cx="63" cy="7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53642" name="组合 153641"/>
            <p:cNvGrpSpPr>
              <a:grpSpLocks noChangeAspect="1"/>
            </p:cNvGrpSpPr>
            <p:nvPr/>
          </p:nvGrpSpPr>
          <p:grpSpPr>
            <a:xfrm>
              <a:off x="0" y="35"/>
              <a:ext cx="511" cy="371"/>
              <a:chOff x="0" y="0"/>
              <a:chExt cx="511" cy="371"/>
            </a:xfrm>
          </p:grpSpPr>
          <p:grpSp>
            <p:nvGrpSpPr>
              <p:cNvPr id="153643" name="组合 153642"/>
              <p:cNvGrpSpPr>
                <a:grpSpLocks noChangeAspect="1"/>
              </p:cNvGrpSpPr>
              <p:nvPr/>
            </p:nvGrpSpPr>
            <p:grpSpPr>
              <a:xfrm>
                <a:off x="0" y="48"/>
                <a:ext cx="511" cy="323"/>
                <a:chOff x="0" y="0"/>
                <a:chExt cx="511" cy="323"/>
              </a:xfrm>
            </p:grpSpPr>
            <p:sp>
              <p:nvSpPr>
                <p:cNvPr id="153644" name="未知"/>
                <p:cNvSpPr>
                  <a:spLocks noChangeAspect="1"/>
                </p:cNvSpPr>
                <p:nvPr/>
              </p:nvSpPr>
              <p:spPr>
                <a:xfrm>
                  <a:off x="0" y="0"/>
                  <a:ext cx="511" cy="235"/>
                </a:xfrm>
                <a:custGeom>
                  <a:avLst/>
                  <a:gdLst/>
                  <a:ahLst/>
                  <a:cxnLst/>
                  <a:pathLst>
                    <a:path w="703" h="323">
                      <a:moveTo>
                        <a:pt x="0" y="323"/>
                      </a:moveTo>
                      <a:cubicBezTo>
                        <a:pt x="34" y="294"/>
                        <a:pt x="130" y="200"/>
                        <a:pt x="197" y="147"/>
                      </a:cubicBezTo>
                      <a:cubicBezTo>
                        <a:pt x="264" y="94"/>
                        <a:pt x="340" y="0"/>
                        <a:pt x="404" y="2"/>
                      </a:cubicBezTo>
                      <a:cubicBezTo>
                        <a:pt x="468" y="4"/>
                        <a:pt x="529" y="105"/>
                        <a:pt x="579" y="157"/>
                      </a:cubicBezTo>
                      <a:cubicBezTo>
                        <a:pt x="629" y="209"/>
                        <a:pt x="677" y="280"/>
                        <a:pt x="703" y="312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45" name="未知"/>
                <p:cNvSpPr>
                  <a:spLocks noChangeAspect="1"/>
                </p:cNvSpPr>
                <p:nvPr/>
              </p:nvSpPr>
              <p:spPr>
                <a:xfrm>
                  <a:off x="83" y="5"/>
                  <a:ext cx="331" cy="318"/>
                </a:xfrm>
                <a:custGeom>
                  <a:avLst/>
                  <a:gdLst/>
                  <a:ahLst/>
                  <a:cxnLst/>
                  <a:pathLst>
                    <a:path w="455" h="438">
                      <a:moveTo>
                        <a:pt x="0" y="438"/>
                      </a:moveTo>
                      <a:cubicBezTo>
                        <a:pt x="21" y="410"/>
                        <a:pt x="78" y="345"/>
                        <a:pt x="124" y="273"/>
                      </a:cubicBezTo>
                      <a:cubicBezTo>
                        <a:pt x="170" y="201"/>
                        <a:pt x="236" y="8"/>
                        <a:pt x="279" y="4"/>
                      </a:cubicBezTo>
                      <a:cubicBezTo>
                        <a:pt x="322" y="0"/>
                        <a:pt x="354" y="180"/>
                        <a:pt x="383" y="252"/>
                      </a:cubicBezTo>
                      <a:cubicBezTo>
                        <a:pt x="412" y="324"/>
                        <a:pt x="440" y="399"/>
                        <a:pt x="455" y="438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53646" name="椭圆 153645"/>
              <p:cNvSpPr>
                <a:spLocks noChangeAspect="1"/>
              </p:cNvSpPr>
              <p:nvPr/>
            </p:nvSpPr>
            <p:spPr>
              <a:xfrm rot="35310">
                <a:off x="266" y="0"/>
                <a:ext cx="65" cy="8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53647" name="组合 153646"/>
            <p:cNvGrpSpPr>
              <a:grpSpLocks noChangeAspect="1"/>
            </p:cNvGrpSpPr>
            <p:nvPr/>
          </p:nvGrpSpPr>
          <p:grpSpPr>
            <a:xfrm>
              <a:off x="720" y="0"/>
              <a:ext cx="662" cy="497"/>
              <a:chOff x="0" y="0"/>
              <a:chExt cx="662" cy="497"/>
            </a:xfrm>
          </p:grpSpPr>
          <p:grpSp>
            <p:nvGrpSpPr>
              <p:cNvPr id="153648" name="组合 153647"/>
              <p:cNvGrpSpPr>
                <a:grpSpLocks noChangeAspect="1"/>
              </p:cNvGrpSpPr>
              <p:nvPr/>
            </p:nvGrpSpPr>
            <p:grpSpPr>
              <a:xfrm>
                <a:off x="0" y="35"/>
                <a:ext cx="662" cy="462"/>
                <a:chOff x="0" y="0"/>
                <a:chExt cx="662" cy="462"/>
              </a:xfrm>
            </p:grpSpPr>
            <p:sp>
              <p:nvSpPr>
                <p:cNvPr id="153649" name="未知"/>
                <p:cNvSpPr>
                  <a:spLocks noChangeAspect="1"/>
                </p:cNvSpPr>
                <p:nvPr/>
              </p:nvSpPr>
              <p:spPr>
                <a:xfrm>
                  <a:off x="0" y="24"/>
                  <a:ext cx="662" cy="370"/>
                </a:xfrm>
                <a:custGeom>
                  <a:avLst/>
                  <a:gdLst/>
                  <a:ahLst/>
                  <a:cxnLst/>
                  <a:pathLst>
                    <a:path w="910" h="508">
                      <a:moveTo>
                        <a:pt x="0" y="508"/>
                      </a:moveTo>
                      <a:cubicBezTo>
                        <a:pt x="24" y="461"/>
                        <a:pt x="90" y="322"/>
                        <a:pt x="145" y="239"/>
                      </a:cubicBezTo>
                      <a:cubicBezTo>
                        <a:pt x="200" y="156"/>
                        <a:pt x="241" y="24"/>
                        <a:pt x="331" y="12"/>
                      </a:cubicBezTo>
                      <a:cubicBezTo>
                        <a:pt x="421" y="0"/>
                        <a:pt x="586" y="110"/>
                        <a:pt x="683" y="167"/>
                      </a:cubicBezTo>
                      <a:cubicBezTo>
                        <a:pt x="780" y="224"/>
                        <a:pt x="863" y="314"/>
                        <a:pt x="910" y="353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50" name="未知"/>
                <p:cNvSpPr>
                  <a:spLocks noChangeAspect="1"/>
                </p:cNvSpPr>
                <p:nvPr/>
              </p:nvSpPr>
              <p:spPr>
                <a:xfrm>
                  <a:off x="94" y="0"/>
                  <a:ext cx="481" cy="462"/>
                </a:xfrm>
                <a:custGeom>
                  <a:avLst/>
                  <a:gdLst/>
                  <a:ahLst/>
                  <a:cxnLst/>
                  <a:pathLst>
                    <a:path w="662" h="636">
                      <a:moveTo>
                        <a:pt x="0" y="636"/>
                      </a:moveTo>
                      <a:cubicBezTo>
                        <a:pt x="14" y="593"/>
                        <a:pt x="54" y="493"/>
                        <a:pt x="83" y="388"/>
                      </a:cubicBezTo>
                      <a:cubicBezTo>
                        <a:pt x="112" y="283"/>
                        <a:pt x="121" y="10"/>
                        <a:pt x="176" y="5"/>
                      </a:cubicBezTo>
                      <a:cubicBezTo>
                        <a:pt x="231" y="0"/>
                        <a:pt x="333" y="254"/>
                        <a:pt x="414" y="357"/>
                      </a:cubicBezTo>
                      <a:cubicBezTo>
                        <a:pt x="495" y="460"/>
                        <a:pt x="611" y="569"/>
                        <a:pt x="662" y="625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53651" name="椭圆 153650"/>
              <p:cNvSpPr>
                <a:spLocks noChangeAspect="1"/>
              </p:cNvSpPr>
              <p:nvPr/>
            </p:nvSpPr>
            <p:spPr>
              <a:xfrm rot="21454486">
                <a:off x="207" y="0"/>
                <a:ext cx="66" cy="8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53652" name="组合 153651"/>
            <p:cNvGrpSpPr>
              <a:grpSpLocks noChangeAspect="1"/>
            </p:cNvGrpSpPr>
            <p:nvPr/>
          </p:nvGrpSpPr>
          <p:grpSpPr>
            <a:xfrm>
              <a:off x="647" y="940"/>
              <a:ext cx="752" cy="444"/>
              <a:chOff x="0" y="0"/>
              <a:chExt cx="752" cy="444"/>
            </a:xfrm>
          </p:grpSpPr>
          <p:grpSp>
            <p:nvGrpSpPr>
              <p:cNvPr id="153653" name="组合 153652"/>
              <p:cNvGrpSpPr>
                <a:grpSpLocks noChangeAspect="1"/>
              </p:cNvGrpSpPr>
              <p:nvPr/>
            </p:nvGrpSpPr>
            <p:grpSpPr>
              <a:xfrm>
                <a:off x="0" y="0"/>
                <a:ext cx="752" cy="444"/>
                <a:chOff x="0" y="0"/>
                <a:chExt cx="752" cy="444"/>
              </a:xfrm>
            </p:grpSpPr>
            <p:sp>
              <p:nvSpPr>
                <p:cNvPr id="153654" name="未知"/>
                <p:cNvSpPr>
                  <a:spLocks noChangeAspect="1"/>
                </p:cNvSpPr>
                <p:nvPr/>
              </p:nvSpPr>
              <p:spPr>
                <a:xfrm>
                  <a:off x="0" y="53"/>
                  <a:ext cx="700" cy="325"/>
                </a:xfrm>
                <a:custGeom>
                  <a:avLst/>
                  <a:gdLst/>
                  <a:ahLst/>
                  <a:cxnLst/>
                  <a:pathLst>
                    <a:path w="962" h="447">
                      <a:moveTo>
                        <a:pt x="0" y="73"/>
                      </a:moveTo>
                      <a:cubicBezTo>
                        <a:pt x="31" y="104"/>
                        <a:pt x="130" y="197"/>
                        <a:pt x="196" y="259"/>
                      </a:cubicBezTo>
                      <a:cubicBezTo>
                        <a:pt x="262" y="321"/>
                        <a:pt x="309" y="447"/>
                        <a:pt x="393" y="445"/>
                      </a:cubicBezTo>
                      <a:cubicBezTo>
                        <a:pt x="477" y="443"/>
                        <a:pt x="608" y="322"/>
                        <a:pt x="703" y="248"/>
                      </a:cubicBezTo>
                      <a:cubicBezTo>
                        <a:pt x="798" y="174"/>
                        <a:pt x="908" y="52"/>
                        <a:pt x="962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655" name="未知"/>
                <p:cNvSpPr>
                  <a:spLocks noChangeAspect="1"/>
                </p:cNvSpPr>
                <p:nvPr/>
              </p:nvSpPr>
              <p:spPr>
                <a:xfrm>
                  <a:off x="38" y="0"/>
                  <a:ext cx="714" cy="444"/>
                </a:xfrm>
                <a:custGeom>
                  <a:avLst/>
                  <a:gdLst/>
                  <a:ahLst/>
                  <a:cxnLst/>
                  <a:pathLst>
                    <a:path w="982" h="611">
                      <a:moveTo>
                        <a:pt x="0" y="0"/>
                      </a:moveTo>
                      <a:cubicBezTo>
                        <a:pt x="40" y="42"/>
                        <a:pt x="185" y="156"/>
                        <a:pt x="237" y="249"/>
                      </a:cubicBezTo>
                      <a:cubicBezTo>
                        <a:pt x="289" y="342"/>
                        <a:pt x="293" y="507"/>
                        <a:pt x="310" y="559"/>
                      </a:cubicBezTo>
                      <a:cubicBezTo>
                        <a:pt x="327" y="611"/>
                        <a:pt x="296" y="574"/>
                        <a:pt x="341" y="559"/>
                      </a:cubicBezTo>
                      <a:cubicBezTo>
                        <a:pt x="386" y="544"/>
                        <a:pt x="472" y="518"/>
                        <a:pt x="579" y="466"/>
                      </a:cubicBezTo>
                      <a:cubicBezTo>
                        <a:pt x="686" y="414"/>
                        <a:pt x="898" y="294"/>
                        <a:pt x="982" y="249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53656" name="椭圆 153655"/>
              <p:cNvSpPr>
                <a:spLocks noChangeAspect="1"/>
              </p:cNvSpPr>
              <p:nvPr/>
            </p:nvSpPr>
            <p:spPr>
              <a:xfrm rot="21387259">
                <a:off x="247" y="345"/>
                <a:ext cx="63" cy="7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53657" name="未知"/>
          <p:cNvSpPr/>
          <p:nvPr/>
        </p:nvSpPr>
        <p:spPr>
          <a:xfrm>
            <a:off x="2590800" y="1447800"/>
            <a:ext cx="3048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58" name="未知"/>
          <p:cNvSpPr/>
          <p:nvPr/>
        </p:nvSpPr>
        <p:spPr>
          <a:xfrm>
            <a:off x="1981200" y="4189413"/>
            <a:ext cx="762000" cy="37623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59" name="未知"/>
          <p:cNvSpPr/>
          <p:nvPr/>
        </p:nvSpPr>
        <p:spPr>
          <a:xfrm>
            <a:off x="2667000" y="4114800"/>
            <a:ext cx="327025" cy="3841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0" name="未知"/>
          <p:cNvSpPr/>
          <p:nvPr/>
        </p:nvSpPr>
        <p:spPr>
          <a:xfrm>
            <a:off x="3201988" y="4114800"/>
            <a:ext cx="379412" cy="4413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1" name="未知"/>
          <p:cNvSpPr/>
          <p:nvPr/>
        </p:nvSpPr>
        <p:spPr>
          <a:xfrm>
            <a:off x="3354388" y="4133850"/>
            <a:ext cx="836612" cy="4508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2" name="未知"/>
          <p:cNvSpPr/>
          <p:nvPr/>
        </p:nvSpPr>
        <p:spPr>
          <a:xfrm>
            <a:off x="2057400" y="1295400"/>
            <a:ext cx="838200" cy="53498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3" name="未知"/>
          <p:cNvSpPr/>
          <p:nvPr/>
        </p:nvSpPr>
        <p:spPr>
          <a:xfrm>
            <a:off x="3048000" y="1447800"/>
            <a:ext cx="533400" cy="457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4" name="未知"/>
          <p:cNvSpPr/>
          <p:nvPr/>
        </p:nvSpPr>
        <p:spPr>
          <a:xfrm>
            <a:off x="3213100" y="1271588"/>
            <a:ext cx="1130300" cy="5572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3665" name="组合 153664"/>
          <p:cNvGrpSpPr/>
          <p:nvPr/>
        </p:nvGrpSpPr>
        <p:grpSpPr>
          <a:xfrm>
            <a:off x="2514600" y="990600"/>
            <a:ext cx="903288" cy="457200"/>
            <a:chOff x="0" y="0"/>
            <a:chExt cx="384" cy="200"/>
          </a:xfrm>
        </p:grpSpPr>
        <p:grpSp>
          <p:nvGrpSpPr>
            <p:cNvPr id="153666" name="组合 15366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53667" name="直接连接符 15366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668" name="直接连接符 15366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669" name="直接连接符 15366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670" name="直接连接符 15366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671" name="直接连接符 15367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672" name="直接连接符 15367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673" name="直接连接符 15367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3674" name="组合 153673"/>
          <p:cNvGrpSpPr/>
          <p:nvPr/>
        </p:nvGrpSpPr>
        <p:grpSpPr>
          <a:xfrm>
            <a:off x="2819400" y="4419600"/>
            <a:ext cx="609600" cy="533400"/>
            <a:chOff x="0" y="0"/>
            <a:chExt cx="384" cy="192"/>
          </a:xfrm>
        </p:grpSpPr>
        <p:sp>
          <p:nvSpPr>
            <p:cNvPr id="153675" name="直接连接符 15367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53676" name="直接连接符 15367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53677" name="直接连接符 15367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78" name="直接连接符 15367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79" name="直接连接符 15367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80" name="直接连接符 15367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81" name="直接连接符 15368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3682" name="组合 153681"/>
          <p:cNvGrpSpPr/>
          <p:nvPr/>
        </p:nvGrpSpPr>
        <p:grpSpPr>
          <a:xfrm>
            <a:off x="5486400" y="1447800"/>
            <a:ext cx="3429000" cy="4724400"/>
            <a:chOff x="0" y="0"/>
            <a:chExt cx="2160" cy="2976"/>
          </a:xfrm>
        </p:grpSpPr>
        <p:sp>
          <p:nvSpPr>
            <p:cNvPr id="153683" name="圆角矩形 153682"/>
            <p:cNvSpPr/>
            <p:nvPr/>
          </p:nvSpPr>
          <p:spPr>
            <a:xfrm>
              <a:off x="0" y="0"/>
              <a:ext cx="2160" cy="2976"/>
            </a:xfrm>
            <a:prstGeom prst="roundRect">
              <a:avLst>
                <a:gd name="adj" fmla="val 13690"/>
              </a:avLst>
            </a:prstGeom>
            <a:solidFill>
              <a:srgbClr val="F5F4DF"/>
            </a:solidFill>
            <a:ln w="28575" cap="flat" cmpd="sng">
              <a:solidFill>
                <a:srgbClr val="630705"/>
              </a:solidFill>
              <a:prstDash val="solid"/>
              <a:headEnd type="none" w="med" len="med"/>
              <a:tailEnd type="none" w="med" len="med"/>
            </a:ln>
            <a:effectLst>
              <a:outerShdw dist="53882" dir="2699999" algn="ctr" rotWithShape="0">
                <a:srgbClr val="630705"/>
              </a:outerShdw>
            </a:effectLst>
          </p:spPr>
          <p:txBody>
            <a:bodyPr wrap="none" anchor="ctr"/>
            <a:p>
              <a:pPr algn="ctr" fontAlgn="ctr"/>
              <a:r>
                <a:rPr lang="zh-CN" altLang="en-US" sz="3200" b="1">
                  <a:latin typeface="黑体" panose="02010609060101010101" pitchFamily="1" charset="-122"/>
                  <a:ea typeface="黑体" panose="02010609060101010101" pitchFamily="1" charset="-122"/>
                </a:rPr>
                <a:t>有丝分裂后期</a:t>
              </a:r>
              <a:endParaRPr lang="zh-CN" altLang="en-US" sz="3200" b="1"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 algn="ctr" fontAlgn="ctr"/>
              <a:endParaRPr lang="zh-CN" altLang="en-US" sz="3200" b="1"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</p:txBody>
        </p:sp>
        <p:grpSp>
          <p:nvGrpSpPr>
            <p:cNvPr id="153684" name="组合 153683"/>
            <p:cNvGrpSpPr/>
            <p:nvPr/>
          </p:nvGrpSpPr>
          <p:grpSpPr>
            <a:xfrm>
              <a:off x="288" y="816"/>
              <a:ext cx="1632" cy="1872"/>
              <a:chOff x="0" y="0"/>
              <a:chExt cx="1632" cy="1872"/>
            </a:xfrm>
          </p:grpSpPr>
          <p:sp>
            <p:nvSpPr>
              <p:cNvPr id="153685" name="椭圆 153684"/>
              <p:cNvSpPr/>
              <p:nvPr/>
            </p:nvSpPr>
            <p:spPr>
              <a:xfrm>
                <a:off x="0" y="0"/>
                <a:ext cx="1632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53686" name="组合 153685"/>
              <p:cNvGrpSpPr/>
              <p:nvPr/>
            </p:nvGrpSpPr>
            <p:grpSpPr>
              <a:xfrm>
                <a:off x="240" y="144"/>
                <a:ext cx="1232" cy="1632"/>
                <a:chOff x="0" y="0"/>
                <a:chExt cx="1232" cy="1632"/>
              </a:xfrm>
            </p:grpSpPr>
            <p:grpSp>
              <p:nvGrpSpPr>
                <p:cNvPr id="153687" name="组合 153686"/>
                <p:cNvGrpSpPr/>
                <p:nvPr/>
              </p:nvGrpSpPr>
              <p:grpSpPr>
                <a:xfrm>
                  <a:off x="0" y="472"/>
                  <a:ext cx="1232" cy="733"/>
                  <a:chOff x="0" y="0"/>
                  <a:chExt cx="1232" cy="733"/>
                </a:xfrm>
              </p:grpSpPr>
              <p:sp>
                <p:nvSpPr>
                  <p:cNvPr id="153688" name="未知"/>
                  <p:cNvSpPr/>
                  <p:nvPr/>
                </p:nvSpPr>
                <p:spPr>
                  <a:xfrm>
                    <a:off x="0" y="54"/>
                    <a:ext cx="162" cy="164"/>
                  </a:xfrm>
                  <a:custGeom>
                    <a:avLst/>
                    <a:gdLst/>
                    <a:ahLst/>
                    <a:cxnLst/>
                    <a:pathLst>
                      <a:path w="162" h="164">
                        <a:moveTo>
                          <a:pt x="0" y="75"/>
                        </a:moveTo>
                        <a:cubicBezTo>
                          <a:pt x="25" y="65"/>
                          <a:pt x="116" y="0"/>
                          <a:pt x="139" y="15"/>
                        </a:cubicBezTo>
                        <a:cubicBezTo>
                          <a:pt x="162" y="30"/>
                          <a:pt x="139" y="133"/>
                          <a:pt x="139" y="16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89" name="未知"/>
                  <p:cNvSpPr/>
                  <p:nvPr/>
                </p:nvSpPr>
                <p:spPr>
                  <a:xfrm>
                    <a:off x="2" y="584"/>
                    <a:ext cx="147" cy="149"/>
                  </a:xfrm>
                  <a:custGeom>
                    <a:avLst/>
                    <a:gdLst/>
                    <a:ahLst/>
                    <a:cxnLst/>
                    <a:pathLst>
                      <a:path w="147" h="149">
                        <a:moveTo>
                          <a:pt x="0" y="60"/>
                        </a:moveTo>
                        <a:cubicBezTo>
                          <a:pt x="22" y="75"/>
                          <a:pt x="111" y="149"/>
                          <a:pt x="129" y="139"/>
                        </a:cubicBezTo>
                        <a:cubicBezTo>
                          <a:pt x="147" y="129"/>
                          <a:pt x="113" y="29"/>
                          <a:pt x="109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0" name="未知"/>
                  <p:cNvSpPr/>
                  <p:nvPr/>
                </p:nvSpPr>
                <p:spPr>
                  <a:xfrm>
                    <a:off x="954" y="0"/>
                    <a:ext cx="258" cy="298"/>
                  </a:xfrm>
                  <a:custGeom>
                    <a:avLst/>
                    <a:gdLst/>
                    <a:ahLst/>
                    <a:cxnLst/>
                    <a:pathLst>
                      <a:path w="258" h="298">
                        <a:moveTo>
                          <a:pt x="0" y="298"/>
                        </a:moveTo>
                        <a:cubicBezTo>
                          <a:pt x="8" y="250"/>
                          <a:pt x="6" y="40"/>
                          <a:pt x="49" y="20"/>
                        </a:cubicBezTo>
                        <a:cubicBezTo>
                          <a:pt x="92" y="0"/>
                          <a:pt x="214" y="145"/>
                          <a:pt x="258" y="17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1" name="未知"/>
                  <p:cNvSpPr/>
                  <p:nvPr/>
                </p:nvSpPr>
                <p:spPr>
                  <a:xfrm>
                    <a:off x="997" y="457"/>
                    <a:ext cx="235" cy="246"/>
                  </a:xfrm>
                  <a:custGeom>
                    <a:avLst/>
                    <a:gdLst/>
                    <a:ahLst/>
                    <a:cxnLst/>
                    <a:pathLst>
                      <a:path w="235" h="246">
                        <a:moveTo>
                          <a:pt x="16" y="0"/>
                        </a:moveTo>
                        <a:cubicBezTo>
                          <a:pt x="19" y="40"/>
                          <a:pt x="0" y="230"/>
                          <a:pt x="36" y="238"/>
                        </a:cubicBezTo>
                        <a:cubicBezTo>
                          <a:pt x="72" y="246"/>
                          <a:pt x="194" y="89"/>
                          <a:pt x="235" y="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2" name="未知"/>
                  <p:cNvSpPr/>
                  <p:nvPr/>
                </p:nvSpPr>
                <p:spPr>
                  <a:xfrm>
                    <a:off x="656" y="92"/>
                    <a:ext cx="169" cy="126"/>
                  </a:xfrm>
                  <a:custGeom>
                    <a:avLst/>
                    <a:gdLst/>
                    <a:ahLst/>
                    <a:cxnLst/>
                    <a:pathLst>
                      <a:path w="169" h="126">
                        <a:moveTo>
                          <a:pt x="0" y="126"/>
                        </a:moveTo>
                        <a:cubicBezTo>
                          <a:pt x="13" y="106"/>
                          <a:pt x="41" y="14"/>
                          <a:pt x="69" y="7"/>
                        </a:cubicBezTo>
                        <a:cubicBezTo>
                          <a:pt x="97" y="0"/>
                          <a:pt x="148" y="70"/>
                          <a:pt x="169" y="8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3" name="未知"/>
                  <p:cNvSpPr/>
                  <p:nvPr/>
                </p:nvSpPr>
                <p:spPr>
                  <a:xfrm>
                    <a:off x="674" y="536"/>
                    <a:ext cx="168" cy="146"/>
                  </a:xfrm>
                  <a:custGeom>
                    <a:avLst/>
                    <a:gdLst/>
                    <a:ahLst/>
                    <a:cxnLst/>
                    <a:pathLst>
                      <a:path w="168" h="146">
                        <a:moveTo>
                          <a:pt x="0" y="0"/>
                        </a:moveTo>
                        <a:cubicBezTo>
                          <a:pt x="5" y="23"/>
                          <a:pt x="11" y="132"/>
                          <a:pt x="39" y="139"/>
                        </a:cubicBezTo>
                        <a:cubicBezTo>
                          <a:pt x="67" y="146"/>
                          <a:pt x="141" y="61"/>
                          <a:pt x="168" y="4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4" name="未知"/>
                  <p:cNvSpPr/>
                  <p:nvPr/>
                </p:nvSpPr>
                <p:spPr>
                  <a:xfrm>
                    <a:off x="229" y="62"/>
                    <a:ext cx="268" cy="246"/>
                  </a:xfrm>
                  <a:custGeom>
                    <a:avLst/>
                    <a:gdLst/>
                    <a:ahLst/>
                    <a:cxnLst/>
                    <a:pathLst>
                      <a:path w="268" h="246">
                        <a:moveTo>
                          <a:pt x="0" y="206"/>
                        </a:moveTo>
                        <a:cubicBezTo>
                          <a:pt x="35" y="174"/>
                          <a:pt x="163" y="0"/>
                          <a:pt x="208" y="7"/>
                        </a:cubicBezTo>
                        <a:cubicBezTo>
                          <a:pt x="253" y="14"/>
                          <a:pt x="256" y="196"/>
                          <a:pt x="268" y="24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3695" name="未知"/>
                  <p:cNvSpPr/>
                  <p:nvPr/>
                </p:nvSpPr>
                <p:spPr>
                  <a:xfrm>
                    <a:off x="259" y="457"/>
                    <a:ext cx="238" cy="253"/>
                  </a:xfrm>
                  <a:custGeom>
                    <a:avLst/>
                    <a:gdLst/>
                    <a:ahLst/>
                    <a:cxnLst/>
                    <a:pathLst>
                      <a:path w="238" h="253">
                        <a:moveTo>
                          <a:pt x="0" y="29"/>
                        </a:moveTo>
                        <a:cubicBezTo>
                          <a:pt x="27" y="65"/>
                          <a:pt x="128" y="253"/>
                          <a:pt x="168" y="248"/>
                        </a:cubicBezTo>
                        <a:cubicBezTo>
                          <a:pt x="208" y="243"/>
                          <a:pt x="223" y="52"/>
                          <a:pt x="238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53696" name="组合 153695"/>
                <p:cNvGrpSpPr/>
                <p:nvPr/>
              </p:nvGrpSpPr>
              <p:grpSpPr>
                <a:xfrm>
                  <a:off x="120" y="0"/>
                  <a:ext cx="893" cy="1632"/>
                  <a:chOff x="0" y="0"/>
                  <a:chExt cx="893" cy="1632"/>
                </a:xfrm>
              </p:grpSpPr>
              <p:grpSp>
                <p:nvGrpSpPr>
                  <p:cNvPr id="153697" name="组合 153696"/>
                  <p:cNvGrpSpPr/>
                  <p:nvPr/>
                </p:nvGrpSpPr>
                <p:grpSpPr>
                  <a:xfrm>
                    <a:off x="0" y="0"/>
                    <a:ext cx="893" cy="1435"/>
                    <a:chOff x="0" y="0"/>
                    <a:chExt cx="893" cy="1435"/>
                  </a:xfrm>
                </p:grpSpPr>
                <p:sp>
                  <p:nvSpPr>
                    <p:cNvPr id="153698" name="未知"/>
                    <p:cNvSpPr/>
                    <p:nvPr/>
                  </p:nvSpPr>
                  <p:spPr>
                    <a:xfrm>
                      <a:off x="0" y="194"/>
                      <a:ext cx="326" cy="357"/>
                    </a:xfrm>
                    <a:custGeom>
                      <a:avLst/>
                      <a:gdLst/>
                      <a:ahLst/>
                      <a:cxnLst/>
                      <a:pathLst>
                        <a:path w="326" h="357">
                          <a:moveTo>
                            <a:pt x="0" y="357"/>
                          </a:moveTo>
                          <a:cubicBezTo>
                            <a:pt x="21" y="324"/>
                            <a:pt x="75" y="218"/>
                            <a:pt x="129" y="159"/>
                          </a:cubicBezTo>
                          <a:cubicBezTo>
                            <a:pt x="183" y="100"/>
                            <a:pt x="285" y="33"/>
                            <a:pt x="32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699" name="未知"/>
                    <p:cNvSpPr/>
                    <p:nvPr/>
                  </p:nvSpPr>
                  <p:spPr>
                    <a:xfrm>
                      <a:off x="317" y="223"/>
                      <a:ext cx="78" cy="318"/>
                    </a:xfrm>
                    <a:custGeom>
                      <a:avLst/>
                      <a:gdLst/>
                      <a:ahLst/>
                      <a:cxnLst/>
                      <a:pathLst>
                        <a:path w="78" h="318">
                          <a:moveTo>
                            <a:pt x="0" y="318"/>
                          </a:moveTo>
                          <a:cubicBezTo>
                            <a:pt x="13" y="265"/>
                            <a:pt x="62" y="66"/>
                            <a:pt x="78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0" name="未知"/>
                    <p:cNvSpPr/>
                    <p:nvPr/>
                  </p:nvSpPr>
                  <p:spPr>
                    <a:xfrm>
                      <a:off x="458" y="192"/>
                      <a:ext cx="157" cy="379"/>
                    </a:xfrm>
                    <a:custGeom>
                      <a:avLst/>
                      <a:gdLst/>
                      <a:ahLst/>
                      <a:cxnLst/>
                      <a:pathLst>
                        <a:path w="157" h="379">
                          <a:moveTo>
                            <a:pt x="157" y="379"/>
                          </a:moveTo>
                          <a:cubicBezTo>
                            <a:pt x="134" y="319"/>
                            <a:pt x="33" y="79"/>
                            <a:pt x="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1" name="未知"/>
                    <p:cNvSpPr/>
                    <p:nvPr/>
                  </p:nvSpPr>
                  <p:spPr>
                    <a:xfrm>
                      <a:off x="506" y="192"/>
                      <a:ext cx="387" cy="300"/>
                    </a:xfrm>
                    <a:custGeom>
                      <a:avLst/>
                      <a:gdLst/>
                      <a:ahLst/>
                      <a:cxnLst/>
                      <a:pathLst>
                        <a:path w="387" h="300">
                          <a:moveTo>
                            <a:pt x="387" y="300"/>
                          </a:moveTo>
                          <a:cubicBezTo>
                            <a:pt x="359" y="274"/>
                            <a:pt x="292" y="191"/>
                            <a:pt x="228" y="141"/>
                          </a:cubicBezTo>
                          <a:cubicBezTo>
                            <a:pt x="164" y="91"/>
                            <a:pt x="47" y="29"/>
                            <a:pt x="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2" name="未知"/>
                    <p:cNvSpPr/>
                    <p:nvPr/>
                  </p:nvSpPr>
                  <p:spPr>
                    <a:xfrm>
                      <a:off x="29" y="1226"/>
                      <a:ext cx="298" cy="199"/>
                    </a:xfrm>
                    <a:custGeom>
                      <a:avLst/>
                      <a:gdLst/>
                      <a:ahLst/>
                      <a:cxnLst/>
                      <a:pathLst>
                        <a:path w="298" h="199">
                          <a:moveTo>
                            <a:pt x="0" y="0"/>
                          </a:moveTo>
                          <a:cubicBezTo>
                            <a:pt x="27" y="22"/>
                            <a:pt x="109" y="107"/>
                            <a:pt x="159" y="140"/>
                          </a:cubicBezTo>
                          <a:cubicBezTo>
                            <a:pt x="209" y="173"/>
                            <a:pt x="269" y="187"/>
                            <a:pt x="298" y="1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3" name="未知"/>
                    <p:cNvSpPr/>
                    <p:nvPr/>
                  </p:nvSpPr>
                  <p:spPr>
                    <a:xfrm>
                      <a:off x="307" y="1217"/>
                      <a:ext cx="118" cy="173"/>
                    </a:xfrm>
                    <a:custGeom>
                      <a:avLst/>
                      <a:gdLst/>
                      <a:ahLst/>
                      <a:cxnLst/>
                      <a:pathLst>
                        <a:path w="118" h="173">
                          <a:moveTo>
                            <a:pt x="0" y="0"/>
                          </a:moveTo>
                          <a:cubicBezTo>
                            <a:pt x="18" y="31"/>
                            <a:pt x="94" y="137"/>
                            <a:pt x="118" y="1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4" name="未知"/>
                    <p:cNvSpPr/>
                    <p:nvPr/>
                  </p:nvSpPr>
                  <p:spPr>
                    <a:xfrm>
                      <a:off x="506" y="1187"/>
                      <a:ext cx="99" cy="233"/>
                    </a:xfrm>
                    <a:custGeom>
                      <a:avLst/>
                      <a:gdLst/>
                      <a:ahLst/>
                      <a:cxnLst/>
                      <a:pathLst>
                        <a:path w="99" h="233">
                          <a:moveTo>
                            <a:pt x="99" y="0"/>
                          </a:moveTo>
                          <a:cubicBezTo>
                            <a:pt x="83" y="40"/>
                            <a:pt x="21" y="184"/>
                            <a:pt x="0" y="23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53705" name="未知"/>
                    <p:cNvSpPr/>
                    <p:nvPr/>
                  </p:nvSpPr>
                  <p:spPr>
                    <a:xfrm>
                      <a:off x="566" y="1197"/>
                      <a:ext cx="327" cy="238"/>
                    </a:xfrm>
                    <a:custGeom>
                      <a:avLst/>
                      <a:gdLst/>
                      <a:ahLst/>
                      <a:cxnLst/>
                      <a:pathLst>
                        <a:path w="327" h="238">
                          <a:moveTo>
                            <a:pt x="327" y="0"/>
                          </a:moveTo>
                          <a:cubicBezTo>
                            <a:pt x="301" y="23"/>
                            <a:pt x="232" y="99"/>
                            <a:pt x="178" y="139"/>
                          </a:cubicBezTo>
                          <a:cubicBezTo>
                            <a:pt x="124" y="179"/>
                            <a:pt x="37" y="218"/>
                            <a:pt x="0" y="238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53706" name="组合 153705"/>
                    <p:cNvGrpSpPr/>
                    <p:nvPr/>
                  </p:nvGrpSpPr>
                  <p:grpSpPr>
                    <a:xfrm>
                      <a:off x="218" y="0"/>
                      <a:ext cx="384" cy="200"/>
                      <a:chOff x="0" y="0"/>
                      <a:chExt cx="384" cy="200"/>
                    </a:xfrm>
                  </p:grpSpPr>
                  <p:grpSp>
                    <p:nvGrpSpPr>
                      <p:cNvPr id="153707" name="组合 153706"/>
                      <p:cNvGrpSpPr/>
                      <p:nvPr/>
                    </p:nvGrpSpPr>
                    <p:grpSpPr>
                      <a:xfrm>
                        <a:off x="0" y="0"/>
                        <a:ext cx="336" cy="200"/>
                        <a:chOff x="0" y="0"/>
                        <a:chExt cx="336" cy="200"/>
                      </a:xfrm>
                    </p:grpSpPr>
                    <p:sp>
                      <p:nvSpPr>
                        <p:cNvPr id="153708" name="直接连接符 153707"/>
                        <p:cNvSpPr/>
                        <p:nvPr/>
                      </p:nvSpPr>
                      <p:spPr>
                        <a:xfrm>
                          <a:off x="48" y="48"/>
                          <a:ext cx="96" cy="96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ysDot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53709" name="直接连接符 153708"/>
                        <p:cNvSpPr/>
                        <p:nvPr/>
                      </p:nvSpPr>
                      <p:spPr>
                        <a:xfrm flipH="1">
                          <a:off x="240" y="48"/>
                          <a:ext cx="96" cy="96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ysDot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53710" name="直接连接符 153709"/>
                        <p:cNvSpPr/>
                        <p:nvPr/>
                      </p:nvSpPr>
                      <p:spPr>
                        <a:xfrm>
                          <a:off x="144" y="96"/>
                          <a:ext cx="0" cy="104"/>
                        </a:xfrm>
                        <a:prstGeom prst="line">
                          <a:avLst/>
                        </a:prstGeom>
                        <a:ln w="76200" cap="flat" cmpd="sng">
                          <a:solidFill>
                            <a:srgbClr val="364956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53711" name="直接连接符 153710"/>
                        <p:cNvSpPr/>
                        <p:nvPr/>
                      </p:nvSpPr>
                      <p:spPr>
                        <a:xfrm>
                          <a:off x="192" y="144"/>
                          <a:ext cx="96" cy="0"/>
                        </a:xfrm>
                        <a:prstGeom prst="line">
                          <a:avLst/>
                        </a:prstGeom>
                        <a:ln w="76200" cap="flat" cmpd="sng">
                          <a:solidFill>
                            <a:srgbClr val="364956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53712" name="直接连接符 153711"/>
                        <p:cNvSpPr/>
                        <p:nvPr/>
                      </p:nvSpPr>
                      <p:spPr>
                        <a:xfrm>
                          <a:off x="192" y="0"/>
                          <a:ext cx="0" cy="48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53713" name="直接连接符 153712"/>
                        <p:cNvSpPr/>
                        <p:nvPr/>
                      </p:nvSpPr>
                      <p:spPr>
                        <a:xfrm>
                          <a:off x="0" y="144"/>
                          <a:ext cx="96" cy="0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53714" name="直接连接符 153713"/>
                      <p:cNvSpPr/>
                      <p:nvPr/>
                    </p:nvSpPr>
                    <p:spPr>
                      <a:xfrm>
                        <a:off x="336" y="144"/>
                        <a:ext cx="48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53715" name="组合 153714"/>
                  <p:cNvGrpSpPr/>
                  <p:nvPr/>
                </p:nvGrpSpPr>
                <p:grpSpPr>
                  <a:xfrm>
                    <a:off x="266" y="1440"/>
                    <a:ext cx="384" cy="192"/>
                    <a:chOff x="0" y="0"/>
                    <a:chExt cx="384" cy="192"/>
                  </a:xfrm>
                </p:grpSpPr>
                <p:sp>
                  <p:nvSpPr>
                    <p:cNvPr id="153716" name="直接连接符 153715"/>
                    <p:cNvSpPr/>
                    <p:nvPr/>
                  </p:nvSpPr>
                  <p:spPr>
                    <a:xfrm flipV="1">
                      <a:off x="48" y="96"/>
                      <a:ext cx="96" cy="4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17" name="直接连接符 153716"/>
                    <p:cNvSpPr/>
                    <p:nvPr/>
                  </p:nvSpPr>
                  <p:spPr>
                    <a:xfrm>
                      <a:off x="278" y="116"/>
                      <a:ext cx="58" cy="2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18" name="直接连接符 153717"/>
                    <p:cNvSpPr/>
                    <p:nvPr/>
                  </p:nvSpPr>
                  <p:spPr>
                    <a:xfrm>
                      <a:off x="144" y="0"/>
                      <a:ext cx="0" cy="104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19" name="直接连接符 153718"/>
                    <p:cNvSpPr/>
                    <p:nvPr/>
                  </p:nvSpPr>
                  <p:spPr>
                    <a:xfrm>
                      <a:off x="192" y="48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20" name="直接连接符 153719"/>
                    <p:cNvSpPr/>
                    <p:nvPr/>
                  </p:nvSpPr>
                  <p:spPr>
                    <a:xfrm>
                      <a:off x="0" y="48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21" name="直接连接符 153720"/>
                    <p:cNvSpPr/>
                    <p:nvPr/>
                  </p:nvSpPr>
                  <p:spPr>
                    <a:xfrm>
                      <a:off x="336" y="48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3722" name="直接连接符 153721"/>
                    <p:cNvSpPr/>
                    <p:nvPr/>
                  </p:nvSpPr>
                  <p:spPr>
                    <a:xfrm>
                      <a:off x="192" y="96"/>
                      <a:ext cx="0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</p:spTree>
  </p:cSld>
  <p:clrMapOvr>
    <a:masterClrMapping/>
  </p:clrMapOvr>
  <p:transition advClick="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EEBD2"/>
            </a:gs>
            <a:gs pos="100000">
              <a:srgbClr val="A0C1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54626" name="椭圆 154625">
            <a:hlinkClick r:id="rId1" action="ppaction://hlinksldjump"/>
          </p:cNvPr>
          <p:cNvSpPr/>
          <p:nvPr/>
        </p:nvSpPr>
        <p:spPr>
          <a:xfrm>
            <a:off x="8153400" y="0"/>
            <a:ext cx="762000" cy="457200"/>
          </a:xfrm>
          <a:prstGeom prst="ellipse">
            <a:avLst/>
          </a:prstGeom>
          <a:solidFill>
            <a:srgbClr val="A0513C"/>
          </a:solidFill>
          <a:ln w="9525">
            <a:noFill/>
          </a:ln>
          <a:effectLst>
            <a:outerShdw dist="63500" dir="2212193" algn="ctr" rotWithShape="0">
              <a:schemeClr val="tx1"/>
            </a:outerShdw>
          </a:effectLst>
        </p:spPr>
        <p:txBody>
          <a:bodyPr wrap="none" anchor="ctr"/>
          <a:p>
            <a:pPr algn="ctr"/>
            <a:r>
              <a:rPr lang="zh-CN" altLang="en-US">
                <a:solidFill>
                  <a:srgbClr val="FFCC99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FFCC99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4627" name="矩形 154626"/>
          <p:cNvSpPr/>
          <p:nvPr/>
        </p:nvSpPr>
        <p:spPr>
          <a:xfrm>
            <a:off x="2057400" y="0"/>
            <a:ext cx="4800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chemeClr val="accent1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有丝分裂和减数分裂的比较</a:t>
            </a:r>
            <a:endParaRPr lang="zh-CN" altLang="en-US" sz="3600" b="1">
              <a:gradFill rotWithShape="0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prstShdw prst="shdw17" dist="17961" dir="2699999">
                  <a:srgbClr val="FF3300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graphicFrame>
        <p:nvGraphicFramePr>
          <p:cNvPr id="154628" name="表格 154627"/>
          <p:cNvGraphicFramePr/>
          <p:nvPr/>
        </p:nvGraphicFramePr>
        <p:xfrm>
          <a:off x="381000" y="609600"/>
          <a:ext cx="8686800" cy="6032500"/>
        </p:xfrm>
        <a:graphic>
          <a:graphicData uri="http://schemas.openxmlformats.org/drawingml/2006/table">
            <a:tbl>
              <a:tblPr/>
              <a:tblGrid>
                <a:gridCol w="2071688"/>
                <a:gridCol w="2944812"/>
                <a:gridCol w="3670300"/>
              </a:tblGrid>
              <a:tr h="517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ea typeface="黑体" panose="02010609060101010101" pitchFamily="1" charset="-122"/>
                        </a:rPr>
                        <a:t>区别</a:t>
                      </a:r>
                      <a:endParaRPr lang="zh-CN" altLang="en-US" b="1">
                        <a:solidFill>
                          <a:schemeClr val="bg1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535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ea typeface="黑体" panose="02010609060101010101" pitchFamily="1" charset="-122"/>
                        </a:rPr>
                        <a:t>有丝分裂</a:t>
                      </a:r>
                      <a:endParaRPr lang="zh-CN" altLang="en-US" b="1">
                        <a:solidFill>
                          <a:schemeClr val="bg1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535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ea typeface="黑体" panose="02010609060101010101" pitchFamily="1" charset="-122"/>
                        </a:rPr>
                        <a:t>减数分裂</a:t>
                      </a:r>
                      <a:endParaRPr lang="zh-CN" altLang="en-US" b="1">
                        <a:solidFill>
                          <a:schemeClr val="bg1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5350">
                        <a:alpha val="100000"/>
                      </a:srgbClr>
                    </a:solidFill>
                  </a:tcPr>
                </a:tc>
              </a:tr>
              <a:tr h="2317750"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形成细胞类型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</a:tr>
              <a:tr h="822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染色体复制次数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细胞分裂次数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</a:tr>
              <a:tr h="3968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形成子细胞数目            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 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</a:tr>
              <a:tr h="7588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染色体数目变化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</a:tr>
              <a:tr h="762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ea typeface="黑体" panose="02010609060101010101" pitchFamily="1" charset="-122"/>
                        </a:rPr>
                        <a:t>有无同源染色体的行为</a:t>
                      </a: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>
                        <a:solidFill>
                          <a:schemeClr val="accent2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641A1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E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4663" name="组合 154662"/>
          <p:cNvGrpSpPr>
            <a:grpSpLocks noChangeAspect="1"/>
          </p:cNvGrpSpPr>
          <p:nvPr/>
        </p:nvGrpSpPr>
        <p:grpSpPr>
          <a:xfrm>
            <a:off x="2438400" y="1143000"/>
            <a:ext cx="5791200" cy="2270125"/>
            <a:chOff x="0" y="0"/>
            <a:chExt cx="3648" cy="1430"/>
          </a:xfrm>
        </p:grpSpPr>
        <p:pic>
          <p:nvPicPr>
            <p:cNvPr id="154664" name="图片 154663" descr="减数分裂aa"/>
            <p:cNvPicPr>
              <a:picLocks noChangeAspect="1"/>
            </p:cNvPicPr>
            <p:nvPr/>
          </p:nvPicPr>
          <p:blipFill>
            <a:blip r:embed="rId2">
              <a:lum bright="29999" contrast="88000"/>
            </a:blip>
            <a:stretch>
              <a:fillRect/>
            </a:stretch>
          </p:blipFill>
          <p:spPr>
            <a:xfrm>
              <a:off x="1968" y="96"/>
              <a:ext cx="1680" cy="12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665" name="图片 154664" descr="有丝分裂3"/>
            <p:cNvPicPr>
              <a:picLocks noChangeAspect="1"/>
            </p:cNvPicPr>
            <p:nvPr/>
          </p:nvPicPr>
          <p:blipFill>
            <a:blip r:embed="rId3">
              <a:lum bright="29999" contrast="54000"/>
            </a:blip>
            <a:stretch>
              <a:fillRect/>
            </a:stretch>
          </p:blipFill>
          <p:spPr>
            <a:xfrm>
              <a:off x="0" y="0"/>
              <a:ext cx="1920" cy="1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4666" name="椭圆 154665">
            <a:hlinkClick r:id="rId4" action="ppaction://hlinksldjump"/>
          </p:cNvPr>
          <p:cNvSpPr/>
          <p:nvPr/>
        </p:nvSpPr>
        <p:spPr>
          <a:xfrm>
            <a:off x="7010400" y="0"/>
            <a:ext cx="838200" cy="457200"/>
          </a:xfrm>
          <a:prstGeom prst="ellipse">
            <a:avLst/>
          </a:prstGeom>
          <a:solidFill>
            <a:srgbClr val="A0513C"/>
          </a:solidFill>
          <a:ln w="9525">
            <a:noFill/>
          </a:ln>
          <a:effectLst>
            <a:outerShdw dist="63500" dir="2212193" algn="ctr" rotWithShape="0">
              <a:schemeClr val="tx1"/>
            </a:outerShdw>
          </a:effectLst>
        </p:spPr>
        <p:txBody>
          <a:bodyPr wrap="none" anchor="ctr"/>
          <a:p>
            <a:pPr algn="ctr"/>
            <a:r>
              <a:rPr lang="zh-CN" altLang="en-US">
                <a:solidFill>
                  <a:srgbClr val="FFCC99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继续</a:t>
            </a:r>
            <a:endParaRPr lang="zh-CN" altLang="en-US">
              <a:solidFill>
                <a:srgbClr val="FFCC99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54667" name="文本框 154666"/>
          <p:cNvSpPr txBox="1"/>
          <p:nvPr/>
        </p:nvSpPr>
        <p:spPr>
          <a:xfrm>
            <a:off x="2514600" y="3505200"/>
            <a:ext cx="3048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体细胞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4668" name="文本框 154667"/>
          <p:cNvSpPr txBox="1"/>
          <p:nvPr/>
        </p:nvSpPr>
        <p:spPr>
          <a:xfrm>
            <a:off x="5486400" y="35052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生殖细胞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54669" name="文本框 154668"/>
          <p:cNvSpPr txBox="1"/>
          <p:nvPr/>
        </p:nvSpPr>
        <p:spPr>
          <a:xfrm>
            <a:off x="2514600" y="3886200"/>
            <a:ext cx="3352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染色体复制一次，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细胞分裂一次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4670" name="文本框 154669"/>
          <p:cNvSpPr txBox="1"/>
          <p:nvPr/>
        </p:nvSpPr>
        <p:spPr>
          <a:xfrm>
            <a:off x="5410200" y="3886200"/>
            <a:ext cx="2743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染色体复制一次，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 细胞连续分裂两次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54671" name="文本框 154670"/>
          <p:cNvSpPr txBox="1"/>
          <p:nvPr/>
        </p:nvSpPr>
        <p:spPr>
          <a:xfrm>
            <a:off x="2438400" y="4724400"/>
            <a:ext cx="2667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2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个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4672" name="文本框 154671"/>
          <p:cNvSpPr txBox="1"/>
          <p:nvPr/>
        </p:nvSpPr>
        <p:spPr>
          <a:xfrm>
            <a:off x="5410200" y="4724400"/>
            <a:ext cx="2971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 1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个卵或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4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个精子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grpSp>
        <p:nvGrpSpPr>
          <p:cNvPr id="154673" name="组合 154672"/>
          <p:cNvGrpSpPr/>
          <p:nvPr/>
        </p:nvGrpSpPr>
        <p:grpSpPr>
          <a:xfrm>
            <a:off x="2438400" y="5105400"/>
            <a:ext cx="3733800" cy="1219200"/>
            <a:chOff x="0" y="0"/>
            <a:chExt cx="2352" cy="768"/>
          </a:xfrm>
        </p:grpSpPr>
        <p:sp>
          <p:nvSpPr>
            <p:cNvPr id="154674" name="文本框 154673"/>
            <p:cNvSpPr txBox="1"/>
            <p:nvPr/>
          </p:nvSpPr>
          <p:spPr>
            <a:xfrm>
              <a:off x="0" y="0"/>
              <a:ext cx="2352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亲子细胞染色体数目相等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 </a:t>
              </a: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2N                      2N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endParaRPr>
            </a:p>
          </p:txBody>
        </p:sp>
        <p:sp>
          <p:nvSpPr>
            <p:cNvPr id="154675" name="直接连接符 154674"/>
            <p:cNvSpPr/>
            <p:nvPr/>
          </p:nvSpPr>
          <p:spPr>
            <a:xfrm>
              <a:off x="336" y="336"/>
              <a:ext cx="720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54676" name="组合 154675"/>
          <p:cNvGrpSpPr/>
          <p:nvPr/>
        </p:nvGrpSpPr>
        <p:grpSpPr>
          <a:xfrm>
            <a:off x="5486400" y="5105400"/>
            <a:ext cx="2971800" cy="1066800"/>
            <a:chOff x="0" y="0"/>
            <a:chExt cx="1872" cy="672"/>
          </a:xfrm>
        </p:grpSpPr>
        <p:sp>
          <p:nvSpPr>
            <p:cNvPr id="154677" name="文本框 154676"/>
            <p:cNvSpPr txBox="1"/>
            <p:nvPr/>
          </p:nvSpPr>
          <p:spPr>
            <a:xfrm>
              <a:off x="0" y="0"/>
              <a:ext cx="1872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染色体数目减一半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 </a:t>
              </a: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2N                N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endParaRPr>
            </a:p>
            <a:p>
              <a:endParaRPr lang="en-US" altLang="zh-CN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endParaRPr>
            </a:p>
          </p:txBody>
        </p:sp>
        <p:sp>
          <p:nvSpPr>
            <p:cNvPr id="154678" name="直接连接符 154677"/>
            <p:cNvSpPr/>
            <p:nvPr/>
          </p:nvSpPr>
          <p:spPr>
            <a:xfrm>
              <a:off x="288" y="336"/>
              <a:ext cx="576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4679" name="文本框 154678"/>
          <p:cNvSpPr txBox="1"/>
          <p:nvPr/>
        </p:nvSpPr>
        <p:spPr>
          <a:xfrm>
            <a:off x="5486400" y="5867400"/>
            <a:ext cx="3657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同源染色体在第一次分裂发生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联会、交叉互换、分离等行为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4680" name="文本框 154679"/>
          <p:cNvSpPr txBox="1"/>
          <p:nvPr/>
        </p:nvSpPr>
        <p:spPr>
          <a:xfrm>
            <a:off x="2438400" y="5867400"/>
            <a:ext cx="289560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无同源染色体的联会、交叉互换、分离等行为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7" grpId="0"/>
      <p:bldP spid="154668" grpId="0"/>
      <p:bldP spid="154669" grpId="0"/>
      <p:bldP spid="154670" grpId="0"/>
      <p:bldP spid="154671" grpId="0"/>
      <p:bldP spid="154672" grpId="0"/>
      <p:bldP spid="154679" grpId="0"/>
      <p:bldP spid="1546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" name="椭圆 17410"/>
          <p:cNvSpPr/>
          <p:nvPr/>
        </p:nvSpPr>
        <p:spPr>
          <a:xfrm>
            <a:off x="2286000" y="1066800"/>
            <a:ext cx="4678363" cy="46783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未知"/>
          <p:cNvSpPr/>
          <p:nvPr/>
        </p:nvSpPr>
        <p:spPr>
          <a:xfrm>
            <a:off x="4679950" y="1449388"/>
            <a:ext cx="889000" cy="2108200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3" name="未知"/>
          <p:cNvSpPr/>
          <p:nvPr/>
        </p:nvSpPr>
        <p:spPr>
          <a:xfrm>
            <a:off x="2887663" y="2540000"/>
            <a:ext cx="1349375" cy="709613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" name="未知"/>
          <p:cNvSpPr/>
          <p:nvPr/>
        </p:nvSpPr>
        <p:spPr>
          <a:xfrm>
            <a:off x="3806825" y="3086100"/>
            <a:ext cx="430213" cy="1398588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" name="未知"/>
          <p:cNvSpPr/>
          <p:nvPr/>
        </p:nvSpPr>
        <p:spPr>
          <a:xfrm>
            <a:off x="4348163" y="3467100"/>
            <a:ext cx="2051050" cy="1274763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" name="未知"/>
          <p:cNvSpPr/>
          <p:nvPr/>
        </p:nvSpPr>
        <p:spPr>
          <a:xfrm rot="2356979">
            <a:off x="3190875" y="1957388"/>
            <a:ext cx="584200" cy="14954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7" name="椭圆 17416"/>
          <p:cNvSpPr/>
          <p:nvPr/>
        </p:nvSpPr>
        <p:spPr>
          <a:xfrm rot="19734338">
            <a:off x="3424238" y="2674938"/>
            <a:ext cx="187325" cy="1841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8" name="未知"/>
          <p:cNvSpPr/>
          <p:nvPr/>
        </p:nvSpPr>
        <p:spPr>
          <a:xfrm>
            <a:off x="3590925" y="3032125"/>
            <a:ext cx="388938" cy="1362075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9" name="椭圆 17418"/>
          <p:cNvSpPr/>
          <p:nvPr/>
        </p:nvSpPr>
        <p:spPr>
          <a:xfrm rot="16974727">
            <a:off x="3741738" y="3692525"/>
            <a:ext cx="177800" cy="177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0" name="未知"/>
          <p:cNvSpPr/>
          <p:nvPr/>
        </p:nvSpPr>
        <p:spPr>
          <a:xfrm rot="2537197">
            <a:off x="5153025" y="3151188"/>
            <a:ext cx="701675" cy="228282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1" name="椭圆 17420"/>
          <p:cNvSpPr/>
          <p:nvPr/>
        </p:nvSpPr>
        <p:spPr>
          <a:xfrm rot="19917975">
            <a:off x="5287963" y="4094163"/>
            <a:ext cx="182562" cy="1809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2" name="未知"/>
          <p:cNvSpPr/>
          <p:nvPr/>
        </p:nvSpPr>
        <p:spPr>
          <a:xfrm>
            <a:off x="4422775" y="1557338"/>
            <a:ext cx="977900" cy="2138362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3" name="椭圆 17422"/>
          <p:cNvSpPr/>
          <p:nvPr/>
        </p:nvSpPr>
        <p:spPr>
          <a:xfrm rot="14935185">
            <a:off x="4856163" y="2568575"/>
            <a:ext cx="184150" cy="1809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4" name="文本框 17423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07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5650" name="矩形 155649"/>
          <p:cNvSpPr/>
          <p:nvPr/>
        </p:nvSpPr>
        <p:spPr>
          <a:xfrm>
            <a:off x="3810000" y="0"/>
            <a:ext cx="13716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5651" name="椭圆 155650">
            <a:hlinkClick r:id="rId1" action="ppaction://hlinksldjump"/>
          </p:cNvPr>
          <p:cNvSpPr/>
          <p:nvPr/>
        </p:nvSpPr>
        <p:spPr>
          <a:xfrm>
            <a:off x="4572000" y="5715000"/>
            <a:ext cx="762000" cy="533400"/>
          </a:xfrm>
          <a:prstGeom prst="ellipse">
            <a:avLst/>
          </a:prstGeom>
          <a:solidFill>
            <a:srgbClr val="A0513C"/>
          </a:solidFill>
          <a:ln w="9525">
            <a:noFill/>
          </a:ln>
          <a:effectLst>
            <a:outerShdw dist="63500" dir="2212193" algn="ctr" rotWithShape="0">
              <a:schemeClr val="tx1"/>
            </a:outerShdw>
          </a:effectLst>
        </p:spPr>
        <p:txBody>
          <a:bodyPr wrap="none" anchor="ctr"/>
          <a:p>
            <a:pPr algn="ctr"/>
            <a:r>
              <a:rPr lang="zh-CN" altLang="en-US" sz="1800">
                <a:solidFill>
                  <a:srgbClr val="FFCC99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1800">
              <a:solidFill>
                <a:srgbClr val="FFCC99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5652" name="文本框 155651"/>
          <p:cNvSpPr txBox="1"/>
          <p:nvPr/>
        </p:nvSpPr>
        <p:spPr>
          <a:xfrm>
            <a:off x="3962400" y="381000"/>
            <a:ext cx="1252538" cy="1600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EEEBD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减数分裂</a:t>
            </a:r>
            <a:endParaRPr lang="zh-CN" altLang="en-US" sz="2800" b="1">
              <a:solidFill>
                <a:srgbClr val="EEEBD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EEEBD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有丝分裂</a:t>
            </a:r>
            <a:endParaRPr lang="zh-CN" altLang="en-US" sz="2800" b="1">
              <a:solidFill>
                <a:srgbClr val="EEEBD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5653" name="矩形 155652"/>
          <p:cNvSpPr/>
          <p:nvPr/>
        </p:nvSpPr>
        <p:spPr>
          <a:xfrm rot="5400000">
            <a:off x="2743200" y="3505200"/>
            <a:ext cx="3657600" cy="6096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染色体和DNA变化比较</a:t>
            </a:r>
            <a:endParaRPr lang="zh-CN" altLang="en-US" sz="3600" b="1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55654" name="椭圆 155653">
            <a:hlinkClick r:id="rId2" action="ppaction://hlinksldjump"/>
          </p:cNvPr>
          <p:cNvSpPr/>
          <p:nvPr/>
        </p:nvSpPr>
        <p:spPr>
          <a:xfrm>
            <a:off x="3810000" y="5715000"/>
            <a:ext cx="762000" cy="533400"/>
          </a:xfrm>
          <a:prstGeom prst="ellipse">
            <a:avLst/>
          </a:prstGeom>
          <a:solidFill>
            <a:srgbClr val="A0513C"/>
          </a:solidFill>
          <a:ln w="9525">
            <a:noFill/>
          </a:ln>
          <a:effectLst>
            <a:outerShdw dist="63500" dir="2212193" algn="ctr" rotWithShape="0">
              <a:schemeClr val="tx1"/>
            </a:outerShdw>
          </a:effectLst>
        </p:spPr>
        <p:txBody>
          <a:bodyPr wrap="none" anchor="ctr"/>
          <a:p>
            <a:pPr algn="ctr"/>
            <a:r>
              <a:rPr lang="zh-CN" altLang="en-US" sz="1800">
                <a:solidFill>
                  <a:srgbClr val="FFCC99"/>
                </a:solidFill>
                <a:latin typeface="Times New Roman" panose="02020603050405020304" pitchFamily="2" charset="0"/>
                <a:ea typeface="方正彩云简体" pitchFamily="2" charset="-122"/>
              </a:rPr>
              <a:t>上一步</a:t>
            </a:r>
            <a:endParaRPr lang="zh-CN" altLang="en-US" sz="1800">
              <a:solidFill>
                <a:srgbClr val="FFCC99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graphicFrame>
        <p:nvGraphicFramePr>
          <p:cNvPr id="155655" name="对象 15565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4800" y="228600"/>
          <a:ext cx="3200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2028825" imgH="4629150" progId="avifile">
                  <p:embed/>
                </p:oleObj>
              </mc:Choice>
              <mc:Fallback>
                <p:oleObj name="" r:id="rId3" imgW="2028825" imgH="4629150" progId="avifil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28600"/>
                        <a:ext cx="3200400" cy="632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对象 15565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62600" y="0"/>
          <a:ext cx="33528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981200" imgH="4533900" progId="avifile">
                  <p:embed/>
                </p:oleObj>
              </mc:Choice>
              <mc:Fallback>
                <p:oleObj name="" r:id="rId5" imgW="1981200" imgH="4533900" progId="avifil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0"/>
                        <a:ext cx="3352800" cy="6553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7" name="动作按钮: 自定义 155656">
            <a:hlinkClick r:id="rId7" action="ppaction://hlinksldjump"/>
          </p:cNvPr>
          <p:cNvSpPr/>
          <p:nvPr/>
        </p:nvSpPr>
        <p:spPr>
          <a:xfrm>
            <a:off x="4114800" y="6248400"/>
            <a:ext cx="762000" cy="6096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55658" name="椭圆 155657">
            <a:hlinkClick r:id="rId2" action="ppaction://hlinksldjump"/>
          </p:cNvPr>
          <p:cNvSpPr/>
          <p:nvPr/>
        </p:nvSpPr>
        <p:spPr>
          <a:xfrm>
            <a:off x="4114800" y="6324600"/>
            <a:ext cx="762000" cy="533400"/>
          </a:xfrm>
          <a:prstGeom prst="ellipse">
            <a:avLst/>
          </a:prstGeom>
          <a:solidFill>
            <a:srgbClr val="A0513C"/>
          </a:solidFill>
          <a:ln w="9525">
            <a:noFill/>
          </a:ln>
          <a:effectLst>
            <a:outerShdw dist="63500" dir="2212193" algn="ctr" rotWithShape="0">
              <a:schemeClr val="tx1"/>
            </a:outerShdw>
          </a:effectLst>
        </p:spPr>
        <p:txBody>
          <a:bodyPr wrap="none" anchor="ctr"/>
          <a:p>
            <a:pPr algn="ctr"/>
            <a:endParaRPr sz="1800">
              <a:solidFill>
                <a:srgbClr val="FFCC99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5659" name="文本框 155658"/>
          <p:cNvSpPr txBox="1"/>
          <p:nvPr/>
        </p:nvSpPr>
        <p:spPr>
          <a:xfrm>
            <a:off x="4191000" y="6400800"/>
            <a:ext cx="762000" cy="366713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CC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hlinkClick r:id="rId8" action="ppaction://hlinksldjump"/>
              </a:rPr>
              <a:t>继续</a:t>
            </a:r>
            <a:endParaRPr lang="zh-CN" altLang="en-US" sz="1800">
              <a:solidFill>
                <a:srgbClr val="FFCC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5660" name="动作按钮: 前进或下一项 155659">
            <a:hlinkClick r:id="rId9" action="ppaction://hlinksldjump"/>
          </p:cNvPr>
          <p:cNvSpPr/>
          <p:nvPr/>
        </p:nvSpPr>
        <p:spPr>
          <a:xfrm>
            <a:off x="1447800" y="5867400"/>
            <a:ext cx="1295400" cy="3810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5661" name="文本框 155660"/>
          <p:cNvSpPr txBox="1"/>
          <p:nvPr/>
        </p:nvSpPr>
        <p:spPr>
          <a:xfrm>
            <a:off x="5867400" y="5334000"/>
            <a:ext cx="22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55662" name="动作按钮: 前进或下一项 155661">
            <a:hlinkClick r:id="rId10" action="ppaction://hlinksldjump"/>
          </p:cNvPr>
          <p:cNvSpPr/>
          <p:nvPr/>
        </p:nvSpPr>
        <p:spPr>
          <a:xfrm>
            <a:off x="1371600" y="6096000"/>
            <a:ext cx="1143000" cy="4572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5663" name="动作按钮: 前进或下一项 155662">
            <a:hlinkClick r:id="rId11" action="ppaction://hlinksldjump"/>
          </p:cNvPr>
          <p:cNvSpPr/>
          <p:nvPr/>
        </p:nvSpPr>
        <p:spPr>
          <a:xfrm>
            <a:off x="6629400" y="6019800"/>
            <a:ext cx="990600" cy="4572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6674" name="图片 156673" descr="有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1347788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5" name="内容占位符 156674" descr="有1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790575" y="620713"/>
            <a:ext cx="1438275" cy="14573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156676" name="内容占位符 156675" descr="有2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2979738" y="630238"/>
            <a:ext cx="1438275" cy="14573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156677" name="内容占位符 156676" descr="有3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4388" y="568325"/>
            <a:ext cx="1457325" cy="14668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156678" name="图片 156677" descr="有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333375"/>
            <a:ext cx="150177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9" name="图片 156678" descr="有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975" y="587375"/>
            <a:ext cx="1438275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0" name="图片 156679" descr=" 有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0250"/>
            <a:ext cx="1349375" cy="136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1" name="图片 156680" descr="减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413" y="3228975"/>
            <a:ext cx="145732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2" name="图片 156681" descr="减2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9505">
            <a:off x="3059113" y="3213100"/>
            <a:ext cx="1447800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3" name="图片 156682" descr="减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463" y="3141663"/>
            <a:ext cx="1457325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4" name="图片 156683" descr="减4后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788" y="2781300"/>
            <a:ext cx="1447800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5" name="图片 156684" descr="减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5750" y="3209925"/>
            <a:ext cx="13335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6" name="图片 156685" descr="减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113" y="5229225"/>
            <a:ext cx="13335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7" name="图片 156686" descr="减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463" y="5226050"/>
            <a:ext cx="132397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8" name="图片 156687" descr="减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2225" y="5010150"/>
            <a:ext cx="1362075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9" name="图片 156688" descr="减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9550" y="5280025"/>
            <a:ext cx="1352550" cy="1323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6690" name="组合 156689"/>
          <p:cNvGrpSpPr/>
          <p:nvPr/>
        </p:nvGrpSpPr>
        <p:grpSpPr>
          <a:xfrm flipV="1">
            <a:off x="1176338" y="0"/>
            <a:ext cx="7453312" cy="558800"/>
            <a:chOff x="0" y="0"/>
            <a:chExt cx="4903" cy="182"/>
          </a:xfrm>
        </p:grpSpPr>
        <p:sp>
          <p:nvSpPr>
            <p:cNvPr id="156691" name="直接连接符 156690"/>
            <p:cNvSpPr/>
            <p:nvPr/>
          </p:nvSpPr>
          <p:spPr>
            <a:xfrm flipH="1" flipV="1">
              <a:off x="0" y="181"/>
              <a:ext cx="4903" cy="1"/>
            </a:xfrm>
            <a:prstGeom prst="line">
              <a:avLst/>
            </a:prstGeom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6692" name="直接连接符 156691"/>
            <p:cNvSpPr/>
            <p:nvPr/>
          </p:nvSpPr>
          <p:spPr>
            <a:xfrm>
              <a:off x="4899" y="0"/>
              <a:ext cx="0" cy="181"/>
            </a:xfrm>
            <a:prstGeom prst="line">
              <a:avLst/>
            </a:prstGeom>
            <a:ln w="254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6693" name="直接连接符 156692"/>
            <p:cNvSpPr/>
            <p:nvPr/>
          </p:nvSpPr>
          <p:spPr>
            <a:xfrm flipV="1">
              <a:off x="0" y="0"/>
              <a:ext cx="0" cy="181"/>
            </a:xfrm>
            <a:prstGeom prst="line">
              <a:avLst/>
            </a:prstGeom>
            <a:ln w="25400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6694" name="标题 156693"/>
          <p:cNvSpPr/>
          <p:nvPr>
            <p:ph type="title" sz="quarter"/>
          </p:nvPr>
        </p:nvSpPr>
        <p:spPr>
          <a:xfrm>
            <a:off x="1908175" y="2060575"/>
            <a:ext cx="6913563" cy="93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algn="r"/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前            中           后           末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6695" name="矩形 156694"/>
          <p:cNvSpPr/>
          <p:nvPr/>
        </p:nvSpPr>
        <p:spPr>
          <a:xfrm>
            <a:off x="2916238" y="404813"/>
            <a:ext cx="1584325" cy="619283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696" name="矩形 156695"/>
          <p:cNvSpPr/>
          <p:nvPr/>
        </p:nvSpPr>
        <p:spPr>
          <a:xfrm>
            <a:off x="4579938" y="392113"/>
            <a:ext cx="1584325" cy="619283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697" name="矩形 156696"/>
          <p:cNvSpPr/>
          <p:nvPr/>
        </p:nvSpPr>
        <p:spPr>
          <a:xfrm>
            <a:off x="6156325" y="260350"/>
            <a:ext cx="1584325" cy="659765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698" name="矩形 156697"/>
          <p:cNvSpPr/>
          <p:nvPr/>
        </p:nvSpPr>
        <p:spPr>
          <a:xfrm>
            <a:off x="7704138" y="525463"/>
            <a:ext cx="1527175" cy="619283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699" name="矩形 156698"/>
          <p:cNvSpPr/>
          <p:nvPr/>
        </p:nvSpPr>
        <p:spPr>
          <a:xfrm>
            <a:off x="1403350" y="3141663"/>
            <a:ext cx="3313113" cy="1582737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700" name="文本框 156699"/>
          <p:cNvSpPr txBox="1"/>
          <p:nvPr/>
        </p:nvSpPr>
        <p:spPr>
          <a:xfrm>
            <a:off x="684213" y="285273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</a:t>
            </a: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Ⅰ</a:t>
            </a:r>
            <a:endParaRPr lang="en-US" altLang="zh-CN" sz="2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701" name="文本框 156700"/>
          <p:cNvSpPr txBox="1"/>
          <p:nvPr/>
        </p:nvSpPr>
        <p:spPr>
          <a:xfrm>
            <a:off x="1763713" y="2636838"/>
            <a:ext cx="28273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联会          四分体</a:t>
            </a:r>
            <a:endParaRPr lang="zh-CN" altLang="en-US" sz="2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6702" name="图片 156701" descr="减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3350" y="3213100"/>
            <a:ext cx="1457325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703" name="文本框 156702"/>
          <p:cNvSpPr txBox="1"/>
          <p:nvPr/>
        </p:nvSpPr>
        <p:spPr>
          <a:xfrm>
            <a:off x="1181100" y="130175"/>
            <a:ext cx="2735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有丝分裂</a:t>
            </a:r>
            <a:endParaRPr lang="zh-CN" altLang="en-US" sz="2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704" name="文本框 156703"/>
          <p:cNvSpPr txBox="1"/>
          <p:nvPr/>
        </p:nvSpPr>
        <p:spPr>
          <a:xfrm>
            <a:off x="323850" y="1989138"/>
            <a:ext cx="3603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特殊</a:t>
            </a:r>
            <a:endParaRPr lang="zh-CN" altLang="en-US" sz="1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705" name="直接连接符 156704"/>
          <p:cNvSpPr/>
          <p:nvPr/>
        </p:nvSpPr>
        <p:spPr>
          <a:xfrm flipH="1">
            <a:off x="558800" y="1714500"/>
            <a:ext cx="363538" cy="1568450"/>
          </a:xfrm>
          <a:prstGeom prst="line">
            <a:avLst/>
          </a:prstGeom>
          <a:ln w="19050" cap="flat" cmpd="sng">
            <a:solidFill>
              <a:srgbClr val="FFFF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56706" name="直接连接符 156705"/>
          <p:cNvSpPr/>
          <p:nvPr/>
        </p:nvSpPr>
        <p:spPr>
          <a:xfrm>
            <a:off x="4643438" y="1287463"/>
            <a:ext cx="1368425" cy="0"/>
          </a:xfrm>
          <a:prstGeom prst="line">
            <a:avLst/>
          </a:prstGeom>
          <a:ln w="28575" cap="flat" cmpd="sng">
            <a:solidFill>
              <a:srgbClr val="3366FF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6707" name="直接连接符 156706"/>
          <p:cNvSpPr/>
          <p:nvPr/>
        </p:nvSpPr>
        <p:spPr>
          <a:xfrm>
            <a:off x="4792663" y="3808413"/>
            <a:ext cx="1368425" cy="0"/>
          </a:xfrm>
          <a:prstGeom prst="line">
            <a:avLst/>
          </a:prstGeom>
          <a:ln w="28575" cap="flat" cmpd="sng">
            <a:solidFill>
              <a:srgbClr val="3366FF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6708" name="矩形 156707"/>
          <p:cNvSpPr/>
          <p:nvPr/>
        </p:nvSpPr>
        <p:spPr>
          <a:xfrm>
            <a:off x="827088" y="558958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</a:t>
            </a: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Ⅱ</a:t>
            </a:r>
            <a:endParaRPr lang="en-US" altLang="zh-CN" sz="2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709" name="矩形 156708"/>
          <p:cNvSpPr/>
          <p:nvPr/>
        </p:nvSpPr>
        <p:spPr>
          <a:xfrm>
            <a:off x="2771775" y="5013325"/>
            <a:ext cx="1655763" cy="1844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6710" name="矩形 156709"/>
          <p:cNvSpPr/>
          <p:nvPr/>
        </p:nvSpPr>
        <p:spPr>
          <a:xfrm>
            <a:off x="6381750" y="5876925"/>
            <a:ext cx="1358900" cy="9620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711" name="矩形 156710"/>
          <p:cNvSpPr/>
          <p:nvPr/>
        </p:nvSpPr>
        <p:spPr>
          <a:xfrm>
            <a:off x="6227763" y="1268413"/>
            <a:ext cx="1439862" cy="1039812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6712" name="直接连接符 156711"/>
          <p:cNvSpPr/>
          <p:nvPr/>
        </p:nvSpPr>
        <p:spPr>
          <a:xfrm>
            <a:off x="4789488" y="3976688"/>
            <a:ext cx="1368425" cy="0"/>
          </a:xfrm>
          <a:prstGeom prst="line">
            <a:avLst/>
          </a:prstGeom>
          <a:ln w="28575" cap="flat" cmpd="sng">
            <a:solidFill>
              <a:srgbClr val="3366FF"/>
            </a:solidFill>
            <a:prstDash val="sysDot"/>
            <a:headEnd type="none" w="med" len="med"/>
            <a:tailEnd type="none" w="med" len="med"/>
          </a:ln>
        </p:spPr>
      </p:sp>
      <p:pic>
        <p:nvPicPr>
          <p:cNvPr id="156713" name="内容占位符 156712" descr=" 有5"/>
          <p:cNvPicPr>
            <a:picLocks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798513" y="644525"/>
            <a:ext cx="1427162" cy="14462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56714" name="矩形 156713"/>
          <p:cNvSpPr/>
          <p:nvPr/>
        </p:nvSpPr>
        <p:spPr>
          <a:xfrm>
            <a:off x="1116013" y="2133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间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715" name="文本框 156714"/>
          <p:cNvSpPr txBox="1"/>
          <p:nvPr/>
        </p:nvSpPr>
        <p:spPr>
          <a:xfrm>
            <a:off x="0" y="6308725"/>
            <a:ext cx="438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  <a:hlinkClick r:id="rId15" action="ppaction://hlinksldjump"/>
              </a:rPr>
              <a:t>练</a:t>
            </a:r>
            <a:endParaRPr lang="zh-CN" alt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6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56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5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5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0" grpId="0"/>
      <p:bldP spid="156701" grpId="0"/>
      <p:bldP spid="156701" grpId="1"/>
      <p:bldP spid="156703" grpId="0"/>
      <p:bldP spid="156704" grpId="0"/>
      <p:bldP spid="156708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8" name="标题 157697"/>
          <p:cNvSpPr/>
          <p:nvPr>
            <p:ph type="title"/>
          </p:nvPr>
        </p:nvSpPr>
        <p:spPr>
          <a:xfrm>
            <a:off x="0" y="333375"/>
            <a:ext cx="6227763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algn="l"/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</a:rPr>
              <a:t>96</a:t>
            </a:r>
            <a:r>
              <a:rPr lang="zh-CN" altLang="en-US" sz="3200" b="1">
                <a:effectLst>
                  <a:outerShdw blurRad="38100" dist="38100" dir="2700000">
                    <a:srgbClr val="C0C0C0"/>
                  </a:outerShdw>
                </a:effectLst>
              </a:rPr>
              <a:t>年上海高考：</a:t>
            </a:r>
            <a:endParaRPr lang="zh-CN" altLang="en-US" sz="3200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7699" name="文本占位符 157698"/>
          <p:cNvSpPr/>
          <p:nvPr>
            <p:ph type="body" sz="half" idx="1"/>
          </p:nvPr>
        </p:nvSpPr>
        <p:spPr>
          <a:xfrm>
            <a:off x="0" y="1700213"/>
            <a:ext cx="7786688" cy="4525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/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         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右图为某哺乳动物的一个细胞示意图，它属于下列何种细胞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(      )</a:t>
            </a:r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       A.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肝细胞</a:t>
            </a:r>
            <a:endParaRPr lang="zh-CN" altLang="en-US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       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B.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初级卵母细胞</a:t>
            </a:r>
            <a:endParaRPr lang="zh-CN" altLang="en-US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       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C.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次级卵母细胞</a:t>
            </a:r>
            <a:endParaRPr lang="zh-CN" altLang="en-US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       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D.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</a:rPr>
              <a:t>卵细胞</a:t>
            </a:r>
            <a:endParaRPr lang="zh-CN" altLang="en-US" sz="2800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57700" name="内容占位符 157699" descr="Image-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67175" y="3068638"/>
            <a:ext cx="2743200" cy="25146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57701" name="文本框 157700"/>
          <p:cNvSpPr txBox="1"/>
          <p:nvPr/>
        </p:nvSpPr>
        <p:spPr>
          <a:xfrm>
            <a:off x="3059113" y="2708275"/>
            <a:ext cx="593725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02" name="文本框 157701">
            <a:hlinkClick r:id="rId2" action="ppaction://hlinksldjump"/>
          </p:cNvPr>
          <p:cNvSpPr txBox="1"/>
          <p:nvPr/>
        </p:nvSpPr>
        <p:spPr>
          <a:xfrm>
            <a:off x="3924300" y="6165850"/>
            <a:ext cx="125253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22" name="标题 158721"/>
          <p:cNvSpPr/>
          <p:nvPr>
            <p:ph type="title"/>
          </p:nvPr>
        </p:nvSpPr>
        <p:spPr>
          <a:xfrm>
            <a:off x="0" y="404813"/>
            <a:ext cx="61214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algn="l"/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</a:rPr>
              <a:t>98</a:t>
            </a:r>
            <a:r>
              <a:rPr lang="zh-CN" altLang="en-US" sz="3600" b="1">
                <a:effectLst>
                  <a:outerShdw blurRad="38100" dist="38100" dir="2700000">
                    <a:srgbClr val="C0C0C0"/>
                  </a:outerShdw>
                </a:effectLst>
              </a:rPr>
              <a:t>年上海高考：</a:t>
            </a:r>
            <a:endParaRPr lang="zh-CN" altLang="en-US" sz="3600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58723" name="内容占位符 158722" descr="Image-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1913" y="2565400"/>
            <a:ext cx="2554287" cy="33845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58724" name="文本框 158723"/>
          <p:cNvSpPr txBox="1"/>
          <p:nvPr/>
        </p:nvSpPr>
        <p:spPr>
          <a:xfrm>
            <a:off x="0" y="1773238"/>
            <a:ext cx="6121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该细胞所分裂细胞处于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分裂的</a:t>
            </a:r>
            <a:r>
              <a:rPr lang="en-US" altLang="zh-CN" sz="2700"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</a:t>
            </a:r>
            <a:r>
              <a:rPr lang="en-US" altLang="zh-CN"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endParaRPr lang="zh-CN" altLang="en-US" sz="27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25" name="文本框 158724"/>
          <p:cNvSpPr txBox="1"/>
          <p:nvPr/>
        </p:nvSpPr>
        <p:spPr>
          <a:xfrm>
            <a:off x="3492500" y="1700213"/>
            <a:ext cx="2043113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减数第二次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26" name="文本框 158725"/>
          <p:cNvSpPr txBox="1"/>
          <p:nvPr/>
        </p:nvSpPr>
        <p:spPr>
          <a:xfrm>
            <a:off x="900113" y="2133600"/>
            <a:ext cx="563562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27" name="文本框 158726">
            <a:hlinkClick r:id="rId2" action="ppaction://hlinksldjump"/>
          </p:cNvPr>
          <p:cNvSpPr txBox="1"/>
          <p:nvPr/>
        </p:nvSpPr>
        <p:spPr>
          <a:xfrm>
            <a:off x="3924300" y="6165850"/>
            <a:ext cx="125253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6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6" name="标题 159745"/>
          <p:cNvSpPr/>
          <p:nvPr>
            <p:ph type="title"/>
          </p:nvPr>
        </p:nvSpPr>
        <p:spPr>
          <a:xfrm>
            <a:off x="0" y="260350"/>
            <a:ext cx="6227763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algn="l"/>
            <a:r>
              <a:rPr lang="zh-CN" altLang="en-US" sz="2800" b="1">
                <a:solidFill>
                  <a:srgbClr val="0000FF"/>
                </a:solidFill>
              </a:rPr>
              <a:t>下列细胞中含有同源染色体的是：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59747" name="文本占位符 159746"/>
          <p:cNvSpPr/>
          <p:nvPr>
            <p:ph type="body" idx="1"/>
          </p:nvPr>
        </p:nvSpPr>
        <p:spPr>
          <a:xfrm>
            <a:off x="827088" y="2708275"/>
            <a:ext cx="3816350" cy="2376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r>
              <a:rPr lang="en-US" altLang="zh-CN" b="1">
                <a:effectLst>
                  <a:outerShdw blurRad="38100" dist="38100" dir="2700000">
                    <a:srgbClr val="C0C0C0"/>
                  </a:outerShdw>
                </a:effectLst>
              </a:rPr>
              <a:t>A.</a:t>
            </a:r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神经细胞</a:t>
            </a:r>
            <a:endParaRPr lang="zh-CN" altLang="en-US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>
                    <a:srgbClr val="C0C0C0"/>
                  </a:outerShdw>
                </a:effectLst>
              </a:rPr>
              <a:t>B.</a:t>
            </a:r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初级精母细胞</a:t>
            </a:r>
            <a:endParaRPr lang="zh-CN" altLang="en-US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>
                    <a:srgbClr val="C0C0C0"/>
                  </a:outerShdw>
                </a:effectLst>
              </a:rPr>
              <a:t>C.</a:t>
            </a:r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精原细胞</a:t>
            </a:r>
            <a:endParaRPr lang="zh-CN" altLang="en-US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>
                    <a:srgbClr val="C0C0C0"/>
                  </a:outerShdw>
                </a:effectLst>
              </a:rPr>
              <a:t>D.</a:t>
            </a:r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次级卵母细胞</a:t>
            </a:r>
            <a:endParaRPr lang="zh-CN" altLang="en-US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9748" name="文本框 159747"/>
          <p:cNvSpPr txBox="1"/>
          <p:nvPr/>
        </p:nvSpPr>
        <p:spPr>
          <a:xfrm>
            <a:off x="395288" y="908050"/>
            <a:ext cx="16700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9749" name="文本框 159748">
            <a:hlinkClick r:id="rId1" action="ppaction://hlinksldjump"/>
          </p:cNvPr>
          <p:cNvSpPr txBox="1"/>
          <p:nvPr/>
        </p:nvSpPr>
        <p:spPr>
          <a:xfrm>
            <a:off x="3924300" y="6165850"/>
            <a:ext cx="125253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hlinkClick r:id="rId2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标题 160769"/>
          <p:cNvSpPr/>
          <p:nvPr>
            <p:ph type="title"/>
          </p:nvPr>
        </p:nvSpPr>
        <p:spPr>
          <a:xfrm>
            <a:off x="457200" y="333375"/>
            <a:ext cx="8686800" cy="8509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r>
              <a:rPr lang="zh-CN" altLang="en-US" sz="2800" b="1">
                <a:solidFill>
                  <a:srgbClr val="0000FF"/>
                </a:solidFill>
              </a:rPr>
              <a:t>练习</a:t>
            </a:r>
            <a:r>
              <a:rPr lang="en-US" altLang="zh-CN" sz="2800" b="1">
                <a:solidFill>
                  <a:srgbClr val="0000FF"/>
                </a:solidFill>
              </a:rPr>
              <a:t>5</a:t>
            </a:r>
            <a:r>
              <a:rPr lang="zh-CN" altLang="en-US" sz="2800" b="1">
                <a:solidFill>
                  <a:srgbClr val="0000FF"/>
                </a:solidFill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判断下列细胞分别属于何种分裂的什么时期，形成的子细胞是什么？</a:t>
            </a:r>
            <a:r>
              <a:rPr lang="zh-CN" altLang="en-US" sz="2800" b="1">
                <a:solidFill>
                  <a:srgbClr val="0000FF"/>
                </a:solidFill>
              </a:rPr>
              <a:t>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pic>
        <p:nvPicPr>
          <p:cNvPr id="160771" name="内容占位符 160770" descr="⡋¿Đ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4213" y="1341438"/>
            <a:ext cx="7740650" cy="26701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60772" name="文本框 160771"/>
          <p:cNvSpPr txBox="1"/>
          <p:nvPr/>
        </p:nvSpPr>
        <p:spPr>
          <a:xfrm>
            <a:off x="0" y="4149725"/>
            <a:ext cx="9464675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细胞处于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分裂的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子细胞为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endParaRPr lang="en-US" altLang="zh-CN" sz="27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3" name="文本框 160772"/>
          <p:cNvSpPr txBox="1"/>
          <p:nvPr/>
        </p:nvSpPr>
        <p:spPr>
          <a:xfrm>
            <a:off x="1906588" y="4052888"/>
            <a:ext cx="2043112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减数第一次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4" name="文本框 160773"/>
          <p:cNvSpPr txBox="1"/>
          <p:nvPr/>
        </p:nvSpPr>
        <p:spPr>
          <a:xfrm>
            <a:off x="4787900" y="4005263"/>
            <a:ext cx="563563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5" name="文本框 160774"/>
          <p:cNvSpPr txBox="1"/>
          <p:nvPr/>
        </p:nvSpPr>
        <p:spPr>
          <a:xfrm>
            <a:off x="6946900" y="3635375"/>
            <a:ext cx="23669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次级精母细胞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或极体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6" name="文本框 160775"/>
          <p:cNvSpPr txBox="1"/>
          <p:nvPr/>
        </p:nvSpPr>
        <p:spPr>
          <a:xfrm>
            <a:off x="0" y="4797425"/>
            <a:ext cx="9464675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乙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细胞处于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分裂的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子细胞为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endParaRPr lang="en-US" altLang="zh-CN" sz="27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7" name="文本框 160776"/>
          <p:cNvSpPr txBox="1"/>
          <p:nvPr/>
        </p:nvSpPr>
        <p:spPr>
          <a:xfrm>
            <a:off x="1906588" y="4772025"/>
            <a:ext cx="2043112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减数第二次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8" name="文本框 160777"/>
          <p:cNvSpPr txBox="1"/>
          <p:nvPr/>
        </p:nvSpPr>
        <p:spPr>
          <a:xfrm>
            <a:off x="4787900" y="4724400"/>
            <a:ext cx="563563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9" name="文本框 160778"/>
          <p:cNvSpPr txBox="1"/>
          <p:nvPr/>
        </p:nvSpPr>
        <p:spPr>
          <a:xfrm>
            <a:off x="6948488" y="4721225"/>
            <a:ext cx="2366962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精细胞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0" name="文本框 160779"/>
          <p:cNvSpPr txBox="1"/>
          <p:nvPr/>
        </p:nvSpPr>
        <p:spPr>
          <a:xfrm>
            <a:off x="0" y="5445125"/>
            <a:ext cx="9464675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丙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细胞处于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分裂的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子细胞为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endParaRPr lang="en-US" altLang="zh-CN" sz="27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1" name="文本框 160780"/>
          <p:cNvSpPr txBox="1"/>
          <p:nvPr/>
        </p:nvSpPr>
        <p:spPr>
          <a:xfrm>
            <a:off x="1906588" y="5440363"/>
            <a:ext cx="2043112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  丝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2" name="文本框 160781"/>
          <p:cNvSpPr txBox="1"/>
          <p:nvPr/>
        </p:nvSpPr>
        <p:spPr>
          <a:xfrm>
            <a:off x="4787900" y="5372100"/>
            <a:ext cx="563563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3" name="文本框 160782"/>
          <p:cNvSpPr txBox="1"/>
          <p:nvPr/>
        </p:nvSpPr>
        <p:spPr>
          <a:xfrm>
            <a:off x="6948488" y="5368925"/>
            <a:ext cx="2366962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体细胞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4" name="文本框 160783"/>
          <p:cNvSpPr txBox="1"/>
          <p:nvPr/>
        </p:nvSpPr>
        <p:spPr>
          <a:xfrm>
            <a:off x="0" y="6021388"/>
            <a:ext cx="9464675" cy="50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丁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细胞处于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分裂的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子细胞为</a:t>
            </a:r>
            <a:r>
              <a:rPr lang="en-US" altLang="zh-CN" sz="27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endParaRPr lang="en-US" altLang="zh-CN" sz="27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5" name="文本框 160784"/>
          <p:cNvSpPr txBox="1"/>
          <p:nvPr/>
        </p:nvSpPr>
        <p:spPr>
          <a:xfrm>
            <a:off x="1906588" y="5995988"/>
            <a:ext cx="2043112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减数第二次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6" name="文本框 160785"/>
          <p:cNvSpPr txBox="1"/>
          <p:nvPr/>
        </p:nvSpPr>
        <p:spPr>
          <a:xfrm>
            <a:off x="4787900" y="5948363"/>
            <a:ext cx="563563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7" name="文本框 160786"/>
          <p:cNvSpPr txBox="1"/>
          <p:nvPr/>
        </p:nvSpPr>
        <p:spPr>
          <a:xfrm>
            <a:off x="6948488" y="5945188"/>
            <a:ext cx="2366962" cy="50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7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卵细胞和极体</a:t>
            </a:r>
            <a:endParaRPr lang="zh-CN" altLang="en-US" sz="27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8" name="文本框 160787"/>
          <p:cNvSpPr txBox="1"/>
          <p:nvPr/>
        </p:nvSpPr>
        <p:spPr>
          <a:xfrm>
            <a:off x="158750" y="977900"/>
            <a:ext cx="1157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  <a:hlinkClick r:id="rId2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74" grpId="0"/>
      <p:bldP spid="160775" grpId="0"/>
      <p:bldP spid="160777" grpId="0"/>
      <p:bldP spid="160778" grpId="0"/>
      <p:bldP spid="160779" grpId="0"/>
      <p:bldP spid="160781" grpId="0"/>
      <p:bldP spid="160782" grpId="0"/>
      <p:bldP spid="160783" grpId="0"/>
      <p:bldP spid="160785" grpId="0"/>
      <p:bldP spid="160786" grpId="0"/>
      <p:bldP spid="160787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文本占位符 161793"/>
          <p:cNvSpPr/>
          <p:nvPr>
            <p:ph type="body" idx="1"/>
          </p:nvPr>
        </p:nvSpPr>
        <p:spPr>
          <a:xfrm>
            <a:off x="309563" y="3860800"/>
            <a:ext cx="8834437" cy="2519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>
              <a:buNone/>
            </a:pPr>
            <a:r>
              <a:rPr lang="en-US" altLang="zh-CN" sz="2800" b="1"/>
              <a:t>⑴</a:t>
            </a:r>
            <a:r>
              <a:rPr lang="zh-CN" altLang="en-US" sz="2800" b="1"/>
              <a:t>该曲线代表的是（　　　）</a:t>
            </a:r>
            <a:endParaRPr lang="zh-CN" altLang="en-US" sz="2800" b="1"/>
          </a:p>
          <a:p>
            <a:pPr>
              <a:buNone/>
            </a:pPr>
            <a:r>
              <a:rPr lang="en-US" altLang="zh-CN" sz="2800" b="1"/>
              <a:t>⑵</a:t>
            </a:r>
            <a:r>
              <a:rPr lang="zh-CN" altLang="en-US" sz="2800" b="1"/>
              <a:t>此细胞进行的是何种分裂？＿＿＿＿＿＿</a:t>
            </a:r>
            <a:endParaRPr lang="zh-CN" altLang="en-US" sz="2800" b="1"/>
          </a:p>
          <a:p>
            <a:pPr>
              <a:buNone/>
            </a:pPr>
            <a:r>
              <a:rPr lang="en-US" altLang="zh-CN" sz="2800" b="1"/>
              <a:t>⑶</a:t>
            </a:r>
            <a:r>
              <a:rPr lang="zh-CN" altLang="en-US" sz="2800" b="1"/>
              <a:t>猕猴体细胞中染色体数为</a:t>
            </a:r>
            <a:r>
              <a:rPr lang="en-US" altLang="zh-CN" sz="2800" b="1"/>
              <a:t>(     ) </a:t>
            </a:r>
            <a:r>
              <a:rPr lang="zh-CN" altLang="en-US" sz="2800" b="1"/>
              <a:t>条，</a:t>
            </a:r>
            <a:r>
              <a:rPr lang="en-US" altLang="zh-CN" sz="2800" b="1"/>
              <a:t>ab</a:t>
            </a:r>
            <a:r>
              <a:rPr lang="zh-CN" altLang="en-US" sz="2800" b="1"/>
              <a:t>段的细胞有染色体</a:t>
            </a:r>
            <a:r>
              <a:rPr lang="en-US" altLang="zh-CN" sz="2800" b="1"/>
              <a:t>(     )</a:t>
            </a:r>
            <a:r>
              <a:rPr lang="zh-CN" altLang="en-US" sz="2800" b="1"/>
              <a:t>条，四分体</a:t>
            </a:r>
            <a:r>
              <a:rPr lang="en-US" altLang="zh-CN" sz="2800" b="1"/>
              <a:t>(     )</a:t>
            </a:r>
            <a:r>
              <a:rPr lang="zh-CN" altLang="en-US" sz="2800" b="1"/>
              <a:t>个，染色单体</a:t>
            </a:r>
            <a:r>
              <a:rPr lang="en-US" altLang="zh-CN" sz="2800" b="1"/>
              <a:t>(      )</a:t>
            </a:r>
            <a:r>
              <a:rPr lang="zh-CN" altLang="en-US" sz="2800" b="1"/>
              <a:t>个；</a:t>
            </a:r>
            <a:endParaRPr lang="zh-CN" altLang="en-US" sz="2800" b="1"/>
          </a:p>
          <a:p>
            <a:pPr>
              <a:buNone/>
            </a:pPr>
            <a:r>
              <a:rPr lang="en-US" altLang="zh-CN" sz="2400" b="1"/>
              <a:t>⑷</a:t>
            </a:r>
            <a:r>
              <a:rPr lang="zh-CN" altLang="en-US" sz="2400" b="1"/>
              <a:t>该细胞染色体数目减半发生在</a:t>
            </a:r>
            <a:r>
              <a:rPr lang="en-US" altLang="zh-CN" sz="2400" b="1"/>
              <a:t>(     )</a:t>
            </a:r>
            <a:r>
              <a:rPr lang="zh-CN" altLang="en-US" sz="2400" b="1"/>
              <a:t>点</a:t>
            </a:r>
            <a:endParaRPr lang="zh-CN" altLang="en-US" sz="2400" b="1"/>
          </a:p>
        </p:txBody>
      </p:sp>
      <p:sp>
        <p:nvSpPr>
          <p:cNvPr id="161795" name="直接连接符 161794"/>
          <p:cNvSpPr/>
          <p:nvPr/>
        </p:nvSpPr>
        <p:spPr>
          <a:xfrm flipV="1">
            <a:off x="2589213" y="3205163"/>
            <a:ext cx="3633787" cy="79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161796" name="直接连接符 161795"/>
          <p:cNvSpPr/>
          <p:nvPr/>
        </p:nvSpPr>
        <p:spPr>
          <a:xfrm>
            <a:off x="2624138" y="2522538"/>
            <a:ext cx="3714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797" name="直接连接符 161796"/>
          <p:cNvSpPr/>
          <p:nvPr/>
        </p:nvSpPr>
        <p:spPr>
          <a:xfrm flipV="1">
            <a:off x="3001963" y="1846263"/>
            <a:ext cx="301625" cy="6635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798" name="直接连接符 161797"/>
          <p:cNvSpPr/>
          <p:nvPr/>
        </p:nvSpPr>
        <p:spPr>
          <a:xfrm>
            <a:off x="3303588" y="1846263"/>
            <a:ext cx="9064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799" name="直接连接符 161798"/>
          <p:cNvSpPr/>
          <p:nvPr/>
        </p:nvSpPr>
        <p:spPr>
          <a:xfrm>
            <a:off x="4210050" y="1846263"/>
            <a:ext cx="0" cy="682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800" name="直接连接符 161799"/>
          <p:cNvSpPr/>
          <p:nvPr/>
        </p:nvSpPr>
        <p:spPr>
          <a:xfrm>
            <a:off x="5283200" y="2479675"/>
            <a:ext cx="0" cy="3381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801" name="直接连接符 161800"/>
          <p:cNvSpPr/>
          <p:nvPr/>
        </p:nvSpPr>
        <p:spPr>
          <a:xfrm flipV="1">
            <a:off x="5283200" y="2820988"/>
            <a:ext cx="611188" cy="47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802" name="直接连接符 161801"/>
          <p:cNvSpPr/>
          <p:nvPr/>
        </p:nvSpPr>
        <p:spPr>
          <a:xfrm flipV="1">
            <a:off x="2587625" y="1336675"/>
            <a:ext cx="0" cy="18732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161803" name="直接连接符 161802"/>
          <p:cNvSpPr/>
          <p:nvPr/>
        </p:nvSpPr>
        <p:spPr>
          <a:xfrm flipV="1">
            <a:off x="2614613" y="2524125"/>
            <a:ext cx="1624012" cy="1588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04" name="直接连接符 161803"/>
          <p:cNvSpPr/>
          <p:nvPr/>
        </p:nvSpPr>
        <p:spPr>
          <a:xfrm>
            <a:off x="4205288" y="2541588"/>
            <a:ext cx="1587" cy="254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05" name="直接连接符 161804"/>
          <p:cNvSpPr/>
          <p:nvPr/>
        </p:nvSpPr>
        <p:spPr>
          <a:xfrm>
            <a:off x="4959350" y="2501900"/>
            <a:ext cx="0" cy="339725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06" name="直接连接符 161805"/>
          <p:cNvSpPr/>
          <p:nvPr/>
        </p:nvSpPr>
        <p:spPr>
          <a:xfrm flipV="1">
            <a:off x="5270500" y="2860675"/>
            <a:ext cx="604838" cy="6350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07" name="直接连接符 161806"/>
          <p:cNvSpPr/>
          <p:nvPr/>
        </p:nvSpPr>
        <p:spPr>
          <a:xfrm flipV="1">
            <a:off x="4210050" y="2482850"/>
            <a:ext cx="1062038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1808" name="直接连接符 161807"/>
          <p:cNvSpPr/>
          <p:nvPr/>
        </p:nvSpPr>
        <p:spPr>
          <a:xfrm>
            <a:off x="4210050" y="2828925"/>
            <a:ext cx="731838" cy="4763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09" name="直接连接符 161808"/>
          <p:cNvSpPr/>
          <p:nvPr/>
        </p:nvSpPr>
        <p:spPr>
          <a:xfrm flipH="1">
            <a:off x="5248275" y="2509838"/>
            <a:ext cx="0" cy="360362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10" name="直接连接符 161809"/>
          <p:cNvSpPr/>
          <p:nvPr/>
        </p:nvSpPr>
        <p:spPr>
          <a:xfrm>
            <a:off x="4987925" y="2511425"/>
            <a:ext cx="239713" cy="3175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1811" name="文本框 161810"/>
          <p:cNvSpPr txBox="1"/>
          <p:nvPr/>
        </p:nvSpPr>
        <p:spPr>
          <a:xfrm>
            <a:off x="2090738" y="1593850"/>
            <a:ext cx="6810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84</a:t>
            </a: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2" name="矩形 161811"/>
          <p:cNvSpPr/>
          <p:nvPr/>
        </p:nvSpPr>
        <p:spPr>
          <a:xfrm>
            <a:off x="2125663" y="2733675"/>
            <a:ext cx="503237" cy="701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buClrTx/>
            </a:pP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0</a:t>
            </a: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3" name="文本框 161812"/>
          <p:cNvSpPr txBox="1"/>
          <p:nvPr/>
        </p:nvSpPr>
        <p:spPr>
          <a:xfrm>
            <a:off x="2484438" y="3284538"/>
            <a:ext cx="35718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    a           b            c       d</a:t>
            </a: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4" name="矩形 161813"/>
          <p:cNvSpPr/>
          <p:nvPr/>
        </p:nvSpPr>
        <p:spPr>
          <a:xfrm>
            <a:off x="2052638" y="2301875"/>
            <a:ext cx="463550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42</a:t>
            </a: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5" name="矩形 161814"/>
          <p:cNvSpPr/>
          <p:nvPr/>
        </p:nvSpPr>
        <p:spPr>
          <a:xfrm>
            <a:off x="395288" y="765175"/>
            <a:ext cx="74898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/>
              <a:t>下图为猕猴的细胞分裂曲线图，据图回答：</a:t>
            </a:r>
            <a:endParaRPr lang="zh-CN" altLang="en-US" sz="2800" b="1"/>
          </a:p>
        </p:txBody>
      </p:sp>
      <p:sp>
        <p:nvSpPr>
          <p:cNvPr id="161816" name="文本框 161815"/>
          <p:cNvSpPr txBox="1"/>
          <p:nvPr/>
        </p:nvSpPr>
        <p:spPr>
          <a:xfrm>
            <a:off x="4787900" y="4940300"/>
            <a:ext cx="581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42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7" name="文本框 161816"/>
          <p:cNvSpPr txBox="1"/>
          <p:nvPr/>
        </p:nvSpPr>
        <p:spPr>
          <a:xfrm>
            <a:off x="1042988" y="5300663"/>
            <a:ext cx="5810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42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8" name="文本框 161817"/>
          <p:cNvSpPr txBox="1"/>
          <p:nvPr/>
        </p:nvSpPr>
        <p:spPr>
          <a:xfrm>
            <a:off x="3635375" y="5373688"/>
            <a:ext cx="5810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19" name="文本框 161818"/>
          <p:cNvSpPr txBox="1"/>
          <p:nvPr/>
        </p:nvSpPr>
        <p:spPr>
          <a:xfrm>
            <a:off x="6588125" y="5373688"/>
            <a:ext cx="9413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84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20" name="文本框 161819"/>
          <p:cNvSpPr txBox="1"/>
          <p:nvPr/>
        </p:nvSpPr>
        <p:spPr>
          <a:xfrm>
            <a:off x="4787900" y="5803900"/>
            <a:ext cx="4016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21" name="文本框 161820"/>
          <p:cNvSpPr txBox="1"/>
          <p:nvPr/>
        </p:nvSpPr>
        <p:spPr>
          <a:xfrm>
            <a:off x="5148263" y="4292600"/>
            <a:ext cx="1873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减数分裂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22" name="文本框 161821"/>
          <p:cNvSpPr txBox="1"/>
          <p:nvPr/>
        </p:nvSpPr>
        <p:spPr>
          <a:xfrm>
            <a:off x="3635375" y="3787775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823" name="文本框 161822"/>
          <p:cNvSpPr txBox="1"/>
          <p:nvPr/>
        </p:nvSpPr>
        <p:spPr>
          <a:xfrm>
            <a:off x="7986713" y="5876925"/>
            <a:ext cx="1157287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  <a:hlinkClick r:id="rId1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6" grpId="0"/>
      <p:bldP spid="161817" grpId="0"/>
      <p:bldP spid="161818" grpId="0"/>
      <p:bldP spid="161819" grpId="0"/>
      <p:bldP spid="161820" grpId="0"/>
      <p:bldP spid="161821" grpId="0"/>
      <p:bldP spid="16182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8" name="文本占位符 162817"/>
          <p:cNvSpPr/>
          <p:nvPr>
            <p:ph type="body" sz="half" idx="1"/>
          </p:nvPr>
        </p:nvSpPr>
        <p:spPr>
          <a:xfrm>
            <a:off x="0" y="1341438"/>
            <a:ext cx="5580063" cy="4824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⑴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该细胞处于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(    )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分裂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(  )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期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;</a:t>
            </a:r>
            <a:endParaRPr lang="en-US" altLang="zh-CN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zh-CN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⑵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若该细胞中的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①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染色体的遗传信息来自父方，那么含有母方遗传信息的染色体是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(        );</a:t>
            </a:r>
            <a:endParaRPr lang="en-US" altLang="zh-CN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zh-CN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⑶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若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①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上携有基因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A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，则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⑤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的相同位点上应有基因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(   )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，</a:t>
            </a: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⑷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该细胞内的同源染色体有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(  )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对</a:t>
            </a: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62819" name="内容占位符 162818"/>
          <p:cNvPicPr>
            <a:picLocks noChangeAspect="1"/>
          </p:cNvPicPr>
          <p:nvPr>
            <p:ph sz="quarter" idx="3"/>
          </p:nvPr>
        </p:nvPicPr>
        <p:blipFill>
          <a:blip r:embed="rId1"/>
          <a:stretch>
            <a:fillRect/>
          </a:stretch>
        </p:blipFill>
        <p:spPr>
          <a:xfrm>
            <a:off x="5570538" y="1412875"/>
            <a:ext cx="3573462" cy="46799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62820" name="文本框 162819"/>
          <p:cNvSpPr txBox="1"/>
          <p:nvPr/>
        </p:nvSpPr>
        <p:spPr>
          <a:xfrm>
            <a:off x="1547813" y="451008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基因突变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1" name="文本框 162820"/>
          <p:cNvSpPr txBox="1"/>
          <p:nvPr/>
        </p:nvSpPr>
        <p:spPr>
          <a:xfrm>
            <a:off x="3419475" y="4005263"/>
            <a:ext cx="7207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2" name="文本框 162821"/>
          <p:cNvSpPr txBox="1"/>
          <p:nvPr/>
        </p:nvSpPr>
        <p:spPr>
          <a:xfrm>
            <a:off x="4500563" y="5302250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3" name="文本框 162822"/>
          <p:cNvSpPr txBox="1"/>
          <p:nvPr/>
        </p:nvSpPr>
        <p:spPr>
          <a:xfrm>
            <a:off x="3635375" y="2852738"/>
            <a:ext cx="16557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③⑦②⑥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4" name="文本框 162823"/>
          <p:cNvSpPr txBox="1"/>
          <p:nvPr/>
        </p:nvSpPr>
        <p:spPr>
          <a:xfrm>
            <a:off x="4067175" y="1270000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5" name="文本框 162824"/>
          <p:cNvSpPr txBox="1"/>
          <p:nvPr/>
        </p:nvSpPr>
        <p:spPr>
          <a:xfrm>
            <a:off x="2339975" y="1270000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有丝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6" name="矩形 162825"/>
          <p:cNvSpPr/>
          <p:nvPr/>
        </p:nvSpPr>
        <p:spPr>
          <a:xfrm>
            <a:off x="684213" y="4556125"/>
            <a:ext cx="4938712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发生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          )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时会有基因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27" name="文本框 162826"/>
          <p:cNvSpPr txBox="1"/>
          <p:nvPr/>
        </p:nvSpPr>
        <p:spPr>
          <a:xfrm>
            <a:off x="4767263" y="6091238"/>
            <a:ext cx="1157287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  <a:hlinkClick r:id="rId2" action="ppaction://hlinksldjump"/>
              </a:rPr>
              <a:t>Go  back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1" grpId="0"/>
      <p:bldP spid="162822" grpId="0"/>
      <p:bldP spid="162823" grpId="0"/>
      <p:bldP spid="162824" grpId="0"/>
      <p:bldP spid="162825" grpId="0"/>
      <p:bldP spid="162826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文本占位符 163841"/>
          <p:cNvSpPr/>
          <p:nvPr>
            <p:ph type="body" sz="half" idx="1"/>
          </p:nvPr>
        </p:nvSpPr>
        <p:spPr>
          <a:xfrm>
            <a:off x="684213" y="5157788"/>
            <a:ext cx="4932362" cy="57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>
              <a:buNone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</a:rPr>
              <a:t>此细胞处在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</a:rPr>
              <a:t>________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</a:rPr>
              <a:t>的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</a:rPr>
              <a:t>____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</a:rPr>
              <a:t>期。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63843" name="内容占位符 163842" descr="Image-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76375" y="908050"/>
            <a:ext cx="3459163" cy="41052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63844" name="文本框 163843"/>
          <p:cNvSpPr txBox="1"/>
          <p:nvPr/>
        </p:nvSpPr>
        <p:spPr>
          <a:xfrm>
            <a:off x="3779838" y="5084763"/>
            <a:ext cx="1081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45" name="文本框 163844"/>
          <p:cNvSpPr txBox="1"/>
          <p:nvPr/>
        </p:nvSpPr>
        <p:spPr>
          <a:xfrm>
            <a:off x="1908175" y="5157788"/>
            <a:ext cx="1873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有丝分裂 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46" name="文本框 163845">
            <a:hlinkClick r:id="rId2" action="ppaction://hlinksldjump"/>
          </p:cNvPr>
          <p:cNvSpPr txBox="1"/>
          <p:nvPr/>
        </p:nvSpPr>
        <p:spPr>
          <a:xfrm>
            <a:off x="8315325" y="6461125"/>
            <a:ext cx="82867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>
              <a:buClrTx/>
            </a:pPr>
            <a:r>
              <a:rPr lang="zh-CN" altLang="en-US" b="1">
                <a:solidFill>
                  <a:srgbClr val="3399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主  页</a:t>
            </a:r>
            <a:endParaRPr lang="zh-CN" altLang="en-US" b="1">
              <a:solidFill>
                <a:srgbClr val="339933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标题 164865"/>
          <p:cNvSpPr/>
          <p:nvPr>
            <p:ph type="title"/>
          </p:nvPr>
        </p:nvSpPr>
        <p:spPr>
          <a:xfrm>
            <a:off x="465138" y="0"/>
            <a:ext cx="8229600" cy="777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 algn="l"/>
            <a:r>
              <a:rPr lang="zh-CN" altLang="en-US" sz="3200" b="1">
                <a:solidFill>
                  <a:srgbClr val="0000FF"/>
                </a:solidFill>
              </a:rPr>
              <a:t>课前检测：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164867" name="矩形 164866"/>
          <p:cNvSpPr/>
          <p:nvPr/>
        </p:nvSpPr>
        <p:spPr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164868" name="内容占位符 164867" descr="果蝇染色体"/>
          <p:cNvGraphicFramePr>
            <a:graphicFrameLocks noChangeAspect="1"/>
          </p:cNvGraphicFramePr>
          <p:nvPr>
            <p:ph sz="quarter" idx="2"/>
          </p:nvPr>
        </p:nvGraphicFramePr>
        <p:xfrm>
          <a:off x="5148263" y="2349500"/>
          <a:ext cx="399573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009775" imgH="2009775" progId="Paint.Picture">
                  <p:embed/>
                </p:oleObj>
              </mc:Choice>
              <mc:Fallback>
                <p:oleObj name="" r:id="rId1" imgW="2009775" imgH="20097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8263" y="2349500"/>
                        <a:ext cx="3995737" cy="3995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9" name="矩形 164868"/>
          <p:cNvSpPr/>
          <p:nvPr/>
        </p:nvSpPr>
        <p:spPr>
          <a:xfrm>
            <a:off x="0" y="5734050"/>
            <a:ext cx="511175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  <a:buClrTx/>
              <a:buChar char="•"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⑸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属于等位基因的是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Tx/>
              <a:buChar char="•"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属于同位基因的是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0" name="矩形 164869"/>
          <p:cNvSpPr/>
          <p:nvPr/>
        </p:nvSpPr>
        <p:spPr>
          <a:xfrm>
            <a:off x="0" y="1484313"/>
            <a:ext cx="88852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  <a:buChar char="•"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⑵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图中有染色体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DNA___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个，染色单体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1" name="文本框 164870"/>
          <p:cNvSpPr txBox="1"/>
          <p:nvPr/>
        </p:nvSpPr>
        <p:spPr>
          <a:xfrm>
            <a:off x="2873375" y="1430338"/>
            <a:ext cx="4333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2" name="文本框 164871"/>
          <p:cNvSpPr txBox="1"/>
          <p:nvPr/>
        </p:nvSpPr>
        <p:spPr>
          <a:xfrm>
            <a:off x="8172450" y="765175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3" name="文本框 164872"/>
          <p:cNvSpPr txBox="1"/>
          <p:nvPr/>
        </p:nvSpPr>
        <p:spPr>
          <a:xfrm>
            <a:off x="7667625" y="1484313"/>
            <a:ext cx="4333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4" name="文本框 164873"/>
          <p:cNvSpPr txBox="1"/>
          <p:nvPr/>
        </p:nvSpPr>
        <p:spPr>
          <a:xfrm>
            <a:off x="4960938" y="1503363"/>
            <a:ext cx="4333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5" name="文本框 164874"/>
          <p:cNvSpPr txBox="1"/>
          <p:nvPr/>
        </p:nvSpPr>
        <p:spPr>
          <a:xfrm>
            <a:off x="3563938" y="5661025"/>
            <a:ext cx="1079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6" name="文本框 164875"/>
          <p:cNvSpPr txBox="1"/>
          <p:nvPr/>
        </p:nvSpPr>
        <p:spPr>
          <a:xfrm>
            <a:off x="3563938" y="6092825"/>
            <a:ext cx="1079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77" name="椭圆 164876"/>
          <p:cNvSpPr/>
          <p:nvPr/>
        </p:nvSpPr>
        <p:spPr>
          <a:xfrm>
            <a:off x="5440363" y="2754313"/>
            <a:ext cx="2160587" cy="3095625"/>
          </a:xfrm>
          <a:prstGeom prst="ellipse">
            <a:avLst/>
          </a:prstGeom>
          <a:noFill/>
          <a:ln w="698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878" name="矩形 164877"/>
          <p:cNvSpPr/>
          <p:nvPr/>
        </p:nvSpPr>
        <p:spPr>
          <a:xfrm>
            <a:off x="6300788" y="3789363"/>
            <a:ext cx="215900" cy="215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879" name="矩形 164878"/>
          <p:cNvSpPr/>
          <p:nvPr/>
        </p:nvSpPr>
        <p:spPr>
          <a:xfrm>
            <a:off x="7142163" y="3813175"/>
            <a:ext cx="215900" cy="215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880" name="矩形 164879"/>
          <p:cNvSpPr/>
          <p:nvPr/>
        </p:nvSpPr>
        <p:spPr>
          <a:xfrm>
            <a:off x="0" y="836613"/>
            <a:ext cx="9467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  <a:buChar char="•"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⑴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此细胞进行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分裂，处于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时期，共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个；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1" name="矩形 164880"/>
          <p:cNvSpPr/>
          <p:nvPr/>
        </p:nvSpPr>
        <p:spPr>
          <a:xfrm>
            <a:off x="2555875" y="76517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减数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2" name="矩形 164881"/>
          <p:cNvSpPr/>
          <p:nvPr/>
        </p:nvSpPr>
        <p:spPr>
          <a:xfrm>
            <a:off x="5219700" y="765175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四分体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3" name="矩形 164882"/>
          <p:cNvSpPr/>
          <p:nvPr/>
        </p:nvSpPr>
        <p:spPr>
          <a:xfrm>
            <a:off x="0" y="2133600"/>
            <a:ext cx="5003800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  <a:buClrTx/>
              <a:buChar char="•"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⑶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细胞分裂时将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Tx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，细胞分裂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时可能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4" name="文本框 164883"/>
          <p:cNvSpPr txBox="1"/>
          <p:nvPr/>
        </p:nvSpPr>
        <p:spPr>
          <a:xfrm>
            <a:off x="2124075" y="1989138"/>
            <a:ext cx="2232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同源染色体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5" name="文本框 164884"/>
          <p:cNvSpPr txBox="1"/>
          <p:nvPr/>
        </p:nvSpPr>
        <p:spPr>
          <a:xfrm>
            <a:off x="2555875" y="2420938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分离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6" name="文本框 164885"/>
          <p:cNvSpPr txBox="1"/>
          <p:nvPr/>
        </p:nvSpPr>
        <p:spPr>
          <a:xfrm>
            <a:off x="647700" y="2879725"/>
            <a:ext cx="2447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非同源染色体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7" name="文本框 164886"/>
          <p:cNvSpPr txBox="1"/>
          <p:nvPr/>
        </p:nvSpPr>
        <p:spPr>
          <a:xfrm>
            <a:off x="1619250" y="3357563"/>
            <a:ext cx="1216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重  组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8" name="矩形 164887"/>
          <p:cNvSpPr/>
          <p:nvPr/>
        </p:nvSpPr>
        <p:spPr>
          <a:xfrm>
            <a:off x="0" y="3822700"/>
            <a:ext cx="5084763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  <a:buChar char="•"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⑷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，细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胞分裂时将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，细胞分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裂时可能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89" name="文本框 164888"/>
          <p:cNvSpPr txBox="1"/>
          <p:nvPr/>
        </p:nvSpPr>
        <p:spPr>
          <a:xfrm>
            <a:off x="1908175" y="3789363"/>
            <a:ext cx="24479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姐妹染色单体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90" name="文本框 164889"/>
          <p:cNvSpPr txBox="1"/>
          <p:nvPr/>
        </p:nvSpPr>
        <p:spPr>
          <a:xfrm>
            <a:off x="2411413" y="4221163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分离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91" name="文本框 164890"/>
          <p:cNvSpPr txBox="1"/>
          <p:nvPr/>
        </p:nvSpPr>
        <p:spPr>
          <a:xfrm>
            <a:off x="827088" y="4652963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非姐妹染色单体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92" name="文本框 164891"/>
          <p:cNvSpPr txBox="1"/>
          <p:nvPr/>
        </p:nvSpPr>
        <p:spPr>
          <a:xfrm>
            <a:off x="2124075" y="508476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交叉互换</a:t>
            </a:r>
            <a:endParaRPr lang="zh-CN" altLang="en-US" sz="2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93" name="文本框 164892"/>
          <p:cNvSpPr txBox="1"/>
          <p:nvPr/>
        </p:nvSpPr>
        <p:spPr>
          <a:xfrm>
            <a:off x="5435600" y="6289675"/>
            <a:ext cx="8159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  <a:hlinkClick r:id="" action="ppaction://hlinkshowjump?jump=firstslide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  <p:bldP spid="164872" grpId="0"/>
      <p:bldP spid="164873" grpId="0"/>
      <p:bldP spid="164874" grpId="0"/>
      <p:bldP spid="164875" grpId="0"/>
      <p:bldP spid="164876" grpId="0"/>
      <p:bldP spid="164881" grpId="0"/>
      <p:bldP spid="164882" grpId="0"/>
      <p:bldP spid="164884" grpId="0"/>
      <p:bldP spid="164885" grpId="0"/>
      <p:bldP spid="164886" grpId="0"/>
      <p:bldP spid="164887" grpId="0"/>
      <p:bldP spid="164889" grpId="0"/>
      <p:bldP spid="164890" grpId="0"/>
      <p:bldP spid="164891" grpId="0"/>
      <p:bldP spid="1648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5" name="椭圆 18434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6" name="未知"/>
          <p:cNvSpPr/>
          <p:nvPr/>
        </p:nvSpPr>
        <p:spPr>
          <a:xfrm rot="21121681">
            <a:off x="2844800" y="2589213"/>
            <a:ext cx="1362075" cy="728662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7" name="未知"/>
          <p:cNvSpPr/>
          <p:nvPr/>
        </p:nvSpPr>
        <p:spPr>
          <a:xfrm rot="1878660">
            <a:off x="3124200" y="2005013"/>
            <a:ext cx="588963" cy="15335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33CC"/>
              </a:gs>
            </a:gsLst>
            <a:lin ang="2700000" scaled="1"/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8" name="椭圆 18437"/>
          <p:cNvSpPr/>
          <p:nvPr/>
        </p:nvSpPr>
        <p:spPr>
          <a:xfrm rot="19256019">
            <a:off x="3367088" y="2735263"/>
            <a:ext cx="188912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9" name="未知"/>
          <p:cNvSpPr/>
          <p:nvPr/>
        </p:nvSpPr>
        <p:spPr>
          <a:xfrm rot="428959">
            <a:off x="3740150" y="3165475"/>
            <a:ext cx="434975" cy="1435100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0" name="未知"/>
          <p:cNvSpPr/>
          <p:nvPr/>
        </p:nvSpPr>
        <p:spPr>
          <a:xfrm rot="428959">
            <a:off x="3533775" y="3081338"/>
            <a:ext cx="392113" cy="1398587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solidFill>
            <a:srgbClr val="9BC2C9"/>
          </a:soli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1" name="椭圆 18440"/>
          <p:cNvSpPr/>
          <p:nvPr/>
        </p:nvSpPr>
        <p:spPr>
          <a:xfrm rot="17403686">
            <a:off x="3675063" y="3765550"/>
            <a:ext cx="182562" cy="1793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2" name="未知"/>
          <p:cNvSpPr/>
          <p:nvPr/>
        </p:nvSpPr>
        <p:spPr>
          <a:xfrm rot="21319733">
            <a:off x="4276725" y="3544888"/>
            <a:ext cx="2070100" cy="1306512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33CC"/>
              </a:gs>
            </a:gsLst>
            <a:lin ang="2700000" scaled="1"/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3" name="未知"/>
          <p:cNvSpPr/>
          <p:nvPr/>
        </p:nvSpPr>
        <p:spPr>
          <a:xfrm rot="2256931">
            <a:off x="5103813" y="3208338"/>
            <a:ext cx="708025" cy="234315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4" name="椭圆 18443"/>
          <p:cNvSpPr/>
          <p:nvPr/>
        </p:nvSpPr>
        <p:spPr>
          <a:xfrm rot="19637708">
            <a:off x="5232400" y="4186238"/>
            <a:ext cx="184150" cy="1857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5" name="未知"/>
          <p:cNvSpPr/>
          <p:nvPr/>
        </p:nvSpPr>
        <p:spPr>
          <a:xfrm rot="561151">
            <a:off x="4637088" y="1493838"/>
            <a:ext cx="896937" cy="216376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6" name="未知"/>
          <p:cNvSpPr/>
          <p:nvPr/>
        </p:nvSpPr>
        <p:spPr>
          <a:xfrm rot="561151">
            <a:off x="4359275" y="1568450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18900000" scaled="1"/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7" name="椭圆 18446"/>
          <p:cNvSpPr/>
          <p:nvPr/>
        </p:nvSpPr>
        <p:spPr>
          <a:xfrm rot="15496337">
            <a:off x="4789488" y="2614613"/>
            <a:ext cx="188912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8" name="文本框 18447"/>
          <p:cNvSpPr txBox="1"/>
          <p:nvPr/>
        </p:nvSpPr>
        <p:spPr>
          <a:xfrm>
            <a:off x="533400" y="2286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90" name="椭圆 165889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5891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2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3" name="椭圆 165892"/>
          <p:cNvSpPr/>
          <p:nvPr/>
        </p:nvSpPr>
        <p:spPr>
          <a:xfrm rot="17076218">
            <a:off x="2351088" y="291623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4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5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6" name="椭圆 165895"/>
          <p:cNvSpPr/>
          <p:nvPr/>
        </p:nvSpPr>
        <p:spPr>
          <a:xfrm rot="17264128">
            <a:off x="2595563" y="304482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7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8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899" name="椭圆 165898"/>
          <p:cNvSpPr/>
          <p:nvPr/>
        </p:nvSpPr>
        <p:spPr>
          <a:xfrm rot="17931046">
            <a:off x="3824288" y="295592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00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01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02" name="椭圆 165901"/>
          <p:cNvSpPr/>
          <p:nvPr/>
        </p:nvSpPr>
        <p:spPr>
          <a:xfrm rot="17754470">
            <a:off x="3513138" y="284003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03" name="圆角矩形 165902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6E0C6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1" action="ppaction://hlinksldjump"/>
              </a:rPr>
              <a:t>同源染色体</a:t>
            </a:r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联</a:t>
            </a:r>
            <a:endParaRPr lang="zh-CN" altLang="en-US" sz="2800" b="1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会，</a:t>
            </a:r>
            <a:r>
              <a:rPr lang="zh-CN" altLang="en-US" sz="2800" b="1">
                <a:solidFill>
                  <a:srgbClr val="630705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2" action="ppaction://hlinksldjump"/>
              </a:rPr>
              <a:t>四分体</a:t>
            </a:r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出现</a:t>
            </a:r>
            <a:endParaRPr lang="zh-CN" altLang="en-US" sz="2800" b="1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65904" name="文本框 165903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5905" name="文本框 165904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5906" name="文本框 165905">
            <a:hlinkClick r:id="rId3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5907" name="椭圆 165906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5908" name="未知"/>
          <p:cNvSpPr>
            <a:spLocks noChangeAspect="1"/>
          </p:cNvSpPr>
          <p:nvPr/>
        </p:nvSpPr>
        <p:spPr>
          <a:xfrm>
            <a:off x="6924675" y="1527175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09" name="未知"/>
          <p:cNvSpPr>
            <a:spLocks noChangeAspect="1"/>
          </p:cNvSpPr>
          <p:nvPr/>
        </p:nvSpPr>
        <p:spPr>
          <a:xfrm rot="1667417">
            <a:off x="6997700" y="1352550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0" name="椭圆 165909"/>
          <p:cNvSpPr>
            <a:spLocks noChangeAspect="1"/>
          </p:cNvSpPr>
          <p:nvPr/>
        </p:nvSpPr>
        <p:spPr>
          <a:xfrm rot="19044776">
            <a:off x="7099300" y="160020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1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2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3" name="椭圆 165912"/>
          <p:cNvSpPr>
            <a:spLocks noChangeAspect="1"/>
          </p:cNvSpPr>
          <p:nvPr/>
        </p:nvSpPr>
        <p:spPr>
          <a:xfrm rot="17403686">
            <a:off x="7258050" y="195262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4" name="未知"/>
          <p:cNvSpPr>
            <a:spLocks noChangeAspect="1"/>
          </p:cNvSpPr>
          <p:nvPr/>
        </p:nvSpPr>
        <p:spPr>
          <a:xfrm>
            <a:off x="7577138" y="1828800"/>
            <a:ext cx="781050" cy="671513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5" name="未知"/>
          <p:cNvSpPr>
            <a:spLocks noChangeAspect="1"/>
          </p:cNvSpPr>
          <p:nvPr/>
        </p:nvSpPr>
        <p:spPr>
          <a:xfrm>
            <a:off x="7696200" y="1905000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6" name="椭圆 165915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7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8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19" name="椭圆 165918"/>
          <p:cNvSpPr>
            <a:spLocks noChangeAspect="1"/>
          </p:cNvSpPr>
          <p:nvPr/>
        </p:nvSpPr>
        <p:spPr>
          <a:xfrm rot="16250647">
            <a:off x="7713663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20" name="左箭头 165919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chemeClr val="bg1"/>
              </a:gs>
              <a:gs pos="100000">
                <a:srgbClr val="CC66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5921" name="椭圆 165920"/>
          <p:cNvSpPr/>
          <p:nvPr/>
        </p:nvSpPr>
        <p:spPr>
          <a:xfrm rot="1058070">
            <a:off x="2058988" y="2193925"/>
            <a:ext cx="990600" cy="1752600"/>
          </a:xfrm>
          <a:prstGeom prst="ellipse">
            <a:avLst/>
          </a:prstGeom>
          <a:noFill/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22" name="椭圆 165921"/>
          <p:cNvSpPr/>
          <p:nvPr/>
        </p:nvSpPr>
        <p:spPr>
          <a:xfrm rot="1058070">
            <a:off x="2057400" y="2209800"/>
            <a:ext cx="990600" cy="1752600"/>
          </a:xfrm>
          <a:prstGeom prst="ellipse">
            <a:avLst/>
          </a:prstGeom>
          <a:noFill/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5923" name="直接连接符 165922"/>
          <p:cNvSpPr/>
          <p:nvPr/>
        </p:nvSpPr>
        <p:spPr>
          <a:xfrm flipH="1" flipV="1">
            <a:off x="1752600" y="1066800"/>
            <a:ext cx="533400" cy="1447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924" name="文本框 165923">
            <a:hlinkClick r:id="rId2" action="ppaction://hlinksldjump"/>
          </p:cNvPr>
          <p:cNvSpPr txBox="1"/>
          <p:nvPr/>
        </p:nvSpPr>
        <p:spPr>
          <a:xfrm>
            <a:off x="1143000" y="685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rgbClr val="800000"/>
                </a:solidFill>
                <a:latin typeface="Times New Roman" panose="02020603050405020304" pitchFamily="2" charset="0"/>
                <a:ea typeface="方正准圆简体" pitchFamily="2" charset="-122"/>
              </a:rPr>
              <a:t>四分体（含四条染色单体）</a:t>
            </a:r>
            <a:endParaRPr lang="zh-CN" altLang="en-US" sz="2400">
              <a:solidFill>
                <a:srgbClr val="800000"/>
              </a:solidFill>
              <a:latin typeface="Times New Roman" panose="02020603050405020304" pitchFamily="2" charset="0"/>
              <a:ea typeface="方正准圆简体" pitchFamily="2" charset="-122"/>
            </a:endParaRPr>
          </a:p>
        </p:txBody>
      </p:sp>
      <p:sp>
        <p:nvSpPr>
          <p:cNvPr id="165925" name="矩形 165924">
            <a:hlinkClick r:id="rId4" action="ppaction://hlinksldjump"/>
          </p:cNvPr>
          <p:cNvSpPr/>
          <p:nvPr/>
        </p:nvSpPr>
        <p:spPr>
          <a:xfrm>
            <a:off x="3276600" y="2133600"/>
            <a:ext cx="9144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4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4" name="椭圆 166913"/>
          <p:cNvSpPr/>
          <p:nvPr/>
        </p:nvSpPr>
        <p:spPr>
          <a:xfrm>
            <a:off x="13716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6915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16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17" name="椭圆 166916"/>
          <p:cNvSpPr/>
          <p:nvPr/>
        </p:nvSpPr>
        <p:spPr>
          <a:xfrm rot="17076218">
            <a:off x="2351088" y="292258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18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19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0" name="椭圆 166919"/>
          <p:cNvSpPr/>
          <p:nvPr/>
        </p:nvSpPr>
        <p:spPr>
          <a:xfrm rot="17264128">
            <a:off x="2595563" y="305117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1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2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3" name="椭圆 166922"/>
          <p:cNvSpPr/>
          <p:nvPr/>
        </p:nvSpPr>
        <p:spPr>
          <a:xfrm rot="17931046">
            <a:off x="3824288" y="296227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4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5" name="未知"/>
          <p:cNvSpPr/>
          <p:nvPr/>
        </p:nvSpPr>
        <p:spPr>
          <a:xfrm>
            <a:off x="3200400" y="205740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6" name="椭圆 166925"/>
          <p:cNvSpPr/>
          <p:nvPr/>
        </p:nvSpPr>
        <p:spPr>
          <a:xfrm rot="17754470">
            <a:off x="3513138" y="284638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27" name="圆角矩形 166926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6E0C6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1" action="ppaction://hlinksldjump"/>
              </a:rPr>
              <a:t>同源染色体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联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会，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2" action="ppaction://hlinksldjump"/>
              </a:rPr>
              <a:t>四分体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出现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66928" name="文本框 166927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6929" name="文本框 166928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6930" name="文本框 166929">
            <a:hlinkClick r:id="rId3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6931" name="椭圆 166930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6932" name="未知"/>
          <p:cNvSpPr>
            <a:spLocks noChangeAspect="1"/>
          </p:cNvSpPr>
          <p:nvPr/>
        </p:nvSpPr>
        <p:spPr>
          <a:xfrm>
            <a:off x="6924675" y="1477963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3" name="未知"/>
          <p:cNvSpPr>
            <a:spLocks noChangeAspect="1"/>
          </p:cNvSpPr>
          <p:nvPr/>
        </p:nvSpPr>
        <p:spPr>
          <a:xfrm rot="1667417">
            <a:off x="6997700" y="1303338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4" name="椭圆 166933"/>
          <p:cNvSpPr>
            <a:spLocks noChangeAspect="1"/>
          </p:cNvSpPr>
          <p:nvPr/>
        </p:nvSpPr>
        <p:spPr>
          <a:xfrm rot="19044776">
            <a:off x="7099300" y="160655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5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6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7" name="椭圆 166936"/>
          <p:cNvSpPr>
            <a:spLocks noChangeAspect="1"/>
          </p:cNvSpPr>
          <p:nvPr/>
        </p:nvSpPr>
        <p:spPr>
          <a:xfrm rot="17403686">
            <a:off x="7258050" y="19589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8" name="未知"/>
          <p:cNvSpPr>
            <a:spLocks noChangeAspect="1"/>
          </p:cNvSpPr>
          <p:nvPr/>
        </p:nvSpPr>
        <p:spPr>
          <a:xfrm>
            <a:off x="7577138" y="1779588"/>
            <a:ext cx="781050" cy="671512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39" name="未知"/>
          <p:cNvSpPr>
            <a:spLocks noChangeAspect="1"/>
          </p:cNvSpPr>
          <p:nvPr/>
        </p:nvSpPr>
        <p:spPr>
          <a:xfrm>
            <a:off x="7661275" y="1858963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40" name="椭圆 166939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41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42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43" name="椭圆 166942"/>
          <p:cNvSpPr>
            <a:spLocks noChangeAspect="1"/>
          </p:cNvSpPr>
          <p:nvPr/>
        </p:nvSpPr>
        <p:spPr>
          <a:xfrm rot="16250647">
            <a:off x="7713663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6944" name="左箭头 166943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66945" name="组合 166944"/>
          <p:cNvGrpSpPr/>
          <p:nvPr/>
        </p:nvGrpSpPr>
        <p:grpSpPr>
          <a:xfrm>
            <a:off x="2590800" y="990600"/>
            <a:ext cx="304800" cy="1600200"/>
            <a:chOff x="0" y="0"/>
            <a:chExt cx="192" cy="1008"/>
          </a:xfrm>
        </p:grpSpPr>
        <p:sp>
          <p:nvSpPr>
            <p:cNvPr id="166946" name="直接连接符 166945"/>
            <p:cNvSpPr/>
            <p:nvPr/>
          </p:nvSpPr>
          <p:spPr>
            <a:xfrm flipV="1">
              <a:off x="0" y="0"/>
              <a:ext cx="48" cy="912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6947" name="直接连接符 166946"/>
            <p:cNvSpPr/>
            <p:nvPr/>
          </p:nvSpPr>
          <p:spPr>
            <a:xfrm flipH="1" flipV="1">
              <a:off x="48" y="0"/>
              <a:ext cx="144" cy="1008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6948" name="文本框 166947">
            <a:hlinkClick r:id="rId1" action="ppaction://hlinksldjump"/>
          </p:cNvPr>
          <p:cNvSpPr txBox="1"/>
          <p:nvPr/>
        </p:nvSpPr>
        <p:spPr>
          <a:xfrm>
            <a:off x="1676400" y="481013"/>
            <a:ext cx="26558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一对同源染色体</a:t>
            </a:r>
            <a:endParaRPr lang="zh-CN" altLang="en-US" sz="2800" b="1">
              <a:solidFill>
                <a:srgbClr val="8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6949" name="矩形 166948">
            <a:hlinkClick r:id="rId4" action="ppaction://hlinksldjump"/>
          </p:cNvPr>
          <p:cNvSpPr/>
          <p:nvPr/>
        </p:nvSpPr>
        <p:spPr>
          <a:xfrm>
            <a:off x="3581400" y="2209800"/>
            <a:ext cx="7620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椭圆 167937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39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0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1" name="椭圆 167940"/>
          <p:cNvSpPr/>
          <p:nvPr/>
        </p:nvSpPr>
        <p:spPr>
          <a:xfrm rot="17076218">
            <a:off x="2351088" y="292258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42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3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4" name="椭圆 167943"/>
          <p:cNvSpPr/>
          <p:nvPr/>
        </p:nvSpPr>
        <p:spPr>
          <a:xfrm rot="17264128">
            <a:off x="2595563" y="305117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45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6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7" name="椭圆 167946"/>
          <p:cNvSpPr/>
          <p:nvPr/>
        </p:nvSpPr>
        <p:spPr>
          <a:xfrm rot="17931046">
            <a:off x="3824288" y="296227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48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49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50" name="椭圆 167949"/>
          <p:cNvSpPr/>
          <p:nvPr/>
        </p:nvSpPr>
        <p:spPr>
          <a:xfrm rot="17754470">
            <a:off x="3513138" y="284638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51" name="圆角矩形 167950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6E0C6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1" action="ppaction://hlinksldjump"/>
              </a:rPr>
              <a:t>同源染色体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联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会，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2" action="ppaction://hlinksldjump"/>
              </a:rPr>
              <a:t>四分体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出现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67952" name="文本框 167951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7953" name="文本框 167952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7954" name="文本框 167953">
            <a:hlinkClick r:id="rId3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7955" name="椭圆 167954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56" name="未知"/>
          <p:cNvSpPr>
            <a:spLocks noChangeAspect="1"/>
          </p:cNvSpPr>
          <p:nvPr/>
        </p:nvSpPr>
        <p:spPr>
          <a:xfrm>
            <a:off x="6924675" y="1477963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57" name="未知"/>
          <p:cNvSpPr>
            <a:spLocks noChangeAspect="1"/>
          </p:cNvSpPr>
          <p:nvPr/>
        </p:nvSpPr>
        <p:spPr>
          <a:xfrm rot="1667417">
            <a:off x="6997700" y="1303338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58" name="椭圆 167957"/>
          <p:cNvSpPr>
            <a:spLocks noChangeAspect="1"/>
          </p:cNvSpPr>
          <p:nvPr/>
        </p:nvSpPr>
        <p:spPr>
          <a:xfrm rot="19044776">
            <a:off x="7099300" y="160655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59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0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1" name="椭圆 167960"/>
          <p:cNvSpPr>
            <a:spLocks noChangeAspect="1"/>
          </p:cNvSpPr>
          <p:nvPr/>
        </p:nvSpPr>
        <p:spPr>
          <a:xfrm rot="17403686">
            <a:off x="7258050" y="19589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62" name="未知"/>
          <p:cNvSpPr>
            <a:spLocks noChangeAspect="1"/>
          </p:cNvSpPr>
          <p:nvPr/>
        </p:nvSpPr>
        <p:spPr>
          <a:xfrm>
            <a:off x="7577138" y="1779588"/>
            <a:ext cx="781050" cy="671512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3" name="未知"/>
          <p:cNvSpPr>
            <a:spLocks noChangeAspect="1"/>
          </p:cNvSpPr>
          <p:nvPr/>
        </p:nvSpPr>
        <p:spPr>
          <a:xfrm>
            <a:off x="7661275" y="1858963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4" name="椭圆 167963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65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6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7967" name="椭圆 167966"/>
          <p:cNvSpPr>
            <a:spLocks noChangeAspect="1"/>
          </p:cNvSpPr>
          <p:nvPr/>
        </p:nvSpPr>
        <p:spPr>
          <a:xfrm rot="16250647">
            <a:off x="7713663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68" name="左箭头 167967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7969" name="文本框 167968">
            <a:hlinkClick r:id="rId1" action="ppaction://hlinksldjump"/>
          </p:cNvPr>
          <p:cNvSpPr txBox="1"/>
          <p:nvPr/>
        </p:nvSpPr>
        <p:spPr>
          <a:xfrm>
            <a:off x="1447800" y="5029200"/>
            <a:ext cx="2655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一对同源染色体</a:t>
            </a:r>
            <a:endParaRPr lang="zh-CN" altLang="en-US" sz="2800" b="1">
              <a:solidFill>
                <a:srgbClr val="8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167970" name="组合 167969"/>
          <p:cNvGrpSpPr/>
          <p:nvPr/>
        </p:nvGrpSpPr>
        <p:grpSpPr>
          <a:xfrm>
            <a:off x="3124200" y="3733800"/>
            <a:ext cx="381000" cy="1371600"/>
            <a:chOff x="0" y="0"/>
            <a:chExt cx="240" cy="864"/>
          </a:xfrm>
        </p:grpSpPr>
        <p:sp>
          <p:nvSpPr>
            <p:cNvPr id="167971" name="直接连接符 167970"/>
            <p:cNvSpPr/>
            <p:nvPr/>
          </p:nvSpPr>
          <p:spPr>
            <a:xfrm flipH="1">
              <a:off x="0" y="0"/>
              <a:ext cx="48" cy="864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72" name="直接连接符 167971"/>
            <p:cNvSpPr/>
            <p:nvPr/>
          </p:nvSpPr>
          <p:spPr>
            <a:xfrm flipH="1">
              <a:off x="0" y="96"/>
              <a:ext cx="240" cy="768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7973" name="矩形 167972">
            <a:hlinkClick r:id="rId4" action="ppaction://hlinksldjump"/>
          </p:cNvPr>
          <p:cNvSpPr/>
          <p:nvPr/>
        </p:nvSpPr>
        <p:spPr>
          <a:xfrm>
            <a:off x="2209800" y="2286000"/>
            <a:ext cx="7620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椭圆 168961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8963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4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5" name="椭圆 168964"/>
          <p:cNvSpPr/>
          <p:nvPr/>
        </p:nvSpPr>
        <p:spPr>
          <a:xfrm rot="17076218">
            <a:off x="2351088" y="2922588"/>
            <a:ext cx="136525" cy="136525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6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7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8" name="椭圆 168967"/>
          <p:cNvSpPr/>
          <p:nvPr/>
        </p:nvSpPr>
        <p:spPr>
          <a:xfrm rot="17264128">
            <a:off x="2595563" y="305117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69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0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1" name="椭圆 168970"/>
          <p:cNvSpPr/>
          <p:nvPr/>
        </p:nvSpPr>
        <p:spPr>
          <a:xfrm rot="17931046">
            <a:off x="3824288" y="296227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2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3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4" name="椭圆 168973"/>
          <p:cNvSpPr/>
          <p:nvPr/>
        </p:nvSpPr>
        <p:spPr>
          <a:xfrm rot="17754470">
            <a:off x="3513138" y="284638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75" name="圆角矩形 168974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6E0C6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1" action="ppaction://hlinksldjump"/>
              </a:rPr>
              <a:t>同源染色体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联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会，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  <a:hlinkClick r:id="rId2" action="ppaction://hlinksldjump"/>
              </a:rPr>
              <a:t>四分体</a:t>
            </a:r>
            <a:r>
              <a: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出现</a:t>
            </a:r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68976" name="文本框 168975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8977" name="文本框 168976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8978" name="文本框 168977">
            <a:hlinkClick r:id="rId3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8979" name="椭圆 168978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8980" name="未知"/>
          <p:cNvSpPr>
            <a:spLocks noChangeAspect="1"/>
          </p:cNvSpPr>
          <p:nvPr/>
        </p:nvSpPr>
        <p:spPr>
          <a:xfrm>
            <a:off x="6924675" y="1477963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1" name="未知"/>
          <p:cNvSpPr>
            <a:spLocks noChangeAspect="1"/>
          </p:cNvSpPr>
          <p:nvPr/>
        </p:nvSpPr>
        <p:spPr>
          <a:xfrm rot="1667417">
            <a:off x="6997700" y="1303338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2" name="椭圆 168981"/>
          <p:cNvSpPr>
            <a:spLocks noChangeAspect="1"/>
          </p:cNvSpPr>
          <p:nvPr/>
        </p:nvSpPr>
        <p:spPr>
          <a:xfrm rot="19044776">
            <a:off x="7099300" y="160655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3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4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5" name="椭圆 168984"/>
          <p:cNvSpPr>
            <a:spLocks noChangeAspect="1"/>
          </p:cNvSpPr>
          <p:nvPr/>
        </p:nvSpPr>
        <p:spPr>
          <a:xfrm rot="17403686">
            <a:off x="7258050" y="19589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6" name="未知"/>
          <p:cNvSpPr>
            <a:spLocks noChangeAspect="1"/>
          </p:cNvSpPr>
          <p:nvPr/>
        </p:nvSpPr>
        <p:spPr>
          <a:xfrm>
            <a:off x="7577138" y="1779588"/>
            <a:ext cx="781050" cy="671512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7" name="未知"/>
          <p:cNvSpPr>
            <a:spLocks noChangeAspect="1"/>
          </p:cNvSpPr>
          <p:nvPr/>
        </p:nvSpPr>
        <p:spPr>
          <a:xfrm>
            <a:off x="7661275" y="1858963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8" name="椭圆 168987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89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90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91" name="椭圆 168990"/>
          <p:cNvSpPr>
            <a:spLocks noChangeAspect="1"/>
          </p:cNvSpPr>
          <p:nvPr/>
        </p:nvSpPr>
        <p:spPr>
          <a:xfrm rot="16250647">
            <a:off x="7713663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92" name="左箭头 168991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8993" name="椭圆 168992"/>
          <p:cNvSpPr/>
          <p:nvPr/>
        </p:nvSpPr>
        <p:spPr>
          <a:xfrm rot="1412195">
            <a:off x="3200400" y="1830388"/>
            <a:ext cx="1157288" cy="2286000"/>
          </a:xfrm>
          <a:prstGeom prst="ellipse">
            <a:avLst/>
          </a:prstGeom>
          <a:noFill/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994" name="直接连接符 168993"/>
          <p:cNvSpPr/>
          <p:nvPr/>
        </p:nvSpPr>
        <p:spPr>
          <a:xfrm flipH="1">
            <a:off x="2209800" y="3962400"/>
            <a:ext cx="990600" cy="1219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8995" name="文本框 168994">
            <a:hlinkClick r:id="rId2" action="ppaction://hlinksldjump"/>
          </p:cNvPr>
          <p:cNvSpPr txBox="1"/>
          <p:nvPr/>
        </p:nvSpPr>
        <p:spPr>
          <a:xfrm>
            <a:off x="1371600" y="51816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rgbClr val="800000"/>
                </a:solidFill>
                <a:latin typeface="Times New Roman" panose="02020603050405020304" pitchFamily="2" charset="0"/>
                <a:ea typeface="方正准圆简体" pitchFamily="2" charset="-122"/>
              </a:rPr>
              <a:t>四分体（含四条染色单体）</a:t>
            </a:r>
            <a:endParaRPr lang="zh-CN" altLang="en-US" sz="2400">
              <a:solidFill>
                <a:srgbClr val="800000"/>
              </a:solidFill>
              <a:latin typeface="Times New Roman" panose="02020603050405020304" pitchFamily="2" charset="0"/>
              <a:ea typeface="方正准圆简体" pitchFamily="2" charset="-122"/>
            </a:endParaRPr>
          </a:p>
        </p:txBody>
      </p:sp>
      <p:sp>
        <p:nvSpPr>
          <p:cNvPr id="168996" name="矩形 168995">
            <a:hlinkClick r:id="rId4" action="ppaction://hlinksldjump"/>
          </p:cNvPr>
          <p:cNvSpPr/>
          <p:nvPr/>
        </p:nvSpPr>
        <p:spPr>
          <a:xfrm>
            <a:off x="2133600" y="2438400"/>
            <a:ext cx="8382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69986" name="组合 169985"/>
          <p:cNvGrpSpPr/>
          <p:nvPr/>
        </p:nvGrpSpPr>
        <p:grpSpPr>
          <a:xfrm>
            <a:off x="0" y="0"/>
            <a:ext cx="7848600" cy="6865938"/>
            <a:chOff x="0" y="0"/>
            <a:chExt cx="4944" cy="4325"/>
          </a:xfrm>
        </p:grpSpPr>
        <p:sp>
          <p:nvSpPr>
            <p:cNvPr id="169987" name="矩形 169986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9988" name="直角三角形 169987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9989" name="文本框 169988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9990" name="文本框 169989"/>
          <p:cNvSpPr txBox="1"/>
          <p:nvPr/>
        </p:nvSpPr>
        <p:spPr>
          <a:xfrm>
            <a:off x="7369175" y="1524000"/>
            <a:ext cx="1098550" cy="33623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69991" name="文本框 169990">
            <a:hlinkClick r:id="rId1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69992" name="椭圆 169991"/>
          <p:cNvSpPr/>
          <p:nvPr/>
        </p:nvSpPr>
        <p:spPr>
          <a:xfrm>
            <a:off x="3810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9993" name="未知"/>
          <p:cNvSpPr/>
          <p:nvPr/>
        </p:nvSpPr>
        <p:spPr>
          <a:xfrm>
            <a:off x="11366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4" name="未知"/>
          <p:cNvSpPr/>
          <p:nvPr/>
        </p:nvSpPr>
        <p:spPr>
          <a:xfrm>
            <a:off x="10604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5" name="椭圆 169994"/>
          <p:cNvSpPr/>
          <p:nvPr/>
        </p:nvSpPr>
        <p:spPr>
          <a:xfrm rot="35310">
            <a:off x="13858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6" name="未知"/>
          <p:cNvSpPr/>
          <p:nvPr/>
        </p:nvSpPr>
        <p:spPr>
          <a:xfrm>
            <a:off x="18224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7" name="未知"/>
          <p:cNvSpPr/>
          <p:nvPr/>
        </p:nvSpPr>
        <p:spPr>
          <a:xfrm>
            <a:off x="11001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8" name="未知"/>
          <p:cNvSpPr/>
          <p:nvPr/>
        </p:nvSpPr>
        <p:spPr>
          <a:xfrm>
            <a:off x="120491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9999" name="椭圆 169998"/>
          <p:cNvSpPr/>
          <p:nvPr/>
        </p:nvSpPr>
        <p:spPr>
          <a:xfrm rot="21474946">
            <a:off x="13858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0" name="未知"/>
          <p:cNvSpPr/>
          <p:nvPr/>
        </p:nvSpPr>
        <p:spPr>
          <a:xfrm>
            <a:off x="19288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1" name="椭圆 170000"/>
          <p:cNvSpPr/>
          <p:nvPr/>
        </p:nvSpPr>
        <p:spPr>
          <a:xfrm rot="21387259">
            <a:off x="22606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2" name="未知"/>
          <p:cNvSpPr/>
          <p:nvPr/>
        </p:nvSpPr>
        <p:spPr>
          <a:xfrm>
            <a:off x="19192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3" name="未知"/>
          <p:cNvSpPr/>
          <p:nvPr/>
        </p:nvSpPr>
        <p:spPr>
          <a:xfrm>
            <a:off x="20320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4" name="椭圆 170003"/>
          <p:cNvSpPr/>
          <p:nvPr/>
        </p:nvSpPr>
        <p:spPr>
          <a:xfrm rot="21454486">
            <a:off x="22161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05" name="椭圆 170004"/>
          <p:cNvSpPr/>
          <p:nvPr/>
        </p:nvSpPr>
        <p:spPr>
          <a:xfrm>
            <a:off x="35052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06" name="未知"/>
          <p:cNvSpPr/>
          <p:nvPr/>
        </p:nvSpPr>
        <p:spPr>
          <a:xfrm>
            <a:off x="49466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7" name="未知"/>
          <p:cNvSpPr/>
          <p:nvPr/>
        </p:nvSpPr>
        <p:spPr>
          <a:xfrm>
            <a:off x="42243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8" name="未知"/>
          <p:cNvSpPr/>
          <p:nvPr/>
        </p:nvSpPr>
        <p:spPr>
          <a:xfrm>
            <a:off x="432911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09" name="椭圆 170008"/>
          <p:cNvSpPr/>
          <p:nvPr/>
        </p:nvSpPr>
        <p:spPr>
          <a:xfrm rot="21474946">
            <a:off x="45100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0" name="未知"/>
          <p:cNvSpPr/>
          <p:nvPr/>
        </p:nvSpPr>
        <p:spPr>
          <a:xfrm>
            <a:off x="50530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1" name="椭圆 170010"/>
          <p:cNvSpPr/>
          <p:nvPr/>
        </p:nvSpPr>
        <p:spPr>
          <a:xfrm rot="21387259">
            <a:off x="53848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2" name="未知"/>
          <p:cNvSpPr/>
          <p:nvPr/>
        </p:nvSpPr>
        <p:spPr>
          <a:xfrm>
            <a:off x="42608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3" name="未知"/>
          <p:cNvSpPr/>
          <p:nvPr/>
        </p:nvSpPr>
        <p:spPr>
          <a:xfrm>
            <a:off x="41846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4" name="椭圆 170013"/>
          <p:cNvSpPr/>
          <p:nvPr/>
        </p:nvSpPr>
        <p:spPr>
          <a:xfrm rot="35310">
            <a:off x="45100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5" name="未知"/>
          <p:cNvSpPr/>
          <p:nvPr/>
        </p:nvSpPr>
        <p:spPr>
          <a:xfrm>
            <a:off x="50434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6" name="未知"/>
          <p:cNvSpPr/>
          <p:nvPr/>
        </p:nvSpPr>
        <p:spPr>
          <a:xfrm>
            <a:off x="51562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7" name="椭圆 170016"/>
          <p:cNvSpPr/>
          <p:nvPr/>
        </p:nvSpPr>
        <p:spPr>
          <a:xfrm rot="21454486">
            <a:off x="53403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18" name="棱台 170017">
            <a:hlinkClick r:id="rId2" action="ppaction://hlinksldjump"/>
          </p:cNvPr>
          <p:cNvSpPr/>
          <p:nvPr/>
        </p:nvSpPr>
        <p:spPr>
          <a:xfrm>
            <a:off x="4572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组合一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0019" name="棱台 170018">
            <a:hlinkClick r:id="rId3" action="ppaction://hlinksldjump"/>
          </p:cNvPr>
          <p:cNvSpPr/>
          <p:nvPr/>
        </p:nvSpPr>
        <p:spPr>
          <a:xfrm>
            <a:off x="12954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组合二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0020" name="棱台 170019">
            <a:hlinkClick r:id="rId4" action="ppaction://hlinksldjump"/>
          </p:cNvPr>
          <p:cNvSpPr/>
          <p:nvPr/>
        </p:nvSpPr>
        <p:spPr>
          <a:xfrm>
            <a:off x="21336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组合三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0021" name="棱台 170020">
            <a:hlinkClick r:id="rId5" action="ppaction://hlinksldjump"/>
          </p:cNvPr>
          <p:cNvSpPr/>
          <p:nvPr/>
        </p:nvSpPr>
        <p:spPr>
          <a:xfrm>
            <a:off x="29718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组合四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0022" name="文本框 170021"/>
          <p:cNvSpPr txBox="1"/>
          <p:nvPr/>
        </p:nvSpPr>
        <p:spPr>
          <a:xfrm>
            <a:off x="152400" y="5334000"/>
            <a:ext cx="2743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组合方式（或产生的配子种类）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grpSp>
        <p:nvGrpSpPr>
          <p:cNvPr id="170023" name="组合 170022"/>
          <p:cNvGrpSpPr/>
          <p:nvPr/>
        </p:nvGrpSpPr>
        <p:grpSpPr>
          <a:xfrm>
            <a:off x="2743200" y="4419600"/>
            <a:ext cx="4343400" cy="2073275"/>
            <a:chOff x="0" y="0"/>
            <a:chExt cx="2736" cy="1306"/>
          </a:xfrm>
        </p:grpSpPr>
        <p:sp>
          <p:nvSpPr>
            <p:cNvPr id="170024" name="文本框 170023"/>
            <p:cNvSpPr txBox="1"/>
            <p:nvPr/>
          </p:nvSpPr>
          <p:spPr>
            <a:xfrm>
              <a:off x="0" y="0"/>
              <a:ext cx="1536" cy="1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8000">
                  <a:solidFill>
                    <a:srgbClr val="CCEC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=</a:t>
              </a:r>
              <a:r>
                <a:rPr lang="en-US" altLang="zh-CN" sz="13000" b="1">
                  <a:solidFill>
                    <a:srgbClr val="FFFF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2</a:t>
              </a:r>
              <a:r>
                <a:rPr lang="en-US" altLang="zh-CN" sz="13000" b="1" baseline="30000">
                  <a:solidFill>
                    <a:srgbClr val="FFFF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</a:t>
              </a:r>
              <a:endParaRPr lang="en-US" altLang="zh-CN" sz="13000" b="1" baseline="3000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0025" name="文本框 170024"/>
            <p:cNvSpPr txBox="1"/>
            <p:nvPr/>
          </p:nvSpPr>
          <p:spPr>
            <a:xfrm>
              <a:off x="1248" y="538"/>
              <a:ext cx="1488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（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n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为同源染色体的对数）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sp>
        <p:nvSpPr>
          <p:cNvPr id="170026" name="椭圆 170025">
            <a:hlinkClick r:id="rId2" action="ppaction://hlinksldjump"/>
          </p:cNvPr>
          <p:cNvSpPr/>
          <p:nvPr/>
        </p:nvSpPr>
        <p:spPr>
          <a:xfrm>
            <a:off x="762000" y="21336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27" name="椭圆 170026">
            <a:hlinkClick r:id="rId3" action="ppaction://hlinksldjump"/>
          </p:cNvPr>
          <p:cNvSpPr/>
          <p:nvPr/>
        </p:nvSpPr>
        <p:spPr>
          <a:xfrm>
            <a:off x="914400" y="3048000"/>
            <a:ext cx="20574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28" name="椭圆 170027">
            <a:hlinkClick r:id="rId4" action="ppaction://hlinksldjump"/>
          </p:cNvPr>
          <p:cNvSpPr/>
          <p:nvPr/>
        </p:nvSpPr>
        <p:spPr>
          <a:xfrm>
            <a:off x="4038600" y="21336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29" name="椭圆 170028">
            <a:hlinkClick r:id="rId5" action="ppaction://hlinksldjump"/>
          </p:cNvPr>
          <p:cNvSpPr/>
          <p:nvPr/>
        </p:nvSpPr>
        <p:spPr>
          <a:xfrm>
            <a:off x="3962400" y="30480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0030" name="文本框 170029">
            <a:hlinkClick r:id="rId6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0031" name="未知"/>
          <p:cNvSpPr/>
          <p:nvPr/>
        </p:nvSpPr>
        <p:spPr>
          <a:xfrm>
            <a:off x="4038600" y="1868488"/>
            <a:ext cx="682625" cy="4175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2" name="未知"/>
          <p:cNvSpPr/>
          <p:nvPr/>
        </p:nvSpPr>
        <p:spPr>
          <a:xfrm>
            <a:off x="4572000" y="1905000"/>
            <a:ext cx="228600" cy="381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3" name="未知"/>
          <p:cNvSpPr/>
          <p:nvPr/>
        </p:nvSpPr>
        <p:spPr>
          <a:xfrm>
            <a:off x="4953000" y="1752600"/>
            <a:ext cx="381000" cy="457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4" name="未知"/>
          <p:cNvSpPr/>
          <p:nvPr/>
        </p:nvSpPr>
        <p:spPr>
          <a:xfrm>
            <a:off x="5181600" y="1828800"/>
            <a:ext cx="7620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5" name="未知"/>
          <p:cNvSpPr/>
          <p:nvPr/>
        </p:nvSpPr>
        <p:spPr>
          <a:xfrm>
            <a:off x="3962400" y="3810000"/>
            <a:ext cx="760413" cy="2428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6" name="未知"/>
          <p:cNvSpPr/>
          <p:nvPr/>
        </p:nvSpPr>
        <p:spPr>
          <a:xfrm>
            <a:off x="4572000" y="3810000"/>
            <a:ext cx="381000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7" name="未知"/>
          <p:cNvSpPr/>
          <p:nvPr/>
        </p:nvSpPr>
        <p:spPr>
          <a:xfrm>
            <a:off x="5029200" y="3733800"/>
            <a:ext cx="381000" cy="381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38" name="未知"/>
          <p:cNvSpPr/>
          <p:nvPr/>
        </p:nvSpPr>
        <p:spPr>
          <a:xfrm>
            <a:off x="5335588" y="3733800"/>
            <a:ext cx="684212" cy="3365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0039" name="组合 170038"/>
          <p:cNvGrpSpPr/>
          <p:nvPr/>
        </p:nvGrpSpPr>
        <p:grpSpPr>
          <a:xfrm>
            <a:off x="4445000" y="1524000"/>
            <a:ext cx="982663" cy="355600"/>
            <a:chOff x="0" y="0"/>
            <a:chExt cx="384" cy="200"/>
          </a:xfrm>
        </p:grpSpPr>
        <p:grpSp>
          <p:nvGrpSpPr>
            <p:cNvPr id="170040" name="组合 17003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0041" name="直接连接符 17004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0042" name="直接连接符 17004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0043" name="直接连接符 17004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44" name="直接连接符 17004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45" name="直接连接符 17004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46" name="直接连接符 17004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0047" name="直接连接符 17004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0048" name="组合 170047"/>
          <p:cNvGrpSpPr/>
          <p:nvPr/>
        </p:nvGrpSpPr>
        <p:grpSpPr>
          <a:xfrm>
            <a:off x="4567238" y="4078288"/>
            <a:ext cx="982662" cy="341312"/>
            <a:chOff x="0" y="0"/>
            <a:chExt cx="384" cy="192"/>
          </a:xfrm>
        </p:grpSpPr>
        <p:sp>
          <p:nvSpPr>
            <p:cNvPr id="170049" name="直接连接符 170048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0050" name="直接连接符 170049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0051" name="直接连接符 170050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52" name="直接连接符 170051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53" name="直接连接符 170052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54" name="直接连接符 170053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55" name="直接连接符 170054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0056" name="未知"/>
          <p:cNvSpPr/>
          <p:nvPr/>
        </p:nvSpPr>
        <p:spPr>
          <a:xfrm>
            <a:off x="990600" y="1878013"/>
            <a:ext cx="627063" cy="33178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57" name="未知"/>
          <p:cNvSpPr/>
          <p:nvPr/>
        </p:nvSpPr>
        <p:spPr>
          <a:xfrm>
            <a:off x="1447800" y="1828800"/>
            <a:ext cx="3810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58" name="未知"/>
          <p:cNvSpPr/>
          <p:nvPr/>
        </p:nvSpPr>
        <p:spPr>
          <a:xfrm>
            <a:off x="1828800" y="1828800"/>
            <a:ext cx="457200" cy="457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59" name="未知"/>
          <p:cNvSpPr/>
          <p:nvPr/>
        </p:nvSpPr>
        <p:spPr>
          <a:xfrm>
            <a:off x="2047875" y="1873250"/>
            <a:ext cx="771525" cy="3365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60" name="未知"/>
          <p:cNvSpPr/>
          <p:nvPr/>
        </p:nvSpPr>
        <p:spPr>
          <a:xfrm>
            <a:off x="1066800" y="3886200"/>
            <a:ext cx="685800" cy="2286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61" name="未知"/>
          <p:cNvSpPr/>
          <p:nvPr/>
        </p:nvSpPr>
        <p:spPr>
          <a:xfrm>
            <a:off x="1447800" y="3810000"/>
            <a:ext cx="457200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62" name="未知"/>
          <p:cNvSpPr/>
          <p:nvPr/>
        </p:nvSpPr>
        <p:spPr>
          <a:xfrm>
            <a:off x="1981200" y="3733800"/>
            <a:ext cx="3048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0063" name="未知"/>
          <p:cNvSpPr/>
          <p:nvPr/>
        </p:nvSpPr>
        <p:spPr>
          <a:xfrm>
            <a:off x="2190750" y="3886200"/>
            <a:ext cx="628650" cy="250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0064" name="组合 170063"/>
          <p:cNvGrpSpPr/>
          <p:nvPr/>
        </p:nvGrpSpPr>
        <p:grpSpPr>
          <a:xfrm>
            <a:off x="1358900" y="1524000"/>
            <a:ext cx="917575" cy="363538"/>
            <a:chOff x="0" y="0"/>
            <a:chExt cx="384" cy="200"/>
          </a:xfrm>
        </p:grpSpPr>
        <p:grpSp>
          <p:nvGrpSpPr>
            <p:cNvPr id="170065" name="组合 17006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0066" name="直接连接符 17006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0067" name="直接连接符 17006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0068" name="直接连接符 17006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69" name="直接连接符 17006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70" name="直接连接符 17006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071" name="直接连接符 17007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0072" name="直接连接符 17007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0073" name="组合 170072"/>
          <p:cNvGrpSpPr/>
          <p:nvPr/>
        </p:nvGrpSpPr>
        <p:grpSpPr>
          <a:xfrm>
            <a:off x="1473200" y="4146550"/>
            <a:ext cx="917575" cy="349250"/>
            <a:chOff x="0" y="0"/>
            <a:chExt cx="384" cy="192"/>
          </a:xfrm>
        </p:grpSpPr>
        <p:sp>
          <p:nvSpPr>
            <p:cNvPr id="170074" name="直接连接符 170073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0075" name="直接连接符 170074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0076" name="直接连接符 170075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77" name="直接连接符 170076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78" name="直接连接符 170077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79" name="直接连接符 170078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080" name="直接连接符 170079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0081" name="组合 170080"/>
          <p:cNvGrpSpPr/>
          <p:nvPr/>
        </p:nvGrpSpPr>
        <p:grpSpPr>
          <a:xfrm>
            <a:off x="381000" y="4800600"/>
            <a:ext cx="4191000" cy="1800225"/>
            <a:chOff x="0" y="0"/>
            <a:chExt cx="3024" cy="1134"/>
          </a:xfrm>
        </p:grpSpPr>
        <p:sp>
          <p:nvSpPr>
            <p:cNvPr id="170082" name="圆角矩形 170081"/>
            <p:cNvSpPr/>
            <p:nvPr/>
          </p:nvSpPr>
          <p:spPr>
            <a:xfrm>
              <a:off x="0" y="0"/>
              <a:ext cx="2928" cy="105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0083" name="文本框 170082"/>
            <p:cNvSpPr txBox="1"/>
            <p:nvPr/>
          </p:nvSpPr>
          <p:spPr>
            <a:xfrm>
              <a:off x="96" y="0"/>
              <a:ext cx="2928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2" charset="0"/>
                  <a:ea typeface="方正彩云简体" pitchFamily="2" charset="-122"/>
                </a:rPr>
                <a:t>如果染色体是三对而不是两对，那么将会产生多少种不同类型的配子？</a:t>
              </a:r>
              <a:b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2" charset="0"/>
                  <a:ea typeface="方正彩云简体" pitchFamily="2" charset="-122"/>
                </a:rPr>
              </a:br>
              <a:endParaRPr lang="zh-CN" altLang="en-US" sz="2800" b="1">
                <a:solidFill>
                  <a:srgbClr val="0000FF"/>
                </a:solidFill>
                <a:latin typeface="Times New Roman" panose="02020603050405020304" pitchFamily="2" charset="0"/>
                <a:ea typeface="方正彩云简体" pitchFamily="2" charset="-122"/>
              </a:endParaRPr>
            </a:p>
          </p:txBody>
        </p:sp>
      </p:grpSp>
      <p:sp>
        <p:nvSpPr>
          <p:cNvPr id="170084" name="文本框 170083"/>
          <p:cNvSpPr txBox="1"/>
          <p:nvPr/>
        </p:nvSpPr>
        <p:spPr>
          <a:xfrm>
            <a:off x="1219200" y="6172200"/>
            <a:ext cx="632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增加了配子的多样性，从而产生遗传性变异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2" grpId="0"/>
      <p:bldP spid="17008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1010" name="组合 171009"/>
          <p:cNvGrpSpPr/>
          <p:nvPr/>
        </p:nvGrpSpPr>
        <p:grpSpPr>
          <a:xfrm>
            <a:off x="0" y="0"/>
            <a:ext cx="7848600" cy="6865938"/>
            <a:chOff x="0" y="0"/>
            <a:chExt cx="4944" cy="4325"/>
          </a:xfrm>
        </p:grpSpPr>
        <p:sp>
          <p:nvSpPr>
            <p:cNvPr id="171011" name="矩形 171010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1012" name="直角三角形 171011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1013" name="文本框 171012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1014" name="椭圆 171013"/>
          <p:cNvSpPr/>
          <p:nvPr/>
        </p:nvSpPr>
        <p:spPr>
          <a:xfrm>
            <a:off x="3810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15" name="未知"/>
          <p:cNvSpPr/>
          <p:nvPr/>
        </p:nvSpPr>
        <p:spPr>
          <a:xfrm>
            <a:off x="11366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16" name="未知"/>
          <p:cNvSpPr/>
          <p:nvPr/>
        </p:nvSpPr>
        <p:spPr>
          <a:xfrm>
            <a:off x="10604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17" name="椭圆 171016"/>
          <p:cNvSpPr/>
          <p:nvPr/>
        </p:nvSpPr>
        <p:spPr>
          <a:xfrm rot="35310">
            <a:off x="13858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18" name="未知"/>
          <p:cNvSpPr/>
          <p:nvPr/>
        </p:nvSpPr>
        <p:spPr>
          <a:xfrm>
            <a:off x="18224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19" name="未知"/>
          <p:cNvSpPr/>
          <p:nvPr/>
        </p:nvSpPr>
        <p:spPr>
          <a:xfrm>
            <a:off x="1152525" y="3490913"/>
            <a:ext cx="611188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0" name="未知"/>
          <p:cNvSpPr/>
          <p:nvPr/>
        </p:nvSpPr>
        <p:spPr>
          <a:xfrm>
            <a:off x="1257300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1" name="椭圆 171020"/>
          <p:cNvSpPr/>
          <p:nvPr/>
        </p:nvSpPr>
        <p:spPr>
          <a:xfrm rot="21474946">
            <a:off x="1447800" y="3657600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2" name="未知"/>
          <p:cNvSpPr/>
          <p:nvPr/>
        </p:nvSpPr>
        <p:spPr>
          <a:xfrm>
            <a:off x="19288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3" name="椭圆 171022"/>
          <p:cNvSpPr/>
          <p:nvPr/>
        </p:nvSpPr>
        <p:spPr>
          <a:xfrm rot="21387259">
            <a:off x="22606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4" name="未知"/>
          <p:cNvSpPr/>
          <p:nvPr/>
        </p:nvSpPr>
        <p:spPr>
          <a:xfrm>
            <a:off x="1971675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5" name="未知"/>
          <p:cNvSpPr/>
          <p:nvPr/>
        </p:nvSpPr>
        <p:spPr>
          <a:xfrm>
            <a:off x="2084388" y="2292350"/>
            <a:ext cx="677862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6" name="椭圆 171025"/>
          <p:cNvSpPr/>
          <p:nvPr/>
        </p:nvSpPr>
        <p:spPr>
          <a:xfrm rot="21454486">
            <a:off x="2286000" y="22098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7" name="椭圆 171026"/>
          <p:cNvSpPr/>
          <p:nvPr/>
        </p:nvSpPr>
        <p:spPr>
          <a:xfrm>
            <a:off x="35052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28" name="未知"/>
          <p:cNvSpPr/>
          <p:nvPr/>
        </p:nvSpPr>
        <p:spPr>
          <a:xfrm>
            <a:off x="49466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29" name="未知"/>
          <p:cNvSpPr/>
          <p:nvPr/>
        </p:nvSpPr>
        <p:spPr>
          <a:xfrm>
            <a:off x="4276725" y="3490913"/>
            <a:ext cx="611188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0" name="未知"/>
          <p:cNvSpPr/>
          <p:nvPr/>
        </p:nvSpPr>
        <p:spPr>
          <a:xfrm>
            <a:off x="4381500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1" name="椭圆 171030"/>
          <p:cNvSpPr/>
          <p:nvPr/>
        </p:nvSpPr>
        <p:spPr>
          <a:xfrm rot="21474946">
            <a:off x="4572000" y="3657600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2" name="未知"/>
          <p:cNvSpPr/>
          <p:nvPr/>
        </p:nvSpPr>
        <p:spPr>
          <a:xfrm>
            <a:off x="5105400" y="3184525"/>
            <a:ext cx="754063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3" name="椭圆 171032"/>
          <p:cNvSpPr/>
          <p:nvPr/>
        </p:nvSpPr>
        <p:spPr>
          <a:xfrm rot="21387259">
            <a:off x="53848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4" name="未知"/>
          <p:cNvSpPr/>
          <p:nvPr/>
        </p:nvSpPr>
        <p:spPr>
          <a:xfrm>
            <a:off x="42608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5" name="未知"/>
          <p:cNvSpPr/>
          <p:nvPr/>
        </p:nvSpPr>
        <p:spPr>
          <a:xfrm>
            <a:off x="41846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6" name="椭圆 171035"/>
          <p:cNvSpPr/>
          <p:nvPr/>
        </p:nvSpPr>
        <p:spPr>
          <a:xfrm rot="35310">
            <a:off x="45100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7" name="未知"/>
          <p:cNvSpPr/>
          <p:nvPr/>
        </p:nvSpPr>
        <p:spPr>
          <a:xfrm>
            <a:off x="50434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8" name="未知"/>
          <p:cNvSpPr/>
          <p:nvPr/>
        </p:nvSpPr>
        <p:spPr>
          <a:xfrm>
            <a:off x="51562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39" name="椭圆 171038"/>
          <p:cNvSpPr/>
          <p:nvPr/>
        </p:nvSpPr>
        <p:spPr>
          <a:xfrm rot="21454486">
            <a:off x="53403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40" name="文本框 171039"/>
          <p:cNvSpPr txBox="1"/>
          <p:nvPr/>
        </p:nvSpPr>
        <p:spPr>
          <a:xfrm>
            <a:off x="228600" y="5257800"/>
            <a:ext cx="2743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组合方式（或产生的配子种类）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1041" name="文本框 171040"/>
          <p:cNvSpPr txBox="1"/>
          <p:nvPr/>
        </p:nvSpPr>
        <p:spPr>
          <a:xfrm>
            <a:off x="2743200" y="4419600"/>
            <a:ext cx="2438400" cy="2073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en-US" altLang="zh-CN" sz="130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en-US" altLang="zh-CN" sz="13000" b="1" baseline="3000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13000" b="1" baseline="3000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1042" name="文本框 171041"/>
          <p:cNvSpPr txBox="1"/>
          <p:nvPr/>
        </p:nvSpPr>
        <p:spPr>
          <a:xfrm>
            <a:off x="4724400" y="5273675"/>
            <a:ext cx="2286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n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为同源染色体的对数）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1043" name="椭圆 171042">
            <a:hlinkClick r:id="rId1" action="ppaction://hlinksldjump"/>
          </p:cNvPr>
          <p:cNvSpPr/>
          <p:nvPr/>
        </p:nvSpPr>
        <p:spPr>
          <a:xfrm>
            <a:off x="838200" y="2057400"/>
            <a:ext cx="2133600" cy="914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44" name="椭圆 171043">
            <a:hlinkClick r:id="rId2" action="ppaction://hlinksldjump"/>
          </p:cNvPr>
          <p:cNvSpPr/>
          <p:nvPr/>
        </p:nvSpPr>
        <p:spPr>
          <a:xfrm>
            <a:off x="762000" y="29718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45" name="椭圆 171044">
            <a:hlinkClick r:id="rId3" action="ppaction://hlinksldjump"/>
          </p:cNvPr>
          <p:cNvSpPr/>
          <p:nvPr/>
        </p:nvSpPr>
        <p:spPr>
          <a:xfrm>
            <a:off x="3886200" y="20574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46" name="椭圆 171045">
            <a:hlinkClick r:id="rId4" action="ppaction://hlinksldjump"/>
          </p:cNvPr>
          <p:cNvSpPr/>
          <p:nvPr/>
        </p:nvSpPr>
        <p:spPr>
          <a:xfrm>
            <a:off x="4038600" y="30480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47" name="棱台 171046">
            <a:hlinkClick r:id="rId5" action="ppaction://hlinksldjump"/>
          </p:cNvPr>
          <p:cNvSpPr/>
          <p:nvPr/>
        </p:nvSpPr>
        <p:spPr>
          <a:xfrm>
            <a:off x="4572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组合一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1048" name="棱台 171047">
            <a:hlinkClick r:id="rId2" action="ppaction://hlinksldjump"/>
          </p:cNvPr>
          <p:cNvSpPr/>
          <p:nvPr/>
        </p:nvSpPr>
        <p:spPr>
          <a:xfrm>
            <a:off x="12954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组合二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1049" name="棱台 171048">
            <a:hlinkClick r:id="rId3" action="ppaction://hlinksldjump"/>
          </p:cNvPr>
          <p:cNvSpPr/>
          <p:nvPr/>
        </p:nvSpPr>
        <p:spPr>
          <a:xfrm>
            <a:off x="21336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组合三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1050" name="棱台 171049">
            <a:hlinkClick r:id="rId4" action="ppaction://hlinksldjump"/>
          </p:cNvPr>
          <p:cNvSpPr/>
          <p:nvPr/>
        </p:nvSpPr>
        <p:spPr>
          <a:xfrm>
            <a:off x="29718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组合四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1051" name="文本框 171050">
            <a:hlinkClick r:id="rId6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1052" name="文本框 171051">
            <a:hlinkClick r:id="rId7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1053" name="文本框 171052"/>
          <p:cNvSpPr txBox="1"/>
          <p:nvPr/>
        </p:nvSpPr>
        <p:spPr>
          <a:xfrm>
            <a:off x="7315200" y="1524000"/>
            <a:ext cx="1098550" cy="33623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71054" name="未知"/>
          <p:cNvSpPr/>
          <p:nvPr/>
        </p:nvSpPr>
        <p:spPr>
          <a:xfrm>
            <a:off x="3962400" y="1868488"/>
            <a:ext cx="709613" cy="4175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55" name="未知"/>
          <p:cNvSpPr/>
          <p:nvPr/>
        </p:nvSpPr>
        <p:spPr>
          <a:xfrm>
            <a:off x="4572000" y="1752600"/>
            <a:ext cx="3048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56" name="未知"/>
          <p:cNvSpPr/>
          <p:nvPr/>
        </p:nvSpPr>
        <p:spPr>
          <a:xfrm>
            <a:off x="4876800" y="1752600"/>
            <a:ext cx="457200" cy="457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57" name="未知"/>
          <p:cNvSpPr/>
          <p:nvPr/>
        </p:nvSpPr>
        <p:spPr>
          <a:xfrm>
            <a:off x="5148263" y="1865313"/>
            <a:ext cx="795337" cy="26828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58" name="未知"/>
          <p:cNvSpPr/>
          <p:nvPr/>
        </p:nvSpPr>
        <p:spPr>
          <a:xfrm>
            <a:off x="4114800" y="3886200"/>
            <a:ext cx="560388" cy="1666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59" name="未知"/>
          <p:cNvSpPr/>
          <p:nvPr/>
        </p:nvSpPr>
        <p:spPr>
          <a:xfrm>
            <a:off x="4648200" y="3733800"/>
            <a:ext cx="304800" cy="381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60" name="未知"/>
          <p:cNvSpPr/>
          <p:nvPr/>
        </p:nvSpPr>
        <p:spPr>
          <a:xfrm>
            <a:off x="5029200" y="3810000"/>
            <a:ext cx="3810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61" name="未知"/>
          <p:cNvSpPr/>
          <p:nvPr/>
        </p:nvSpPr>
        <p:spPr>
          <a:xfrm>
            <a:off x="5307013" y="3886200"/>
            <a:ext cx="560387" cy="1841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1062" name="组合 171061"/>
          <p:cNvGrpSpPr/>
          <p:nvPr/>
        </p:nvGrpSpPr>
        <p:grpSpPr>
          <a:xfrm>
            <a:off x="4386263" y="1524000"/>
            <a:ext cx="1016000" cy="355600"/>
            <a:chOff x="0" y="0"/>
            <a:chExt cx="384" cy="200"/>
          </a:xfrm>
        </p:grpSpPr>
        <p:grpSp>
          <p:nvGrpSpPr>
            <p:cNvPr id="171063" name="组合 17106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1064" name="直接连接符 17106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1065" name="直接连接符 17106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1066" name="直接连接符 17106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67" name="直接连接符 17106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68" name="直接连接符 17106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69" name="直接连接符 17106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1070" name="直接连接符 17106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1071" name="直接连接符 171070"/>
          <p:cNvSpPr/>
          <p:nvPr/>
        </p:nvSpPr>
        <p:spPr>
          <a:xfrm flipV="1">
            <a:off x="4640263" y="4249738"/>
            <a:ext cx="254000" cy="8413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71072" name="直接连接符 171071"/>
          <p:cNvSpPr/>
          <p:nvPr/>
        </p:nvSpPr>
        <p:spPr>
          <a:xfrm>
            <a:off x="5248275" y="4284663"/>
            <a:ext cx="153988" cy="4921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71073" name="直接连接符 171072"/>
          <p:cNvSpPr/>
          <p:nvPr/>
        </p:nvSpPr>
        <p:spPr>
          <a:xfrm>
            <a:off x="4894263" y="4078288"/>
            <a:ext cx="0" cy="1841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1074" name="直接连接符 171073"/>
          <p:cNvSpPr/>
          <p:nvPr/>
        </p:nvSpPr>
        <p:spPr>
          <a:xfrm>
            <a:off x="5021263" y="4164013"/>
            <a:ext cx="2540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1075" name="直接连接符 171074"/>
          <p:cNvSpPr/>
          <p:nvPr/>
        </p:nvSpPr>
        <p:spPr>
          <a:xfrm>
            <a:off x="4513263" y="4164013"/>
            <a:ext cx="127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1076" name="直接连接符 171075"/>
          <p:cNvSpPr/>
          <p:nvPr/>
        </p:nvSpPr>
        <p:spPr>
          <a:xfrm>
            <a:off x="5402263" y="4164013"/>
            <a:ext cx="127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1077" name="直接连接符 171076"/>
          <p:cNvSpPr/>
          <p:nvPr/>
        </p:nvSpPr>
        <p:spPr>
          <a:xfrm>
            <a:off x="5021263" y="4249738"/>
            <a:ext cx="0" cy="1698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1078" name="未知"/>
          <p:cNvSpPr/>
          <p:nvPr/>
        </p:nvSpPr>
        <p:spPr>
          <a:xfrm>
            <a:off x="914400" y="1868488"/>
            <a:ext cx="606425" cy="3413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79" name="未知"/>
          <p:cNvSpPr/>
          <p:nvPr/>
        </p:nvSpPr>
        <p:spPr>
          <a:xfrm>
            <a:off x="1447800" y="1828800"/>
            <a:ext cx="3048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0" name="未知"/>
          <p:cNvSpPr/>
          <p:nvPr/>
        </p:nvSpPr>
        <p:spPr>
          <a:xfrm>
            <a:off x="1858963" y="1865313"/>
            <a:ext cx="427037" cy="3444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1" name="未知"/>
          <p:cNvSpPr/>
          <p:nvPr/>
        </p:nvSpPr>
        <p:spPr>
          <a:xfrm>
            <a:off x="1981200" y="1828800"/>
            <a:ext cx="762000" cy="34448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2" name="未知"/>
          <p:cNvSpPr/>
          <p:nvPr/>
        </p:nvSpPr>
        <p:spPr>
          <a:xfrm>
            <a:off x="914400" y="3810000"/>
            <a:ext cx="8382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3" name="未知"/>
          <p:cNvSpPr/>
          <p:nvPr/>
        </p:nvSpPr>
        <p:spPr>
          <a:xfrm>
            <a:off x="1447800" y="3733800"/>
            <a:ext cx="381000" cy="381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4" name="未知"/>
          <p:cNvSpPr/>
          <p:nvPr/>
        </p:nvSpPr>
        <p:spPr>
          <a:xfrm>
            <a:off x="1905000" y="3810000"/>
            <a:ext cx="3048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1085" name="未知"/>
          <p:cNvSpPr/>
          <p:nvPr/>
        </p:nvSpPr>
        <p:spPr>
          <a:xfrm>
            <a:off x="2135188" y="3810000"/>
            <a:ext cx="608012" cy="2603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1086" name="组合 171085"/>
          <p:cNvGrpSpPr/>
          <p:nvPr/>
        </p:nvGrpSpPr>
        <p:grpSpPr>
          <a:xfrm>
            <a:off x="1244600" y="1524000"/>
            <a:ext cx="982663" cy="355600"/>
            <a:chOff x="0" y="0"/>
            <a:chExt cx="384" cy="200"/>
          </a:xfrm>
        </p:grpSpPr>
        <p:grpSp>
          <p:nvGrpSpPr>
            <p:cNvPr id="171087" name="组合 17108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1088" name="直接连接符 17108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1089" name="直接连接符 17108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1090" name="直接连接符 17108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91" name="直接连接符 17109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92" name="直接连接符 17109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093" name="直接连接符 17109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1094" name="直接连接符 17109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1095" name="组合 171094"/>
          <p:cNvGrpSpPr/>
          <p:nvPr/>
        </p:nvGrpSpPr>
        <p:grpSpPr>
          <a:xfrm>
            <a:off x="1366838" y="4078288"/>
            <a:ext cx="982662" cy="341312"/>
            <a:chOff x="0" y="0"/>
            <a:chExt cx="384" cy="192"/>
          </a:xfrm>
        </p:grpSpPr>
        <p:sp>
          <p:nvSpPr>
            <p:cNvPr id="171096" name="直接连接符 17109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1097" name="直接连接符 17109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1098" name="直接连接符 17109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1099" name="直接连接符 17109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1100" name="直接连接符 17109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1101" name="直接连接符 17110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1102" name="直接连接符 17110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2034" name="组合 172033"/>
          <p:cNvGrpSpPr/>
          <p:nvPr/>
        </p:nvGrpSpPr>
        <p:grpSpPr>
          <a:xfrm>
            <a:off x="0" y="0"/>
            <a:ext cx="7848600" cy="6865938"/>
            <a:chOff x="0" y="0"/>
            <a:chExt cx="4944" cy="4325"/>
          </a:xfrm>
        </p:grpSpPr>
        <p:sp>
          <p:nvSpPr>
            <p:cNvPr id="172035" name="矩形 172034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2036" name="直角三角形 172035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2037" name="文本框 172036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2038" name="椭圆 172037"/>
          <p:cNvSpPr/>
          <p:nvPr/>
        </p:nvSpPr>
        <p:spPr>
          <a:xfrm>
            <a:off x="3810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39" name="未知"/>
          <p:cNvSpPr/>
          <p:nvPr/>
        </p:nvSpPr>
        <p:spPr>
          <a:xfrm>
            <a:off x="1112838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0" name="未知"/>
          <p:cNvSpPr/>
          <p:nvPr/>
        </p:nvSpPr>
        <p:spPr>
          <a:xfrm>
            <a:off x="1036638" y="2297113"/>
            <a:ext cx="617537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1" name="椭圆 172040"/>
          <p:cNvSpPr/>
          <p:nvPr/>
        </p:nvSpPr>
        <p:spPr>
          <a:xfrm rot="35310">
            <a:off x="13858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42" name="未知"/>
          <p:cNvSpPr/>
          <p:nvPr/>
        </p:nvSpPr>
        <p:spPr>
          <a:xfrm>
            <a:off x="18224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3" name="未知"/>
          <p:cNvSpPr/>
          <p:nvPr/>
        </p:nvSpPr>
        <p:spPr>
          <a:xfrm>
            <a:off x="11001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4" name="未知"/>
          <p:cNvSpPr/>
          <p:nvPr/>
        </p:nvSpPr>
        <p:spPr>
          <a:xfrm>
            <a:off x="1219200" y="3332163"/>
            <a:ext cx="388938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5" name="椭圆 172044"/>
          <p:cNvSpPr/>
          <p:nvPr/>
        </p:nvSpPr>
        <p:spPr>
          <a:xfrm rot="21474946">
            <a:off x="13858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46" name="未知"/>
          <p:cNvSpPr/>
          <p:nvPr/>
        </p:nvSpPr>
        <p:spPr>
          <a:xfrm>
            <a:off x="1905000" y="3184525"/>
            <a:ext cx="754063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7" name="椭圆 172046"/>
          <p:cNvSpPr/>
          <p:nvPr/>
        </p:nvSpPr>
        <p:spPr>
          <a:xfrm rot="21387259">
            <a:off x="22606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48" name="未知"/>
          <p:cNvSpPr/>
          <p:nvPr/>
        </p:nvSpPr>
        <p:spPr>
          <a:xfrm>
            <a:off x="1949450" y="2295525"/>
            <a:ext cx="827088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49" name="未知"/>
          <p:cNvSpPr/>
          <p:nvPr/>
        </p:nvSpPr>
        <p:spPr>
          <a:xfrm>
            <a:off x="2055813" y="2292350"/>
            <a:ext cx="654050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0" name="椭圆 172049"/>
          <p:cNvSpPr/>
          <p:nvPr/>
        </p:nvSpPr>
        <p:spPr>
          <a:xfrm rot="21454486">
            <a:off x="22161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51" name="椭圆 172050"/>
          <p:cNvSpPr/>
          <p:nvPr/>
        </p:nvSpPr>
        <p:spPr>
          <a:xfrm>
            <a:off x="35052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52" name="未知"/>
          <p:cNvSpPr/>
          <p:nvPr/>
        </p:nvSpPr>
        <p:spPr>
          <a:xfrm>
            <a:off x="49466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3" name="未知"/>
          <p:cNvSpPr/>
          <p:nvPr/>
        </p:nvSpPr>
        <p:spPr>
          <a:xfrm>
            <a:off x="42243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4" name="未知"/>
          <p:cNvSpPr/>
          <p:nvPr/>
        </p:nvSpPr>
        <p:spPr>
          <a:xfrm>
            <a:off x="432911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5" name="椭圆 172054"/>
          <p:cNvSpPr/>
          <p:nvPr/>
        </p:nvSpPr>
        <p:spPr>
          <a:xfrm rot="21474946">
            <a:off x="45100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56" name="未知"/>
          <p:cNvSpPr/>
          <p:nvPr/>
        </p:nvSpPr>
        <p:spPr>
          <a:xfrm>
            <a:off x="50530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7" name="椭圆 172056"/>
          <p:cNvSpPr/>
          <p:nvPr/>
        </p:nvSpPr>
        <p:spPr>
          <a:xfrm rot="21387259">
            <a:off x="53848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58" name="未知"/>
          <p:cNvSpPr/>
          <p:nvPr/>
        </p:nvSpPr>
        <p:spPr>
          <a:xfrm>
            <a:off x="42608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59" name="未知"/>
          <p:cNvSpPr/>
          <p:nvPr/>
        </p:nvSpPr>
        <p:spPr>
          <a:xfrm>
            <a:off x="41846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60" name="椭圆 172059"/>
          <p:cNvSpPr/>
          <p:nvPr/>
        </p:nvSpPr>
        <p:spPr>
          <a:xfrm rot="35310">
            <a:off x="45100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61" name="未知"/>
          <p:cNvSpPr/>
          <p:nvPr/>
        </p:nvSpPr>
        <p:spPr>
          <a:xfrm>
            <a:off x="50434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62" name="未知"/>
          <p:cNvSpPr/>
          <p:nvPr/>
        </p:nvSpPr>
        <p:spPr>
          <a:xfrm>
            <a:off x="51562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63" name="椭圆 172062"/>
          <p:cNvSpPr/>
          <p:nvPr/>
        </p:nvSpPr>
        <p:spPr>
          <a:xfrm rot="21454486">
            <a:off x="53403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64" name="文本框 172063"/>
          <p:cNvSpPr txBox="1"/>
          <p:nvPr/>
        </p:nvSpPr>
        <p:spPr>
          <a:xfrm>
            <a:off x="228600" y="5257800"/>
            <a:ext cx="2667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组合方式（或产生的配子种类）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2065" name="文本框 172064"/>
          <p:cNvSpPr txBox="1"/>
          <p:nvPr/>
        </p:nvSpPr>
        <p:spPr>
          <a:xfrm>
            <a:off x="2743200" y="4419600"/>
            <a:ext cx="2438400" cy="2073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en-US" altLang="zh-CN" sz="130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en-US" altLang="zh-CN" sz="13000" b="1" baseline="3000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13000" b="1" baseline="3000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2066" name="文本框 172065"/>
          <p:cNvSpPr txBox="1"/>
          <p:nvPr/>
        </p:nvSpPr>
        <p:spPr>
          <a:xfrm>
            <a:off x="4724400" y="5273675"/>
            <a:ext cx="2438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n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为同源染色体的对数）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2067" name="椭圆 172066">
            <a:hlinkClick r:id="rId1" action="ppaction://hlinksldjump"/>
          </p:cNvPr>
          <p:cNvSpPr/>
          <p:nvPr/>
        </p:nvSpPr>
        <p:spPr>
          <a:xfrm>
            <a:off x="838200" y="20574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68" name="椭圆 172067">
            <a:hlinkClick r:id="rId2" action="ppaction://hlinksldjump"/>
          </p:cNvPr>
          <p:cNvSpPr/>
          <p:nvPr/>
        </p:nvSpPr>
        <p:spPr>
          <a:xfrm>
            <a:off x="914400" y="3048000"/>
            <a:ext cx="2133600" cy="914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69" name="椭圆 172068">
            <a:hlinkClick r:id="rId3" action="ppaction://hlinksldjump"/>
          </p:cNvPr>
          <p:cNvSpPr/>
          <p:nvPr/>
        </p:nvSpPr>
        <p:spPr>
          <a:xfrm>
            <a:off x="3886200" y="21336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70" name="椭圆 172069">
            <a:hlinkClick r:id="rId4" action="ppaction://hlinksldjump"/>
          </p:cNvPr>
          <p:cNvSpPr/>
          <p:nvPr/>
        </p:nvSpPr>
        <p:spPr>
          <a:xfrm>
            <a:off x="3886200" y="29718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2071" name="棱台 172070">
            <a:hlinkClick r:id="rId1" action="ppaction://hlinksldjump"/>
          </p:cNvPr>
          <p:cNvSpPr/>
          <p:nvPr/>
        </p:nvSpPr>
        <p:spPr>
          <a:xfrm>
            <a:off x="4572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组合一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2072" name="棱台 172071">
            <a:hlinkClick r:id="rId5" action="ppaction://hlinksldjump"/>
          </p:cNvPr>
          <p:cNvSpPr/>
          <p:nvPr/>
        </p:nvSpPr>
        <p:spPr>
          <a:xfrm>
            <a:off x="12954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组合二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2073" name="棱台 172072">
            <a:hlinkClick r:id="rId3" action="ppaction://hlinksldjump"/>
          </p:cNvPr>
          <p:cNvSpPr/>
          <p:nvPr/>
        </p:nvSpPr>
        <p:spPr>
          <a:xfrm>
            <a:off x="21336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组合三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2074" name="棱台 172073">
            <a:hlinkClick r:id="rId4" action="ppaction://hlinksldjump"/>
          </p:cNvPr>
          <p:cNvSpPr/>
          <p:nvPr/>
        </p:nvSpPr>
        <p:spPr>
          <a:xfrm>
            <a:off x="29718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组合四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2075" name="文本框 172074">
            <a:hlinkClick r:id="rId6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2076" name="文本框 172075">
            <a:hlinkClick r:id="rId7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2077" name="文本框 172076"/>
          <p:cNvSpPr txBox="1"/>
          <p:nvPr/>
        </p:nvSpPr>
        <p:spPr>
          <a:xfrm>
            <a:off x="7369175" y="1524000"/>
            <a:ext cx="1098550" cy="33623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72078" name="未知"/>
          <p:cNvSpPr/>
          <p:nvPr/>
        </p:nvSpPr>
        <p:spPr>
          <a:xfrm>
            <a:off x="3886200" y="1868488"/>
            <a:ext cx="806450" cy="4175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79" name="未知"/>
          <p:cNvSpPr/>
          <p:nvPr/>
        </p:nvSpPr>
        <p:spPr>
          <a:xfrm>
            <a:off x="4572000" y="1828800"/>
            <a:ext cx="3048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0" name="未知"/>
          <p:cNvSpPr/>
          <p:nvPr/>
        </p:nvSpPr>
        <p:spPr>
          <a:xfrm>
            <a:off x="4876800" y="1828800"/>
            <a:ext cx="457200" cy="381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1" name="未知"/>
          <p:cNvSpPr/>
          <p:nvPr/>
        </p:nvSpPr>
        <p:spPr>
          <a:xfrm>
            <a:off x="4953000" y="1828800"/>
            <a:ext cx="9906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2" name="未知"/>
          <p:cNvSpPr/>
          <p:nvPr/>
        </p:nvSpPr>
        <p:spPr>
          <a:xfrm>
            <a:off x="3957638" y="3698875"/>
            <a:ext cx="919162" cy="4159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3" name="未知"/>
          <p:cNvSpPr/>
          <p:nvPr/>
        </p:nvSpPr>
        <p:spPr>
          <a:xfrm>
            <a:off x="4572000" y="3733800"/>
            <a:ext cx="381000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4" name="未知"/>
          <p:cNvSpPr/>
          <p:nvPr/>
        </p:nvSpPr>
        <p:spPr>
          <a:xfrm>
            <a:off x="5105400" y="3810000"/>
            <a:ext cx="3048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085" name="未知"/>
          <p:cNvSpPr/>
          <p:nvPr/>
        </p:nvSpPr>
        <p:spPr>
          <a:xfrm>
            <a:off x="5181600" y="3648075"/>
            <a:ext cx="914400" cy="5429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2086" name="组合 172085"/>
          <p:cNvGrpSpPr/>
          <p:nvPr/>
        </p:nvGrpSpPr>
        <p:grpSpPr>
          <a:xfrm>
            <a:off x="4425950" y="1524000"/>
            <a:ext cx="949325" cy="355600"/>
            <a:chOff x="0" y="0"/>
            <a:chExt cx="384" cy="200"/>
          </a:xfrm>
        </p:grpSpPr>
        <p:grpSp>
          <p:nvGrpSpPr>
            <p:cNvPr id="172087" name="组合 17208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2088" name="直接连接符 17208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2089" name="直接连接符 17208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2090" name="直接连接符 17208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091" name="直接连接符 17209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092" name="直接连接符 17209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093" name="直接连接符 17209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2094" name="直接连接符 17209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2095" name="组合 172094"/>
          <p:cNvGrpSpPr/>
          <p:nvPr/>
        </p:nvGrpSpPr>
        <p:grpSpPr>
          <a:xfrm>
            <a:off x="4545013" y="4078288"/>
            <a:ext cx="949325" cy="341312"/>
            <a:chOff x="0" y="0"/>
            <a:chExt cx="384" cy="192"/>
          </a:xfrm>
        </p:grpSpPr>
        <p:sp>
          <p:nvSpPr>
            <p:cNvPr id="172096" name="直接连接符 17209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2097" name="直接连接符 17209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2098" name="直接连接符 17209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099" name="直接连接符 17209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00" name="直接连接符 17209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01" name="直接连接符 17210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02" name="直接连接符 17210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2103" name="未知"/>
          <p:cNvSpPr/>
          <p:nvPr/>
        </p:nvSpPr>
        <p:spPr>
          <a:xfrm>
            <a:off x="838200" y="1925638"/>
            <a:ext cx="661988" cy="3603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4" name="未知"/>
          <p:cNvSpPr/>
          <p:nvPr/>
        </p:nvSpPr>
        <p:spPr>
          <a:xfrm>
            <a:off x="1447800" y="1974850"/>
            <a:ext cx="239713" cy="3111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5" name="未知"/>
          <p:cNvSpPr/>
          <p:nvPr/>
        </p:nvSpPr>
        <p:spPr>
          <a:xfrm>
            <a:off x="1905000" y="1905000"/>
            <a:ext cx="304800" cy="3048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6" name="未知"/>
          <p:cNvSpPr/>
          <p:nvPr/>
        </p:nvSpPr>
        <p:spPr>
          <a:xfrm>
            <a:off x="1905000" y="1905000"/>
            <a:ext cx="914400" cy="3048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7" name="未知"/>
          <p:cNvSpPr/>
          <p:nvPr/>
        </p:nvSpPr>
        <p:spPr>
          <a:xfrm>
            <a:off x="914400" y="3810000"/>
            <a:ext cx="762000" cy="2286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8" name="未知"/>
          <p:cNvSpPr/>
          <p:nvPr/>
        </p:nvSpPr>
        <p:spPr>
          <a:xfrm>
            <a:off x="1447800" y="3733800"/>
            <a:ext cx="322263" cy="2016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09" name="未知"/>
          <p:cNvSpPr/>
          <p:nvPr/>
        </p:nvSpPr>
        <p:spPr>
          <a:xfrm>
            <a:off x="1905000" y="3810000"/>
            <a:ext cx="381000" cy="228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2110" name="未知"/>
          <p:cNvSpPr/>
          <p:nvPr/>
        </p:nvSpPr>
        <p:spPr>
          <a:xfrm>
            <a:off x="2057400" y="3733800"/>
            <a:ext cx="838200" cy="3048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2111" name="组合 172110"/>
          <p:cNvGrpSpPr/>
          <p:nvPr/>
        </p:nvGrpSpPr>
        <p:grpSpPr>
          <a:xfrm>
            <a:off x="1204913" y="1600200"/>
            <a:ext cx="1047750" cy="336550"/>
            <a:chOff x="0" y="0"/>
            <a:chExt cx="384" cy="200"/>
          </a:xfrm>
        </p:grpSpPr>
        <p:grpSp>
          <p:nvGrpSpPr>
            <p:cNvPr id="172112" name="组合 17211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2113" name="直接连接符 17211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2114" name="直接连接符 17211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2115" name="直接连接符 17211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116" name="直接连接符 17211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117" name="直接连接符 17211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118" name="直接连接符 17211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2119" name="直接连接符 17211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2120" name="组合 172119"/>
          <p:cNvGrpSpPr/>
          <p:nvPr/>
        </p:nvGrpSpPr>
        <p:grpSpPr>
          <a:xfrm>
            <a:off x="1336675" y="4021138"/>
            <a:ext cx="1047750" cy="322262"/>
            <a:chOff x="0" y="0"/>
            <a:chExt cx="384" cy="192"/>
          </a:xfrm>
        </p:grpSpPr>
        <p:sp>
          <p:nvSpPr>
            <p:cNvPr id="172121" name="直接连接符 172120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2122" name="直接连接符 172121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2123" name="直接连接符 172122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24" name="直接连接符 172123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25" name="直接连接符 172124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26" name="直接连接符 172125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127" name="直接连接符 172126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3058" name="组合 173057"/>
          <p:cNvGrpSpPr/>
          <p:nvPr/>
        </p:nvGrpSpPr>
        <p:grpSpPr>
          <a:xfrm>
            <a:off x="0" y="-6350"/>
            <a:ext cx="7848600" cy="6864350"/>
            <a:chOff x="0" y="0"/>
            <a:chExt cx="4944" cy="4325"/>
          </a:xfrm>
        </p:grpSpPr>
        <p:sp>
          <p:nvSpPr>
            <p:cNvPr id="173059" name="矩形 173058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3060" name="直角三角形 173059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3061" name="文本框 173060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3062" name="椭圆 173061"/>
          <p:cNvSpPr/>
          <p:nvPr/>
        </p:nvSpPr>
        <p:spPr>
          <a:xfrm>
            <a:off x="3810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3063" name="未知"/>
          <p:cNvSpPr/>
          <p:nvPr/>
        </p:nvSpPr>
        <p:spPr>
          <a:xfrm>
            <a:off x="11366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4" name="未知"/>
          <p:cNvSpPr/>
          <p:nvPr/>
        </p:nvSpPr>
        <p:spPr>
          <a:xfrm>
            <a:off x="10604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5" name="椭圆 173064"/>
          <p:cNvSpPr/>
          <p:nvPr/>
        </p:nvSpPr>
        <p:spPr>
          <a:xfrm rot="35310">
            <a:off x="13858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6" name="未知"/>
          <p:cNvSpPr/>
          <p:nvPr/>
        </p:nvSpPr>
        <p:spPr>
          <a:xfrm>
            <a:off x="18224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7" name="未知"/>
          <p:cNvSpPr/>
          <p:nvPr/>
        </p:nvSpPr>
        <p:spPr>
          <a:xfrm>
            <a:off x="110648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8" name="未知"/>
          <p:cNvSpPr/>
          <p:nvPr/>
        </p:nvSpPr>
        <p:spPr>
          <a:xfrm>
            <a:off x="121126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69" name="椭圆 173068"/>
          <p:cNvSpPr/>
          <p:nvPr/>
        </p:nvSpPr>
        <p:spPr>
          <a:xfrm rot="21474946">
            <a:off x="13858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0" name="未知"/>
          <p:cNvSpPr/>
          <p:nvPr/>
        </p:nvSpPr>
        <p:spPr>
          <a:xfrm>
            <a:off x="19288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1" name="椭圆 173070"/>
          <p:cNvSpPr/>
          <p:nvPr/>
        </p:nvSpPr>
        <p:spPr>
          <a:xfrm rot="21387259">
            <a:off x="22606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2" name="未知"/>
          <p:cNvSpPr/>
          <p:nvPr/>
        </p:nvSpPr>
        <p:spPr>
          <a:xfrm>
            <a:off x="192563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3" name="未知"/>
          <p:cNvSpPr/>
          <p:nvPr/>
        </p:nvSpPr>
        <p:spPr>
          <a:xfrm>
            <a:off x="203835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4" name="椭圆 173073"/>
          <p:cNvSpPr/>
          <p:nvPr/>
        </p:nvSpPr>
        <p:spPr>
          <a:xfrm rot="21454486">
            <a:off x="22161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5" name="椭圆 173074"/>
          <p:cNvSpPr/>
          <p:nvPr/>
        </p:nvSpPr>
        <p:spPr>
          <a:xfrm>
            <a:off x="3505200" y="14478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3076" name="未知"/>
          <p:cNvSpPr/>
          <p:nvPr/>
        </p:nvSpPr>
        <p:spPr>
          <a:xfrm>
            <a:off x="495300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7" name="未知"/>
          <p:cNvSpPr/>
          <p:nvPr/>
        </p:nvSpPr>
        <p:spPr>
          <a:xfrm>
            <a:off x="423068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8" name="未知"/>
          <p:cNvSpPr/>
          <p:nvPr/>
        </p:nvSpPr>
        <p:spPr>
          <a:xfrm>
            <a:off x="433546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79" name="椭圆 173078"/>
          <p:cNvSpPr/>
          <p:nvPr/>
        </p:nvSpPr>
        <p:spPr>
          <a:xfrm rot="21474946">
            <a:off x="45100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0" name="未知"/>
          <p:cNvSpPr/>
          <p:nvPr/>
        </p:nvSpPr>
        <p:spPr>
          <a:xfrm>
            <a:off x="505936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1" name="椭圆 173080"/>
          <p:cNvSpPr/>
          <p:nvPr/>
        </p:nvSpPr>
        <p:spPr>
          <a:xfrm rot="21387259">
            <a:off x="53848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2" name="未知"/>
          <p:cNvSpPr/>
          <p:nvPr/>
        </p:nvSpPr>
        <p:spPr>
          <a:xfrm>
            <a:off x="42608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3" name="未知"/>
          <p:cNvSpPr/>
          <p:nvPr/>
        </p:nvSpPr>
        <p:spPr>
          <a:xfrm>
            <a:off x="41846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4" name="椭圆 173083"/>
          <p:cNvSpPr/>
          <p:nvPr/>
        </p:nvSpPr>
        <p:spPr>
          <a:xfrm rot="35310">
            <a:off x="45100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5" name="未知"/>
          <p:cNvSpPr/>
          <p:nvPr/>
        </p:nvSpPr>
        <p:spPr>
          <a:xfrm>
            <a:off x="50434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6" name="未知"/>
          <p:cNvSpPr/>
          <p:nvPr/>
        </p:nvSpPr>
        <p:spPr>
          <a:xfrm>
            <a:off x="51562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7" name="椭圆 173086"/>
          <p:cNvSpPr/>
          <p:nvPr/>
        </p:nvSpPr>
        <p:spPr>
          <a:xfrm rot="21454486">
            <a:off x="53403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88" name="文本框 173087"/>
          <p:cNvSpPr txBox="1"/>
          <p:nvPr/>
        </p:nvSpPr>
        <p:spPr>
          <a:xfrm>
            <a:off x="228600" y="5257800"/>
            <a:ext cx="2667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组合方式（或产生的配子种类）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3089" name="文本框 173088"/>
          <p:cNvSpPr txBox="1"/>
          <p:nvPr/>
        </p:nvSpPr>
        <p:spPr>
          <a:xfrm>
            <a:off x="2743200" y="4419600"/>
            <a:ext cx="2438400" cy="2073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en-US" altLang="zh-CN" sz="130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en-US" altLang="zh-CN" sz="13000" b="1" baseline="3000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13000" b="1" baseline="3000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3090" name="文本框 173089"/>
          <p:cNvSpPr txBox="1"/>
          <p:nvPr/>
        </p:nvSpPr>
        <p:spPr>
          <a:xfrm>
            <a:off x="4724400" y="5273675"/>
            <a:ext cx="2362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n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为同源染色体的对数）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3091" name="椭圆 173090">
            <a:hlinkClick r:id="rId1" action="ppaction://hlinksldjump"/>
          </p:cNvPr>
          <p:cNvSpPr/>
          <p:nvPr/>
        </p:nvSpPr>
        <p:spPr>
          <a:xfrm>
            <a:off x="838200" y="20574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3092" name="椭圆 173091">
            <a:hlinkClick r:id="rId2" action="ppaction://hlinksldjump"/>
          </p:cNvPr>
          <p:cNvSpPr/>
          <p:nvPr/>
        </p:nvSpPr>
        <p:spPr>
          <a:xfrm>
            <a:off x="838200" y="29718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3093" name="椭圆 173092">
            <a:hlinkClick r:id="rId3" action="ppaction://hlinksldjump"/>
          </p:cNvPr>
          <p:cNvSpPr/>
          <p:nvPr/>
        </p:nvSpPr>
        <p:spPr>
          <a:xfrm>
            <a:off x="3962400" y="2057400"/>
            <a:ext cx="2133600" cy="914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094" name="椭圆 173093">
            <a:hlinkClick r:id="rId4" action="ppaction://hlinksldjump"/>
          </p:cNvPr>
          <p:cNvSpPr/>
          <p:nvPr/>
        </p:nvSpPr>
        <p:spPr>
          <a:xfrm>
            <a:off x="3886200" y="30480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3095" name="棱台 173094">
            <a:hlinkClick r:id="rId1" action="ppaction://hlinksldjump"/>
          </p:cNvPr>
          <p:cNvSpPr/>
          <p:nvPr/>
        </p:nvSpPr>
        <p:spPr>
          <a:xfrm>
            <a:off x="4572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组合一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3096" name="棱台 173095">
            <a:hlinkClick r:id="rId2" action="ppaction://hlinksldjump"/>
          </p:cNvPr>
          <p:cNvSpPr/>
          <p:nvPr/>
        </p:nvSpPr>
        <p:spPr>
          <a:xfrm>
            <a:off x="12954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组合二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3097" name="棱台 173096">
            <a:hlinkClick r:id="rId5" action="ppaction://hlinksldjump"/>
          </p:cNvPr>
          <p:cNvSpPr/>
          <p:nvPr/>
        </p:nvSpPr>
        <p:spPr>
          <a:xfrm>
            <a:off x="21336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组合三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3098" name="棱台 173097">
            <a:hlinkClick r:id="rId4" action="ppaction://hlinksldjump"/>
          </p:cNvPr>
          <p:cNvSpPr/>
          <p:nvPr/>
        </p:nvSpPr>
        <p:spPr>
          <a:xfrm>
            <a:off x="29718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组合四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3099" name="文本框 173098">
            <a:hlinkClick r:id="rId6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3100" name="文本框 173099">
            <a:hlinkClick r:id="rId7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3101" name="文本框 173100"/>
          <p:cNvSpPr txBox="1"/>
          <p:nvPr/>
        </p:nvSpPr>
        <p:spPr>
          <a:xfrm>
            <a:off x="7315200" y="1524000"/>
            <a:ext cx="1098550" cy="3419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73102" name="未知"/>
          <p:cNvSpPr/>
          <p:nvPr/>
        </p:nvSpPr>
        <p:spPr>
          <a:xfrm>
            <a:off x="914400" y="1944688"/>
            <a:ext cx="606425" cy="3413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3" name="未知"/>
          <p:cNvSpPr/>
          <p:nvPr/>
        </p:nvSpPr>
        <p:spPr>
          <a:xfrm>
            <a:off x="1447800" y="1828800"/>
            <a:ext cx="3048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4" name="未知"/>
          <p:cNvSpPr/>
          <p:nvPr/>
        </p:nvSpPr>
        <p:spPr>
          <a:xfrm>
            <a:off x="1858963" y="1941513"/>
            <a:ext cx="350837" cy="3444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5" name="未知"/>
          <p:cNvSpPr/>
          <p:nvPr/>
        </p:nvSpPr>
        <p:spPr>
          <a:xfrm>
            <a:off x="1981200" y="1941513"/>
            <a:ext cx="838200" cy="26828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6" name="未知"/>
          <p:cNvSpPr/>
          <p:nvPr/>
        </p:nvSpPr>
        <p:spPr>
          <a:xfrm>
            <a:off x="990600" y="3810000"/>
            <a:ext cx="531813" cy="3190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7" name="未知"/>
          <p:cNvSpPr/>
          <p:nvPr/>
        </p:nvSpPr>
        <p:spPr>
          <a:xfrm>
            <a:off x="1447800" y="3733800"/>
            <a:ext cx="3048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8" name="未知"/>
          <p:cNvSpPr/>
          <p:nvPr/>
        </p:nvSpPr>
        <p:spPr>
          <a:xfrm>
            <a:off x="1828800" y="3733800"/>
            <a:ext cx="4572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09" name="未知"/>
          <p:cNvSpPr/>
          <p:nvPr/>
        </p:nvSpPr>
        <p:spPr>
          <a:xfrm>
            <a:off x="2135188" y="3810000"/>
            <a:ext cx="608012" cy="3365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3110" name="组合 173109"/>
          <p:cNvGrpSpPr/>
          <p:nvPr/>
        </p:nvGrpSpPr>
        <p:grpSpPr>
          <a:xfrm>
            <a:off x="1244600" y="1600200"/>
            <a:ext cx="982663" cy="355600"/>
            <a:chOff x="0" y="0"/>
            <a:chExt cx="384" cy="200"/>
          </a:xfrm>
        </p:grpSpPr>
        <p:grpSp>
          <p:nvGrpSpPr>
            <p:cNvPr id="173111" name="组合 17311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3112" name="直接连接符 17311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3113" name="直接连接符 17311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3114" name="直接连接符 17311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15" name="直接连接符 17311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16" name="直接连接符 17311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17" name="直接连接符 17311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3118" name="直接连接符 17311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3119" name="直接连接符 173118"/>
          <p:cNvSpPr/>
          <p:nvPr/>
        </p:nvSpPr>
        <p:spPr>
          <a:xfrm flipV="1">
            <a:off x="1489075" y="4325938"/>
            <a:ext cx="246063" cy="8413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73120" name="直接连接符 173119"/>
          <p:cNvSpPr/>
          <p:nvPr/>
        </p:nvSpPr>
        <p:spPr>
          <a:xfrm>
            <a:off x="2078038" y="4360863"/>
            <a:ext cx="149225" cy="4921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73121" name="直接连接符 173120"/>
          <p:cNvSpPr/>
          <p:nvPr/>
        </p:nvSpPr>
        <p:spPr>
          <a:xfrm>
            <a:off x="1735138" y="4154488"/>
            <a:ext cx="0" cy="1841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122" name="直接连接符 173121"/>
          <p:cNvSpPr/>
          <p:nvPr/>
        </p:nvSpPr>
        <p:spPr>
          <a:xfrm>
            <a:off x="1858963" y="4240213"/>
            <a:ext cx="24447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123" name="直接连接符 173122"/>
          <p:cNvSpPr/>
          <p:nvPr/>
        </p:nvSpPr>
        <p:spPr>
          <a:xfrm>
            <a:off x="1366838" y="4240213"/>
            <a:ext cx="122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124" name="直接连接符 173123"/>
          <p:cNvSpPr/>
          <p:nvPr/>
        </p:nvSpPr>
        <p:spPr>
          <a:xfrm>
            <a:off x="2227263" y="4240213"/>
            <a:ext cx="122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125" name="直接连接符 173124"/>
          <p:cNvSpPr/>
          <p:nvPr/>
        </p:nvSpPr>
        <p:spPr>
          <a:xfrm>
            <a:off x="1858963" y="4325938"/>
            <a:ext cx="0" cy="1698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126" name="未知"/>
          <p:cNvSpPr/>
          <p:nvPr/>
        </p:nvSpPr>
        <p:spPr>
          <a:xfrm>
            <a:off x="4191000" y="1801813"/>
            <a:ext cx="550863" cy="33178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27" name="未知"/>
          <p:cNvSpPr/>
          <p:nvPr/>
        </p:nvSpPr>
        <p:spPr>
          <a:xfrm>
            <a:off x="4572000" y="1752600"/>
            <a:ext cx="4572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28" name="未知"/>
          <p:cNvSpPr/>
          <p:nvPr/>
        </p:nvSpPr>
        <p:spPr>
          <a:xfrm>
            <a:off x="5029200" y="1752600"/>
            <a:ext cx="381000" cy="4572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29" name="未知"/>
          <p:cNvSpPr/>
          <p:nvPr/>
        </p:nvSpPr>
        <p:spPr>
          <a:xfrm>
            <a:off x="5257800" y="1752600"/>
            <a:ext cx="6858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30" name="未知"/>
          <p:cNvSpPr/>
          <p:nvPr/>
        </p:nvSpPr>
        <p:spPr>
          <a:xfrm>
            <a:off x="4191000" y="3886200"/>
            <a:ext cx="685800" cy="2286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31" name="未知"/>
          <p:cNvSpPr/>
          <p:nvPr/>
        </p:nvSpPr>
        <p:spPr>
          <a:xfrm>
            <a:off x="4495800" y="3810000"/>
            <a:ext cx="457200" cy="2286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32" name="未知"/>
          <p:cNvSpPr/>
          <p:nvPr/>
        </p:nvSpPr>
        <p:spPr>
          <a:xfrm>
            <a:off x="5105400" y="3733800"/>
            <a:ext cx="304800" cy="381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3133" name="未知"/>
          <p:cNvSpPr/>
          <p:nvPr/>
        </p:nvSpPr>
        <p:spPr>
          <a:xfrm>
            <a:off x="5257800" y="3733800"/>
            <a:ext cx="685800" cy="3810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3134" name="组合 173133"/>
          <p:cNvGrpSpPr/>
          <p:nvPr/>
        </p:nvGrpSpPr>
        <p:grpSpPr>
          <a:xfrm>
            <a:off x="4483100" y="1447800"/>
            <a:ext cx="917575" cy="363538"/>
            <a:chOff x="0" y="0"/>
            <a:chExt cx="384" cy="200"/>
          </a:xfrm>
        </p:grpSpPr>
        <p:grpSp>
          <p:nvGrpSpPr>
            <p:cNvPr id="173135" name="组合 17313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3136" name="直接连接符 17313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3137" name="直接连接符 17313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3138" name="直接连接符 17313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39" name="直接连接符 17313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40" name="直接连接符 17313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141" name="直接连接符 17314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3142" name="直接连接符 17314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3143" name="组合 173142"/>
          <p:cNvGrpSpPr/>
          <p:nvPr/>
        </p:nvGrpSpPr>
        <p:grpSpPr>
          <a:xfrm>
            <a:off x="4597400" y="4070350"/>
            <a:ext cx="917575" cy="349250"/>
            <a:chOff x="0" y="0"/>
            <a:chExt cx="384" cy="192"/>
          </a:xfrm>
        </p:grpSpPr>
        <p:sp>
          <p:nvSpPr>
            <p:cNvPr id="173144" name="直接连接符 173143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3145" name="直接连接符 173144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3146" name="直接连接符 173145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147" name="直接连接符 173146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148" name="直接连接符 173147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149" name="直接连接符 173148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150" name="直接连接符 173149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4082" name="组合 174081"/>
          <p:cNvGrpSpPr/>
          <p:nvPr/>
        </p:nvGrpSpPr>
        <p:grpSpPr>
          <a:xfrm>
            <a:off x="0" y="-6350"/>
            <a:ext cx="7848600" cy="6864350"/>
            <a:chOff x="0" y="0"/>
            <a:chExt cx="4944" cy="4325"/>
          </a:xfrm>
        </p:grpSpPr>
        <p:sp>
          <p:nvSpPr>
            <p:cNvPr id="174083" name="矩形 174082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084" name="直角三角形 174083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4085" name="文本框 174084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086" name="椭圆 174085"/>
          <p:cNvSpPr/>
          <p:nvPr/>
        </p:nvSpPr>
        <p:spPr>
          <a:xfrm>
            <a:off x="3810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087" name="未知"/>
          <p:cNvSpPr/>
          <p:nvPr/>
        </p:nvSpPr>
        <p:spPr>
          <a:xfrm>
            <a:off x="11366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88" name="未知"/>
          <p:cNvSpPr/>
          <p:nvPr/>
        </p:nvSpPr>
        <p:spPr>
          <a:xfrm>
            <a:off x="10604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89" name="椭圆 174088"/>
          <p:cNvSpPr/>
          <p:nvPr/>
        </p:nvSpPr>
        <p:spPr>
          <a:xfrm rot="35310">
            <a:off x="1371600" y="228600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0" name="未知"/>
          <p:cNvSpPr/>
          <p:nvPr/>
        </p:nvSpPr>
        <p:spPr>
          <a:xfrm>
            <a:off x="18224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1" name="未知"/>
          <p:cNvSpPr/>
          <p:nvPr/>
        </p:nvSpPr>
        <p:spPr>
          <a:xfrm>
            <a:off x="11001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2" name="未知"/>
          <p:cNvSpPr/>
          <p:nvPr/>
        </p:nvSpPr>
        <p:spPr>
          <a:xfrm>
            <a:off x="120491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3" name="椭圆 174092"/>
          <p:cNvSpPr/>
          <p:nvPr/>
        </p:nvSpPr>
        <p:spPr>
          <a:xfrm rot="21474946">
            <a:off x="13858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4" name="未知"/>
          <p:cNvSpPr/>
          <p:nvPr/>
        </p:nvSpPr>
        <p:spPr>
          <a:xfrm>
            <a:off x="19288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5" name="椭圆 174094"/>
          <p:cNvSpPr/>
          <p:nvPr/>
        </p:nvSpPr>
        <p:spPr>
          <a:xfrm rot="21387259">
            <a:off x="22606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6" name="未知"/>
          <p:cNvSpPr/>
          <p:nvPr/>
        </p:nvSpPr>
        <p:spPr>
          <a:xfrm>
            <a:off x="19192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7" name="未知"/>
          <p:cNvSpPr/>
          <p:nvPr/>
        </p:nvSpPr>
        <p:spPr>
          <a:xfrm>
            <a:off x="20320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8" name="椭圆 174097"/>
          <p:cNvSpPr/>
          <p:nvPr/>
        </p:nvSpPr>
        <p:spPr>
          <a:xfrm rot="21454486">
            <a:off x="22161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99" name="椭圆 174098"/>
          <p:cNvSpPr/>
          <p:nvPr/>
        </p:nvSpPr>
        <p:spPr>
          <a:xfrm>
            <a:off x="3505200" y="1524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00" name="未知"/>
          <p:cNvSpPr/>
          <p:nvPr/>
        </p:nvSpPr>
        <p:spPr>
          <a:xfrm>
            <a:off x="4946650" y="3341688"/>
            <a:ext cx="962025" cy="40005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1" name="未知"/>
          <p:cNvSpPr/>
          <p:nvPr/>
        </p:nvSpPr>
        <p:spPr>
          <a:xfrm>
            <a:off x="4224338" y="3490913"/>
            <a:ext cx="611187" cy="26352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2" name="未知"/>
          <p:cNvSpPr/>
          <p:nvPr/>
        </p:nvSpPr>
        <p:spPr>
          <a:xfrm>
            <a:off x="4329113" y="3332163"/>
            <a:ext cx="403225" cy="377825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3" name="椭圆 174102"/>
          <p:cNvSpPr/>
          <p:nvPr/>
        </p:nvSpPr>
        <p:spPr>
          <a:xfrm rot="21474946">
            <a:off x="4510088" y="3709988"/>
            <a:ext cx="79375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4" name="未知"/>
          <p:cNvSpPr/>
          <p:nvPr/>
        </p:nvSpPr>
        <p:spPr>
          <a:xfrm>
            <a:off x="5053013" y="3184525"/>
            <a:ext cx="754062" cy="569913"/>
          </a:xfrm>
          <a:custGeom>
            <a:avLst/>
            <a:gdLst/>
            <a:ahLst/>
            <a:cxnLst/>
            <a:pathLst>
              <a:path w="575" h="434">
                <a:moveTo>
                  <a:pt x="0" y="83"/>
                </a:moveTo>
                <a:cubicBezTo>
                  <a:pt x="26" y="105"/>
                  <a:pt x="107" y="156"/>
                  <a:pt x="151" y="214"/>
                </a:cubicBezTo>
                <a:cubicBezTo>
                  <a:pt x="195" y="272"/>
                  <a:pt x="214" y="424"/>
                  <a:pt x="261" y="429"/>
                </a:cubicBezTo>
                <a:cubicBezTo>
                  <a:pt x="308" y="434"/>
                  <a:pt x="379" y="313"/>
                  <a:pt x="431" y="242"/>
                </a:cubicBezTo>
                <a:cubicBezTo>
                  <a:pt x="483" y="171"/>
                  <a:pt x="545" y="50"/>
                  <a:pt x="575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5" name="椭圆 174104"/>
          <p:cNvSpPr/>
          <p:nvPr/>
        </p:nvSpPr>
        <p:spPr>
          <a:xfrm rot="21387259">
            <a:off x="5384800" y="3709988"/>
            <a:ext cx="77788" cy="952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6" name="未知"/>
          <p:cNvSpPr/>
          <p:nvPr/>
        </p:nvSpPr>
        <p:spPr>
          <a:xfrm>
            <a:off x="4260850" y="2308225"/>
            <a:ext cx="396875" cy="430213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7" name="未知"/>
          <p:cNvSpPr/>
          <p:nvPr/>
        </p:nvSpPr>
        <p:spPr>
          <a:xfrm>
            <a:off x="4184650" y="2297113"/>
            <a:ext cx="617538" cy="384175"/>
          </a:xfrm>
          <a:custGeom>
            <a:avLst/>
            <a:gdLst/>
            <a:ahLst/>
            <a:cxnLst/>
            <a:pathLst>
              <a:path w="471" h="293">
                <a:moveTo>
                  <a:pt x="0" y="172"/>
                </a:moveTo>
                <a:cubicBezTo>
                  <a:pt x="24" y="160"/>
                  <a:pt x="77" y="133"/>
                  <a:pt x="124" y="107"/>
                </a:cubicBezTo>
                <a:cubicBezTo>
                  <a:pt x="171" y="81"/>
                  <a:pt x="229" y="0"/>
                  <a:pt x="282" y="13"/>
                </a:cubicBezTo>
                <a:cubicBezTo>
                  <a:pt x="335" y="26"/>
                  <a:pt x="408" y="139"/>
                  <a:pt x="440" y="186"/>
                </a:cubicBezTo>
                <a:cubicBezTo>
                  <a:pt x="471" y="232"/>
                  <a:pt x="463" y="271"/>
                  <a:pt x="469" y="293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8" name="椭圆 174107"/>
          <p:cNvSpPr/>
          <p:nvPr/>
        </p:nvSpPr>
        <p:spPr>
          <a:xfrm rot="35310">
            <a:off x="4510088" y="2266950"/>
            <a:ext cx="82550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09" name="未知"/>
          <p:cNvSpPr/>
          <p:nvPr/>
        </p:nvSpPr>
        <p:spPr>
          <a:xfrm>
            <a:off x="5043488" y="2295525"/>
            <a:ext cx="857250" cy="471488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0" name="未知"/>
          <p:cNvSpPr/>
          <p:nvPr/>
        </p:nvSpPr>
        <p:spPr>
          <a:xfrm>
            <a:off x="5156200" y="2292350"/>
            <a:ext cx="677863" cy="550863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1" name="椭圆 174110"/>
          <p:cNvSpPr/>
          <p:nvPr/>
        </p:nvSpPr>
        <p:spPr>
          <a:xfrm rot="21454486">
            <a:off x="5340350" y="2222500"/>
            <a:ext cx="82550" cy="1000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2" name="文本框 174111"/>
          <p:cNvSpPr txBox="1"/>
          <p:nvPr/>
        </p:nvSpPr>
        <p:spPr>
          <a:xfrm>
            <a:off x="304800" y="5257800"/>
            <a:ext cx="2971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EC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组合方式（或产生的配子种类）</a:t>
            </a:r>
            <a:endParaRPr lang="zh-CN" altLang="en-US" sz="2800" b="1">
              <a:solidFill>
                <a:srgbClr val="CCEC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4113" name="文本框 174112"/>
          <p:cNvSpPr txBox="1"/>
          <p:nvPr/>
        </p:nvSpPr>
        <p:spPr>
          <a:xfrm>
            <a:off x="2743200" y="4419600"/>
            <a:ext cx="2438400" cy="2073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en-US" altLang="zh-CN" sz="130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en-US" altLang="zh-CN" sz="13000" b="1" baseline="3000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13000" b="1" baseline="3000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14" name="文本框 174113"/>
          <p:cNvSpPr txBox="1"/>
          <p:nvPr/>
        </p:nvSpPr>
        <p:spPr>
          <a:xfrm>
            <a:off x="4724400" y="5273675"/>
            <a:ext cx="2362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EC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</a:t>
            </a:r>
            <a:r>
              <a:rPr lang="en-US" altLang="zh-CN" sz="2800" b="1">
                <a:solidFill>
                  <a:srgbClr val="CCEC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n</a:t>
            </a:r>
            <a:r>
              <a:rPr lang="zh-CN" altLang="en-US" sz="2800" b="1">
                <a:solidFill>
                  <a:srgbClr val="CCEC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为同源染色体的对数）</a:t>
            </a:r>
            <a:endParaRPr lang="zh-CN" altLang="en-US" sz="2800" b="1">
              <a:solidFill>
                <a:srgbClr val="CCEC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4115" name="椭圆 174114">
            <a:hlinkClick r:id="rId1" action="ppaction://hlinksldjump"/>
          </p:cNvPr>
          <p:cNvSpPr/>
          <p:nvPr/>
        </p:nvSpPr>
        <p:spPr>
          <a:xfrm>
            <a:off x="838200" y="20574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6" name="椭圆 174115">
            <a:hlinkClick r:id="rId2" action="ppaction://hlinksldjump"/>
          </p:cNvPr>
          <p:cNvSpPr/>
          <p:nvPr/>
        </p:nvSpPr>
        <p:spPr>
          <a:xfrm>
            <a:off x="762000" y="30480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7" name="椭圆 174116">
            <a:hlinkClick r:id="rId3" action="ppaction://hlinksldjump"/>
          </p:cNvPr>
          <p:cNvSpPr/>
          <p:nvPr/>
        </p:nvSpPr>
        <p:spPr>
          <a:xfrm>
            <a:off x="3962400" y="1981200"/>
            <a:ext cx="2133600" cy="9144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8" name="椭圆 174117">
            <a:hlinkClick r:id="rId4" action="ppaction://hlinksldjump"/>
          </p:cNvPr>
          <p:cNvSpPr/>
          <p:nvPr/>
        </p:nvSpPr>
        <p:spPr>
          <a:xfrm>
            <a:off x="3962400" y="2971800"/>
            <a:ext cx="2133600" cy="914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9" name="棱台 174118">
            <a:hlinkClick r:id="rId1" action="ppaction://hlinksldjump"/>
          </p:cNvPr>
          <p:cNvSpPr/>
          <p:nvPr/>
        </p:nvSpPr>
        <p:spPr>
          <a:xfrm>
            <a:off x="4572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组合一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0" name="棱台 174119">
            <a:hlinkClick r:id="rId2" action="ppaction://hlinksldjump"/>
          </p:cNvPr>
          <p:cNvSpPr/>
          <p:nvPr/>
        </p:nvSpPr>
        <p:spPr>
          <a:xfrm>
            <a:off x="12954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组合二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1" name="棱台 174120">
            <a:hlinkClick r:id="rId3" action="ppaction://hlinksldjump"/>
          </p:cNvPr>
          <p:cNvSpPr/>
          <p:nvPr/>
        </p:nvSpPr>
        <p:spPr>
          <a:xfrm>
            <a:off x="2133600" y="5334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组合三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2" name="棱台 174121">
            <a:hlinkClick r:id="rId5" action="ppaction://hlinksldjump"/>
          </p:cNvPr>
          <p:cNvSpPr/>
          <p:nvPr/>
        </p:nvSpPr>
        <p:spPr>
          <a:xfrm>
            <a:off x="2971800" y="685800"/>
            <a:ext cx="762000" cy="457200"/>
          </a:xfrm>
          <a:prstGeom prst="bevel">
            <a:avLst>
              <a:gd name="adj" fmla="val 9523"/>
            </a:avLst>
          </a:prstGeom>
          <a:solidFill>
            <a:srgbClr val="073B75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600">
                <a:solidFill>
                  <a:srgbClr val="CCE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组合四</a:t>
            </a:r>
            <a:endParaRPr lang="zh-CN" altLang="en-US" sz="1600">
              <a:solidFill>
                <a:srgbClr val="CCE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3" name="文本框 174122">
            <a:hlinkClick r:id="rId6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4124" name="文本框 174123">
            <a:hlinkClick r:id="rId7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4125" name="文本框 174124"/>
          <p:cNvSpPr txBox="1"/>
          <p:nvPr/>
        </p:nvSpPr>
        <p:spPr>
          <a:xfrm>
            <a:off x="7369175" y="1524000"/>
            <a:ext cx="1098550" cy="3419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74126" name="未知"/>
          <p:cNvSpPr/>
          <p:nvPr/>
        </p:nvSpPr>
        <p:spPr>
          <a:xfrm rot="77652">
            <a:off x="4191000" y="1898650"/>
            <a:ext cx="698500" cy="2333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27" name="未知"/>
          <p:cNvSpPr/>
          <p:nvPr/>
        </p:nvSpPr>
        <p:spPr>
          <a:xfrm rot="77652">
            <a:off x="4570413" y="1830388"/>
            <a:ext cx="457200" cy="4540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28" name="未知"/>
          <p:cNvSpPr/>
          <p:nvPr/>
        </p:nvSpPr>
        <p:spPr>
          <a:xfrm rot="77652">
            <a:off x="4951413" y="1905000"/>
            <a:ext cx="379412" cy="30321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29" name="未知"/>
          <p:cNvSpPr/>
          <p:nvPr/>
        </p:nvSpPr>
        <p:spPr>
          <a:xfrm rot="77652">
            <a:off x="5181600" y="1898650"/>
            <a:ext cx="685800" cy="2317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4130" name="组合 174129"/>
          <p:cNvGrpSpPr/>
          <p:nvPr/>
        </p:nvGrpSpPr>
        <p:grpSpPr>
          <a:xfrm rot="77652">
            <a:off x="4443413" y="1600200"/>
            <a:ext cx="938212" cy="303213"/>
            <a:chOff x="0" y="0"/>
            <a:chExt cx="384" cy="200"/>
          </a:xfrm>
        </p:grpSpPr>
        <p:grpSp>
          <p:nvGrpSpPr>
            <p:cNvPr id="174131" name="组合 17413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4132" name="直接连接符 17413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4133" name="直接连接符 17413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4134" name="直接连接符 17413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35" name="直接连接符 17413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36" name="直接连接符 17413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37" name="直接连接符 17413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138" name="直接连接符 17413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139" name="未知"/>
          <p:cNvSpPr/>
          <p:nvPr/>
        </p:nvSpPr>
        <p:spPr>
          <a:xfrm>
            <a:off x="3962400" y="3810000"/>
            <a:ext cx="762000" cy="3048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0" name="未知"/>
          <p:cNvSpPr/>
          <p:nvPr/>
        </p:nvSpPr>
        <p:spPr>
          <a:xfrm>
            <a:off x="4468813" y="3719513"/>
            <a:ext cx="484187" cy="3952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1" name="未知"/>
          <p:cNvSpPr/>
          <p:nvPr/>
        </p:nvSpPr>
        <p:spPr>
          <a:xfrm>
            <a:off x="4953000" y="3810000"/>
            <a:ext cx="381000" cy="27781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2" name="未知"/>
          <p:cNvSpPr/>
          <p:nvPr/>
        </p:nvSpPr>
        <p:spPr>
          <a:xfrm>
            <a:off x="5048250" y="3810000"/>
            <a:ext cx="819150" cy="30321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4143" name="组合 174142"/>
          <p:cNvGrpSpPr/>
          <p:nvPr/>
        </p:nvGrpSpPr>
        <p:grpSpPr>
          <a:xfrm>
            <a:off x="4289425" y="4076700"/>
            <a:ext cx="1060450" cy="342900"/>
            <a:chOff x="0" y="0"/>
            <a:chExt cx="384" cy="192"/>
          </a:xfrm>
        </p:grpSpPr>
        <p:sp>
          <p:nvSpPr>
            <p:cNvPr id="174144" name="直接连接符 174143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4145" name="直接连接符 174144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4146" name="直接连接符 174145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47" name="直接连接符 174146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48" name="直接连接符 174147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49" name="直接连接符 174148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50" name="直接连接符 174149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151" name="未知"/>
          <p:cNvSpPr/>
          <p:nvPr/>
        </p:nvSpPr>
        <p:spPr>
          <a:xfrm>
            <a:off x="1828800" y="1828800"/>
            <a:ext cx="381000" cy="381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2" name="未知"/>
          <p:cNvSpPr/>
          <p:nvPr/>
        </p:nvSpPr>
        <p:spPr>
          <a:xfrm>
            <a:off x="914400" y="1831975"/>
            <a:ext cx="790575" cy="3778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3" name="未知"/>
          <p:cNvSpPr/>
          <p:nvPr/>
        </p:nvSpPr>
        <p:spPr>
          <a:xfrm>
            <a:off x="1447800" y="1752600"/>
            <a:ext cx="3810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4" name="未知"/>
          <p:cNvSpPr/>
          <p:nvPr/>
        </p:nvSpPr>
        <p:spPr>
          <a:xfrm>
            <a:off x="1905000" y="1752600"/>
            <a:ext cx="7620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4155" name="组合 174154"/>
          <p:cNvGrpSpPr/>
          <p:nvPr/>
        </p:nvGrpSpPr>
        <p:grpSpPr>
          <a:xfrm>
            <a:off x="1463675" y="1524000"/>
            <a:ext cx="857250" cy="317500"/>
            <a:chOff x="0" y="0"/>
            <a:chExt cx="384" cy="200"/>
          </a:xfrm>
        </p:grpSpPr>
        <p:grpSp>
          <p:nvGrpSpPr>
            <p:cNvPr id="174156" name="组合 17415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74157" name="直接连接符 17415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4158" name="直接连接符 17415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74159" name="直接连接符 17415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60" name="直接连接符 17415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61" name="直接连接符 17416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162" name="直接连接符 17416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163" name="直接连接符 17416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164" name="未知"/>
          <p:cNvSpPr/>
          <p:nvPr/>
        </p:nvSpPr>
        <p:spPr>
          <a:xfrm>
            <a:off x="762000" y="3795713"/>
            <a:ext cx="665163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5" name="未知"/>
          <p:cNvSpPr/>
          <p:nvPr/>
        </p:nvSpPr>
        <p:spPr>
          <a:xfrm>
            <a:off x="1447800" y="3733800"/>
            <a:ext cx="3048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6" name="未知"/>
          <p:cNvSpPr/>
          <p:nvPr/>
        </p:nvSpPr>
        <p:spPr>
          <a:xfrm>
            <a:off x="1828800" y="3810000"/>
            <a:ext cx="457200" cy="381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7" name="未知"/>
          <p:cNvSpPr/>
          <p:nvPr/>
        </p:nvSpPr>
        <p:spPr>
          <a:xfrm>
            <a:off x="1962150" y="3749675"/>
            <a:ext cx="730250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4168" name="组合 174167"/>
          <p:cNvGrpSpPr/>
          <p:nvPr/>
        </p:nvGrpSpPr>
        <p:grpSpPr>
          <a:xfrm>
            <a:off x="1292225" y="4135438"/>
            <a:ext cx="857250" cy="304800"/>
            <a:chOff x="0" y="0"/>
            <a:chExt cx="384" cy="192"/>
          </a:xfrm>
        </p:grpSpPr>
        <p:sp>
          <p:nvSpPr>
            <p:cNvPr id="174169" name="直接连接符 174168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4170" name="直接连接符 174169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4171" name="直接连接符 174170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72" name="直接连接符 174171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73" name="直接连接符 174172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74" name="直接连接符 174173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75" name="直接连接符 174174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E6D4"/>
            </a:gs>
            <a:gs pos="100000">
              <a:srgbClr val="00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5106" name="组合 175105"/>
          <p:cNvGrpSpPr/>
          <p:nvPr/>
        </p:nvGrpSpPr>
        <p:grpSpPr>
          <a:xfrm>
            <a:off x="0" y="0"/>
            <a:ext cx="7848600" cy="6865938"/>
            <a:chOff x="0" y="0"/>
            <a:chExt cx="4944" cy="4325"/>
          </a:xfrm>
        </p:grpSpPr>
        <p:sp>
          <p:nvSpPr>
            <p:cNvPr id="175107" name="矩形 175106"/>
            <p:cNvSpPr/>
            <p:nvPr/>
          </p:nvSpPr>
          <p:spPr>
            <a:xfrm>
              <a:off x="0" y="0"/>
              <a:ext cx="3792" cy="4320"/>
            </a:xfrm>
            <a:prstGeom prst="rect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08" name="直角三角形 175107"/>
            <p:cNvSpPr/>
            <p:nvPr/>
          </p:nvSpPr>
          <p:spPr>
            <a:xfrm>
              <a:off x="3792" y="0"/>
              <a:ext cx="1152" cy="4325"/>
            </a:xfrm>
            <a:prstGeom prst="rtTriangle">
              <a:avLst/>
            </a:prstGeom>
            <a:solidFill>
              <a:srgbClr val="073B7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5109" name="椭圆 175108"/>
          <p:cNvSpPr>
            <a:spLocks noChangeAspect="1"/>
          </p:cNvSpPr>
          <p:nvPr/>
        </p:nvSpPr>
        <p:spPr>
          <a:xfrm>
            <a:off x="5332413" y="3581400"/>
            <a:ext cx="976312" cy="9779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10" name="未知"/>
          <p:cNvSpPr>
            <a:spLocks noChangeAspect="1"/>
          </p:cNvSpPr>
          <p:nvPr/>
        </p:nvSpPr>
        <p:spPr>
          <a:xfrm>
            <a:off x="5718175" y="3646488"/>
            <a:ext cx="33338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1" name="未知"/>
          <p:cNvSpPr>
            <a:spLocks noChangeAspect="1"/>
          </p:cNvSpPr>
          <p:nvPr/>
        </p:nvSpPr>
        <p:spPr>
          <a:xfrm>
            <a:off x="5756275" y="3646488"/>
            <a:ext cx="65088" cy="439737"/>
          </a:xfrm>
          <a:custGeom>
            <a:avLst/>
            <a:gdLst/>
            <a:ahLst/>
            <a:cxnLst/>
            <a:pathLst>
              <a:path w="94" h="647">
                <a:moveTo>
                  <a:pt x="94" y="0"/>
                </a:moveTo>
                <a:cubicBezTo>
                  <a:pt x="79" y="58"/>
                  <a:pt x="6" y="241"/>
                  <a:pt x="3" y="349"/>
                </a:cubicBezTo>
                <a:cubicBezTo>
                  <a:pt x="0" y="457"/>
                  <a:pt x="59" y="585"/>
                  <a:pt x="73" y="6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2" name="椭圆 175111"/>
          <p:cNvSpPr>
            <a:spLocks noChangeAspect="1"/>
          </p:cNvSpPr>
          <p:nvPr/>
        </p:nvSpPr>
        <p:spPr>
          <a:xfrm>
            <a:off x="5743575" y="3856038"/>
            <a:ext cx="33338" cy="317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3" name="未知"/>
          <p:cNvSpPr>
            <a:spLocks noChangeAspect="1"/>
          </p:cNvSpPr>
          <p:nvPr/>
        </p:nvSpPr>
        <p:spPr>
          <a:xfrm>
            <a:off x="5853113" y="3656013"/>
            <a:ext cx="33337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4" name="未知"/>
          <p:cNvSpPr>
            <a:spLocks noChangeAspect="1"/>
          </p:cNvSpPr>
          <p:nvPr/>
        </p:nvSpPr>
        <p:spPr>
          <a:xfrm>
            <a:off x="5886450" y="3733800"/>
            <a:ext cx="63500" cy="444500"/>
          </a:xfrm>
          <a:custGeom>
            <a:avLst/>
            <a:gdLst/>
            <a:ahLst/>
            <a:cxnLst/>
            <a:pathLst>
              <a:path w="92" h="655">
                <a:moveTo>
                  <a:pt x="72" y="0"/>
                </a:moveTo>
                <a:cubicBezTo>
                  <a:pt x="56" y="55"/>
                  <a:pt x="0" y="218"/>
                  <a:pt x="3" y="327"/>
                </a:cubicBezTo>
                <a:cubicBezTo>
                  <a:pt x="6" y="436"/>
                  <a:pt x="74" y="587"/>
                  <a:pt x="92" y="655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5" name="椭圆 175114"/>
          <p:cNvSpPr>
            <a:spLocks noChangeAspect="1"/>
          </p:cNvSpPr>
          <p:nvPr/>
        </p:nvSpPr>
        <p:spPr>
          <a:xfrm>
            <a:off x="5865813" y="3857625"/>
            <a:ext cx="33337" cy="333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6" name="未知"/>
          <p:cNvSpPr>
            <a:spLocks noChangeAspect="1"/>
          </p:cNvSpPr>
          <p:nvPr/>
        </p:nvSpPr>
        <p:spPr>
          <a:xfrm>
            <a:off x="5734050" y="4200525"/>
            <a:ext cx="31750" cy="282575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7" name="未知"/>
          <p:cNvSpPr>
            <a:spLocks noChangeAspect="1"/>
          </p:cNvSpPr>
          <p:nvPr/>
        </p:nvSpPr>
        <p:spPr>
          <a:xfrm>
            <a:off x="5772150" y="4203700"/>
            <a:ext cx="49213" cy="276225"/>
          </a:xfrm>
          <a:custGeom>
            <a:avLst/>
            <a:gdLst/>
            <a:ahLst/>
            <a:cxnLst/>
            <a:pathLst>
              <a:path w="71" h="407">
                <a:moveTo>
                  <a:pt x="61" y="0"/>
                </a:moveTo>
                <a:cubicBezTo>
                  <a:pt x="50" y="35"/>
                  <a:pt x="0" y="141"/>
                  <a:pt x="2" y="209"/>
                </a:cubicBezTo>
                <a:cubicBezTo>
                  <a:pt x="4" y="277"/>
                  <a:pt x="57" y="366"/>
                  <a:pt x="71" y="4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8" name="椭圆 175117"/>
          <p:cNvSpPr>
            <a:spLocks noChangeAspect="1"/>
          </p:cNvSpPr>
          <p:nvPr/>
        </p:nvSpPr>
        <p:spPr>
          <a:xfrm>
            <a:off x="5748338" y="4330700"/>
            <a:ext cx="33337" cy="317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19" name="未知"/>
          <p:cNvSpPr>
            <a:spLocks noChangeAspect="1"/>
          </p:cNvSpPr>
          <p:nvPr/>
        </p:nvSpPr>
        <p:spPr>
          <a:xfrm>
            <a:off x="5853113" y="4200525"/>
            <a:ext cx="38100" cy="292100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0" name="未知"/>
          <p:cNvSpPr>
            <a:spLocks noChangeAspect="1"/>
          </p:cNvSpPr>
          <p:nvPr/>
        </p:nvSpPr>
        <p:spPr>
          <a:xfrm>
            <a:off x="5900738" y="4203700"/>
            <a:ext cx="49212" cy="277813"/>
          </a:xfrm>
          <a:custGeom>
            <a:avLst/>
            <a:gdLst/>
            <a:ahLst/>
            <a:cxnLst/>
            <a:pathLst>
              <a:path w="62" h="397">
                <a:moveTo>
                  <a:pt x="52" y="0"/>
                </a:moveTo>
                <a:cubicBezTo>
                  <a:pt x="42" y="33"/>
                  <a:pt x="0" y="133"/>
                  <a:pt x="2" y="199"/>
                </a:cubicBezTo>
                <a:cubicBezTo>
                  <a:pt x="4" y="265"/>
                  <a:pt x="50" y="356"/>
                  <a:pt x="62" y="397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1" name="椭圆 175120"/>
          <p:cNvSpPr>
            <a:spLocks noChangeAspect="1"/>
          </p:cNvSpPr>
          <p:nvPr/>
        </p:nvSpPr>
        <p:spPr>
          <a:xfrm>
            <a:off x="5875338" y="4335463"/>
            <a:ext cx="38100" cy="333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2" name="椭圆 175121"/>
          <p:cNvSpPr>
            <a:spLocks noChangeAspect="1"/>
          </p:cNvSpPr>
          <p:nvPr/>
        </p:nvSpPr>
        <p:spPr>
          <a:xfrm>
            <a:off x="5013325" y="4911725"/>
            <a:ext cx="763588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23" name="椭圆 175122"/>
          <p:cNvSpPr>
            <a:spLocks noChangeAspect="1"/>
          </p:cNvSpPr>
          <p:nvPr/>
        </p:nvSpPr>
        <p:spPr>
          <a:xfrm>
            <a:off x="5934075" y="4900613"/>
            <a:ext cx="762000" cy="763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24" name="未知"/>
          <p:cNvSpPr>
            <a:spLocks noChangeAspect="1"/>
          </p:cNvSpPr>
          <p:nvPr/>
        </p:nvSpPr>
        <p:spPr>
          <a:xfrm>
            <a:off x="5286375" y="5037138"/>
            <a:ext cx="33338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5" name="未知"/>
          <p:cNvSpPr>
            <a:spLocks noChangeAspect="1"/>
          </p:cNvSpPr>
          <p:nvPr/>
        </p:nvSpPr>
        <p:spPr>
          <a:xfrm>
            <a:off x="5324475" y="5037138"/>
            <a:ext cx="63500" cy="439737"/>
          </a:xfrm>
          <a:custGeom>
            <a:avLst/>
            <a:gdLst/>
            <a:ahLst/>
            <a:cxnLst/>
            <a:pathLst>
              <a:path w="94" h="647">
                <a:moveTo>
                  <a:pt x="94" y="0"/>
                </a:moveTo>
                <a:cubicBezTo>
                  <a:pt x="79" y="58"/>
                  <a:pt x="6" y="241"/>
                  <a:pt x="3" y="349"/>
                </a:cubicBezTo>
                <a:cubicBezTo>
                  <a:pt x="0" y="457"/>
                  <a:pt x="59" y="585"/>
                  <a:pt x="73" y="6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6" name="椭圆 175125"/>
          <p:cNvSpPr>
            <a:spLocks noChangeAspect="1"/>
          </p:cNvSpPr>
          <p:nvPr/>
        </p:nvSpPr>
        <p:spPr>
          <a:xfrm>
            <a:off x="5311775" y="5246688"/>
            <a:ext cx="33338" cy="317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7" name="未知"/>
          <p:cNvSpPr>
            <a:spLocks noChangeAspect="1"/>
          </p:cNvSpPr>
          <p:nvPr/>
        </p:nvSpPr>
        <p:spPr>
          <a:xfrm>
            <a:off x="5422900" y="5264150"/>
            <a:ext cx="31750" cy="284163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8" name="未知"/>
          <p:cNvSpPr>
            <a:spLocks noChangeAspect="1"/>
          </p:cNvSpPr>
          <p:nvPr/>
        </p:nvSpPr>
        <p:spPr>
          <a:xfrm>
            <a:off x="5461000" y="5268913"/>
            <a:ext cx="47625" cy="274637"/>
          </a:xfrm>
          <a:custGeom>
            <a:avLst/>
            <a:gdLst/>
            <a:ahLst/>
            <a:cxnLst/>
            <a:pathLst>
              <a:path w="71" h="407">
                <a:moveTo>
                  <a:pt x="61" y="0"/>
                </a:moveTo>
                <a:cubicBezTo>
                  <a:pt x="50" y="35"/>
                  <a:pt x="0" y="141"/>
                  <a:pt x="2" y="209"/>
                </a:cubicBezTo>
                <a:cubicBezTo>
                  <a:pt x="4" y="277"/>
                  <a:pt x="57" y="366"/>
                  <a:pt x="71" y="4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29" name="椭圆 175128"/>
          <p:cNvSpPr>
            <a:spLocks noChangeAspect="1"/>
          </p:cNvSpPr>
          <p:nvPr/>
        </p:nvSpPr>
        <p:spPr>
          <a:xfrm>
            <a:off x="5437188" y="5395913"/>
            <a:ext cx="31750" cy="317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0" name="未知"/>
          <p:cNvSpPr>
            <a:spLocks noChangeAspect="1"/>
          </p:cNvSpPr>
          <p:nvPr/>
        </p:nvSpPr>
        <p:spPr>
          <a:xfrm>
            <a:off x="6196013" y="5037138"/>
            <a:ext cx="33337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1" name="未知"/>
          <p:cNvSpPr>
            <a:spLocks noChangeAspect="1"/>
          </p:cNvSpPr>
          <p:nvPr/>
        </p:nvSpPr>
        <p:spPr>
          <a:xfrm>
            <a:off x="6229350" y="5038725"/>
            <a:ext cx="63500" cy="444500"/>
          </a:xfrm>
          <a:custGeom>
            <a:avLst/>
            <a:gdLst/>
            <a:ahLst/>
            <a:cxnLst/>
            <a:pathLst>
              <a:path w="92" h="655">
                <a:moveTo>
                  <a:pt x="72" y="0"/>
                </a:moveTo>
                <a:cubicBezTo>
                  <a:pt x="56" y="55"/>
                  <a:pt x="0" y="218"/>
                  <a:pt x="3" y="327"/>
                </a:cubicBezTo>
                <a:cubicBezTo>
                  <a:pt x="6" y="436"/>
                  <a:pt x="74" y="587"/>
                  <a:pt x="92" y="655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2" name="椭圆 175131"/>
          <p:cNvSpPr>
            <a:spLocks noChangeAspect="1"/>
          </p:cNvSpPr>
          <p:nvPr/>
        </p:nvSpPr>
        <p:spPr>
          <a:xfrm>
            <a:off x="6208713" y="5238750"/>
            <a:ext cx="33337" cy="333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3" name="未知"/>
          <p:cNvSpPr>
            <a:spLocks noChangeAspect="1"/>
          </p:cNvSpPr>
          <p:nvPr/>
        </p:nvSpPr>
        <p:spPr>
          <a:xfrm>
            <a:off x="6332538" y="5264150"/>
            <a:ext cx="38100" cy="293688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4" name="未知"/>
          <p:cNvSpPr>
            <a:spLocks noChangeAspect="1"/>
          </p:cNvSpPr>
          <p:nvPr/>
        </p:nvSpPr>
        <p:spPr>
          <a:xfrm>
            <a:off x="6380163" y="5267325"/>
            <a:ext cx="50800" cy="279400"/>
          </a:xfrm>
          <a:custGeom>
            <a:avLst/>
            <a:gdLst/>
            <a:ahLst/>
            <a:cxnLst/>
            <a:pathLst>
              <a:path w="62" h="397">
                <a:moveTo>
                  <a:pt x="52" y="0"/>
                </a:moveTo>
                <a:cubicBezTo>
                  <a:pt x="42" y="33"/>
                  <a:pt x="0" y="133"/>
                  <a:pt x="2" y="199"/>
                </a:cubicBezTo>
                <a:cubicBezTo>
                  <a:pt x="4" y="265"/>
                  <a:pt x="50" y="356"/>
                  <a:pt x="62" y="397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5" name="椭圆 175134"/>
          <p:cNvSpPr>
            <a:spLocks noChangeAspect="1"/>
          </p:cNvSpPr>
          <p:nvPr/>
        </p:nvSpPr>
        <p:spPr>
          <a:xfrm>
            <a:off x="6354763" y="5399088"/>
            <a:ext cx="39687" cy="333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36" name="椭圆 175135"/>
          <p:cNvSpPr>
            <a:spLocks noChangeAspect="1"/>
          </p:cNvSpPr>
          <p:nvPr/>
        </p:nvSpPr>
        <p:spPr>
          <a:xfrm>
            <a:off x="4876800" y="6129338"/>
            <a:ext cx="500063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37" name="椭圆 175136"/>
          <p:cNvSpPr>
            <a:spLocks noChangeAspect="1"/>
          </p:cNvSpPr>
          <p:nvPr/>
        </p:nvSpPr>
        <p:spPr>
          <a:xfrm>
            <a:off x="5376863" y="6129338"/>
            <a:ext cx="501650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38" name="椭圆 175137"/>
          <p:cNvSpPr>
            <a:spLocks noChangeAspect="1"/>
          </p:cNvSpPr>
          <p:nvPr/>
        </p:nvSpPr>
        <p:spPr>
          <a:xfrm>
            <a:off x="5878513" y="6129338"/>
            <a:ext cx="500062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39" name="椭圆 175138"/>
          <p:cNvSpPr>
            <a:spLocks noChangeAspect="1"/>
          </p:cNvSpPr>
          <p:nvPr/>
        </p:nvSpPr>
        <p:spPr>
          <a:xfrm>
            <a:off x="6378575" y="6129338"/>
            <a:ext cx="500063" cy="5000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40" name="直接连接符 175139"/>
          <p:cNvSpPr/>
          <p:nvPr/>
        </p:nvSpPr>
        <p:spPr>
          <a:xfrm>
            <a:off x="5059363" y="6173788"/>
            <a:ext cx="0" cy="365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1" name="直接连接符 175140"/>
          <p:cNvSpPr/>
          <p:nvPr/>
        </p:nvSpPr>
        <p:spPr>
          <a:xfrm>
            <a:off x="5141913" y="6310313"/>
            <a:ext cx="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2" name="直接连接符 175141"/>
          <p:cNvSpPr/>
          <p:nvPr/>
        </p:nvSpPr>
        <p:spPr>
          <a:xfrm>
            <a:off x="5567363" y="6154738"/>
            <a:ext cx="0" cy="365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3" name="直接连接符 175142"/>
          <p:cNvSpPr/>
          <p:nvPr/>
        </p:nvSpPr>
        <p:spPr>
          <a:xfrm>
            <a:off x="5649913" y="6291263"/>
            <a:ext cx="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4" name="直接连接符 175143"/>
          <p:cNvSpPr/>
          <p:nvPr/>
        </p:nvSpPr>
        <p:spPr>
          <a:xfrm>
            <a:off x="6113463" y="6173788"/>
            <a:ext cx="0" cy="365125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5" name="直接连接符 175144"/>
          <p:cNvSpPr/>
          <p:nvPr/>
        </p:nvSpPr>
        <p:spPr>
          <a:xfrm>
            <a:off x="6196013" y="6310313"/>
            <a:ext cx="0" cy="22860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6" name="直接连接符 175145"/>
          <p:cNvSpPr/>
          <p:nvPr/>
        </p:nvSpPr>
        <p:spPr>
          <a:xfrm>
            <a:off x="6567488" y="6173788"/>
            <a:ext cx="0" cy="365125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7" name="直接连接符 175146"/>
          <p:cNvSpPr/>
          <p:nvPr/>
        </p:nvSpPr>
        <p:spPr>
          <a:xfrm>
            <a:off x="6651625" y="6324600"/>
            <a:ext cx="0" cy="214313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48" name="直接连接符 175147"/>
          <p:cNvSpPr/>
          <p:nvPr/>
        </p:nvSpPr>
        <p:spPr>
          <a:xfrm flipH="1">
            <a:off x="5513388" y="4581525"/>
            <a:ext cx="92075" cy="2730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49" name="直接连接符 175148"/>
          <p:cNvSpPr/>
          <p:nvPr/>
        </p:nvSpPr>
        <p:spPr>
          <a:xfrm>
            <a:off x="6013450" y="4581525"/>
            <a:ext cx="92075" cy="2730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50" name="直接连接符 175149"/>
          <p:cNvSpPr/>
          <p:nvPr/>
        </p:nvSpPr>
        <p:spPr>
          <a:xfrm flipH="1">
            <a:off x="5149850" y="5719763"/>
            <a:ext cx="136525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51" name="直接连接符 175150"/>
          <p:cNvSpPr/>
          <p:nvPr/>
        </p:nvSpPr>
        <p:spPr>
          <a:xfrm>
            <a:off x="5468938" y="5719763"/>
            <a:ext cx="90487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52" name="直接连接符 175151"/>
          <p:cNvSpPr/>
          <p:nvPr/>
        </p:nvSpPr>
        <p:spPr>
          <a:xfrm flipH="1">
            <a:off x="6149975" y="5719763"/>
            <a:ext cx="92075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53" name="直接连接符 175152"/>
          <p:cNvSpPr/>
          <p:nvPr/>
        </p:nvSpPr>
        <p:spPr>
          <a:xfrm>
            <a:off x="6423025" y="5719763"/>
            <a:ext cx="112713" cy="3000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54" name="椭圆 175153"/>
          <p:cNvSpPr>
            <a:spLocks noChangeAspect="1"/>
          </p:cNvSpPr>
          <p:nvPr/>
        </p:nvSpPr>
        <p:spPr>
          <a:xfrm>
            <a:off x="4419600" y="228600"/>
            <a:ext cx="1219200" cy="10541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55" name="未知"/>
          <p:cNvSpPr>
            <a:spLocks noChangeAspect="1"/>
          </p:cNvSpPr>
          <p:nvPr/>
        </p:nvSpPr>
        <p:spPr>
          <a:xfrm>
            <a:off x="4956175" y="369888"/>
            <a:ext cx="33338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56" name="未知"/>
          <p:cNvSpPr>
            <a:spLocks noChangeAspect="1"/>
          </p:cNvSpPr>
          <p:nvPr/>
        </p:nvSpPr>
        <p:spPr>
          <a:xfrm>
            <a:off x="4994275" y="369888"/>
            <a:ext cx="65088" cy="439737"/>
          </a:xfrm>
          <a:custGeom>
            <a:avLst/>
            <a:gdLst/>
            <a:ahLst/>
            <a:cxnLst/>
            <a:pathLst>
              <a:path w="94" h="647">
                <a:moveTo>
                  <a:pt x="94" y="0"/>
                </a:moveTo>
                <a:cubicBezTo>
                  <a:pt x="79" y="58"/>
                  <a:pt x="6" y="241"/>
                  <a:pt x="3" y="349"/>
                </a:cubicBezTo>
                <a:cubicBezTo>
                  <a:pt x="0" y="457"/>
                  <a:pt x="59" y="585"/>
                  <a:pt x="73" y="6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57" name="椭圆 175156"/>
          <p:cNvSpPr>
            <a:spLocks noChangeAspect="1"/>
          </p:cNvSpPr>
          <p:nvPr/>
        </p:nvSpPr>
        <p:spPr>
          <a:xfrm>
            <a:off x="4981575" y="579438"/>
            <a:ext cx="33338" cy="31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58" name="未知"/>
          <p:cNvSpPr>
            <a:spLocks noChangeAspect="1"/>
          </p:cNvSpPr>
          <p:nvPr/>
        </p:nvSpPr>
        <p:spPr>
          <a:xfrm>
            <a:off x="5091113" y="379413"/>
            <a:ext cx="33337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59" name="未知"/>
          <p:cNvSpPr>
            <a:spLocks noChangeAspect="1"/>
          </p:cNvSpPr>
          <p:nvPr/>
        </p:nvSpPr>
        <p:spPr>
          <a:xfrm>
            <a:off x="5105400" y="457200"/>
            <a:ext cx="63500" cy="444500"/>
          </a:xfrm>
          <a:custGeom>
            <a:avLst/>
            <a:gdLst/>
            <a:ahLst/>
            <a:cxnLst/>
            <a:pathLst>
              <a:path w="92" h="655">
                <a:moveTo>
                  <a:pt x="72" y="0"/>
                </a:moveTo>
                <a:cubicBezTo>
                  <a:pt x="56" y="55"/>
                  <a:pt x="0" y="218"/>
                  <a:pt x="3" y="327"/>
                </a:cubicBezTo>
                <a:cubicBezTo>
                  <a:pt x="6" y="436"/>
                  <a:pt x="74" y="587"/>
                  <a:pt x="92" y="655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0" name="椭圆 175159"/>
          <p:cNvSpPr>
            <a:spLocks noChangeAspect="1"/>
          </p:cNvSpPr>
          <p:nvPr/>
        </p:nvSpPr>
        <p:spPr>
          <a:xfrm>
            <a:off x="5103813" y="581025"/>
            <a:ext cx="33337" cy="333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1" name="未知"/>
          <p:cNvSpPr>
            <a:spLocks noChangeAspect="1"/>
          </p:cNvSpPr>
          <p:nvPr/>
        </p:nvSpPr>
        <p:spPr>
          <a:xfrm>
            <a:off x="5091113" y="892175"/>
            <a:ext cx="31750" cy="280988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2" name="未知"/>
          <p:cNvSpPr>
            <a:spLocks noChangeAspect="1"/>
          </p:cNvSpPr>
          <p:nvPr/>
        </p:nvSpPr>
        <p:spPr>
          <a:xfrm>
            <a:off x="5129213" y="895350"/>
            <a:ext cx="47625" cy="274638"/>
          </a:xfrm>
          <a:custGeom>
            <a:avLst/>
            <a:gdLst/>
            <a:ahLst/>
            <a:cxnLst/>
            <a:pathLst>
              <a:path w="71" h="407">
                <a:moveTo>
                  <a:pt x="61" y="0"/>
                </a:moveTo>
                <a:cubicBezTo>
                  <a:pt x="50" y="35"/>
                  <a:pt x="0" y="141"/>
                  <a:pt x="2" y="209"/>
                </a:cubicBezTo>
                <a:cubicBezTo>
                  <a:pt x="4" y="277"/>
                  <a:pt x="57" y="366"/>
                  <a:pt x="71" y="4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3" name="椭圆 175162"/>
          <p:cNvSpPr>
            <a:spLocks noChangeAspect="1"/>
          </p:cNvSpPr>
          <p:nvPr/>
        </p:nvSpPr>
        <p:spPr>
          <a:xfrm>
            <a:off x="5105400" y="1020763"/>
            <a:ext cx="31750" cy="333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4" name="未知"/>
          <p:cNvSpPr>
            <a:spLocks noChangeAspect="1"/>
          </p:cNvSpPr>
          <p:nvPr/>
        </p:nvSpPr>
        <p:spPr>
          <a:xfrm>
            <a:off x="4960938" y="892175"/>
            <a:ext cx="38100" cy="292100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5" name="未知"/>
          <p:cNvSpPr>
            <a:spLocks noChangeAspect="1"/>
          </p:cNvSpPr>
          <p:nvPr/>
        </p:nvSpPr>
        <p:spPr>
          <a:xfrm>
            <a:off x="5008563" y="971550"/>
            <a:ext cx="50800" cy="277813"/>
          </a:xfrm>
          <a:custGeom>
            <a:avLst/>
            <a:gdLst/>
            <a:ahLst/>
            <a:cxnLst/>
            <a:pathLst>
              <a:path w="62" h="397">
                <a:moveTo>
                  <a:pt x="52" y="0"/>
                </a:moveTo>
                <a:cubicBezTo>
                  <a:pt x="42" y="33"/>
                  <a:pt x="0" y="133"/>
                  <a:pt x="2" y="199"/>
                </a:cubicBezTo>
                <a:cubicBezTo>
                  <a:pt x="4" y="265"/>
                  <a:pt x="50" y="356"/>
                  <a:pt x="62" y="397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6" name="椭圆 175165"/>
          <p:cNvSpPr>
            <a:spLocks noChangeAspect="1"/>
          </p:cNvSpPr>
          <p:nvPr/>
        </p:nvSpPr>
        <p:spPr>
          <a:xfrm>
            <a:off x="4983163" y="1027113"/>
            <a:ext cx="39687" cy="333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67" name="椭圆 175166"/>
          <p:cNvSpPr>
            <a:spLocks noChangeAspect="1"/>
          </p:cNvSpPr>
          <p:nvPr/>
        </p:nvSpPr>
        <p:spPr>
          <a:xfrm>
            <a:off x="4251325" y="1635125"/>
            <a:ext cx="763588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68" name="椭圆 175167"/>
          <p:cNvSpPr>
            <a:spLocks noChangeAspect="1"/>
          </p:cNvSpPr>
          <p:nvPr/>
        </p:nvSpPr>
        <p:spPr>
          <a:xfrm>
            <a:off x="5160963" y="1635125"/>
            <a:ext cx="763587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69" name="未知"/>
          <p:cNvSpPr>
            <a:spLocks noChangeAspect="1"/>
          </p:cNvSpPr>
          <p:nvPr/>
        </p:nvSpPr>
        <p:spPr>
          <a:xfrm>
            <a:off x="4572000" y="1752600"/>
            <a:ext cx="33338" cy="444500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0" name="未知"/>
          <p:cNvSpPr>
            <a:spLocks noChangeAspect="1"/>
          </p:cNvSpPr>
          <p:nvPr/>
        </p:nvSpPr>
        <p:spPr>
          <a:xfrm>
            <a:off x="4562475" y="1771650"/>
            <a:ext cx="63500" cy="438150"/>
          </a:xfrm>
          <a:custGeom>
            <a:avLst/>
            <a:gdLst/>
            <a:ahLst/>
            <a:cxnLst/>
            <a:pathLst>
              <a:path w="94" h="647">
                <a:moveTo>
                  <a:pt x="94" y="0"/>
                </a:moveTo>
                <a:cubicBezTo>
                  <a:pt x="79" y="58"/>
                  <a:pt x="6" y="241"/>
                  <a:pt x="3" y="349"/>
                </a:cubicBezTo>
                <a:cubicBezTo>
                  <a:pt x="0" y="457"/>
                  <a:pt x="59" y="585"/>
                  <a:pt x="73" y="6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1" name="椭圆 175170"/>
          <p:cNvSpPr>
            <a:spLocks noChangeAspect="1"/>
          </p:cNvSpPr>
          <p:nvPr/>
        </p:nvSpPr>
        <p:spPr>
          <a:xfrm>
            <a:off x="4549775" y="1979613"/>
            <a:ext cx="33338" cy="333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2" name="未知"/>
          <p:cNvSpPr>
            <a:spLocks noChangeAspect="1"/>
          </p:cNvSpPr>
          <p:nvPr/>
        </p:nvSpPr>
        <p:spPr>
          <a:xfrm>
            <a:off x="4660900" y="1998663"/>
            <a:ext cx="38100" cy="292100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3" name="未知"/>
          <p:cNvSpPr>
            <a:spLocks noChangeAspect="1"/>
          </p:cNvSpPr>
          <p:nvPr/>
        </p:nvSpPr>
        <p:spPr>
          <a:xfrm>
            <a:off x="4724400" y="2057400"/>
            <a:ext cx="50800" cy="277813"/>
          </a:xfrm>
          <a:custGeom>
            <a:avLst/>
            <a:gdLst/>
            <a:ahLst/>
            <a:cxnLst/>
            <a:pathLst>
              <a:path w="62" h="397">
                <a:moveTo>
                  <a:pt x="52" y="0"/>
                </a:moveTo>
                <a:cubicBezTo>
                  <a:pt x="42" y="33"/>
                  <a:pt x="0" y="133"/>
                  <a:pt x="2" y="199"/>
                </a:cubicBezTo>
                <a:cubicBezTo>
                  <a:pt x="4" y="265"/>
                  <a:pt x="50" y="356"/>
                  <a:pt x="62" y="397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4" name="椭圆 175173"/>
          <p:cNvSpPr>
            <a:spLocks noChangeAspect="1"/>
          </p:cNvSpPr>
          <p:nvPr/>
        </p:nvSpPr>
        <p:spPr>
          <a:xfrm>
            <a:off x="4683125" y="2133600"/>
            <a:ext cx="39688" cy="333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5" name="未知"/>
          <p:cNvSpPr>
            <a:spLocks noChangeAspect="1"/>
          </p:cNvSpPr>
          <p:nvPr/>
        </p:nvSpPr>
        <p:spPr>
          <a:xfrm>
            <a:off x="5434013" y="1725613"/>
            <a:ext cx="33337" cy="446087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6" name="未知"/>
          <p:cNvSpPr>
            <a:spLocks noChangeAspect="1"/>
          </p:cNvSpPr>
          <p:nvPr/>
        </p:nvSpPr>
        <p:spPr>
          <a:xfrm>
            <a:off x="5467350" y="1803400"/>
            <a:ext cx="63500" cy="444500"/>
          </a:xfrm>
          <a:custGeom>
            <a:avLst/>
            <a:gdLst/>
            <a:ahLst/>
            <a:cxnLst/>
            <a:pathLst>
              <a:path w="92" h="655">
                <a:moveTo>
                  <a:pt x="72" y="0"/>
                </a:moveTo>
                <a:cubicBezTo>
                  <a:pt x="56" y="55"/>
                  <a:pt x="0" y="218"/>
                  <a:pt x="3" y="327"/>
                </a:cubicBezTo>
                <a:cubicBezTo>
                  <a:pt x="6" y="436"/>
                  <a:pt x="74" y="587"/>
                  <a:pt x="92" y="65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7" name="椭圆 175176"/>
          <p:cNvSpPr>
            <a:spLocks noChangeAspect="1"/>
          </p:cNvSpPr>
          <p:nvPr/>
        </p:nvSpPr>
        <p:spPr>
          <a:xfrm>
            <a:off x="5446713" y="1927225"/>
            <a:ext cx="33337" cy="333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749DAE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8" name="未知"/>
          <p:cNvSpPr>
            <a:spLocks noChangeAspect="1"/>
          </p:cNvSpPr>
          <p:nvPr/>
        </p:nvSpPr>
        <p:spPr>
          <a:xfrm>
            <a:off x="5570538" y="1998663"/>
            <a:ext cx="31750" cy="282575"/>
          </a:xfrm>
          <a:custGeom>
            <a:avLst/>
            <a:gdLst/>
            <a:ahLst/>
            <a:cxnLst/>
            <a:pathLst>
              <a:path w="49" h="657">
                <a:moveTo>
                  <a:pt x="3" y="0"/>
                </a:moveTo>
                <a:cubicBezTo>
                  <a:pt x="11" y="53"/>
                  <a:pt x="49" y="210"/>
                  <a:pt x="49" y="319"/>
                </a:cubicBezTo>
                <a:cubicBezTo>
                  <a:pt x="49" y="428"/>
                  <a:pt x="8" y="601"/>
                  <a:pt x="0" y="657"/>
                </a:cubicBezTo>
              </a:path>
            </a:pathLst>
          </a:custGeom>
          <a:noFill/>
          <a:ln w="38100" cap="flat" cmpd="sng">
            <a:solidFill>
              <a:srgbClr val="A0341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79" name="未知"/>
          <p:cNvSpPr>
            <a:spLocks noChangeAspect="1"/>
          </p:cNvSpPr>
          <p:nvPr/>
        </p:nvSpPr>
        <p:spPr>
          <a:xfrm>
            <a:off x="5608638" y="2001838"/>
            <a:ext cx="47625" cy="276225"/>
          </a:xfrm>
          <a:custGeom>
            <a:avLst/>
            <a:gdLst/>
            <a:ahLst/>
            <a:cxnLst/>
            <a:pathLst>
              <a:path w="71" h="407">
                <a:moveTo>
                  <a:pt x="61" y="0"/>
                </a:moveTo>
                <a:cubicBezTo>
                  <a:pt x="50" y="35"/>
                  <a:pt x="0" y="141"/>
                  <a:pt x="2" y="209"/>
                </a:cubicBezTo>
                <a:cubicBezTo>
                  <a:pt x="4" y="277"/>
                  <a:pt x="57" y="366"/>
                  <a:pt x="71" y="4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80" name="椭圆 175179"/>
          <p:cNvSpPr>
            <a:spLocks noChangeAspect="1"/>
          </p:cNvSpPr>
          <p:nvPr/>
        </p:nvSpPr>
        <p:spPr>
          <a:xfrm>
            <a:off x="5584825" y="2128838"/>
            <a:ext cx="31750" cy="317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5181" name="椭圆 175180"/>
          <p:cNvSpPr>
            <a:spLocks noChangeAspect="1"/>
          </p:cNvSpPr>
          <p:nvPr/>
        </p:nvSpPr>
        <p:spPr>
          <a:xfrm>
            <a:off x="4114800" y="2852738"/>
            <a:ext cx="500063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82" name="椭圆 175181"/>
          <p:cNvSpPr>
            <a:spLocks noChangeAspect="1"/>
          </p:cNvSpPr>
          <p:nvPr/>
        </p:nvSpPr>
        <p:spPr>
          <a:xfrm>
            <a:off x="4614863" y="2852738"/>
            <a:ext cx="501650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83" name="椭圆 175182"/>
          <p:cNvSpPr>
            <a:spLocks noChangeAspect="1"/>
          </p:cNvSpPr>
          <p:nvPr/>
        </p:nvSpPr>
        <p:spPr>
          <a:xfrm>
            <a:off x="5116513" y="2852738"/>
            <a:ext cx="500062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84" name="椭圆 175183"/>
          <p:cNvSpPr>
            <a:spLocks noChangeAspect="1"/>
          </p:cNvSpPr>
          <p:nvPr/>
        </p:nvSpPr>
        <p:spPr>
          <a:xfrm>
            <a:off x="5616575" y="2852738"/>
            <a:ext cx="500063" cy="5000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5185" name="直接连接符 175184"/>
          <p:cNvSpPr/>
          <p:nvPr/>
        </p:nvSpPr>
        <p:spPr>
          <a:xfrm>
            <a:off x="4303713" y="2897188"/>
            <a:ext cx="0" cy="365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86" name="直接连接符 175185"/>
          <p:cNvSpPr/>
          <p:nvPr/>
        </p:nvSpPr>
        <p:spPr>
          <a:xfrm>
            <a:off x="4387850" y="3109913"/>
            <a:ext cx="0" cy="22860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87" name="直接连接符 175186"/>
          <p:cNvSpPr/>
          <p:nvPr/>
        </p:nvSpPr>
        <p:spPr>
          <a:xfrm>
            <a:off x="4805363" y="2897188"/>
            <a:ext cx="0" cy="365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88" name="直接连接符 175187"/>
          <p:cNvSpPr/>
          <p:nvPr/>
        </p:nvSpPr>
        <p:spPr>
          <a:xfrm>
            <a:off x="4887913" y="3109913"/>
            <a:ext cx="0" cy="22860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89" name="直接连接符 175188"/>
          <p:cNvSpPr/>
          <p:nvPr/>
        </p:nvSpPr>
        <p:spPr>
          <a:xfrm>
            <a:off x="5351463" y="2897188"/>
            <a:ext cx="0" cy="365125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90" name="直接连接符 175189"/>
          <p:cNvSpPr/>
          <p:nvPr/>
        </p:nvSpPr>
        <p:spPr>
          <a:xfrm>
            <a:off x="5434013" y="3109913"/>
            <a:ext cx="0" cy="22860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91" name="直接连接符 175190"/>
          <p:cNvSpPr/>
          <p:nvPr/>
        </p:nvSpPr>
        <p:spPr>
          <a:xfrm>
            <a:off x="5851525" y="2897188"/>
            <a:ext cx="0" cy="365125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92" name="直接连接符 175191"/>
          <p:cNvSpPr/>
          <p:nvPr/>
        </p:nvSpPr>
        <p:spPr>
          <a:xfrm>
            <a:off x="5934075" y="3109913"/>
            <a:ext cx="0" cy="22860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5193" name="直接连接符 175192"/>
          <p:cNvSpPr/>
          <p:nvPr/>
        </p:nvSpPr>
        <p:spPr>
          <a:xfrm flipH="1">
            <a:off x="4751388" y="1304925"/>
            <a:ext cx="92075" cy="2730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4" name="直接连接符 175193"/>
          <p:cNvSpPr/>
          <p:nvPr/>
        </p:nvSpPr>
        <p:spPr>
          <a:xfrm>
            <a:off x="5251450" y="1304925"/>
            <a:ext cx="92075" cy="2730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5" name="直接连接符 175194"/>
          <p:cNvSpPr/>
          <p:nvPr/>
        </p:nvSpPr>
        <p:spPr>
          <a:xfrm flipH="1">
            <a:off x="4387850" y="2443163"/>
            <a:ext cx="136525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6" name="直接连接符 175195"/>
          <p:cNvSpPr/>
          <p:nvPr/>
        </p:nvSpPr>
        <p:spPr>
          <a:xfrm>
            <a:off x="4706938" y="2443163"/>
            <a:ext cx="90487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7" name="直接连接符 175196"/>
          <p:cNvSpPr/>
          <p:nvPr/>
        </p:nvSpPr>
        <p:spPr>
          <a:xfrm flipH="1">
            <a:off x="5387975" y="2443163"/>
            <a:ext cx="92075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8" name="直接连接符 175197"/>
          <p:cNvSpPr/>
          <p:nvPr/>
        </p:nvSpPr>
        <p:spPr>
          <a:xfrm>
            <a:off x="5661025" y="2443163"/>
            <a:ext cx="136525" cy="363537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5199" name="棱台 175198"/>
          <p:cNvSpPr/>
          <p:nvPr/>
        </p:nvSpPr>
        <p:spPr>
          <a:xfrm>
            <a:off x="304800" y="609600"/>
            <a:ext cx="3352800" cy="2514600"/>
          </a:xfrm>
          <a:prstGeom prst="bevel">
            <a:avLst>
              <a:gd name="adj" fmla="val 3347"/>
            </a:avLst>
          </a:prstGeom>
          <a:solidFill>
            <a:srgbClr val="073B7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75200" name="图片 175199" descr="自由组合"/>
          <p:cNvPicPr>
            <a:picLocks noChangeAspect="1"/>
          </p:cNvPicPr>
          <p:nvPr/>
        </p:nvPicPr>
        <p:blipFill>
          <a:blip r:embed="rId1">
            <a:lum bright="23999" contrast="60000"/>
          </a:blip>
          <a:stretch>
            <a:fillRect/>
          </a:stretch>
        </p:blipFill>
        <p:spPr>
          <a:xfrm>
            <a:off x="609600" y="838200"/>
            <a:ext cx="2732088" cy="203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201" name="棱台 175200"/>
          <p:cNvSpPr/>
          <p:nvPr/>
        </p:nvSpPr>
        <p:spPr>
          <a:xfrm>
            <a:off x="1066800" y="3810000"/>
            <a:ext cx="3352800" cy="2514600"/>
          </a:xfrm>
          <a:prstGeom prst="bevel">
            <a:avLst>
              <a:gd name="adj" fmla="val 3282"/>
            </a:avLst>
          </a:prstGeom>
          <a:solidFill>
            <a:srgbClr val="073B7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75202" name="图片 175201" descr="自由组合1"/>
          <p:cNvPicPr>
            <a:picLocks noChangeAspect="1"/>
          </p:cNvPicPr>
          <p:nvPr/>
        </p:nvPicPr>
        <p:blipFill>
          <a:blip r:embed="rId2">
            <a:lum bright="29999"/>
          </a:blip>
          <a:stretch>
            <a:fillRect/>
          </a:stretch>
        </p:blipFill>
        <p:spPr>
          <a:xfrm>
            <a:off x="1371600" y="4038600"/>
            <a:ext cx="2732088" cy="203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203" name="文本框 175202"/>
          <p:cNvSpPr txBox="1"/>
          <p:nvPr/>
        </p:nvSpPr>
        <p:spPr>
          <a:xfrm>
            <a:off x="6400800" y="407988"/>
            <a:ext cx="2133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非同源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3200" b="1" u="sng">
                <a:latin typeface="华文新魏" panose="02010800040101010101" pitchFamily="2" charset="-122"/>
                <a:ea typeface="华文新魏" panose="02010800040101010101" pitchFamily="2" charset="-122"/>
              </a:rPr>
              <a:t>染色体的</a:t>
            </a:r>
            <a:endParaRPr lang="zh-CN" altLang="en-US" sz="3200" b="1" u="sng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5204" name="文本框 175203">
            <a:hlinkClick r:id="rId3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5205" name="文本框 175204"/>
          <p:cNvSpPr txBox="1"/>
          <p:nvPr/>
        </p:nvSpPr>
        <p:spPr>
          <a:xfrm>
            <a:off x="7369175" y="1524000"/>
            <a:ext cx="1098550" cy="33623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eaVert" wrap="none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自由组合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</p:txBody>
      </p:sp>
      <p:sp>
        <p:nvSpPr>
          <p:cNvPr id="175206" name="文本框 175205">
            <a:hlinkClick r:id="rId4" action="ppaction://hlinksldjump"/>
          </p:cNvPr>
          <p:cNvSpPr txBox="1"/>
          <p:nvPr/>
        </p:nvSpPr>
        <p:spPr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矩形 194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59" name="椭圆 19458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0" name="未知"/>
          <p:cNvSpPr/>
          <p:nvPr/>
        </p:nvSpPr>
        <p:spPr>
          <a:xfrm rot="20910438">
            <a:off x="2781300" y="2716213"/>
            <a:ext cx="1362075" cy="728662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1" name="未知"/>
          <p:cNvSpPr/>
          <p:nvPr/>
        </p:nvSpPr>
        <p:spPr>
          <a:xfrm rot="1667417">
            <a:off x="3051175" y="2138363"/>
            <a:ext cx="588963" cy="15335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2" name="椭圆 19461"/>
          <p:cNvSpPr/>
          <p:nvPr/>
        </p:nvSpPr>
        <p:spPr>
          <a:xfrm rot="19044776">
            <a:off x="3297238" y="2865438"/>
            <a:ext cx="188912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3" name="未知"/>
          <p:cNvSpPr/>
          <p:nvPr/>
        </p:nvSpPr>
        <p:spPr>
          <a:xfrm rot="428959">
            <a:off x="3740150" y="3116263"/>
            <a:ext cx="434975" cy="1435100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4" name="未知"/>
          <p:cNvSpPr/>
          <p:nvPr/>
        </p:nvSpPr>
        <p:spPr>
          <a:xfrm rot="428959">
            <a:off x="3533775" y="3032125"/>
            <a:ext cx="392113" cy="1398588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椭圆 19464"/>
          <p:cNvSpPr/>
          <p:nvPr/>
        </p:nvSpPr>
        <p:spPr>
          <a:xfrm rot="17403686">
            <a:off x="3675063" y="3716338"/>
            <a:ext cx="182562" cy="1793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6" name="未知"/>
          <p:cNvSpPr/>
          <p:nvPr/>
        </p:nvSpPr>
        <p:spPr>
          <a:xfrm rot="21014332">
            <a:off x="4373563" y="3451225"/>
            <a:ext cx="2070100" cy="1306513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7" name="未知"/>
          <p:cNvSpPr/>
          <p:nvPr/>
        </p:nvSpPr>
        <p:spPr>
          <a:xfrm rot="1951529">
            <a:off x="5216525" y="3100388"/>
            <a:ext cx="708025" cy="234315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8" name="椭圆 19467"/>
          <p:cNvSpPr/>
          <p:nvPr/>
        </p:nvSpPr>
        <p:spPr>
          <a:xfrm rot="19332307">
            <a:off x="5337175" y="4092575"/>
            <a:ext cx="184150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9" name="未知"/>
          <p:cNvSpPr/>
          <p:nvPr/>
        </p:nvSpPr>
        <p:spPr>
          <a:xfrm rot="1315463">
            <a:off x="4643438" y="1557338"/>
            <a:ext cx="896937" cy="216376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0" name="未知"/>
          <p:cNvSpPr/>
          <p:nvPr/>
        </p:nvSpPr>
        <p:spPr>
          <a:xfrm rot="1315463">
            <a:off x="4351338" y="1579563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solidFill>
            <a:srgbClr val="9BC2C9"/>
          </a:soli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1" name="椭圆 19470"/>
          <p:cNvSpPr/>
          <p:nvPr/>
        </p:nvSpPr>
        <p:spPr>
          <a:xfrm rot="16250647">
            <a:off x="4772025" y="2630488"/>
            <a:ext cx="188913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2" name="文本框 19471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6130" name="矩形 176129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6131" name="椭圆 176130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6132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33" name="未知"/>
          <p:cNvSpPr/>
          <p:nvPr/>
        </p:nvSpPr>
        <p:spPr>
          <a:xfrm>
            <a:off x="3268663" y="1655763"/>
            <a:ext cx="207962" cy="3278187"/>
          </a:xfrm>
          <a:custGeom>
            <a:avLst/>
            <a:gdLst/>
            <a:ahLst/>
            <a:cxnLst/>
            <a:pathLst>
              <a:path w="131" h="2065">
                <a:moveTo>
                  <a:pt x="0" y="2065"/>
                </a:moveTo>
                <a:cubicBezTo>
                  <a:pt x="1" y="1963"/>
                  <a:pt x="2" y="1627"/>
                  <a:pt x="7" y="1450"/>
                </a:cubicBezTo>
                <a:cubicBezTo>
                  <a:pt x="12" y="1273"/>
                  <a:pt x="10" y="1142"/>
                  <a:pt x="30" y="1003"/>
                </a:cubicBezTo>
                <a:cubicBezTo>
                  <a:pt x="50" y="864"/>
                  <a:pt x="127" y="726"/>
                  <a:pt x="129" y="615"/>
                </a:cubicBezTo>
                <a:cubicBezTo>
                  <a:pt x="131" y="504"/>
                  <a:pt x="61" y="439"/>
                  <a:pt x="40" y="337"/>
                </a:cubicBezTo>
                <a:cubicBezTo>
                  <a:pt x="19" y="235"/>
                  <a:pt x="8" y="70"/>
                  <a:pt x="0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34" name="椭圆 176133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35" name="未知"/>
          <p:cNvSpPr/>
          <p:nvPr/>
        </p:nvSpPr>
        <p:spPr>
          <a:xfrm>
            <a:off x="2824163" y="1687513"/>
            <a:ext cx="176212" cy="3246437"/>
          </a:xfrm>
          <a:custGeom>
            <a:avLst/>
            <a:gdLst/>
            <a:ahLst/>
            <a:cxnLst/>
            <a:pathLst>
              <a:path w="111" h="2045">
                <a:moveTo>
                  <a:pt x="68" y="2045"/>
                </a:moveTo>
                <a:cubicBezTo>
                  <a:pt x="68" y="1944"/>
                  <a:pt x="67" y="1599"/>
                  <a:pt x="68" y="1430"/>
                </a:cubicBezTo>
                <a:cubicBezTo>
                  <a:pt x="69" y="1261"/>
                  <a:pt x="83" y="1173"/>
                  <a:pt x="72" y="1032"/>
                </a:cubicBezTo>
                <a:cubicBezTo>
                  <a:pt x="61" y="891"/>
                  <a:pt x="0" y="717"/>
                  <a:pt x="2" y="586"/>
                </a:cubicBezTo>
                <a:cubicBezTo>
                  <a:pt x="4" y="455"/>
                  <a:pt x="64" y="346"/>
                  <a:pt x="82" y="248"/>
                </a:cubicBezTo>
                <a:cubicBezTo>
                  <a:pt x="100" y="150"/>
                  <a:pt x="105" y="52"/>
                  <a:pt x="111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36" name="未知"/>
          <p:cNvSpPr/>
          <p:nvPr/>
        </p:nvSpPr>
        <p:spPr>
          <a:xfrm>
            <a:off x="2590800" y="1676400"/>
            <a:ext cx="211138" cy="3278188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37" name="椭圆 176136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rot="0" vert="eaVert" wrap="none" anchor="ctr"/>
          <a:p>
            <a:pPr algn="ctr"/>
            <a:endParaRPr sz="240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6138" name="椭圆 176137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39" name="椭圆 176138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40" name="椭圆 176139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41" name="椭圆 176140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42" name="圆角矩形 176141"/>
          <p:cNvSpPr/>
          <p:nvPr/>
        </p:nvSpPr>
        <p:spPr>
          <a:xfrm>
            <a:off x="5638800" y="49530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同源染色体联会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6143" name="文本框 176142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44" name="文本框 176143"/>
          <p:cNvSpPr txBox="1"/>
          <p:nvPr/>
        </p:nvSpPr>
        <p:spPr>
          <a:xfrm>
            <a:off x="2362200" y="4953000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6145" name="未知"/>
          <p:cNvSpPr/>
          <p:nvPr/>
        </p:nvSpPr>
        <p:spPr>
          <a:xfrm>
            <a:off x="3489325" y="1666875"/>
            <a:ext cx="204788" cy="3294063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46" name="未知"/>
          <p:cNvSpPr/>
          <p:nvPr/>
        </p:nvSpPr>
        <p:spPr>
          <a:xfrm>
            <a:off x="3268663" y="1666875"/>
            <a:ext cx="207962" cy="3278188"/>
          </a:xfrm>
          <a:custGeom>
            <a:avLst/>
            <a:gdLst/>
            <a:ahLst/>
            <a:cxnLst/>
            <a:pathLst>
              <a:path w="131" h="2065">
                <a:moveTo>
                  <a:pt x="0" y="2065"/>
                </a:moveTo>
                <a:cubicBezTo>
                  <a:pt x="1" y="1963"/>
                  <a:pt x="2" y="1627"/>
                  <a:pt x="7" y="1450"/>
                </a:cubicBezTo>
                <a:cubicBezTo>
                  <a:pt x="12" y="1273"/>
                  <a:pt x="10" y="1142"/>
                  <a:pt x="30" y="1003"/>
                </a:cubicBezTo>
                <a:cubicBezTo>
                  <a:pt x="50" y="864"/>
                  <a:pt x="127" y="726"/>
                  <a:pt x="129" y="615"/>
                </a:cubicBezTo>
                <a:cubicBezTo>
                  <a:pt x="131" y="504"/>
                  <a:pt x="61" y="439"/>
                  <a:pt x="40" y="337"/>
                </a:cubicBezTo>
                <a:cubicBezTo>
                  <a:pt x="19" y="235"/>
                  <a:pt x="8" y="70"/>
                  <a:pt x="0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47" name="椭圆 176146"/>
          <p:cNvSpPr/>
          <p:nvPr/>
        </p:nvSpPr>
        <p:spPr>
          <a:xfrm rot="17380778">
            <a:off x="3382963" y="2524125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>
                  <a:alpha val="100000"/>
                </a:srgbClr>
              </a:gs>
              <a:gs pos="100000">
                <a:srgbClr val="FF99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48" name="未知"/>
          <p:cNvSpPr/>
          <p:nvPr/>
        </p:nvSpPr>
        <p:spPr>
          <a:xfrm>
            <a:off x="2824163" y="1698625"/>
            <a:ext cx="176212" cy="3246438"/>
          </a:xfrm>
          <a:custGeom>
            <a:avLst/>
            <a:gdLst/>
            <a:ahLst/>
            <a:cxnLst/>
            <a:pathLst>
              <a:path w="111" h="2045">
                <a:moveTo>
                  <a:pt x="68" y="2045"/>
                </a:moveTo>
                <a:cubicBezTo>
                  <a:pt x="68" y="1944"/>
                  <a:pt x="67" y="1599"/>
                  <a:pt x="68" y="1430"/>
                </a:cubicBezTo>
                <a:cubicBezTo>
                  <a:pt x="69" y="1261"/>
                  <a:pt x="83" y="1173"/>
                  <a:pt x="72" y="1032"/>
                </a:cubicBezTo>
                <a:cubicBezTo>
                  <a:pt x="61" y="891"/>
                  <a:pt x="0" y="717"/>
                  <a:pt x="2" y="586"/>
                </a:cubicBezTo>
                <a:cubicBezTo>
                  <a:pt x="4" y="455"/>
                  <a:pt x="64" y="346"/>
                  <a:pt x="82" y="248"/>
                </a:cubicBezTo>
                <a:cubicBezTo>
                  <a:pt x="100" y="150"/>
                  <a:pt x="105" y="52"/>
                  <a:pt x="111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49" name="未知"/>
          <p:cNvSpPr/>
          <p:nvPr/>
        </p:nvSpPr>
        <p:spPr>
          <a:xfrm>
            <a:off x="2590800" y="1687513"/>
            <a:ext cx="211138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6150" name="椭圆 176149"/>
          <p:cNvSpPr/>
          <p:nvPr/>
        </p:nvSpPr>
        <p:spPr>
          <a:xfrm rot="17378751">
            <a:off x="2698750" y="2524125"/>
            <a:ext cx="193675" cy="193675"/>
          </a:xfrm>
          <a:prstGeom prst="ellipse">
            <a:avLst/>
          </a:prstGeom>
          <a:gradFill rotWithShape="0">
            <a:gsLst>
              <a:gs pos="0">
                <a:srgbClr val="FFFF00">
                  <a:alpha val="100000"/>
                </a:srgbClr>
              </a:gs>
              <a:gs pos="100000">
                <a:srgbClr val="FF99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rot="0" vert="eaVert" wrap="none" anchor="ctr"/>
          <a:p>
            <a:pPr algn="ctr"/>
            <a:endParaRPr sz="240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8" grpId="0" animBg="1"/>
      <p:bldP spid="176139" grpId="0" animBg="1"/>
      <p:bldP spid="176140" grpId="0" animBg="1"/>
      <p:bldP spid="176141" grpId="0" animBg="1"/>
      <p:bldP spid="17614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矩形 177153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7155" name="椭圆 177154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7156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57" name="未知"/>
          <p:cNvSpPr/>
          <p:nvPr/>
        </p:nvSpPr>
        <p:spPr>
          <a:xfrm>
            <a:off x="3268663" y="1655763"/>
            <a:ext cx="207962" cy="2065337"/>
          </a:xfrm>
          <a:custGeom>
            <a:avLst/>
            <a:gdLst/>
            <a:ahLst/>
            <a:cxnLst/>
            <a:pathLst>
              <a:path w="131" h="1301">
                <a:moveTo>
                  <a:pt x="17" y="1301"/>
                </a:moveTo>
                <a:cubicBezTo>
                  <a:pt x="19" y="1253"/>
                  <a:pt x="11" y="1117"/>
                  <a:pt x="30" y="1003"/>
                </a:cubicBezTo>
                <a:cubicBezTo>
                  <a:pt x="49" y="889"/>
                  <a:pt x="127" y="726"/>
                  <a:pt x="129" y="615"/>
                </a:cubicBezTo>
                <a:cubicBezTo>
                  <a:pt x="131" y="504"/>
                  <a:pt x="61" y="439"/>
                  <a:pt x="40" y="337"/>
                </a:cubicBezTo>
                <a:cubicBezTo>
                  <a:pt x="19" y="235"/>
                  <a:pt x="8" y="70"/>
                  <a:pt x="0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58" name="椭圆 177157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59" name="未知"/>
          <p:cNvSpPr/>
          <p:nvPr/>
        </p:nvSpPr>
        <p:spPr>
          <a:xfrm>
            <a:off x="2824163" y="1687513"/>
            <a:ext cx="176212" cy="2033587"/>
          </a:xfrm>
          <a:custGeom>
            <a:avLst/>
            <a:gdLst/>
            <a:ahLst/>
            <a:cxnLst/>
            <a:pathLst>
              <a:path w="111" h="1281">
                <a:moveTo>
                  <a:pt x="78" y="1281"/>
                </a:moveTo>
                <a:cubicBezTo>
                  <a:pt x="77" y="1241"/>
                  <a:pt x="85" y="1148"/>
                  <a:pt x="72" y="1032"/>
                </a:cubicBezTo>
                <a:cubicBezTo>
                  <a:pt x="59" y="916"/>
                  <a:pt x="0" y="717"/>
                  <a:pt x="2" y="586"/>
                </a:cubicBezTo>
                <a:cubicBezTo>
                  <a:pt x="4" y="455"/>
                  <a:pt x="64" y="346"/>
                  <a:pt x="82" y="248"/>
                </a:cubicBezTo>
                <a:cubicBezTo>
                  <a:pt x="100" y="150"/>
                  <a:pt x="105" y="52"/>
                  <a:pt x="111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60" name="未知"/>
          <p:cNvSpPr/>
          <p:nvPr/>
        </p:nvSpPr>
        <p:spPr>
          <a:xfrm>
            <a:off x="2570163" y="1655763"/>
            <a:ext cx="211137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61" name="椭圆 177160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62" name="未知"/>
          <p:cNvSpPr/>
          <p:nvPr/>
        </p:nvSpPr>
        <p:spPr>
          <a:xfrm>
            <a:off x="2963863" y="3846513"/>
            <a:ext cx="1587" cy="1103312"/>
          </a:xfrm>
          <a:custGeom>
            <a:avLst/>
            <a:gdLst/>
            <a:ahLst/>
            <a:cxnLst/>
            <a:pathLst>
              <a:path w="1" h="695">
                <a:moveTo>
                  <a:pt x="0" y="0"/>
                </a:moveTo>
                <a:lnTo>
                  <a:pt x="0" y="695"/>
                </a:ln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63" name="未知"/>
          <p:cNvSpPr/>
          <p:nvPr/>
        </p:nvSpPr>
        <p:spPr>
          <a:xfrm>
            <a:off x="3278188" y="3830638"/>
            <a:ext cx="1587" cy="1122362"/>
          </a:xfrm>
          <a:custGeom>
            <a:avLst/>
            <a:gdLst/>
            <a:ahLst/>
            <a:cxnLst/>
            <a:pathLst>
              <a:path w="1" h="707">
                <a:moveTo>
                  <a:pt x="1" y="0"/>
                </a:moveTo>
                <a:lnTo>
                  <a:pt x="0" y="707"/>
                </a:ln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7164" name="椭圆 177163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65" name="椭圆 177164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66" name="椭圆 177165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67" name="椭圆 177166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68" name="圆角矩形 177167"/>
          <p:cNvSpPr/>
          <p:nvPr/>
        </p:nvSpPr>
        <p:spPr>
          <a:xfrm>
            <a:off x="5562600" y="51054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染色单体断裂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77169" name="文本框 177168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70" name="文本框 177169"/>
          <p:cNvSpPr txBox="1"/>
          <p:nvPr/>
        </p:nvSpPr>
        <p:spPr>
          <a:xfrm>
            <a:off x="2438400" y="51054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7171" name="文本框 177170"/>
          <p:cNvSpPr txBox="1"/>
          <p:nvPr/>
        </p:nvSpPr>
        <p:spPr>
          <a:xfrm>
            <a:off x="2362200" y="4953000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矩形 178177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8179" name="椭圆 178178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8180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1" name="未知"/>
          <p:cNvSpPr/>
          <p:nvPr/>
        </p:nvSpPr>
        <p:spPr>
          <a:xfrm>
            <a:off x="3184525" y="1655763"/>
            <a:ext cx="292100" cy="2097087"/>
          </a:xfrm>
          <a:custGeom>
            <a:avLst/>
            <a:gdLst/>
            <a:ahLst/>
            <a:cxnLst/>
            <a:pathLst>
              <a:path w="184" h="1321">
                <a:moveTo>
                  <a:pt x="0" y="1321"/>
                </a:moveTo>
                <a:cubicBezTo>
                  <a:pt x="10" y="1301"/>
                  <a:pt x="46" y="1254"/>
                  <a:pt x="60" y="1201"/>
                </a:cubicBezTo>
                <a:cubicBezTo>
                  <a:pt x="74" y="1148"/>
                  <a:pt x="63" y="1101"/>
                  <a:pt x="83" y="1003"/>
                </a:cubicBezTo>
                <a:cubicBezTo>
                  <a:pt x="103" y="905"/>
                  <a:pt x="180" y="726"/>
                  <a:pt x="182" y="615"/>
                </a:cubicBezTo>
                <a:cubicBezTo>
                  <a:pt x="184" y="504"/>
                  <a:pt x="114" y="439"/>
                  <a:pt x="93" y="337"/>
                </a:cubicBezTo>
                <a:cubicBezTo>
                  <a:pt x="72" y="235"/>
                  <a:pt x="61" y="70"/>
                  <a:pt x="53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2" name="椭圆 178181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3" name="未知"/>
          <p:cNvSpPr/>
          <p:nvPr/>
        </p:nvSpPr>
        <p:spPr>
          <a:xfrm>
            <a:off x="2824163" y="1687513"/>
            <a:ext cx="234950" cy="2049462"/>
          </a:xfrm>
          <a:custGeom>
            <a:avLst/>
            <a:gdLst/>
            <a:ahLst/>
            <a:cxnLst/>
            <a:pathLst>
              <a:path w="148" h="1291">
                <a:moveTo>
                  <a:pt x="148" y="1291"/>
                </a:moveTo>
                <a:cubicBezTo>
                  <a:pt x="138" y="1273"/>
                  <a:pt x="91" y="1224"/>
                  <a:pt x="78" y="1181"/>
                </a:cubicBezTo>
                <a:cubicBezTo>
                  <a:pt x="65" y="1138"/>
                  <a:pt x="85" y="1131"/>
                  <a:pt x="72" y="1032"/>
                </a:cubicBezTo>
                <a:cubicBezTo>
                  <a:pt x="59" y="933"/>
                  <a:pt x="0" y="717"/>
                  <a:pt x="2" y="586"/>
                </a:cubicBezTo>
                <a:cubicBezTo>
                  <a:pt x="4" y="455"/>
                  <a:pt x="64" y="346"/>
                  <a:pt x="82" y="248"/>
                </a:cubicBezTo>
                <a:cubicBezTo>
                  <a:pt x="100" y="150"/>
                  <a:pt x="105" y="52"/>
                  <a:pt x="111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4" name="未知"/>
          <p:cNvSpPr/>
          <p:nvPr/>
        </p:nvSpPr>
        <p:spPr>
          <a:xfrm>
            <a:off x="2570163" y="1655763"/>
            <a:ext cx="211137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5" name="椭圆 178184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6" name="未知"/>
          <p:cNvSpPr/>
          <p:nvPr/>
        </p:nvSpPr>
        <p:spPr>
          <a:xfrm>
            <a:off x="2963863" y="3846513"/>
            <a:ext cx="111125" cy="1103312"/>
          </a:xfrm>
          <a:custGeom>
            <a:avLst/>
            <a:gdLst/>
            <a:ahLst/>
            <a:cxnLst/>
            <a:pathLst>
              <a:path w="70" h="695">
                <a:moveTo>
                  <a:pt x="70" y="0"/>
                </a:moveTo>
                <a:lnTo>
                  <a:pt x="0" y="129"/>
                </a:lnTo>
                <a:lnTo>
                  <a:pt x="0" y="695"/>
                </a:ln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7" name="未知"/>
          <p:cNvSpPr/>
          <p:nvPr/>
        </p:nvSpPr>
        <p:spPr>
          <a:xfrm>
            <a:off x="3152775" y="3862388"/>
            <a:ext cx="127000" cy="1090612"/>
          </a:xfrm>
          <a:custGeom>
            <a:avLst/>
            <a:gdLst/>
            <a:ahLst/>
            <a:cxnLst/>
            <a:pathLst>
              <a:path w="80" h="687">
                <a:moveTo>
                  <a:pt x="0" y="0"/>
                </a:moveTo>
                <a:lnTo>
                  <a:pt x="80" y="119"/>
                </a:lnTo>
                <a:lnTo>
                  <a:pt x="79" y="687"/>
                </a:ln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8188" name="椭圆 178187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89" name="椭圆 178188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90" name="椭圆 178189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91" name="椭圆 178190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92" name="圆角矩形 178191"/>
          <p:cNvSpPr/>
          <p:nvPr/>
        </p:nvSpPr>
        <p:spPr>
          <a:xfrm>
            <a:off x="5638800" y="44958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非姐妹染色单体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之间发生互换并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引起交叉 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8193" name="文本框 178192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94" name="文本框 178193"/>
          <p:cNvSpPr txBox="1"/>
          <p:nvPr/>
        </p:nvSpPr>
        <p:spPr>
          <a:xfrm>
            <a:off x="2438400" y="50292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8195" name="文本框 178194"/>
          <p:cNvSpPr txBox="1"/>
          <p:nvPr/>
        </p:nvSpPr>
        <p:spPr>
          <a:xfrm>
            <a:off x="2438400" y="49530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a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2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矩形 179201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9203" name="椭圆 179202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9204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5" name="未知"/>
          <p:cNvSpPr/>
          <p:nvPr/>
        </p:nvSpPr>
        <p:spPr>
          <a:xfrm>
            <a:off x="3105150" y="1655763"/>
            <a:ext cx="369888" cy="2206625"/>
          </a:xfrm>
          <a:custGeom>
            <a:avLst/>
            <a:gdLst/>
            <a:ahLst/>
            <a:cxnLst/>
            <a:pathLst>
              <a:path w="233" h="1390">
                <a:moveTo>
                  <a:pt x="0" y="1390"/>
                </a:moveTo>
                <a:cubicBezTo>
                  <a:pt x="15" y="1357"/>
                  <a:pt x="75" y="1257"/>
                  <a:pt x="100" y="1191"/>
                </a:cubicBezTo>
                <a:cubicBezTo>
                  <a:pt x="125" y="1125"/>
                  <a:pt x="127" y="1089"/>
                  <a:pt x="149" y="993"/>
                </a:cubicBezTo>
                <a:cubicBezTo>
                  <a:pt x="171" y="897"/>
                  <a:pt x="233" y="724"/>
                  <a:pt x="232" y="615"/>
                </a:cubicBezTo>
                <a:cubicBezTo>
                  <a:pt x="231" y="506"/>
                  <a:pt x="164" y="439"/>
                  <a:pt x="143" y="337"/>
                </a:cubicBezTo>
                <a:cubicBezTo>
                  <a:pt x="122" y="235"/>
                  <a:pt x="111" y="70"/>
                  <a:pt x="103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6" name="椭圆 179205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7" name="未知"/>
          <p:cNvSpPr/>
          <p:nvPr/>
        </p:nvSpPr>
        <p:spPr>
          <a:xfrm>
            <a:off x="2820988" y="1687513"/>
            <a:ext cx="284162" cy="2143125"/>
          </a:xfrm>
          <a:custGeom>
            <a:avLst/>
            <a:gdLst/>
            <a:ahLst/>
            <a:cxnLst/>
            <a:pathLst>
              <a:path w="179" h="1350">
                <a:moveTo>
                  <a:pt x="179" y="1350"/>
                </a:moveTo>
                <a:cubicBezTo>
                  <a:pt x="166" y="1324"/>
                  <a:pt x="120" y="1249"/>
                  <a:pt x="100" y="1191"/>
                </a:cubicBezTo>
                <a:cubicBezTo>
                  <a:pt x="80" y="1133"/>
                  <a:pt x="76" y="1104"/>
                  <a:pt x="60" y="1003"/>
                </a:cubicBezTo>
                <a:cubicBezTo>
                  <a:pt x="44" y="902"/>
                  <a:pt x="0" y="712"/>
                  <a:pt x="4" y="586"/>
                </a:cubicBezTo>
                <a:cubicBezTo>
                  <a:pt x="8" y="460"/>
                  <a:pt x="66" y="346"/>
                  <a:pt x="84" y="248"/>
                </a:cubicBezTo>
                <a:cubicBezTo>
                  <a:pt x="102" y="150"/>
                  <a:pt x="107" y="52"/>
                  <a:pt x="113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8" name="未知"/>
          <p:cNvSpPr/>
          <p:nvPr/>
        </p:nvSpPr>
        <p:spPr>
          <a:xfrm>
            <a:off x="2570163" y="1655763"/>
            <a:ext cx="211137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9" name="椭圆 179208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10" name="未知"/>
          <p:cNvSpPr/>
          <p:nvPr/>
        </p:nvSpPr>
        <p:spPr>
          <a:xfrm>
            <a:off x="2963863" y="3798888"/>
            <a:ext cx="157162" cy="1150937"/>
          </a:xfrm>
          <a:custGeom>
            <a:avLst/>
            <a:gdLst/>
            <a:ahLst/>
            <a:cxnLst/>
            <a:pathLst>
              <a:path w="99" h="725">
                <a:moveTo>
                  <a:pt x="99" y="0"/>
                </a:moveTo>
                <a:lnTo>
                  <a:pt x="10" y="209"/>
                </a:lnTo>
                <a:lnTo>
                  <a:pt x="0" y="725"/>
                </a:ln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11" name="未知"/>
          <p:cNvSpPr/>
          <p:nvPr/>
        </p:nvSpPr>
        <p:spPr>
          <a:xfrm>
            <a:off x="3121025" y="3814763"/>
            <a:ext cx="157163" cy="1138237"/>
          </a:xfrm>
          <a:custGeom>
            <a:avLst/>
            <a:gdLst/>
            <a:ahLst/>
            <a:cxnLst/>
            <a:pathLst>
              <a:path w="99" h="717">
                <a:moveTo>
                  <a:pt x="0" y="0"/>
                </a:moveTo>
                <a:lnTo>
                  <a:pt x="80" y="179"/>
                </a:lnTo>
                <a:lnTo>
                  <a:pt x="99" y="717"/>
                </a:ln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12" name="椭圆 179211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3" name="椭圆 179212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4" name="椭圆 179213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5" name="椭圆 179214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6" name="圆角矩形 179215"/>
          <p:cNvSpPr/>
          <p:nvPr/>
        </p:nvSpPr>
        <p:spPr>
          <a:xfrm>
            <a:off x="5181600" y="4724400"/>
            <a:ext cx="3505200" cy="1600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fontAlgn="ctr"/>
            <a:r>
              <a:rPr lang="en-US" altLang="zh-CN" sz="2800">
                <a:solidFill>
                  <a:srgbClr val="3D387E"/>
                </a:solidFill>
                <a:latin typeface="Times New Roman" panose="02020603050405020304" pitchFamily="2" charset="0"/>
                <a:ea typeface="方正美黑简体" pitchFamily="2" charset="-122"/>
              </a:rPr>
              <a:t>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非姐妹染色单体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 之间发生互换并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 引起交叉 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9217" name="文本框 179216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8" name="文本框 179217"/>
          <p:cNvSpPr txBox="1"/>
          <p:nvPr/>
        </p:nvSpPr>
        <p:spPr>
          <a:xfrm>
            <a:off x="2514600" y="50292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79219" name="文本框 179218"/>
          <p:cNvSpPr txBox="1"/>
          <p:nvPr/>
        </p:nvSpPr>
        <p:spPr>
          <a:xfrm>
            <a:off x="2286000" y="49530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6" name="矩形 180225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0227" name="椭圆 180226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0228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29" name="未知"/>
          <p:cNvSpPr/>
          <p:nvPr/>
        </p:nvSpPr>
        <p:spPr>
          <a:xfrm>
            <a:off x="3263900" y="1655763"/>
            <a:ext cx="211138" cy="2190750"/>
          </a:xfrm>
          <a:custGeom>
            <a:avLst/>
            <a:gdLst/>
            <a:ahLst/>
            <a:cxnLst/>
            <a:pathLst>
              <a:path w="133" h="1380">
                <a:moveTo>
                  <a:pt x="0" y="1380"/>
                </a:moveTo>
                <a:cubicBezTo>
                  <a:pt x="5" y="1350"/>
                  <a:pt x="22" y="1255"/>
                  <a:pt x="30" y="1191"/>
                </a:cubicBezTo>
                <a:cubicBezTo>
                  <a:pt x="38" y="1127"/>
                  <a:pt x="32" y="1089"/>
                  <a:pt x="49" y="993"/>
                </a:cubicBezTo>
                <a:cubicBezTo>
                  <a:pt x="66" y="897"/>
                  <a:pt x="133" y="724"/>
                  <a:pt x="132" y="615"/>
                </a:cubicBezTo>
                <a:cubicBezTo>
                  <a:pt x="131" y="506"/>
                  <a:pt x="64" y="439"/>
                  <a:pt x="43" y="337"/>
                </a:cubicBezTo>
                <a:cubicBezTo>
                  <a:pt x="22" y="235"/>
                  <a:pt x="11" y="70"/>
                  <a:pt x="3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0" name="椭圆 180229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1" name="未知"/>
          <p:cNvSpPr/>
          <p:nvPr/>
        </p:nvSpPr>
        <p:spPr>
          <a:xfrm>
            <a:off x="2820988" y="1687513"/>
            <a:ext cx="179387" cy="2143125"/>
          </a:xfrm>
          <a:custGeom>
            <a:avLst/>
            <a:gdLst/>
            <a:ahLst/>
            <a:cxnLst/>
            <a:pathLst>
              <a:path w="113" h="1350">
                <a:moveTo>
                  <a:pt x="100" y="1350"/>
                </a:moveTo>
                <a:cubicBezTo>
                  <a:pt x="93" y="1322"/>
                  <a:pt x="67" y="1239"/>
                  <a:pt x="60" y="1181"/>
                </a:cubicBezTo>
                <a:cubicBezTo>
                  <a:pt x="53" y="1123"/>
                  <a:pt x="69" y="1102"/>
                  <a:pt x="60" y="1003"/>
                </a:cubicBezTo>
                <a:cubicBezTo>
                  <a:pt x="51" y="904"/>
                  <a:pt x="0" y="712"/>
                  <a:pt x="4" y="586"/>
                </a:cubicBezTo>
                <a:cubicBezTo>
                  <a:pt x="8" y="460"/>
                  <a:pt x="66" y="346"/>
                  <a:pt x="84" y="248"/>
                </a:cubicBezTo>
                <a:cubicBezTo>
                  <a:pt x="102" y="150"/>
                  <a:pt x="107" y="52"/>
                  <a:pt x="113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2" name="未知"/>
          <p:cNvSpPr/>
          <p:nvPr/>
        </p:nvSpPr>
        <p:spPr>
          <a:xfrm>
            <a:off x="2570163" y="1655763"/>
            <a:ext cx="211137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3" name="椭圆 180232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4" name="未知"/>
          <p:cNvSpPr/>
          <p:nvPr/>
        </p:nvSpPr>
        <p:spPr>
          <a:xfrm>
            <a:off x="2963863" y="3768725"/>
            <a:ext cx="315912" cy="1181100"/>
          </a:xfrm>
          <a:custGeom>
            <a:avLst/>
            <a:gdLst/>
            <a:ahLst/>
            <a:cxnLst/>
            <a:pathLst>
              <a:path w="199" h="744">
                <a:moveTo>
                  <a:pt x="199" y="0"/>
                </a:moveTo>
                <a:lnTo>
                  <a:pt x="129" y="307"/>
                </a:lnTo>
                <a:lnTo>
                  <a:pt x="30" y="456"/>
                </a:lnTo>
                <a:lnTo>
                  <a:pt x="0" y="744"/>
                </a:ln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5" name="未知"/>
          <p:cNvSpPr/>
          <p:nvPr/>
        </p:nvSpPr>
        <p:spPr>
          <a:xfrm>
            <a:off x="2963863" y="3798888"/>
            <a:ext cx="314325" cy="1154112"/>
          </a:xfrm>
          <a:custGeom>
            <a:avLst/>
            <a:gdLst/>
            <a:ahLst/>
            <a:cxnLst/>
            <a:pathLst>
              <a:path w="198" h="727">
                <a:moveTo>
                  <a:pt x="0" y="0"/>
                </a:moveTo>
                <a:lnTo>
                  <a:pt x="89" y="249"/>
                </a:lnTo>
                <a:lnTo>
                  <a:pt x="189" y="457"/>
                </a:lnTo>
                <a:lnTo>
                  <a:pt x="198" y="727"/>
                </a:ln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236" name="椭圆 180235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37" name="椭圆 180236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38" name="椭圆 180237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39" name="椭圆 180238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40" name="圆角矩形 180239"/>
          <p:cNvSpPr/>
          <p:nvPr/>
        </p:nvSpPr>
        <p:spPr>
          <a:xfrm>
            <a:off x="5638800" y="4868863"/>
            <a:ext cx="35052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交叉点向末端移动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0241" name="文本框 180240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42" name="文本框 180241"/>
          <p:cNvSpPr txBox="1"/>
          <p:nvPr/>
        </p:nvSpPr>
        <p:spPr>
          <a:xfrm>
            <a:off x="2362200" y="50292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0243" name="文本框 180242"/>
          <p:cNvSpPr txBox="1"/>
          <p:nvPr/>
        </p:nvSpPr>
        <p:spPr>
          <a:xfrm>
            <a:off x="2362200" y="4953000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矩形 181249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1251" name="椭圆 181250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81252" name="组合 181251"/>
          <p:cNvGrpSpPr/>
          <p:nvPr/>
        </p:nvGrpSpPr>
        <p:grpSpPr>
          <a:xfrm>
            <a:off x="2570163" y="1655763"/>
            <a:ext cx="1123950" cy="3297237"/>
            <a:chOff x="0" y="0"/>
            <a:chExt cx="1769" cy="5191"/>
          </a:xfrm>
        </p:grpSpPr>
        <p:sp>
          <p:nvSpPr>
            <p:cNvPr id="181253" name="未知"/>
            <p:cNvSpPr/>
            <p:nvPr/>
          </p:nvSpPr>
          <p:spPr>
            <a:xfrm>
              <a:off x="1447" y="0"/>
              <a:ext cx="323" cy="5187"/>
            </a:xfrm>
            <a:custGeom>
              <a:avLst/>
              <a:gdLst/>
              <a:ahLst/>
              <a:cxnLst/>
              <a:pathLst>
                <a:path w="129" h="2075">
                  <a:moveTo>
                    <a:pt x="86" y="2075"/>
                  </a:moveTo>
                  <a:cubicBezTo>
                    <a:pt x="86" y="1981"/>
                    <a:pt x="85" y="1689"/>
                    <a:pt x="86" y="1509"/>
                  </a:cubicBezTo>
                  <a:cubicBezTo>
                    <a:pt x="87" y="1329"/>
                    <a:pt x="104" y="1143"/>
                    <a:pt x="90" y="993"/>
                  </a:cubicBezTo>
                  <a:cubicBezTo>
                    <a:pt x="76" y="843"/>
                    <a:pt x="0" y="715"/>
                    <a:pt x="0" y="606"/>
                  </a:cubicBezTo>
                  <a:cubicBezTo>
                    <a:pt x="0" y="497"/>
                    <a:pt x="69" y="438"/>
                    <a:pt x="90" y="337"/>
                  </a:cubicBezTo>
                  <a:cubicBezTo>
                    <a:pt x="111" y="236"/>
                    <a:pt x="121" y="70"/>
                    <a:pt x="129" y="0"/>
                  </a:cubicBezTo>
                </a:path>
              </a:pathLst>
            </a:custGeom>
            <a:noFill/>
            <a:ln w="190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4" name="未知"/>
            <p:cNvSpPr/>
            <p:nvPr/>
          </p:nvSpPr>
          <p:spPr>
            <a:xfrm>
              <a:off x="1100" y="0"/>
              <a:ext cx="327" cy="3327"/>
            </a:xfrm>
            <a:custGeom>
              <a:avLst/>
              <a:gdLst/>
              <a:ahLst/>
              <a:cxnLst/>
              <a:pathLst>
                <a:path w="131" h="1331">
                  <a:moveTo>
                    <a:pt x="7" y="1331"/>
                  </a:moveTo>
                  <a:cubicBezTo>
                    <a:pt x="11" y="1278"/>
                    <a:pt x="10" y="1122"/>
                    <a:pt x="30" y="1003"/>
                  </a:cubicBezTo>
                  <a:cubicBezTo>
                    <a:pt x="50" y="884"/>
                    <a:pt x="127" y="726"/>
                    <a:pt x="129" y="615"/>
                  </a:cubicBezTo>
                  <a:cubicBezTo>
                    <a:pt x="131" y="504"/>
                    <a:pt x="61" y="439"/>
                    <a:pt x="40" y="337"/>
                  </a:cubicBezTo>
                  <a:cubicBezTo>
                    <a:pt x="19" y="235"/>
                    <a:pt x="8" y="70"/>
                    <a:pt x="0" y="0"/>
                  </a:cubicBezTo>
                </a:path>
              </a:pathLst>
            </a:custGeom>
            <a:noFill/>
            <a:ln w="190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5" name="椭圆 181254"/>
            <p:cNvSpPr/>
            <p:nvPr/>
          </p:nvSpPr>
          <p:spPr>
            <a:xfrm rot="17380778">
              <a:off x="1280" y="1352"/>
              <a:ext cx="295" cy="29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6" name="未知"/>
            <p:cNvSpPr/>
            <p:nvPr/>
          </p:nvSpPr>
          <p:spPr>
            <a:xfrm>
              <a:off x="400" y="50"/>
              <a:ext cx="277" cy="3300"/>
            </a:xfrm>
            <a:custGeom>
              <a:avLst/>
              <a:gdLst/>
              <a:ahLst/>
              <a:cxnLst/>
              <a:pathLst>
                <a:path w="111" h="1320">
                  <a:moveTo>
                    <a:pt x="88" y="1320"/>
                  </a:moveTo>
                  <a:cubicBezTo>
                    <a:pt x="84" y="1274"/>
                    <a:pt x="86" y="1154"/>
                    <a:pt x="72" y="1032"/>
                  </a:cubicBezTo>
                  <a:cubicBezTo>
                    <a:pt x="58" y="910"/>
                    <a:pt x="0" y="717"/>
                    <a:pt x="2" y="586"/>
                  </a:cubicBezTo>
                  <a:cubicBezTo>
                    <a:pt x="4" y="455"/>
                    <a:pt x="64" y="346"/>
                    <a:pt x="82" y="248"/>
                  </a:cubicBezTo>
                  <a:cubicBezTo>
                    <a:pt x="100" y="150"/>
                    <a:pt x="105" y="52"/>
                    <a:pt x="111" y="0"/>
                  </a:cubicBezTo>
                </a:path>
              </a:pathLst>
            </a:custGeom>
            <a:noFill/>
            <a:ln w="1905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7" name="未知"/>
            <p:cNvSpPr/>
            <p:nvPr/>
          </p:nvSpPr>
          <p:spPr>
            <a:xfrm>
              <a:off x="0" y="0"/>
              <a:ext cx="332" cy="5162"/>
            </a:xfrm>
            <a:custGeom>
              <a:avLst/>
              <a:gdLst/>
              <a:ahLst/>
              <a:cxnLst/>
              <a:pathLst>
                <a:path w="133" h="2065">
                  <a:moveTo>
                    <a:pt x="0" y="2065"/>
                  </a:moveTo>
                  <a:cubicBezTo>
                    <a:pt x="3" y="1963"/>
                    <a:pt x="13" y="1615"/>
                    <a:pt x="20" y="1440"/>
                  </a:cubicBezTo>
                  <a:cubicBezTo>
                    <a:pt x="27" y="1265"/>
                    <a:pt x="20" y="1154"/>
                    <a:pt x="39" y="1013"/>
                  </a:cubicBezTo>
                  <a:cubicBezTo>
                    <a:pt x="58" y="872"/>
                    <a:pt x="133" y="713"/>
                    <a:pt x="132" y="596"/>
                  </a:cubicBezTo>
                  <a:cubicBezTo>
                    <a:pt x="131" y="479"/>
                    <a:pt x="55" y="407"/>
                    <a:pt x="33" y="308"/>
                  </a:cubicBezTo>
                  <a:cubicBezTo>
                    <a:pt x="11" y="209"/>
                    <a:pt x="7" y="64"/>
                    <a:pt x="0" y="0"/>
                  </a:cubicBezTo>
                </a:path>
              </a:pathLst>
            </a:custGeom>
            <a:noFill/>
            <a:ln w="1905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8" name="椭圆 181257"/>
            <p:cNvSpPr/>
            <p:nvPr/>
          </p:nvSpPr>
          <p:spPr>
            <a:xfrm rot="17378751">
              <a:off x="202" y="1350"/>
              <a:ext cx="303" cy="30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59" name="未知"/>
            <p:cNvSpPr/>
            <p:nvPr/>
          </p:nvSpPr>
          <p:spPr>
            <a:xfrm>
              <a:off x="620" y="3327"/>
              <a:ext cx="2" cy="1860"/>
            </a:xfrm>
            <a:custGeom>
              <a:avLst/>
              <a:gdLst/>
              <a:ahLst/>
              <a:cxnLst/>
              <a:pathLst>
                <a:path w="1" h="744">
                  <a:moveTo>
                    <a:pt x="0" y="0"/>
                  </a:moveTo>
                  <a:lnTo>
                    <a:pt x="0" y="744"/>
                  </a:lnTo>
                </a:path>
              </a:pathLst>
            </a:custGeom>
            <a:noFill/>
            <a:ln w="190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1260" name="未知"/>
            <p:cNvSpPr/>
            <p:nvPr/>
          </p:nvSpPr>
          <p:spPr>
            <a:xfrm>
              <a:off x="1115" y="3327"/>
              <a:ext cx="2" cy="1865"/>
            </a:xfrm>
            <a:custGeom>
              <a:avLst/>
              <a:gdLst/>
              <a:ahLst/>
              <a:cxnLst/>
              <a:pathLst>
                <a:path w="1" h="746">
                  <a:moveTo>
                    <a:pt x="1" y="0"/>
                  </a:moveTo>
                  <a:lnTo>
                    <a:pt x="0" y="746"/>
                  </a:lnTo>
                </a:path>
              </a:pathLst>
            </a:custGeom>
            <a:noFill/>
            <a:ln w="1905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1261" name="椭圆 181260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2" name="椭圆 181261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3" name="椭圆 181262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4" name="椭圆 181263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5" name="文本框 181264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6" name="圆角矩形 181265"/>
          <p:cNvSpPr/>
          <p:nvPr/>
        </p:nvSpPr>
        <p:spPr>
          <a:xfrm>
            <a:off x="5181600" y="4953000"/>
            <a:ext cx="39624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>
                <a:latin typeface="Times New Roman" panose="02020603050405020304" pitchFamily="2" charset="0"/>
                <a:ea typeface="黑体" panose="02010609060101010101" pitchFamily="1" charset="-122"/>
              </a:rPr>
              <a:t>交叉点向末端移动</a:t>
            </a:r>
            <a:endParaRPr lang="zh-CN" altLang="en-US" sz="32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1267" name="文本框 181266"/>
          <p:cNvSpPr txBox="1"/>
          <p:nvPr/>
        </p:nvSpPr>
        <p:spPr>
          <a:xfrm>
            <a:off x="2438400" y="50292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1268" name="文本框 181267"/>
          <p:cNvSpPr txBox="1"/>
          <p:nvPr/>
        </p:nvSpPr>
        <p:spPr>
          <a:xfrm>
            <a:off x="2362200" y="4953000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4" name="矩形 182273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2275" name="椭圆 182274"/>
          <p:cNvSpPr/>
          <p:nvPr/>
        </p:nvSpPr>
        <p:spPr>
          <a:xfrm>
            <a:off x="914400" y="990600"/>
            <a:ext cx="4495800" cy="449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2276" name="未知"/>
          <p:cNvSpPr/>
          <p:nvPr/>
        </p:nvSpPr>
        <p:spPr>
          <a:xfrm>
            <a:off x="3489325" y="1655763"/>
            <a:ext cx="204788" cy="3294062"/>
          </a:xfrm>
          <a:custGeom>
            <a:avLst/>
            <a:gdLst/>
            <a:ahLst/>
            <a:cxnLst/>
            <a:pathLst>
              <a:path w="129" h="2075">
                <a:moveTo>
                  <a:pt x="86" y="2075"/>
                </a:moveTo>
                <a:cubicBezTo>
                  <a:pt x="86" y="1981"/>
                  <a:pt x="85" y="1689"/>
                  <a:pt x="86" y="1509"/>
                </a:cubicBezTo>
                <a:cubicBezTo>
                  <a:pt x="87" y="1329"/>
                  <a:pt x="104" y="1143"/>
                  <a:pt x="90" y="993"/>
                </a:cubicBezTo>
                <a:cubicBezTo>
                  <a:pt x="76" y="843"/>
                  <a:pt x="0" y="715"/>
                  <a:pt x="0" y="606"/>
                </a:cubicBezTo>
                <a:cubicBezTo>
                  <a:pt x="0" y="497"/>
                  <a:pt x="69" y="438"/>
                  <a:pt x="90" y="337"/>
                </a:cubicBezTo>
                <a:cubicBezTo>
                  <a:pt x="111" y="236"/>
                  <a:pt x="121" y="70"/>
                  <a:pt x="129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77" name="未知"/>
          <p:cNvSpPr/>
          <p:nvPr/>
        </p:nvSpPr>
        <p:spPr>
          <a:xfrm>
            <a:off x="3268663" y="1655763"/>
            <a:ext cx="207962" cy="2112962"/>
          </a:xfrm>
          <a:custGeom>
            <a:avLst/>
            <a:gdLst/>
            <a:ahLst/>
            <a:cxnLst/>
            <a:pathLst>
              <a:path w="131" h="1331">
                <a:moveTo>
                  <a:pt x="7" y="1331"/>
                </a:moveTo>
                <a:cubicBezTo>
                  <a:pt x="11" y="1278"/>
                  <a:pt x="10" y="1122"/>
                  <a:pt x="30" y="1003"/>
                </a:cubicBezTo>
                <a:cubicBezTo>
                  <a:pt x="50" y="884"/>
                  <a:pt x="127" y="726"/>
                  <a:pt x="129" y="615"/>
                </a:cubicBezTo>
                <a:cubicBezTo>
                  <a:pt x="131" y="504"/>
                  <a:pt x="61" y="439"/>
                  <a:pt x="40" y="337"/>
                </a:cubicBezTo>
                <a:cubicBezTo>
                  <a:pt x="19" y="235"/>
                  <a:pt x="8" y="70"/>
                  <a:pt x="0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78" name="椭圆 182277"/>
          <p:cNvSpPr/>
          <p:nvPr/>
        </p:nvSpPr>
        <p:spPr>
          <a:xfrm rot="17380778">
            <a:off x="3382963" y="2514600"/>
            <a:ext cx="187325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79" name="未知"/>
          <p:cNvSpPr/>
          <p:nvPr/>
        </p:nvSpPr>
        <p:spPr>
          <a:xfrm>
            <a:off x="2824163" y="1687513"/>
            <a:ext cx="176212" cy="2095500"/>
          </a:xfrm>
          <a:custGeom>
            <a:avLst/>
            <a:gdLst/>
            <a:ahLst/>
            <a:cxnLst/>
            <a:pathLst>
              <a:path w="111" h="1320">
                <a:moveTo>
                  <a:pt x="88" y="1320"/>
                </a:moveTo>
                <a:cubicBezTo>
                  <a:pt x="84" y="1274"/>
                  <a:pt x="86" y="1154"/>
                  <a:pt x="72" y="1032"/>
                </a:cubicBezTo>
                <a:cubicBezTo>
                  <a:pt x="58" y="910"/>
                  <a:pt x="0" y="717"/>
                  <a:pt x="2" y="586"/>
                </a:cubicBezTo>
                <a:cubicBezTo>
                  <a:pt x="4" y="455"/>
                  <a:pt x="64" y="346"/>
                  <a:pt x="82" y="248"/>
                </a:cubicBezTo>
                <a:cubicBezTo>
                  <a:pt x="100" y="150"/>
                  <a:pt x="105" y="52"/>
                  <a:pt x="111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80" name="未知"/>
          <p:cNvSpPr/>
          <p:nvPr/>
        </p:nvSpPr>
        <p:spPr>
          <a:xfrm>
            <a:off x="2570163" y="1655763"/>
            <a:ext cx="211137" cy="3278187"/>
          </a:xfrm>
          <a:custGeom>
            <a:avLst/>
            <a:gdLst/>
            <a:ahLst/>
            <a:cxnLst/>
            <a:pathLst>
              <a:path w="133" h="2065">
                <a:moveTo>
                  <a:pt x="0" y="2065"/>
                </a:moveTo>
                <a:cubicBezTo>
                  <a:pt x="3" y="1963"/>
                  <a:pt x="13" y="1615"/>
                  <a:pt x="20" y="1440"/>
                </a:cubicBezTo>
                <a:cubicBezTo>
                  <a:pt x="27" y="1265"/>
                  <a:pt x="20" y="1154"/>
                  <a:pt x="39" y="1013"/>
                </a:cubicBezTo>
                <a:cubicBezTo>
                  <a:pt x="58" y="872"/>
                  <a:pt x="133" y="713"/>
                  <a:pt x="132" y="596"/>
                </a:cubicBezTo>
                <a:cubicBezTo>
                  <a:pt x="131" y="479"/>
                  <a:pt x="55" y="407"/>
                  <a:pt x="33" y="308"/>
                </a:cubicBezTo>
                <a:cubicBezTo>
                  <a:pt x="11" y="209"/>
                  <a:pt x="7" y="64"/>
                  <a:pt x="0" y="0"/>
                </a:cubicBez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81" name="椭圆 182280"/>
          <p:cNvSpPr/>
          <p:nvPr/>
        </p:nvSpPr>
        <p:spPr>
          <a:xfrm rot="17378751">
            <a:off x="2698750" y="2513013"/>
            <a:ext cx="192088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82" name="未知"/>
          <p:cNvSpPr/>
          <p:nvPr/>
        </p:nvSpPr>
        <p:spPr>
          <a:xfrm>
            <a:off x="2963863" y="3768725"/>
            <a:ext cx="1587" cy="1181100"/>
          </a:xfrm>
          <a:custGeom>
            <a:avLst/>
            <a:gdLst/>
            <a:ahLst/>
            <a:cxnLst/>
            <a:pathLst>
              <a:path w="1" h="744">
                <a:moveTo>
                  <a:pt x="0" y="0"/>
                </a:moveTo>
                <a:lnTo>
                  <a:pt x="0" y="744"/>
                </a:ln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83" name="未知"/>
          <p:cNvSpPr/>
          <p:nvPr/>
        </p:nvSpPr>
        <p:spPr>
          <a:xfrm>
            <a:off x="3278188" y="3768725"/>
            <a:ext cx="1587" cy="1184275"/>
          </a:xfrm>
          <a:custGeom>
            <a:avLst/>
            <a:gdLst/>
            <a:ahLst/>
            <a:cxnLst/>
            <a:pathLst>
              <a:path w="1" h="746">
                <a:moveTo>
                  <a:pt x="1" y="0"/>
                </a:moveTo>
                <a:lnTo>
                  <a:pt x="0" y="746"/>
                </a:lnTo>
              </a:path>
            </a:pathLst>
          </a:custGeom>
          <a:noFill/>
          <a:ln w="1905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2284" name="椭圆 182283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85" name="椭圆 182284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86" name="椭圆 182285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87" name="椭圆 182286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88" name="圆角矩形 182287"/>
          <p:cNvSpPr/>
          <p:nvPr/>
        </p:nvSpPr>
        <p:spPr>
          <a:xfrm>
            <a:off x="5105400" y="44958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方正美黑简体" pitchFamily="2" charset="-122"/>
              </a:rPr>
              <a:t>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交叉互换使同源染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色体的两条非姐妹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染色单体发生遗传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物质的部分交换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2289" name="文本框 182288">
            <a:hlinkClick r:id="rId1" action="ppaction://hlinksldjump"/>
          </p:cNvPr>
          <p:cNvSpPr txBox="1"/>
          <p:nvPr/>
        </p:nvSpPr>
        <p:spPr>
          <a:xfrm>
            <a:off x="4114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90" name="文本框 182289"/>
          <p:cNvSpPr txBox="1"/>
          <p:nvPr/>
        </p:nvSpPr>
        <p:spPr>
          <a:xfrm>
            <a:off x="2438400" y="50292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2291" name="文本框 182290"/>
          <p:cNvSpPr txBox="1"/>
          <p:nvPr/>
        </p:nvSpPr>
        <p:spPr>
          <a:xfrm>
            <a:off x="2362200" y="49530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a    B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3298" name="矩形 183297"/>
          <p:cNvSpPr/>
          <p:nvPr/>
        </p:nvSpPr>
        <p:spPr>
          <a:xfrm>
            <a:off x="0" y="0"/>
            <a:ext cx="6248400" cy="5638800"/>
          </a:xfrm>
          <a:prstGeom prst="rect">
            <a:avLst/>
          </a:prstGeom>
          <a:gradFill rotWithShape="0">
            <a:gsLst>
              <a:gs pos="0">
                <a:srgbClr val="F7ECC5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3299" name="椭圆 183298"/>
          <p:cNvSpPr/>
          <p:nvPr/>
        </p:nvSpPr>
        <p:spPr>
          <a:xfrm>
            <a:off x="1600200" y="0"/>
            <a:ext cx="3200400" cy="3124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83300" name="组合 183299"/>
          <p:cNvGrpSpPr/>
          <p:nvPr/>
        </p:nvGrpSpPr>
        <p:grpSpPr>
          <a:xfrm>
            <a:off x="2514600" y="381000"/>
            <a:ext cx="1219200" cy="2112963"/>
            <a:chOff x="0" y="0"/>
            <a:chExt cx="450" cy="1283"/>
          </a:xfrm>
        </p:grpSpPr>
        <p:sp>
          <p:nvSpPr>
            <p:cNvPr id="183301" name="未知"/>
            <p:cNvSpPr/>
            <p:nvPr/>
          </p:nvSpPr>
          <p:spPr>
            <a:xfrm>
              <a:off x="372" y="0"/>
              <a:ext cx="78" cy="1266"/>
            </a:xfrm>
            <a:custGeom>
              <a:avLst/>
              <a:gdLst/>
              <a:ahLst/>
              <a:cxnLst/>
              <a:pathLst>
                <a:path w="129" h="2075">
                  <a:moveTo>
                    <a:pt x="86" y="2075"/>
                  </a:moveTo>
                  <a:cubicBezTo>
                    <a:pt x="86" y="1981"/>
                    <a:pt x="85" y="1689"/>
                    <a:pt x="86" y="1509"/>
                  </a:cubicBezTo>
                  <a:cubicBezTo>
                    <a:pt x="87" y="1329"/>
                    <a:pt x="104" y="1143"/>
                    <a:pt x="90" y="993"/>
                  </a:cubicBezTo>
                  <a:cubicBezTo>
                    <a:pt x="76" y="843"/>
                    <a:pt x="0" y="715"/>
                    <a:pt x="0" y="606"/>
                  </a:cubicBezTo>
                  <a:cubicBezTo>
                    <a:pt x="0" y="497"/>
                    <a:pt x="69" y="438"/>
                    <a:pt x="90" y="337"/>
                  </a:cubicBezTo>
                  <a:cubicBezTo>
                    <a:pt x="111" y="236"/>
                    <a:pt x="121" y="70"/>
                    <a:pt x="12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2" name="未知"/>
            <p:cNvSpPr/>
            <p:nvPr/>
          </p:nvSpPr>
          <p:spPr>
            <a:xfrm>
              <a:off x="269" y="16"/>
              <a:ext cx="80" cy="812"/>
            </a:xfrm>
            <a:custGeom>
              <a:avLst/>
              <a:gdLst/>
              <a:ahLst/>
              <a:cxnLst/>
              <a:pathLst>
                <a:path w="131" h="1331">
                  <a:moveTo>
                    <a:pt x="7" y="1331"/>
                  </a:moveTo>
                  <a:cubicBezTo>
                    <a:pt x="11" y="1278"/>
                    <a:pt x="10" y="1122"/>
                    <a:pt x="30" y="1003"/>
                  </a:cubicBezTo>
                  <a:cubicBezTo>
                    <a:pt x="50" y="884"/>
                    <a:pt x="127" y="726"/>
                    <a:pt x="129" y="615"/>
                  </a:cubicBezTo>
                  <a:cubicBezTo>
                    <a:pt x="131" y="504"/>
                    <a:pt x="61" y="439"/>
                    <a:pt x="40" y="337"/>
                  </a:cubicBezTo>
                  <a:cubicBezTo>
                    <a:pt x="19" y="235"/>
                    <a:pt x="8" y="70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3" name="椭圆 183302"/>
            <p:cNvSpPr/>
            <p:nvPr/>
          </p:nvSpPr>
          <p:spPr>
            <a:xfrm rot="17380778">
              <a:off x="313" y="346"/>
              <a:ext cx="72" cy="7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4" name="未知"/>
            <p:cNvSpPr/>
            <p:nvPr/>
          </p:nvSpPr>
          <p:spPr>
            <a:xfrm>
              <a:off x="98" y="28"/>
              <a:ext cx="68" cy="805"/>
            </a:xfrm>
            <a:custGeom>
              <a:avLst/>
              <a:gdLst/>
              <a:ahLst/>
              <a:cxnLst/>
              <a:pathLst>
                <a:path w="111" h="1320">
                  <a:moveTo>
                    <a:pt x="88" y="1320"/>
                  </a:moveTo>
                  <a:cubicBezTo>
                    <a:pt x="84" y="1274"/>
                    <a:pt x="86" y="1154"/>
                    <a:pt x="72" y="1032"/>
                  </a:cubicBezTo>
                  <a:cubicBezTo>
                    <a:pt x="58" y="910"/>
                    <a:pt x="0" y="717"/>
                    <a:pt x="2" y="586"/>
                  </a:cubicBezTo>
                  <a:cubicBezTo>
                    <a:pt x="4" y="455"/>
                    <a:pt x="64" y="346"/>
                    <a:pt x="82" y="248"/>
                  </a:cubicBezTo>
                  <a:cubicBezTo>
                    <a:pt x="100" y="150"/>
                    <a:pt x="105" y="52"/>
                    <a:pt x="111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5" name="未知"/>
            <p:cNvSpPr/>
            <p:nvPr/>
          </p:nvSpPr>
          <p:spPr>
            <a:xfrm>
              <a:off x="0" y="16"/>
              <a:ext cx="82" cy="1260"/>
            </a:xfrm>
            <a:custGeom>
              <a:avLst/>
              <a:gdLst/>
              <a:ahLst/>
              <a:cxnLst/>
              <a:pathLst>
                <a:path w="133" h="2065">
                  <a:moveTo>
                    <a:pt x="0" y="2065"/>
                  </a:moveTo>
                  <a:cubicBezTo>
                    <a:pt x="3" y="1963"/>
                    <a:pt x="13" y="1615"/>
                    <a:pt x="20" y="1440"/>
                  </a:cubicBezTo>
                  <a:cubicBezTo>
                    <a:pt x="27" y="1265"/>
                    <a:pt x="20" y="1154"/>
                    <a:pt x="39" y="1013"/>
                  </a:cubicBezTo>
                  <a:cubicBezTo>
                    <a:pt x="58" y="872"/>
                    <a:pt x="133" y="713"/>
                    <a:pt x="132" y="596"/>
                  </a:cubicBezTo>
                  <a:cubicBezTo>
                    <a:pt x="131" y="479"/>
                    <a:pt x="55" y="407"/>
                    <a:pt x="33" y="308"/>
                  </a:cubicBezTo>
                  <a:cubicBezTo>
                    <a:pt x="11" y="209"/>
                    <a:pt x="7" y="64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6" name="椭圆 183305"/>
            <p:cNvSpPr/>
            <p:nvPr/>
          </p:nvSpPr>
          <p:spPr>
            <a:xfrm rot="17378751">
              <a:off x="50" y="346"/>
              <a:ext cx="74" cy="7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7" name="未知"/>
            <p:cNvSpPr/>
            <p:nvPr/>
          </p:nvSpPr>
          <p:spPr>
            <a:xfrm>
              <a:off x="152" y="828"/>
              <a:ext cx="0" cy="454"/>
            </a:xfrm>
            <a:custGeom>
              <a:avLst/>
              <a:gdLst/>
              <a:ahLst/>
              <a:cxnLst/>
              <a:pathLst>
                <a:path w="1" h="744">
                  <a:moveTo>
                    <a:pt x="0" y="0"/>
                  </a:moveTo>
                  <a:lnTo>
                    <a:pt x="0" y="744"/>
                  </a:ln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3308" name="未知"/>
            <p:cNvSpPr/>
            <p:nvPr/>
          </p:nvSpPr>
          <p:spPr>
            <a:xfrm>
              <a:off x="273" y="828"/>
              <a:ext cx="0" cy="455"/>
            </a:xfrm>
            <a:custGeom>
              <a:avLst/>
              <a:gdLst/>
              <a:ahLst/>
              <a:cxnLst/>
              <a:pathLst>
                <a:path w="1" h="746">
                  <a:moveTo>
                    <a:pt x="1" y="0"/>
                  </a:moveTo>
                  <a:lnTo>
                    <a:pt x="0" y="746"/>
                  </a:ln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3309" name="椭圆 183308"/>
          <p:cNvSpPr/>
          <p:nvPr/>
        </p:nvSpPr>
        <p:spPr>
          <a:xfrm>
            <a:off x="533400" y="3429000"/>
            <a:ext cx="1371600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3310" name="椭圆 183309"/>
          <p:cNvSpPr/>
          <p:nvPr/>
        </p:nvSpPr>
        <p:spPr>
          <a:xfrm>
            <a:off x="1828800" y="4038600"/>
            <a:ext cx="1371600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3311" name="椭圆 183310"/>
          <p:cNvSpPr/>
          <p:nvPr/>
        </p:nvSpPr>
        <p:spPr>
          <a:xfrm>
            <a:off x="3276600" y="4038600"/>
            <a:ext cx="1371600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3312" name="椭圆 183311"/>
          <p:cNvSpPr/>
          <p:nvPr/>
        </p:nvSpPr>
        <p:spPr>
          <a:xfrm>
            <a:off x="4572000" y="3429000"/>
            <a:ext cx="1371600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3313" name="直接连接符 183312"/>
          <p:cNvSpPr/>
          <p:nvPr/>
        </p:nvSpPr>
        <p:spPr>
          <a:xfrm>
            <a:off x="1219200" y="3581400"/>
            <a:ext cx="0" cy="1066800"/>
          </a:xfrm>
          <a:prstGeom prst="line">
            <a:avLst/>
          </a:prstGeom>
          <a:ln w="8255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14" name="直接连接符 183313"/>
          <p:cNvSpPr/>
          <p:nvPr/>
        </p:nvSpPr>
        <p:spPr>
          <a:xfrm>
            <a:off x="5257800" y="3581400"/>
            <a:ext cx="0" cy="1066800"/>
          </a:xfrm>
          <a:prstGeom prst="line">
            <a:avLst/>
          </a:prstGeom>
          <a:ln w="825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15" name="椭圆 183314"/>
          <p:cNvSpPr/>
          <p:nvPr/>
        </p:nvSpPr>
        <p:spPr>
          <a:xfrm>
            <a:off x="1174750" y="39020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3316" name="椭圆 183315"/>
          <p:cNvSpPr/>
          <p:nvPr/>
        </p:nvSpPr>
        <p:spPr>
          <a:xfrm>
            <a:off x="5213350" y="3886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3317" name="直接连接符 183316"/>
          <p:cNvSpPr/>
          <p:nvPr/>
        </p:nvSpPr>
        <p:spPr>
          <a:xfrm>
            <a:off x="2514600" y="4191000"/>
            <a:ext cx="0" cy="685800"/>
          </a:xfrm>
          <a:prstGeom prst="line">
            <a:avLst/>
          </a:prstGeom>
          <a:ln w="8255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18" name="椭圆 183317"/>
          <p:cNvSpPr/>
          <p:nvPr/>
        </p:nvSpPr>
        <p:spPr>
          <a:xfrm>
            <a:off x="2454275" y="45116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3319" name="直接连接符 183318"/>
          <p:cNvSpPr/>
          <p:nvPr/>
        </p:nvSpPr>
        <p:spPr>
          <a:xfrm>
            <a:off x="3962400" y="4191000"/>
            <a:ext cx="0" cy="685800"/>
          </a:xfrm>
          <a:prstGeom prst="line">
            <a:avLst/>
          </a:prstGeom>
          <a:ln w="825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0" name="椭圆 183319"/>
          <p:cNvSpPr/>
          <p:nvPr/>
        </p:nvSpPr>
        <p:spPr>
          <a:xfrm>
            <a:off x="3917950" y="4497388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3321" name="直接连接符 183320"/>
          <p:cNvSpPr/>
          <p:nvPr/>
        </p:nvSpPr>
        <p:spPr>
          <a:xfrm>
            <a:off x="2514600" y="4876800"/>
            <a:ext cx="0" cy="381000"/>
          </a:xfrm>
          <a:prstGeom prst="line">
            <a:avLst/>
          </a:prstGeom>
          <a:ln w="825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直接连接符 183321"/>
          <p:cNvSpPr/>
          <p:nvPr/>
        </p:nvSpPr>
        <p:spPr>
          <a:xfrm>
            <a:off x="3962400" y="4876800"/>
            <a:ext cx="0" cy="381000"/>
          </a:xfrm>
          <a:prstGeom prst="line">
            <a:avLst/>
          </a:prstGeom>
          <a:ln w="8255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83323" name="组合 183322"/>
          <p:cNvGrpSpPr/>
          <p:nvPr/>
        </p:nvGrpSpPr>
        <p:grpSpPr>
          <a:xfrm>
            <a:off x="1676400" y="2819400"/>
            <a:ext cx="3048000" cy="1143000"/>
            <a:chOff x="0" y="0"/>
            <a:chExt cx="1920" cy="720"/>
          </a:xfrm>
        </p:grpSpPr>
        <p:sp>
          <p:nvSpPr>
            <p:cNvPr id="183324" name="直接连接符 183323"/>
            <p:cNvSpPr/>
            <p:nvPr/>
          </p:nvSpPr>
          <p:spPr>
            <a:xfrm flipH="1">
              <a:off x="0" y="48"/>
              <a:ext cx="288" cy="384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3325" name="直接连接符 183324"/>
            <p:cNvSpPr/>
            <p:nvPr/>
          </p:nvSpPr>
          <p:spPr>
            <a:xfrm flipH="1">
              <a:off x="576" y="240"/>
              <a:ext cx="144" cy="480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3326" name="直接连接符 183325"/>
            <p:cNvSpPr/>
            <p:nvPr/>
          </p:nvSpPr>
          <p:spPr>
            <a:xfrm>
              <a:off x="1152" y="240"/>
              <a:ext cx="144" cy="480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3327" name="直接连接符 183326"/>
            <p:cNvSpPr/>
            <p:nvPr/>
          </p:nvSpPr>
          <p:spPr>
            <a:xfrm>
              <a:off x="1584" y="0"/>
              <a:ext cx="336" cy="384"/>
            </a:xfrm>
            <a:prstGeom prst="line">
              <a:avLst/>
            </a:prstGeom>
            <a:ln w="508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83328" name="椭圆 183327"/>
          <p:cNvSpPr/>
          <p:nvPr/>
        </p:nvSpPr>
        <p:spPr>
          <a:xfrm>
            <a:off x="6553200" y="381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latin typeface="Times New Roman" panose="02020603050405020304" pitchFamily="2" charset="0"/>
                <a:ea typeface="方正彩云简体" pitchFamily="2" charset="-122"/>
              </a:rPr>
              <a:t>交</a:t>
            </a:r>
            <a:endParaRPr lang="zh-CN" altLang="en-US" sz="6600" b="1"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29" name="椭圆 183328"/>
          <p:cNvSpPr/>
          <p:nvPr/>
        </p:nvSpPr>
        <p:spPr>
          <a:xfrm>
            <a:off x="7543800" y="9144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800000"/>
                </a:solidFill>
                <a:latin typeface="Times New Roman" panose="02020603050405020304" pitchFamily="2" charset="0"/>
                <a:ea typeface="方正彩云简体" pitchFamily="2" charset="-122"/>
              </a:rPr>
              <a:t>叉</a:t>
            </a:r>
            <a:endParaRPr lang="zh-CN" altLang="en-US" sz="6600" b="1">
              <a:solidFill>
                <a:srgbClr val="80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0" name="椭圆 183329"/>
          <p:cNvSpPr/>
          <p:nvPr/>
        </p:nvSpPr>
        <p:spPr>
          <a:xfrm>
            <a:off x="7010400" y="19812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CC3300"/>
                </a:solidFill>
                <a:latin typeface="Times New Roman" panose="02020603050405020304" pitchFamily="2" charset="0"/>
                <a:ea typeface="方正彩云简体" pitchFamily="2" charset="-122"/>
              </a:rPr>
              <a:t>互</a:t>
            </a:r>
            <a:endParaRPr lang="zh-CN" altLang="en-US" sz="6600" b="1">
              <a:solidFill>
                <a:srgbClr val="CC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1" name="椭圆 183330"/>
          <p:cNvSpPr/>
          <p:nvPr/>
        </p:nvSpPr>
        <p:spPr>
          <a:xfrm>
            <a:off x="7315200" y="3048000"/>
            <a:ext cx="1219200" cy="1219200"/>
          </a:xfrm>
          <a:prstGeom prst="ellipse">
            <a:avLst/>
          </a:prstGeom>
          <a:solidFill>
            <a:srgbClr val="F7ECC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>
                <a:solidFill>
                  <a:srgbClr val="9969CD"/>
                </a:solidFill>
                <a:latin typeface="Times New Roman" panose="02020603050405020304" pitchFamily="2" charset="0"/>
                <a:ea typeface="方正彩云简体" pitchFamily="2" charset="-122"/>
              </a:rPr>
              <a:t>换</a:t>
            </a:r>
            <a:endParaRPr lang="zh-CN" altLang="en-US" sz="6600" b="1">
              <a:solidFill>
                <a:srgbClr val="9969CD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2" name="圆角矩形 183331"/>
          <p:cNvSpPr/>
          <p:nvPr/>
        </p:nvSpPr>
        <p:spPr>
          <a:xfrm>
            <a:off x="5334000" y="4800600"/>
            <a:ext cx="3505200" cy="1828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800" b="1">
                <a:latin typeface="黑体" panose="02010609060101010101" pitchFamily="1" charset="-122"/>
                <a:ea typeface="黑体" panose="02010609060101010101" pitchFamily="1" charset="-122"/>
              </a:rPr>
              <a:t>交叉互换使分裂产生</a:t>
            </a:r>
            <a:endParaRPr lang="zh-CN" altLang="en-US" sz="28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2800" b="1">
                <a:latin typeface="黑体" panose="02010609060101010101" pitchFamily="1" charset="-122"/>
                <a:ea typeface="黑体" panose="02010609060101010101" pitchFamily="1" charset="-122"/>
              </a:rPr>
              <a:t>的四个子细胞所含的</a:t>
            </a:r>
            <a:endParaRPr lang="zh-CN" altLang="en-US" sz="28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2800" b="1">
                <a:latin typeface="黑体" panose="02010609060101010101" pitchFamily="1" charset="-122"/>
                <a:ea typeface="黑体" panose="02010609060101010101" pitchFamily="1" charset="-122"/>
              </a:rPr>
              <a:t>遗传物质各不相同</a:t>
            </a:r>
            <a:endParaRPr lang="zh-CN" altLang="en-US" sz="28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3333" name="文本框 183332">
            <a:hlinkClick r:id="rId1" action="ppaction://hlinksldjump"/>
          </p:cNvPr>
          <p:cNvSpPr txBox="1"/>
          <p:nvPr/>
        </p:nvSpPr>
        <p:spPr>
          <a:xfrm>
            <a:off x="3048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4" name="文本框 183333">
            <a:hlinkClick r:id="" action="ppaction://customshow?id=12"/>
          </p:cNvPr>
          <p:cNvSpPr txBox="1"/>
          <p:nvPr/>
        </p:nvSpPr>
        <p:spPr>
          <a:xfrm>
            <a:off x="396240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5" name="文本框 183334"/>
          <p:cNvSpPr txBox="1"/>
          <p:nvPr/>
        </p:nvSpPr>
        <p:spPr>
          <a:xfrm>
            <a:off x="2743200" y="2819400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3336" name="文本框 183335"/>
          <p:cNvSpPr txBox="1"/>
          <p:nvPr/>
        </p:nvSpPr>
        <p:spPr>
          <a:xfrm>
            <a:off x="2362200" y="25146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a    B     b</a:t>
            </a:r>
            <a:endParaRPr lang="en-US" altLang="zh-CN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32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00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84322" name="组合 184321"/>
          <p:cNvGrpSpPr/>
          <p:nvPr/>
        </p:nvGrpSpPr>
        <p:grpSpPr>
          <a:xfrm>
            <a:off x="685800" y="1066800"/>
            <a:ext cx="7543800" cy="5308600"/>
            <a:chOff x="0" y="0"/>
            <a:chExt cx="4752" cy="3344"/>
          </a:xfrm>
        </p:grpSpPr>
        <p:pic>
          <p:nvPicPr>
            <p:cNvPr id="184323" name="图片 184322" descr="减数分裂意义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752" cy="3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24" name="矩形 184323"/>
            <p:cNvSpPr/>
            <p:nvPr/>
          </p:nvSpPr>
          <p:spPr>
            <a:xfrm>
              <a:off x="2112" y="1104"/>
              <a:ext cx="786" cy="58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p>
              <a:pPr algn="ctr"/>
              <a:r>
                <a:rPr lang="zh-CN" altLang="en-US" sz="4800" b="1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隶书" panose="02010509060101010101" pitchFamily="1" charset="-122"/>
                  <a:ea typeface="隶书" panose="02010509060101010101" pitchFamily="1" charset="-122"/>
                </a:rPr>
                <a:t>意义</a:t>
              </a:r>
              <a:endParaRPr lang="zh-CN" altLang="en-US" sz="48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隶书" panose="02010509060101010101" pitchFamily="1" charset="-122"/>
                <a:ea typeface="隶书" panose="02010509060101010101" pitchFamily="1" charset="-122"/>
              </a:endParaRPr>
            </a:p>
          </p:txBody>
        </p:sp>
      </p:grpSp>
      <p:sp>
        <p:nvSpPr>
          <p:cNvPr id="184325" name="文本框 184324"/>
          <p:cNvSpPr txBox="1"/>
          <p:nvPr/>
        </p:nvSpPr>
        <p:spPr>
          <a:xfrm rot="6101">
            <a:off x="6629400" y="13716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成体（</a:t>
            </a: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2N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）</a:t>
            </a:r>
            <a:endParaRPr lang="zh-CN" altLang="en-US" sz="32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26" name="文本框 184325"/>
          <p:cNvSpPr txBox="1"/>
          <p:nvPr/>
        </p:nvSpPr>
        <p:spPr>
          <a:xfrm rot="21439618">
            <a:off x="2438400" y="57912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精子</a:t>
            </a: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N</a:t>
            </a:r>
            <a:endParaRPr lang="en-US" altLang="zh-CN" sz="32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27" name="文本框 184326"/>
          <p:cNvSpPr txBox="1"/>
          <p:nvPr/>
        </p:nvSpPr>
        <p:spPr>
          <a:xfrm rot="21540176">
            <a:off x="1066800" y="17526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卵细胞</a:t>
            </a: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N</a:t>
            </a:r>
            <a:endParaRPr lang="en-US" altLang="zh-CN" sz="28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28" name="文本框 184327"/>
          <p:cNvSpPr txBox="1"/>
          <p:nvPr/>
        </p:nvSpPr>
        <p:spPr>
          <a:xfrm rot="21549479">
            <a:off x="914400" y="47244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受精卵  </a:t>
            </a: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(2N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）</a:t>
            </a:r>
            <a:endParaRPr lang="zh-CN" altLang="en-US" sz="32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29" name="文本框 184328"/>
          <p:cNvSpPr txBox="1"/>
          <p:nvPr/>
        </p:nvSpPr>
        <p:spPr>
          <a:xfrm rot="144813">
            <a:off x="838200" y="51816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受精作用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184330" name="文本框 184329"/>
          <p:cNvSpPr txBox="1"/>
          <p:nvPr/>
        </p:nvSpPr>
        <p:spPr>
          <a:xfrm rot="20075068">
            <a:off x="2514600" y="2667000"/>
            <a:ext cx="19764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个体发育（有丝分裂）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184331" name="文本框 184330"/>
          <p:cNvSpPr txBox="1"/>
          <p:nvPr/>
        </p:nvSpPr>
        <p:spPr>
          <a:xfrm rot="19603810">
            <a:off x="6705600" y="5029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减数分裂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184332" name="文本框 184331"/>
          <p:cNvSpPr txBox="1"/>
          <p:nvPr/>
        </p:nvSpPr>
        <p:spPr>
          <a:xfrm rot="20390744">
            <a:off x="2667000" y="11430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减数分裂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184333" name="文本框 184332"/>
          <p:cNvSpPr txBox="1"/>
          <p:nvPr/>
        </p:nvSpPr>
        <p:spPr>
          <a:xfrm>
            <a:off x="6934200" y="62484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4334" name="动作按钮: 前进或下一项 184333">
            <a:hlinkClick r:id="rId2" action="ppaction://hlinksldjump"/>
          </p:cNvPr>
          <p:cNvSpPr/>
          <p:nvPr/>
        </p:nvSpPr>
        <p:spPr>
          <a:xfrm>
            <a:off x="6858000" y="6096000"/>
            <a:ext cx="9906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35" name="文本框 184334"/>
          <p:cNvSpPr txBox="1"/>
          <p:nvPr/>
        </p:nvSpPr>
        <p:spPr>
          <a:xfrm>
            <a:off x="0" y="0"/>
            <a:ext cx="6629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减数分裂与受精作用的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意义</a:t>
            </a:r>
            <a:endParaRPr lang="zh-CN" altLang="en-US" sz="6600" i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36" name="文本框 184335">
            <a:hlinkClick r:id="rId3" action="ppaction://hlinksldjump"/>
          </p:cNvPr>
          <p:cNvSpPr txBox="1"/>
          <p:nvPr/>
        </p:nvSpPr>
        <p:spPr>
          <a:xfrm>
            <a:off x="7848600" y="62484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4337" name="文本框 184336"/>
          <p:cNvSpPr txBox="1"/>
          <p:nvPr/>
        </p:nvSpPr>
        <p:spPr>
          <a:xfrm rot="45191">
            <a:off x="8001000" y="2895600"/>
            <a:ext cx="1676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精原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2" charset="0"/>
              <a:ea typeface="隶书" panose="02010509060101010101" pitchFamily="1" charset="-122"/>
            </a:endParaRPr>
          </a:p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细胞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184338" name="云形标注 184337"/>
          <p:cNvSpPr/>
          <p:nvPr/>
        </p:nvSpPr>
        <p:spPr>
          <a:xfrm>
            <a:off x="1524000" y="1676400"/>
            <a:ext cx="5562600" cy="3429000"/>
          </a:xfrm>
          <a:prstGeom prst="cloudCallout">
            <a:avLst>
              <a:gd name="adj1" fmla="val 63097"/>
              <a:gd name="adj2" fmla="val 62176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减数分裂和受精作用为什么是必需过程</a:t>
            </a:r>
            <a:r>
              <a:rPr lang="en-US" altLang="zh-CN" sz="4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?</a:t>
            </a:r>
            <a:endParaRPr lang="en-US" altLang="zh-CN" sz="4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u="sng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en-US" altLang="zh-CN" sz="3200" b="1" u="sng">
                <a:latin typeface="黑体" panose="02010609060101010101" pitchFamily="1" charset="-122"/>
                <a:ea typeface="黑体" panose="02010609060101010101" pitchFamily="1" charset="-122"/>
              </a:rPr>
              <a:t>              </a:t>
            </a:r>
            <a:r>
              <a:rPr lang="en-US" altLang="zh-CN" sz="3200" u="sng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endParaRPr lang="en-US" altLang="zh-CN" sz="3200" u="sng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39" name="文本框 184338"/>
          <p:cNvSpPr txBox="1"/>
          <p:nvPr/>
        </p:nvSpPr>
        <p:spPr>
          <a:xfrm rot="85728">
            <a:off x="4572000" y="6858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卵原细胞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grpSp>
        <p:nvGrpSpPr>
          <p:cNvPr id="184340" name="组合 184339"/>
          <p:cNvGrpSpPr/>
          <p:nvPr/>
        </p:nvGrpSpPr>
        <p:grpSpPr>
          <a:xfrm rot="-1630129">
            <a:off x="2808288" y="3741738"/>
            <a:ext cx="5029200" cy="1401762"/>
            <a:chOff x="0" y="0"/>
            <a:chExt cx="3168" cy="1087"/>
          </a:xfrm>
        </p:grpSpPr>
        <p:sp>
          <p:nvSpPr>
            <p:cNvPr id="184341" name="椭圆 184340"/>
            <p:cNvSpPr/>
            <p:nvPr/>
          </p:nvSpPr>
          <p:spPr>
            <a:xfrm>
              <a:off x="0" y="0"/>
              <a:ext cx="3168" cy="86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42" name="文本框 184341"/>
            <p:cNvSpPr txBox="1"/>
            <p:nvPr/>
          </p:nvSpPr>
          <p:spPr>
            <a:xfrm>
              <a:off x="381" y="188"/>
              <a:ext cx="2544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2</a:t>
              </a:r>
              <a:r>
                <a:rPr lang="zh-CN" altLang="en-US" b="1">
                  <a:solidFill>
                    <a:srgbClr val="FF3300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。合子是怎样形成的？受精怎样影响 一个细胞中染色体的数目？</a:t>
              </a:r>
              <a:endParaRPr lang="zh-CN" altLang="en-US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endParaRPr>
            </a:p>
          </p:txBody>
        </p:sp>
      </p:grpSp>
      <p:grpSp>
        <p:nvGrpSpPr>
          <p:cNvPr id="184343" name="组合 184342"/>
          <p:cNvGrpSpPr/>
          <p:nvPr/>
        </p:nvGrpSpPr>
        <p:grpSpPr>
          <a:xfrm rot="-1630129">
            <a:off x="1416050" y="2139950"/>
            <a:ext cx="4876800" cy="1363663"/>
            <a:chOff x="0" y="0"/>
            <a:chExt cx="3168" cy="1134"/>
          </a:xfrm>
        </p:grpSpPr>
        <p:sp>
          <p:nvSpPr>
            <p:cNvPr id="184344" name="椭圆 184343"/>
            <p:cNvSpPr/>
            <p:nvPr/>
          </p:nvSpPr>
          <p:spPr>
            <a:xfrm>
              <a:off x="0" y="0"/>
              <a:ext cx="3168" cy="86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45" name="文本框 184344"/>
            <p:cNvSpPr txBox="1"/>
            <p:nvPr/>
          </p:nvSpPr>
          <p:spPr>
            <a:xfrm>
              <a:off x="396" y="170"/>
              <a:ext cx="2544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1</a:t>
              </a:r>
              <a:r>
                <a:rPr lang="zh-CN" altLang="en-US" b="1">
                  <a:solidFill>
                    <a:srgbClr val="FF3300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。配子与其他细胞有什么不同？配子中染色体数目的意义何在？</a:t>
              </a:r>
              <a:endParaRPr lang="zh-CN" altLang="en-US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26" grpId="0"/>
      <p:bldP spid="184327" grpId="0"/>
      <p:bldP spid="184328" grpId="0"/>
      <p:bldP spid="184329" grpId="0"/>
      <p:bldP spid="184330" grpId="0"/>
      <p:bldP spid="184331" grpId="0"/>
      <p:bldP spid="184332" grpId="0"/>
      <p:bldP spid="184337" grpId="0"/>
      <p:bldP spid="184338" grpId="0" animBg="1"/>
      <p:bldP spid="184339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DBB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5346" name="文本框 185345"/>
          <p:cNvSpPr txBox="1"/>
          <p:nvPr/>
        </p:nvSpPr>
        <p:spPr>
          <a:xfrm>
            <a:off x="685800" y="533400"/>
            <a:ext cx="5334000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solidFill>
                  <a:srgbClr val="641A18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凡是进行有性生殖的动植物，在从原始的生殖细胞（如动物的精原细胞或卵原细胞）发展到成熟的生殖细胞（精子或卵细胞）的过程中，都要进行减数分裂。减数分裂是细胞连续分裂两次，而染色体在整个分裂过程中只复制一次的细胞分裂方式。减数分裂的结果是，细胞中的染色体数目比原来的减少了一半。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5347" name="矩形 185346"/>
          <p:cNvSpPr/>
          <p:nvPr/>
        </p:nvSpPr>
        <p:spPr>
          <a:xfrm rot="5400000">
            <a:off x="6210300" y="1333500"/>
            <a:ext cx="2514600" cy="15240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方正彩云简体" charset="0"/>
                <a:ea typeface="方正彩云简体" charset="0"/>
              </a:rPr>
              <a:t>概念</a:t>
            </a:r>
            <a:endParaRPr lang="zh-CN" altLang="en-US" sz="3600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方正彩云简体" charset="0"/>
              <a:ea typeface="方正彩云简体" charset="0"/>
            </a:endParaRPr>
          </a:p>
        </p:txBody>
      </p:sp>
      <p:pic>
        <p:nvPicPr>
          <p:cNvPr id="185348" name="图片 185347" descr="减数分裂aa"/>
          <p:cNvPicPr>
            <a:picLocks noChangeAspect="1"/>
          </p:cNvPicPr>
          <p:nvPr/>
        </p:nvPicPr>
        <p:blipFill>
          <a:blip r:embed="rId1">
            <a:lum bright="23999" contrast="36000"/>
          </a:blip>
          <a:stretch>
            <a:fillRect/>
          </a:stretch>
        </p:blipFill>
        <p:spPr>
          <a:xfrm>
            <a:off x="6629400" y="4724400"/>
            <a:ext cx="1793875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9" name="文本框 185348">
            <a:hlinkClick r:id="rId2" action="ppaction://hlinksldjump"/>
          </p:cNvPr>
          <p:cNvSpPr txBox="1"/>
          <p:nvPr/>
        </p:nvSpPr>
        <p:spPr>
          <a:xfrm>
            <a:off x="1447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矩形 204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3" name="椭圆 20482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4" name="未知"/>
          <p:cNvSpPr/>
          <p:nvPr/>
        </p:nvSpPr>
        <p:spPr>
          <a:xfrm rot="19571525">
            <a:off x="2698750" y="2840038"/>
            <a:ext cx="1362075" cy="728662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5" name="未知"/>
          <p:cNvSpPr/>
          <p:nvPr/>
        </p:nvSpPr>
        <p:spPr>
          <a:xfrm rot="328504">
            <a:off x="2909888" y="2319338"/>
            <a:ext cx="588962" cy="15335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6" name="椭圆 20485"/>
          <p:cNvSpPr/>
          <p:nvPr/>
        </p:nvSpPr>
        <p:spPr>
          <a:xfrm rot="17705863">
            <a:off x="3173413" y="3024188"/>
            <a:ext cx="188912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7" name="未知"/>
          <p:cNvSpPr/>
          <p:nvPr/>
        </p:nvSpPr>
        <p:spPr>
          <a:xfrm rot="248622">
            <a:off x="3702050" y="2782888"/>
            <a:ext cx="635000" cy="1492250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8" name="未知"/>
          <p:cNvSpPr/>
          <p:nvPr/>
        </p:nvSpPr>
        <p:spPr>
          <a:xfrm rot="248622">
            <a:off x="3451225" y="2635250"/>
            <a:ext cx="673100" cy="1473200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9" name="椭圆 20488"/>
          <p:cNvSpPr/>
          <p:nvPr/>
        </p:nvSpPr>
        <p:spPr>
          <a:xfrm rot="17652308">
            <a:off x="3735388" y="3365500"/>
            <a:ext cx="182562" cy="1793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0" name="未知"/>
          <p:cNvSpPr/>
          <p:nvPr/>
        </p:nvSpPr>
        <p:spPr>
          <a:xfrm rot="21314125">
            <a:off x="4716463" y="2751138"/>
            <a:ext cx="1631950" cy="1825625"/>
          </a:xfrm>
          <a:custGeom>
            <a:avLst/>
            <a:gdLst/>
            <a:ahLst/>
            <a:cxnLst/>
            <a:pathLst>
              <a:path w="1028" h="1150">
                <a:moveTo>
                  <a:pt x="0" y="1150"/>
                </a:moveTo>
                <a:cubicBezTo>
                  <a:pt x="47" y="1102"/>
                  <a:pt x="193" y="945"/>
                  <a:pt x="281" y="859"/>
                </a:cubicBezTo>
                <a:cubicBezTo>
                  <a:pt x="369" y="773"/>
                  <a:pt x="441" y="733"/>
                  <a:pt x="525" y="633"/>
                </a:cubicBezTo>
                <a:cubicBezTo>
                  <a:pt x="609" y="533"/>
                  <a:pt x="703" y="366"/>
                  <a:pt x="787" y="260"/>
                </a:cubicBezTo>
                <a:cubicBezTo>
                  <a:pt x="871" y="154"/>
                  <a:pt x="978" y="54"/>
                  <a:pt x="10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1" name="未知"/>
          <p:cNvSpPr/>
          <p:nvPr/>
        </p:nvSpPr>
        <p:spPr>
          <a:xfrm rot="21314125">
            <a:off x="4887913" y="2905125"/>
            <a:ext cx="1674812" cy="1785938"/>
          </a:xfrm>
          <a:custGeom>
            <a:avLst/>
            <a:gdLst/>
            <a:ahLst/>
            <a:cxnLst/>
            <a:pathLst>
              <a:path w="1055" h="1125">
                <a:moveTo>
                  <a:pt x="0" y="1125"/>
                </a:moveTo>
                <a:cubicBezTo>
                  <a:pt x="36" y="1081"/>
                  <a:pt x="145" y="959"/>
                  <a:pt x="216" y="858"/>
                </a:cubicBezTo>
                <a:cubicBezTo>
                  <a:pt x="287" y="757"/>
                  <a:pt x="340" y="615"/>
                  <a:pt x="428" y="517"/>
                </a:cubicBezTo>
                <a:cubicBezTo>
                  <a:pt x="516" y="419"/>
                  <a:pt x="639" y="358"/>
                  <a:pt x="744" y="271"/>
                </a:cubicBezTo>
                <a:cubicBezTo>
                  <a:pt x="849" y="185"/>
                  <a:pt x="990" y="56"/>
                  <a:pt x="10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2" name="椭圆 20491"/>
          <p:cNvSpPr/>
          <p:nvPr/>
        </p:nvSpPr>
        <p:spPr>
          <a:xfrm rot="18676106">
            <a:off x="5475288" y="3646488"/>
            <a:ext cx="184150" cy="1857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3" name="未知"/>
          <p:cNvSpPr/>
          <p:nvPr/>
        </p:nvSpPr>
        <p:spPr>
          <a:xfrm rot="2590818">
            <a:off x="4752975" y="2070100"/>
            <a:ext cx="896938" cy="2163763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4" name="未知"/>
          <p:cNvSpPr/>
          <p:nvPr/>
        </p:nvSpPr>
        <p:spPr>
          <a:xfrm rot="2590818">
            <a:off x="4465638" y="1998663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5" name="椭圆 20494"/>
          <p:cNvSpPr/>
          <p:nvPr/>
        </p:nvSpPr>
        <p:spPr>
          <a:xfrm rot="17526002">
            <a:off x="4868863" y="3055938"/>
            <a:ext cx="188912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6" name="文本框 20495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DBB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6370" name="云形标注 186369"/>
          <p:cNvSpPr/>
          <p:nvPr/>
        </p:nvSpPr>
        <p:spPr>
          <a:xfrm>
            <a:off x="304800" y="304800"/>
            <a:ext cx="7620000" cy="3429000"/>
          </a:xfrm>
          <a:prstGeom prst="cloudCallout">
            <a:avLst>
              <a:gd name="adj1" fmla="val 36042"/>
              <a:gd name="adj2" fmla="val 74074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、形成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</a:rPr>
              <a:t>       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细胞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、复制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次，分裂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次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3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、染色体数目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</a:rPr>
              <a:t>　　　</a:t>
            </a:r>
            <a:r>
              <a:rPr lang="zh-CN" altLang="en-US" sz="3200" u="sng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</a:rPr>
              <a:t>              </a:t>
            </a:r>
            <a:r>
              <a:rPr lang="zh-CN" altLang="en-US" sz="3200" u="sng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endParaRPr lang="zh-CN" altLang="en-US" sz="3200" u="sng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86371" name="图片 186370" descr="减数分裂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896"/>
          <a:stretch>
            <a:fillRect/>
          </a:stretch>
        </p:blipFill>
        <p:spPr>
          <a:xfrm>
            <a:off x="990600" y="4267200"/>
            <a:ext cx="4572000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2" name="图片 186371" descr="减数分裂aa"/>
          <p:cNvPicPr>
            <a:picLocks noChangeAspect="1"/>
          </p:cNvPicPr>
          <p:nvPr/>
        </p:nvPicPr>
        <p:blipFill>
          <a:blip r:embed="rId2">
            <a:lum bright="17999" contrast="30000"/>
          </a:blip>
          <a:stretch>
            <a:fillRect/>
          </a:stretch>
        </p:blipFill>
        <p:spPr>
          <a:xfrm>
            <a:off x="6629400" y="4724400"/>
            <a:ext cx="1793875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3" name="矩形 186372"/>
          <p:cNvSpPr/>
          <p:nvPr/>
        </p:nvSpPr>
        <p:spPr>
          <a:xfrm>
            <a:off x="6324600" y="1219200"/>
            <a:ext cx="22860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</a:bodyPr>
          <a:p>
            <a:pPr algn="ctr"/>
            <a:r>
              <a:rPr lang="zh-CN" altLang="en-US" sz="6000"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方正琥珀简体" charset="0"/>
                <a:ea typeface="方正琥珀简体" charset="0"/>
              </a:rPr>
              <a:t>要点</a:t>
            </a:r>
            <a:endParaRPr lang="zh-CN" altLang="en-US" sz="6000"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方正琥珀简体" charset="0"/>
              <a:ea typeface="方正琥珀简体" charset="0"/>
            </a:endParaRPr>
          </a:p>
        </p:txBody>
      </p:sp>
      <p:sp>
        <p:nvSpPr>
          <p:cNvPr id="186374" name="文本框 186373">
            <a:hlinkClick r:id="rId3" action="ppaction://hlinksldjump"/>
          </p:cNvPr>
          <p:cNvSpPr txBox="1"/>
          <p:nvPr/>
        </p:nvSpPr>
        <p:spPr>
          <a:xfrm>
            <a:off x="1447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86375" name="文本框 186374"/>
          <p:cNvSpPr txBox="1"/>
          <p:nvPr/>
        </p:nvSpPr>
        <p:spPr>
          <a:xfrm>
            <a:off x="2895600" y="990600"/>
            <a:ext cx="17986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有性生殖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6376" name="文本框 186375"/>
          <p:cNvSpPr txBox="1"/>
          <p:nvPr/>
        </p:nvSpPr>
        <p:spPr>
          <a:xfrm>
            <a:off x="2819400" y="18288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一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6377" name="文本框 186376"/>
          <p:cNvSpPr txBox="1"/>
          <p:nvPr/>
        </p:nvSpPr>
        <p:spPr>
          <a:xfrm>
            <a:off x="5181600" y="175260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两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6378" name="文本框 186377"/>
          <p:cNvSpPr txBox="1"/>
          <p:nvPr/>
        </p:nvSpPr>
        <p:spPr>
          <a:xfrm>
            <a:off x="4114800" y="2286000"/>
            <a:ext cx="1143000" cy="1281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减半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/>
      <p:bldP spid="186375" grpId="0"/>
      <p:bldP spid="186376" grpId="0"/>
      <p:bldP spid="186377" grpId="0"/>
      <p:bldP spid="186378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椭圆 187393"/>
          <p:cNvSpPr/>
          <p:nvPr/>
        </p:nvSpPr>
        <p:spPr>
          <a:xfrm>
            <a:off x="28956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395" name="椭圆 187394"/>
          <p:cNvSpPr/>
          <p:nvPr/>
        </p:nvSpPr>
        <p:spPr>
          <a:xfrm>
            <a:off x="1600200" y="48006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396" name="椭圆 187395"/>
          <p:cNvSpPr/>
          <p:nvPr/>
        </p:nvSpPr>
        <p:spPr>
          <a:xfrm>
            <a:off x="3886200" y="228600"/>
            <a:ext cx="1366838" cy="13668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7397" name="未知"/>
          <p:cNvSpPr>
            <a:spLocks noChangeAspect="1"/>
          </p:cNvSpPr>
          <p:nvPr/>
        </p:nvSpPr>
        <p:spPr>
          <a:xfrm>
            <a:off x="4513263" y="811213"/>
            <a:ext cx="412750" cy="447675"/>
          </a:xfrm>
          <a:custGeom>
            <a:avLst/>
            <a:gdLst/>
            <a:ahLst/>
            <a:cxnLst/>
            <a:pathLst>
              <a:path w="260" h="282">
                <a:moveTo>
                  <a:pt x="0" y="282"/>
                </a:moveTo>
                <a:cubicBezTo>
                  <a:pt x="15" y="267"/>
                  <a:pt x="59" y="229"/>
                  <a:pt x="91" y="192"/>
                </a:cubicBezTo>
                <a:cubicBezTo>
                  <a:pt x="123" y="155"/>
                  <a:pt x="164" y="89"/>
                  <a:pt x="192" y="57"/>
                </a:cubicBezTo>
                <a:cubicBezTo>
                  <a:pt x="220" y="25"/>
                  <a:pt x="246" y="12"/>
                  <a:pt x="260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398" name="椭圆 187397"/>
          <p:cNvSpPr>
            <a:spLocks noChangeAspect="1"/>
          </p:cNvSpPr>
          <p:nvPr/>
        </p:nvSpPr>
        <p:spPr>
          <a:xfrm rot="1028734">
            <a:off x="4676775" y="957263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399" name="未知"/>
          <p:cNvSpPr>
            <a:spLocks noChangeAspect="1"/>
          </p:cNvSpPr>
          <p:nvPr/>
        </p:nvSpPr>
        <p:spPr>
          <a:xfrm>
            <a:off x="4137025" y="398463"/>
            <a:ext cx="681038" cy="842962"/>
          </a:xfrm>
          <a:custGeom>
            <a:avLst/>
            <a:gdLst/>
            <a:ahLst/>
            <a:cxnLst/>
            <a:pathLst>
              <a:path w="429" h="531">
                <a:moveTo>
                  <a:pt x="0" y="531"/>
                </a:moveTo>
                <a:cubicBezTo>
                  <a:pt x="17" y="508"/>
                  <a:pt x="66" y="447"/>
                  <a:pt x="102" y="402"/>
                </a:cubicBezTo>
                <a:cubicBezTo>
                  <a:pt x="138" y="357"/>
                  <a:pt x="176" y="303"/>
                  <a:pt x="214" y="261"/>
                </a:cubicBezTo>
                <a:cubicBezTo>
                  <a:pt x="252" y="219"/>
                  <a:pt x="292" y="191"/>
                  <a:pt x="328" y="147"/>
                </a:cubicBezTo>
                <a:cubicBezTo>
                  <a:pt x="364" y="103"/>
                  <a:pt x="408" y="31"/>
                  <a:pt x="429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0" name="椭圆 187399"/>
          <p:cNvSpPr>
            <a:spLocks noChangeAspect="1"/>
          </p:cNvSpPr>
          <p:nvPr/>
        </p:nvSpPr>
        <p:spPr>
          <a:xfrm rot="829434">
            <a:off x="4419600" y="762000"/>
            <a:ext cx="1174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1" name="椭圆 187400"/>
          <p:cNvSpPr>
            <a:spLocks noChangeAspect="1"/>
          </p:cNvSpPr>
          <p:nvPr/>
        </p:nvSpPr>
        <p:spPr>
          <a:xfrm rot="2856312">
            <a:off x="1277938" y="238125"/>
            <a:ext cx="974725" cy="13985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7402" name="未知"/>
          <p:cNvSpPr>
            <a:spLocks noChangeAspect="1"/>
          </p:cNvSpPr>
          <p:nvPr/>
        </p:nvSpPr>
        <p:spPr>
          <a:xfrm>
            <a:off x="1666875" y="815975"/>
            <a:ext cx="449263" cy="447675"/>
          </a:xfrm>
          <a:custGeom>
            <a:avLst/>
            <a:gdLst/>
            <a:ahLst/>
            <a:cxnLst/>
            <a:pathLst>
              <a:path w="283" h="282">
                <a:moveTo>
                  <a:pt x="0" y="282"/>
                </a:moveTo>
                <a:cubicBezTo>
                  <a:pt x="11" y="269"/>
                  <a:pt x="46" y="238"/>
                  <a:pt x="68" y="214"/>
                </a:cubicBezTo>
                <a:cubicBezTo>
                  <a:pt x="90" y="190"/>
                  <a:pt x="113" y="159"/>
                  <a:pt x="136" y="135"/>
                </a:cubicBezTo>
                <a:cubicBezTo>
                  <a:pt x="159" y="111"/>
                  <a:pt x="179" y="91"/>
                  <a:pt x="204" y="68"/>
                </a:cubicBezTo>
                <a:cubicBezTo>
                  <a:pt x="229" y="45"/>
                  <a:pt x="267" y="14"/>
                  <a:pt x="283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3" name="椭圆 187402"/>
          <p:cNvSpPr/>
          <p:nvPr/>
        </p:nvSpPr>
        <p:spPr>
          <a:xfrm rot="35310">
            <a:off x="1828800" y="950913"/>
            <a:ext cx="115888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7404" name="未知"/>
          <p:cNvSpPr>
            <a:spLocks noChangeAspect="1"/>
          </p:cNvSpPr>
          <p:nvPr/>
        </p:nvSpPr>
        <p:spPr>
          <a:xfrm>
            <a:off x="1293813" y="455613"/>
            <a:ext cx="693737" cy="752475"/>
          </a:xfrm>
          <a:custGeom>
            <a:avLst/>
            <a:gdLst/>
            <a:ahLst/>
            <a:cxnLst/>
            <a:pathLst>
              <a:path w="437" h="474">
                <a:moveTo>
                  <a:pt x="0" y="474"/>
                </a:moveTo>
                <a:cubicBezTo>
                  <a:pt x="20" y="450"/>
                  <a:pt x="93" y="371"/>
                  <a:pt x="130" y="330"/>
                </a:cubicBezTo>
                <a:cubicBezTo>
                  <a:pt x="167" y="289"/>
                  <a:pt x="191" y="263"/>
                  <a:pt x="224" y="227"/>
                </a:cubicBezTo>
                <a:cubicBezTo>
                  <a:pt x="257" y="191"/>
                  <a:pt x="291" y="152"/>
                  <a:pt x="326" y="114"/>
                </a:cubicBezTo>
                <a:cubicBezTo>
                  <a:pt x="361" y="76"/>
                  <a:pt x="414" y="24"/>
                  <a:pt x="437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5" name="椭圆 187404"/>
          <p:cNvSpPr>
            <a:spLocks noChangeAspect="1"/>
          </p:cNvSpPr>
          <p:nvPr/>
        </p:nvSpPr>
        <p:spPr>
          <a:xfrm rot="21454486">
            <a:off x="1566863" y="760413"/>
            <a:ext cx="109537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6" name="未知"/>
          <p:cNvSpPr/>
          <p:nvPr/>
        </p:nvSpPr>
        <p:spPr>
          <a:xfrm>
            <a:off x="304800" y="1447800"/>
            <a:ext cx="984250" cy="838200"/>
          </a:xfrm>
          <a:custGeom>
            <a:avLst/>
            <a:gdLst/>
            <a:ahLst/>
            <a:cxnLst/>
            <a:pathLst>
              <a:path w="764" h="560">
                <a:moveTo>
                  <a:pt x="0" y="560"/>
                </a:moveTo>
                <a:cubicBezTo>
                  <a:pt x="6" y="548"/>
                  <a:pt x="22" y="525"/>
                  <a:pt x="47" y="490"/>
                </a:cubicBezTo>
                <a:cubicBezTo>
                  <a:pt x="72" y="455"/>
                  <a:pt x="102" y="396"/>
                  <a:pt x="153" y="349"/>
                </a:cubicBezTo>
                <a:cubicBezTo>
                  <a:pt x="204" y="302"/>
                  <a:pt x="285" y="241"/>
                  <a:pt x="353" y="208"/>
                </a:cubicBezTo>
                <a:cubicBezTo>
                  <a:pt x="421" y="175"/>
                  <a:pt x="495" y="184"/>
                  <a:pt x="564" y="149"/>
                </a:cubicBezTo>
                <a:cubicBezTo>
                  <a:pt x="633" y="114"/>
                  <a:pt x="722" y="31"/>
                  <a:pt x="764" y="0"/>
                </a:cubicBezTo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7" name="椭圆 187406"/>
          <p:cNvSpPr/>
          <p:nvPr/>
        </p:nvSpPr>
        <p:spPr>
          <a:xfrm>
            <a:off x="2209800" y="1981200"/>
            <a:ext cx="1828800" cy="1828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7408" name="未知"/>
          <p:cNvSpPr>
            <a:spLocks noChangeAspect="1"/>
          </p:cNvSpPr>
          <p:nvPr/>
        </p:nvSpPr>
        <p:spPr>
          <a:xfrm>
            <a:off x="3065463" y="2863850"/>
            <a:ext cx="430212" cy="501650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09" name="椭圆 187408"/>
          <p:cNvSpPr>
            <a:spLocks noChangeAspect="1"/>
          </p:cNvSpPr>
          <p:nvPr/>
        </p:nvSpPr>
        <p:spPr>
          <a:xfrm rot="35310">
            <a:off x="3209925" y="30670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0" name="未知"/>
          <p:cNvSpPr>
            <a:spLocks noChangeAspect="1"/>
          </p:cNvSpPr>
          <p:nvPr/>
        </p:nvSpPr>
        <p:spPr>
          <a:xfrm>
            <a:off x="2509838" y="2219325"/>
            <a:ext cx="717550" cy="860425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1" name="椭圆 187410"/>
          <p:cNvSpPr>
            <a:spLocks noChangeAspect="1"/>
          </p:cNvSpPr>
          <p:nvPr/>
        </p:nvSpPr>
        <p:spPr>
          <a:xfrm rot="21454486">
            <a:off x="2808288" y="2582863"/>
            <a:ext cx="109537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2" name="未知"/>
          <p:cNvSpPr>
            <a:spLocks noChangeAspect="1"/>
          </p:cNvSpPr>
          <p:nvPr/>
        </p:nvSpPr>
        <p:spPr>
          <a:xfrm>
            <a:off x="3227388" y="3043238"/>
            <a:ext cx="393700" cy="466725"/>
          </a:xfrm>
          <a:custGeom>
            <a:avLst/>
            <a:gdLst/>
            <a:ahLst/>
            <a:cxnLst/>
            <a:pathLst>
              <a:path w="248" h="294">
                <a:moveTo>
                  <a:pt x="0" y="294"/>
                </a:moveTo>
                <a:cubicBezTo>
                  <a:pt x="13" y="281"/>
                  <a:pt x="51" y="249"/>
                  <a:pt x="79" y="215"/>
                </a:cubicBezTo>
                <a:cubicBezTo>
                  <a:pt x="107" y="181"/>
                  <a:pt x="141" y="127"/>
                  <a:pt x="169" y="91"/>
                </a:cubicBezTo>
                <a:cubicBezTo>
                  <a:pt x="197" y="55"/>
                  <a:pt x="232" y="19"/>
                  <a:pt x="248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3" name="椭圆 187412"/>
          <p:cNvSpPr>
            <a:spLocks noChangeAspect="1"/>
          </p:cNvSpPr>
          <p:nvPr/>
        </p:nvSpPr>
        <p:spPr>
          <a:xfrm rot="1028734">
            <a:off x="3349625" y="32337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4" name="未知"/>
          <p:cNvSpPr>
            <a:spLocks noChangeAspect="1"/>
          </p:cNvSpPr>
          <p:nvPr/>
        </p:nvSpPr>
        <p:spPr>
          <a:xfrm>
            <a:off x="2671763" y="2362200"/>
            <a:ext cx="735012" cy="877888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15" name="椭圆 187414"/>
          <p:cNvSpPr>
            <a:spLocks noChangeAspect="1"/>
          </p:cNvSpPr>
          <p:nvPr/>
        </p:nvSpPr>
        <p:spPr>
          <a:xfrm rot="829434">
            <a:off x="2984500" y="2733675"/>
            <a:ext cx="1174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87416" name="组合 187415"/>
          <p:cNvGrpSpPr/>
          <p:nvPr/>
        </p:nvGrpSpPr>
        <p:grpSpPr>
          <a:xfrm>
            <a:off x="2514600" y="914400"/>
            <a:ext cx="1219200" cy="990600"/>
            <a:chOff x="0" y="0"/>
            <a:chExt cx="768" cy="624"/>
          </a:xfrm>
        </p:grpSpPr>
        <p:sp>
          <p:nvSpPr>
            <p:cNvPr id="187417" name="未知"/>
            <p:cNvSpPr/>
            <p:nvPr/>
          </p:nvSpPr>
          <p:spPr>
            <a:xfrm>
              <a:off x="0" y="0"/>
              <a:ext cx="392" cy="624"/>
            </a:xfrm>
            <a:custGeom>
              <a:avLst/>
              <a:gdLst/>
              <a:ahLst/>
              <a:cxnLst/>
              <a:pathLst>
                <a:path w="392" h="624">
                  <a:moveTo>
                    <a:pt x="0" y="0"/>
                  </a:moveTo>
                  <a:cubicBezTo>
                    <a:pt x="55" y="29"/>
                    <a:pt x="264" y="68"/>
                    <a:pt x="328" y="172"/>
                  </a:cubicBezTo>
                  <a:cubicBezTo>
                    <a:pt x="392" y="276"/>
                    <a:pt x="372" y="530"/>
                    <a:pt x="384" y="624"/>
                  </a:cubicBezTo>
                </a:path>
              </a:pathLst>
            </a:custGeom>
            <a:noFill/>
            <a:ln w="76200" cap="flat" cmpd="sng">
              <a:solidFill>
                <a:srgbClr val="CC66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7418" name="未知"/>
            <p:cNvSpPr/>
            <p:nvPr/>
          </p:nvSpPr>
          <p:spPr>
            <a:xfrm flipH="1">
              <a:off x="376" y="0"/>
              <a:ext cx="392" cy="624"/>
            </a:xfrm>
            <a:custGeom>
              <a:avLst/>
              <a:gdLst/>
              <a:ahLst/>
              <a:cxnLst/>
              <a:pathLst>
                <a:path w="392" h="624">
                  <a:moveTo>
                    <a:pt x="0" y="0"/>
                  </a:moveTo>
                  <a:cubicBezTo>
                    <a:pt x="55" y="29"/>
                    <a:pt x="264" y="68"/>
                    <a:pt x="328" y="172"/>
                  </a:cubicBezTo>
                  <a:cubicBezTo>
                    <a:pt x="392" y="276"/>
                    <a:pt x="372" y="530"/>
                    <a:pt x="384" y="624"/>
                  </a:cubicBezTo>
                </a:path>
              </a:pathLst>
            </a:custGeom>
            <a:noFill/>
            <a:ln w="76200" cap="flat" cmpd="sng">
              <a:solidFill>
                <a:srgbClr val="CC66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7419" name="直接连接符 187418"/>
          <p:cNvSpPr/>
          <p:nvPr/>
        </p:nvSpPr>
        <p:spPr>
          <a:xfrm>
            <a:off x="3124200" y="3962400"/>
            <a:ext cx="0" cy="533400"/>
          </a:xfrm>
          <a:prstGeom prst="line">
            <a:avLst/>
          </a:prstGeom>
          <a:ln w="76200" cap="flat" cmpd="sng">
            <a:solidFill>
              <a:srgbClr val="CC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7420" name="椭圆 187419"/>
          <p:cNvSpPr/>
          <p:nvPr/>
        </p:nvSpPr>
        <p:spPr>
          <a:xfrm>
            <a:off x="2133600" y="45720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1" name="椭圆 187420"/>
          <p:cNvSpPr/>
          <p:nvPr/>
        </p:nvSpPr>
        <p:spPr>
          <a:xfrm>
            <a:off x="1981200" y="4800600"/>
            <a:ext cx="1676400" cy="1676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2" name="椭圆 187421"/>
          <p:cNvSpPr/>
          <p:nvPr/>
        </p:nvSpPr>
        <p:spPr>
          <a:xfrm>
            <a:off x="2590800" y="48006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3" name="椭圆 187422"/>
          <p:cNvSpPr/>
          <p:nvPr/>
        </p:nvSpPr>
        <p:spPr>
          <a:xfrm>
            <a:off x="2286000" y="49530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4" name="未知"/>
          <p:cNvSpPr>
            <a:spLocks noChangeAspect="1"/>
          </p:cNvSpPr>
          <p:nvPr/>
        </p:nvSpPr>
        <p:spPr>
          <a:xfrm>
            <a:off x="3065463" y="5759450"/>
            <a:ext cx="430212" cy="501650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5" name="椭圆 187424"/>
          <p:cNvSpPr>
            <a:spLocks noChangeAspect="1"/>
          </p:cNvSpPr>
          <p:nvPr/>
        </p:nvSpPr>
        <p:spPr>
          <a:xfrm rot="35310">
            <a:off x="3209925" y="59626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6" name="未知"/>
          <p:cNvSpPr>
            <a:spLocks noChangeAspect="1"/>
          </p:cNvSpPr>
          <p:nvPr/>
        </p:nvSpPr>
        <p:spPr>
          <a:xfrm>
            <a:off x="2509838" y="5114925"/>
            <a:ext cx="717550" cy="860425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7" name="椭圆 187426"/>
          <p:cNvSpPr>
            <a:spLocks noChangeAspect="1"/>
          </p:cNvSpPr>
          <p:nvPr/>
        </p:nvSpPr>
        <p:spPr>
          <a:xfrm rot="21454486">
            <a:off x="2808288" y="5478463"/>
            <a:ext cx="109537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8" name="未知"/>
          <p:cNvSpPr>
            <a:spLocks noChangeAspect="1"/>
          </p:cNvSpPr>
          <p:nvPr/>
        </p:nvSpPr>
        <p:spPr>
          <a:xfrm>
            <a:off x="3227388" y="5938838"/>
            <a:ext cx="393700" cy="466725"/>
          </a:xfrm>
          <a:custGeom>
            <a:avLst/>
            <a:gdLst/>
            <a:ahLst/>
            <a:cxnLst/>
            <a:pathLst>
              <a:path w="248" h="294">
                <a:moveTo>
                  <a:pt x="0" y="294"/>
                </a:moveTo>
                <a:cubicBezTo>
                  <a:pt x="13" y="281"/>
                  <a:pt x="51" y="249"/>
                  <a:pt x="79" y="215"/>
                </a:cubicBezTo>
                <a:cubicBezTo>
                  <a:pt x="107" y="181"/>
                  <a:pt x="141" y="127"/>
                  <a:pt x="169" y="91"/>
                </a:cubicBezTo>
                <a:cubicBezTo>
                  <a:pt x="197" y="55"/>
                  <a:pt x="232" y="19"/>
                  <a:pt x="248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29" name="椭圆 187428"/>
          <p:cNvSpPr>
            <a:spLocks noChangeAspect="1"/>
          </p:cNvSpPr>
          <p:nvPr/>
        </p:nvSpPr>
        <p:spPr>
          <a:xfrm rot="1028734">
            <a:off x="3349625" y="61293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30" name="未知"/>
          <p:cNvSpPr>
            <a:spLocks noChangeAspect="1"/>
          </p:cNvSpPr>
          <p:nvPr/>
        </p:nvSpPr>
        <p:spPr>
          <a:xfrm>
            <a:off x="2671763" y="5257800"/>
            <a:ext cx="735012" cy="877888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31" name="椭圆 187430"/>
          <p:cNvSpPr>
            <a:spLocks noChangeAspect="1"/>
          </p:cNvSpPr>
          <p:nvPr/>
        </p:nvSpPr>
        <p:spPr>
          <a:xfrm rot="829434">
            <a:off x="2984500" y="5629275"/>
            <a:ext cx="1174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7432" name="文本框 187431"/>
          <p:cNvSpPr txBox="1"/>
          <p:nvPr/>
        </p:nvSpPr>
        <p:spPr>
          <a:xfrm>
            <a:off x="381000" y="457200"/>
            <a:ext cx="8382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精子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（来自</a:t>
            </a:r>
            <a:endParaRPr lang="zh-CN" altLang="en-US" sz="16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父方）</a:t>
            </a:r>
            <a:endParaRPr lang="zh-CN" altLang="en-US" sz="16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7433" name="文本框 187432"/>
          <p:cNvSpPr txBox="1"/>
          <p:nvPr/>
        </p:nvSpPr>
        <p:spPr>
          <a:xfrm>
            <a:off x="5257800" y="457200"/>
            <a:ext cx="9906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卵细胞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（来自</a:t>
            </a:r>
            <a:endParaRPr lang="zh-CN" altLang="en-US" sz="16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母方）</a:t>
            </a:r>
            <a:endParaRPr lang="zh-CN" altLang="en-US" sz="16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7434" name="文本框 187433"/>
          <p:cNvSpPr txBox="1"/>
          <p:nvPr/>
        </p:nvSpPr>
        <p:spPr>
          <a:xfrm>
            <a:off x="2133600" y="137160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受精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7435" name="文本框 187434"/>
          <p:cNvSpPr txBox="1"/>
          <p:nvPr/>
        </p:nvSpPr>
        <p:spPr>
          <a:xfrm>
            <a:off x="1295400" y="3886200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Times New Roman" panose="02020603050405020304" pitchFamily="2" charset="0"/>
                <a:ea typeface="黑体" panose="02010609060101010101" pitchFamily="1" charset="-122"/>
              </a:rPr>
              <a:t>有丝分裂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7436" name="文本框 187435"/>
          <p:cNvSpPr txBox="1"/>
          <p:nvPr/>
        </p:nvSpPr>
        <p:spPr>
          <a:xfrm>
            <a:off x="4098925" y="2535238"/>
            <a:ext cx="1108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受精卵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7437" name="文本框 187436"/>
          <p:cNvSpPr txBox="1"/>
          <p:nvPr/>
        </p:nvSpPr>
        <p:spPr>
          <a:xfrm>
            <a:off x="4495800" y="5410200"/>
            <a:ext cx="1108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体细胞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7438" name="矩形 187437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7439" name="矩形 187438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prstShdw prst="shdw17" dist="17961" dir="2699999">
                    <a:schemeClr val="accent1">
                      <a:gamma/>
                      <a:shade val="60000"/>
                      <a:invGamma/>
                    </a:scheme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chemeClr val="accent1"/>
              </a:solidFill>
              <a:effectLst>
                <a:prstShdw prst="shdw17" dist="17961" dir="2699999">
                  <a:schemeClr val="accent1">
                    <a:gamma/>
                    <a:shade val="60000"/>
                    <a:invGamma/>
                  </a:scheme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87440" name="文本框 187439"/>
          <p:cNvSpPr txBox="1"/>
          <p:nvPr/>
        </p:nvSpPr>
        <p:spPr>
          <a:xfrm>
            <a:off x="6553200" y="15240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7441" name="文本框 187440">
            <a:hlinkClick r:id="rId1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2" grpId="0"/>
      <p:bldP spid="187433" grpId="0"/>
      <p:bldP spid="187434" grpId="0"/>
      <p:bldP spid="187435" grpId="0"/>
      <p:bldP spid="187436" grpId="0"/>
      <p:bldP spid="187437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椭圆 188417"/>
          <p:cNvSpPr/>
          <p:nvPr/>
        </p:nvSpPr>
        <p:spPr>
          <a:xfrm>
            <a:off x="2286000" y="49530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19" name="未知"/>
          <p:cNvSpPr>
            <a:spLocks noChangeAspect="1"/>
          </p:cNvSpPr>
          <p:nvPr/>
        </p:nvSpPr>
        <p:spPr>
          <a:xfrm>
            <a:off x="3065463" y="5759450"/>
            <a:ext cx="430212" cy="501650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0" name="椭圆 188419"/>
          <p:cNvSpPr>
            <a:spLocks noChangeAspect="1"/>
          </p:cNvSpPr>
          <p:nvPr/>
        </p:nvSpPr>
        <p:spPr>
          <a:xfrm rot="35310">
            <a:off x="3209925" y="5962650"/>
            <a:ext cx="125413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1" name="未知"/>
          <p:cNvSpPr>
            <a:spLocks noChangeAspect="1"/>
          </p:cNvSpPr>
          <p:nvPr/>
        </p:nvSpPr>
        <p:spPr>
          <a:xfrm>
            <a:off x="2509838" y="5114925"/>
            <a:ext cx="717550" cy="860425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2" name="椭圆 188421"/>
          <p:cNvSpPr>
            <a:spLocks noChangeAspect="1"/>
          </p:cNvSpPr>
          <p:nvPr/>
        </p:nvSpPr>
        <p:spPr>
          <a:xfrm rot="21454486">
            <a:off x="2808288" y="5478463"/>
            <a:ext cx="109537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3" name="未知"/>
          <p:cNvSpPr>
            <a:spLocks noChangeAspect="1"/>
          </p:cNvSpPr>
          <p:nvPr/>
        </p:nvSpPr>
        <p:spPr>
          <a:xfrm>
            <a:off x="3227388" y="5938838"/>
            <a:ext cx="393700" cy="466725"/>
          </a:xfrm>
          <a:custGeom>
            <a:avLst/>
            <a:gdLst/>
            <a:ahLst/>
            <a:cxnLst/>
            <a:pathLst>
              <a:path w="248" h="294">
                <a:moveTo>
                  <a:pt x="0" y="294"/>
                </a:moveTo>
                <a:cubicBezTo>
                  <a:pt x="13" y="281"/>
                  <a:pt x="51" y="249"/>
                  <a:pt x="79" y="215"/>
                </a:cubicBezTo>
                <a:cubicBezTo>
                  <a:pt x="107" y="181"/>
                  <a:pt x="141" y="127"/>
                  <a:pt x="169" y="91"/>
                </a:cubicBezTo>
                <a:cubicBezTo>
                  <a:pt x="197" y="55"/>
                  <a:pt x="232" y="19"/>
                  <a:pt x="248" y="0"/>
                </a:cubicBezTo>
              </a:path>
            </a:pathLst>
          </a:custGeom>
          <a:solidFill>
            <a:schemeClr val="accent1"/>
          </a:solidFill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4" name="椭圆 188423"/>
          <p:cNvSpPr>
            <a:spLocks noChangeAspect="1"/>
          </p:cNvSpPr>
          <p:nvPr/>
        </p:nvSpPr>
        <p:spPr>
          <a:xfrm rot="1028734">
            <a:off x="3349625" y="6129338"/>
            <a:ext cx="125413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5" name="未知"/>
          <p:cNvSpPr>
            <a:spLocks noChangeAspect="1"/>
          </p:cNvSpPr>
          <p:nvPr/>
        </p:nvSpPr>
        <p:spPr>
          <a:xfrm>
            <a:off x="2671763" y="5257800"/>
            <a:ext cx="735012" cy="877888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6" name="椭圆 188425"/>
          <p:cNvSpPr>
            <a:spLocks noChangeAspect="1"/>
          </p:cNvSpPr>
          <p:nvPr/>
        </p:nvSpPr>
        <p:spPr>
          <a:xfrm rot="829434">
            <a:off x="2984500" y="5629275"/>
            <a:ext cx="1174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7" name="矩形 188426"/>
          <p:cNvSpPr/>
          <p:nvPr/>
        </p:nvSpPr>
        <p:spPr>
          <a:xfrm>
            <a:off x="6248400" y="0"/>
            <a:ext cx="2895600" cy="6858000"/>
          </a:xfrm>
          <a:prstGeom prst="rect">
            <a:avLst/>
          </a:prstGeom>
          <a:solidFill>
            <a:srgbClr val="5316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8428" name="矩形 188427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7F1B5"/>
                </a:solidFill>
                <a:effectLst>
                  <a:prstShdw prst="shdw17" dist="17961" dir="2699999">
                    <a:srgbClr val="F7F1B5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rgbClr val="F7F1B5"/>
              </a:solidFill>
              <a:effectLst>
                <a:prstShdw prst="shdw17" dist="17961" dir="2699999">
                  <a:srgbClr val="F7F1B5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88429" name="文本框 188428"/>
          <p:cNvSpPr txBox="1"/>
          <p:nvPr/>
        </p:nvSpPr>
        <p:spPr>
          <a:xfrm>
            <a:off x="6553200" y="15240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8430" name="文本框 188429">
            <a:hlinkClick r:id="rId1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 advTm="0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2" name="椭圆 189441"/>
          <p:cNvSpPr/>
          <p:nvPr/>
        </p:nvSpPr>
        <p:spPr>
          <a:xfrm>
            <a:off x="1981200" y="3733800"/>
            <a:ext cx="2286000" cy="2286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43" name="未知"/>
          <p:cNvSpPr>
            <a:spLocks noChangeAspect="1"/>
          </p:cNvSpPr>
          <p:nvPr/>
        </p:nvSpPr>
        <p:spPr>
          <a:xfrm>
            <a:off x="3044825" y="4833938"/>
            <a:ext cx="585788" cy="684212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44" name="椭圆 189443"/>
          <p:cNvSpPr>
            <a:spLocks noChangeAspect="1"/>
          </p:cNvSpPr>
          <p:nvPr/>
        </p:nvSpPr>
        <p:spPr>
          <a:xfrm rot="35310">
            <a:off x="3276600" y="5126038"/>
            <a:ext cx="134938" cy="1317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9445" name="未知"/>
          <p:cNvSpPr>
            <a:spLocks noChangeAspect="1"/>
          </p:cNvSpPr>
          <p:nvPr/>
        </p:nvSpPr>
        <p:spPr>
          <a:xfrm>
            <a:off x="2286000" y="3954463"/>
            <a:ext cx="979488" cy="1173162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1016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46" name="椭圆 189445"/>
          <p:cNvSpPr>
            <a:spLocks noChangeAspect="1"/>
          </p:cNvSpPr>
          <p:nvPr/>
        </p:nvSpPr>
        <p:spPr>
          <a:xfrm rot="21454486">
            <a:off x="2692400" y="4449763"/>
            <a:ext cx="117475" cy="1397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9447" name="未知"/>
          <p:cNvSpPr>
            <a:spLocks noChangeAspect="1"/>
          </p:cNvSpPr>
          <p:nvPr/>
        </p:nvSpPr>
        <p:spPr>
          <a:xfrm>
            <a:off x="3265488" y="5078413"/>
            <a:ext cx="536575" cy="636587"/>
          </a:xfrm>
          <a:custGeom>
            <a:avLst/>
            <a:gdLst/>
            <a:ahLst/>
            <a:cxnLst/>
            <a:pathLst>
              <a:path w="248" h="294">
                <a:moveTo>
                  <a:pt x="0" y="294"/>
                </a:moveTo>
                <a:cubicBezTo>
                  <a:pt x="13" y="281"/>
                  <a:pt x="51" y="249"/>
                  <a:pt x="79" y="215"/>
                </a:cubicBezTo>
                <a:cubicBezTo>
                  <a:pt x="107" y="181"/>
                  <a:pt x="141" y="127"/>
                  <a:pt x="169" y="91"/>
                </a:cubicBezTo>
                <a:cubicBezTo>
                  <a:pt x="197" y="55"/>
                  <a:pt x="232" y="19"/>
                  <a:pt x="248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48" name="椭圆 189447"/>
          <p:cNvSpPr>
            <a:spLocks noChangeAspect="1"/>
          </p:cNvSpPr>
          <p:nvPr/>
        </p:nvSpPr>
        <p:spPr>
          <a:xfrm rot="1028734">
            <a:off x="3479800" y="5311775"/>
            <a:ext cx="144463" cy="1412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9449" name="未知"/>
          <p:cNvSpPr>
            <a:spLocks noChangeAspect="1"/>
          </p:cNvSpPr>
          <p:nvPr/>
        </p:nvSpPr>
        <p:spPr>
          <a:xfrm>
            <a:off x="2506663" y="4149725"/>
            <a:ext cx="1003300" cy="1196975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50" name="椭圆 189449"/>
          <p:cNvSpPr>
            <a:spLocks noChangeAspect="1"/>
          </p:cNvSpPr>
          <p:nvPr/>
        </p:nvSpPr>
        <p:spPr>
          <a:xfrm rot="829434">
            <a:off x="2936875" y="4651375"/>
            <a:ext cx="133350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9451" name="矩形 189450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solidFill>
            <a:srgbClr val="5316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9452" name="矩形 189451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7F1B5"/>
                </a:solidFill>
                <a:effectLst>
                  <a:prstShdw prst="shdw17" dist="17961" dir="2699999">
                    <a:srgbClr val="F7F1B5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rgbClr val="F7F1B5"/>
              </a:solidFill>
              <a:effectLst>
                <a:prstShdw prst="shdw17" dist="17961" dir="2699999">
                  <a:srgbClr val="F7F1B5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89453" name="文本框 189452"/>
          <p:cNvSpPr txBox="1"/>
          <p:nvPr/>
        </p:nvSpPr>
        <p:spPr>
          <a:xfrm>
            <a:off x="6553200" y="15240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89454" name="文本框 189453">
            <a:hlinkClick r:id="rId1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 advTm="0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椭圆 190465"/>
          <p:cNvSpPr/>
          <p:nvPr/>
        </p:nvSpPr>
        <p:spPr>
          <a:xfrm>
            <a:off x="1905000" y="2438400"/>
            <a:ext cx="2819400" cy="2819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67" name="未知"/>
          <p:cNvSpPr>
            <a:spLocks noChangeAspect="1"/>
          </p:cNvSpPr>
          <p:nvPr/>
        </p:nvSpPr>
        <p:spPr>
          <a:xfrm>
            <a:off x="3216275" y="3794125"/>
            <a:ext cx="723900" cy="844550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1143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68" name="椭圆 190467"/>
          <p:cNvSpPr>
            <a:spLocks noChangeAspect="1"/>
          </p:cNvSpPr>
          <p:nvPr/>
        </p:nvSpPr>
        <p:spPr>
          <a:xfrm rot="35310">
            <a:off x="3530600" y="4135438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0469" name="未知"/>
          <p:cNvSpPr>
            <a:spLocks noChangeAspect="1"/>
          </p:cNvSpPr>
          <p:nvPr/>
        </p:nvSpPr>
        <p:spPr>
          <a:xfrm>
            <a:off x="2281238" y="2711450"/>
            <a:ext cx="1206500" cy="1446213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1143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70" name="椭圆 190469"/>
          <p:cNvSpPr>
            <a:spLocks noChangeAspect="1"/>
          </p:cNvSpPr>
          <p:nvPr/>
        </p:nvSpPr>
        <p:spPr>
          <a:xfrm rot="21454486">
            <a:off x="2819400" y="3352800"/>
            <a:ext cx="120650" cy="144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0471" name="未知"/>
          <p:cNvSpPr>
            <a:spLocks noChangeAspect="1"/>
          </p:cNvSpPr>
          <p:nvPr/>
        </p:nvSpPr>
        <p:spPr>
          <a:xfrm>
            <a:off x="3487738" y="4095750"/>
            <a:ext cx="661987" cy="785813"/>
          </a:xfrm>
          <a:custGeom>
            <a:avLst/>
            <a:gdLst/>
            <a:ahLst/>
            <a:cxnLst/>
            <a:pathLst>
              <a:path w="248" h="294">
                <a:moveTo>
                  <a:pt x="0" y="294"/>
                </a:moveTo>
                <a:cubicBezTo>
                  <a:pt x="13" y="281"/>
                  <a:pt x="51" y="249"/>
                  <a:pt x="79" y="215"/>
                </a:cubicBezTo>
                <a:cubicBezTo>
                  <a:pt x="107" y="181"/>
                  <a:pt x="141" y="127"/>
                  <a:pt x="169" y="91"/>
                </a:cubicBezTo>
                <a:cubicBezTo>
                  <a:pt x="197" y="55"/>
                  <a:pt x="232" y="19"/>
                  <a:pt x="248" y="0"/>
                </a:cubicBezTo>
              </a:path>
            </a:pathLst>
          </a:custGeom>
          <a:noFill/>
          <a:ln w="1143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72" name="椭圆 190471"/>
          <p:cNvSpPr>
            <a:spLocks noChangeAspect="1"/>
          </p:cNvSpPr>
          <p:nvPr/>
        </p:nvSpPr>
        <p:spPr>
          <a:xfrm rot="1028734">
            <a:off x="3746500" y="4406900"/>
            <a:ext cx="139700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0473" name="未知"/>
          <p:cNvSpPr>
            <a:spLocks noChangeAspect="1"/>
          </p:cNvSpPr>
          <p:nvPr/>
        </p:nvSpPr>
        <p:spPr>
          <a:xfrm>
            <a:off x="2554288" y="2951163"/>
            <a:ext cx="1235075" cy="1476375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1143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74" name="椭圆 190473"/>
          <p:cNvSpPr>
            <a:spLocks noChangeAspect="1"/>
          </p:cNvSpPr>
          <p:nvPr/>
        </p:nvSpPr>
        <p:spPr>
          <a:xfrm rot="829434">
            <a:off x="3086100" y="3568700"/>
            <a:ext cx="147638" cy="1746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0475" name="矩形 190474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solidFill>
            <a:srgbClr val="5316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0476" name="矩形 190475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7F1B5"/>
                </a:solidFill>
                <a:effectLst>
                  <a:prstShdw prst="shdw17" dist="17961" dir="2699999">
                    <a:srgbClr val="F7F1B5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rgbClr val="F7F1B5"/>
              </a:solidFill>
              <a:effectLst>
                <a:prstShdw prst="shdw17" dist="17961" dir="2699999">
                  <a:srgbClr val="F7F1B5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90477" name="文本框 190476"/>
          <p:cNvSpPr txBox="1"/>
          <p:nvPr/>
        </p:nvSpPr>
        <p:spPr>
          <a:xfrm>
            <a:off x="6553200" y="15240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0478" name="文本框 190477">
            <a:hlinkClick r:id="rId1" action="ppaction://hlinksldjump"/>
          </p:cNvPr>
          <p:cNvSpPr txBox="1"/>
          <p:nvPr/>
        </p:nvSpPr>
        <p:spPr>
          <a:xfrm>
            <a:off x="8001000" y="5867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 advTm="0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椭圆 191489"/>
          <p:cNvSpPr/>
          <p:nvPr/>
        </p:nvSpPr>
        <p:spPr>
          <a:xfrm>
            <a:off x="1600200" y="1714500"/>
            <a:ext cx="3429000" cy="3429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1" name="未知"/>
          <p:cNvSpPr>
            <a:spLocks noChangeAspect="1"/>
          </p:cNvSpPr>
          <p:nvPr/>
        </p:nvSpPr>
        <p:spPr>
          <a:xfrm>
            <a:off x="3194050" y="3363913"/>
            <a:ext cx="881063" cy="1025525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2" name="椭圆 191491"/>
          <p:cNvSpPr>
            <a:spLocks noChangeAspect="1"/>
          </p:cNvSpPr>
          <p:nvPr/>
        </p:nvSpPr>
        <p:spPr>
          <a:xfrm rot="35310">
            <a:off x="3565525" y="3798888"/>
            <a:ext cx="16827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3" name="未知"/>
          <p:cNvSpPr>
            <a:spLocks noChangeAspect="1"/>
          </p:cNvSpPr>
          <p:nvPr/>
        </p:nvSpPr>
        <p:spPr>
          <a:xfrm>
            <a:off x="2057400" y="2046288"/>
            <a:ext cx="1468438" cy="1758950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4" name="椭圆 191493"/>
          <p:cNvSpPr>
            <a:spLocks noChangeAspect="1"/>
          </p:cNvSpPr>
          <p:nvPr/>
        </p:nvSpPr>
        <p:spPr>
          <a:xfrm rot="21454486">
            <a:off x="2665413" y="2865438"/>
            <a:ext cx="153987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5" name="未知"/>
          <p:cNvSpPr>
            <a:spLocks noChangeAspect="1"/>
          </p:cNvSpPr>
          <p:nvPr/>
        </p:nvSpPr>
        <p:spPr>
          <a:xfrm>
            <a:off x="3525838" y="3657600"/>
            <a:ext cx="830262" cy="1028700"/>
          </a:xfrm>
          <a:custGeom>
            <a:avLst/>
            <a:gdLst/>
            <a:ahLst/>
            <a:cxnLst/>
            <a:pathLst>
              <a:path w="523" h="648">
                <a:moveTo>
                  <a:pt x="0" y="648"/>
                </a:moveTo>
                <a:cubicBezTo>
                  <a:pt x="27" y="621"/>
                  <a:pt x="104" y="556"/>
                  <a:pt x="162" y="486"/>
                </a:cubicBezTo>
                <a:cubicBezTo>
                  <a:pt x="219" y="417"/>
                  <a:pt x="285" y="313"/>
                  <a:pt x="345" y="232"/>
                </a:cubicBezTo>
                <a:cubicBezTo>
                  <a:pt x="405" y="151"/>
                  <a:pt x="486" y="48"/>
                  <a:pt x="52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6" name="椭圆 191495"/>
          <p:cNvSpPr>
            <a:spLocks noChangeAspect="1"/>
          </p:cNvSpPr>
          <p:nvPr/>
        </p:nvSpPr>
        <p:spPr>
          <a:xfrm rot="1028734">
            <a:off x="3851275" y="4114800"/>
            <a:ext cx="187325" cy="1809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7" name="未知"/>
          <p:cNvSpPr>
            <a:spLocks noChangeAspect="1"/>
          </p:cNvSpPr>
          <p:nvPr/>
        </p:nvSpPr>
        <p:spPr>
          <a:xfrm>
            <a:off x="2389188" y="2338388"/>
            <a:ext cx="1503362" cy="1795462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8" name="椭圆 191497"/>
          <p:cNvSpPr>
            <a:spLocks noChangeAspect="1"/>
          </p:cNvSpPr>
          <p:nvPr/>
        </p:nvSpPr>
        <p:spPr>
          <a:xfrm rot="829434">
            <a:off x="3074988" y="3136900"/>
            <a:ext cx="144462" cy="1698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499" name="矩形 191498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solidFill>
            <a:srgbClr val="5316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1500" name="矩形 191499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7F1B5"/>
                </a:solidFill>
                <a:effectLst>
                  <a:prstShdw prst="shdw17" dist="17961" dir="2699999">
                    <a:srgbClr val="F7F1B5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rgbClr val="F7F1B5"/>
              </a:solidFill>
              <a:effectLst>
                <a:prstShdw prst="shdw17" dist="17961" dir="2699999">
                  <a:srgbClr val="F7F1B5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sp>
        <p:nvSpPr>
          <p:cNvPr id="191501" name="文本框 191500"/>
          <p:cNvSpPr txBox="1"/>
          <p:nvPr/>
        </p:nvSpPr>
        <p:spPr>
          <a:xfrm>
            <a:off x="6553200" y="15240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1502" name="文本框 191501">
            <a:hlinkClick r:id="rId1" action="ppaction://hlinksldjump"/>
          </p:cNvPr>
          <p:cNvSpPr txBox="1"/>
          <p:nvPr/>
        </p:nvSpPr>
        <p:spPr>
          <a:xfrm>
            <a:off x="8001000" y="5867400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2514" name="椭圆 192513"/>
          <p:cNvSpPr/>
          <p:nvPr/>
        </p:nvSpPr>
        <p:spPr>
          <a:xfrm>
            <a:off x="1600200" y="1714500"/>
            <a:ext cx="3429000" cy="3429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15" name="未知"/>
          <p:cNvSpPr>
            <a:spLocks noChangeAspect="1"/>
          </p:cNvSpPr>
          <p:nvPr/>
        </p:nvSpPr>
        <p:spPr>
          <a:xfrm>
            <a:off x="3194050" y="3363913"/>
            <a:ext cx="881063" cy="1025525"/>
          </a:xfrm>
          <a:custGeom>
            <a:avLst/>
            <a:gdLst/>
            <a:ahLst/>
            <a:cxnLst/>
            <a:pathLst>
              <a:path w="271" h="316">
                <a:moveTo>
                  <a:pt x="0" y="316"/>
                </a:moveTo>
                <a:cubicBezTo>
                  <a:pt x="11" y="307"/>
                  <a:pt x="45" y="273"/>
                  <a:pt x="68" y="249"/>
                </a:cubicBezTo>
                <a:cubicBezTo>
                  <a:pt x="91" y="225"/>
                  <a:pt x="110" y="200"/>
                  <a:pt x="136" y="170"/>
                </a:cubicBezTo>
                <a:cubicBezTo>
                  <a:pt x="162" y="140"/>
                  <a:pt x="203" y="96"/>
                  <a:pt x="226" y="68"/>
                </a:cubicBezTo>
                <a:cubicBezTo>
                  <a:pt x="249" y="40"/>
                  <a:pt x="262" y="14"/>
                  <a:pt x="27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16" name="椭圆 192515"/>
          <p:cNvSpPr>
            <a:spLocks noChangeAspect="1"/>
          </p:cNvSpPr>
          <p:nvPr/>
        </p:nvSpPr>
        <p:spPr>
          <a:xfrm rot="35310">
            <a:off x="3565525" y="3798888"/>
            <a:ext cx="168275" cy="1635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17" name="未知"/>
          <p:cNvSpPr>
            <a:spLocks noChangeAspect="1"/>
          </p:cNvSpPr>
          <p:nvPr/>
        </p:nvSpPr>
        <p:spPr>
          <a:xfrm>
            <a:off x="2057400" y="2046288"/>
            <a:ext cx="1468438" cy="1758950"/>
          </a:xfrm>
          <a:custGeom>
            <a:avLst/>
            <a:gdLst/>
            <a:ahLst/>
            <a:cxnLst/>
            <a:pathLst>
              <a:path w="452" h="542">
                <a:moveTo>
                  <a:pt x="0" y="542"/>
                </a:moveTo>
                <a:cubicBezTo>
                  <a:pt x="19" y="517"/>
                  <a:pt x="75" y="451"/>
                  <a:pt x="113" y="405"/>
                </a:cubicBezTo>
                <a:cubicBezTo>
                  <a:pt x="151" y="359"/>
                  <a:pt x="188" y="315"/>
                  <a:pt x="227" y="266"/>
                </a:cubicBezTo>
                <a:cubicBezTo>
                  <a:pt x="266" y="217"/>
                  <a:pt x="313" y="157"/>
                  <a:pt x="350" y="113"/>
                </a:cubicBezTo>
                <a:cubicBezTo>
                  <a:pt x="387" y="69"/>
                  <a:pt x="431" y="24"/>
                  <a:pt x="45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18" name="椭圆 192517"/>
          <p:cNvSpPr>
            <a:spLocks noChangeAspect="1"/>
          </p:cNvSpPr>
          <p:nvPr/>
        </p:nvSpPr>
        <p:spPr>
          <a:xfrm rot="21454486">
            <a:off x="2665413" y="2865438"/>
            <a:ext cx="153987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19" name="未知"/>
          <p:cNvSpPr>
            <a:spLocks noChangeAspect="1"/>
          </p:cNvSpPr>
          <p:nvPr/>
        </p:nvSpPr>
        <p:spPr>
          <a:xfrm>
            <a:off x="3525838" y="3657600"/>
            <a:ext cx="830262" cy="1028700"/>
          </a:xfrm>
          <a:custGeom>
            <a:avLst/>
            <a:gdLst/>
            <a:ahLst/>
            <a:cxnLst/>
            <a:pathLst>
              <a:path w="523" h="648">
                <a:moveTo>
                  <a:pt x="0" y="648"/>
                </a:moveTo>
                <a:cubicBezTo>
                  <a:pt x="27" y="621"/>
                  <a:pt x="104" y="556"/>
                  <a:pt x="162" y="486"/>
                </a:cubicBezTo>
                <a:cubicBezTo>
                  <a:pt x="219" y="417"/>
                  <a:pt x="285" y="313"/>
                  <a:pt x="345" y="232"/>
                </a:cubicBezTo>
                <a:cubicBezTo>
                  <a:pt x="405" y="151"/>
                  <a:pt x="486" y="48"/>
                  <a:pt x="52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20" name="椭圆 192519"/>
          <p:cNvSpPr>
            <a:spLocks noChangeAspect="1"/>
          </p:cNvSpPr>
          <p:nvPr/>
        </p:nvSpPr>
        <p:spPr>
          <a:xfrm rot="1028734">
            <a:off x="3851275" y="4114800"/>
            <a:ext cx="187325" cy="1809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21" name="未知"/>
          <p:cNvSpPr>
            <a:spLocks noChangeAspect="1"/>
          </p:cNvSpPr>
          <p:nvPr/>
        </p:nvSpPr>
        <p:spPr>
          <a:xfrm>
            <a:off x="2389188" y="2338388"/>
            <a:ext cx="1503362" cy="1795462"/>
          </a:xfrm>
          <a:custGeom>
            <a:avLst/>
            <a:gdLst/>
            <a:ahLst/>
            <a:cxnLst/>
            <a:pathLst>
              <a:path w="463" h="553">
                <a:moveTo>
                  <a:pt x="0" y="553"/>
                </a:moveTo>
                <a:cubicBezTo>
                  <a:pt x="17" y="535"/>
                  <a:pt x="52" y="491"/>
                  <a:pt x="90" y="446"/>
                </a:cubicBezTo>
                <a:cubicBezTo>
                  <a:pt x="128" y="401"/>
                  <a:pt x="183" y="336"/>
                  <a:pt x="226" y="282"/>
                </a:cubicBezTo>
                <a:cubicBezTo>
                  <a:pt x="269" y="228"/>
                  <a:pt x="311" y="171"/>
                  <a:pt x="350" y="124"/>
                </a:cubicBezTo>
                <a:cubicBezTo>
                  <a:pt x="389" y="77"/>
                  <a:pt x="440" y="26"/>
                  <a:pt x="46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22" name="椭圆 192521"/>
          <p:cNvSpPr>
            <a:spLocks noChangeAspect="1"/>
          </p:cNvSpPr>
          <p:nvPr/>
        </p:nvSpPr>
        <p:spPr>
          <a:xfrm rot="829434">
            <a:off x="3074988" y="3136900"/>
            <a:ext cx="144462" cy="1698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23" name="矩形 192522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solidFill>
            <a:srgbClr val="5316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2524" name="文本框 192523"/>
          <p:cNvSpPr txBox="1"/>
          <p:nvPr/>
        </p:nvSpPr>
        <p:spPr>
          <a:xfrm>
            <a:off x="6705600" y="1447800"/>
            <a:ext cx="2438400" cy="403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细胞中形状和大小一般都相同，一个来自父方，一个来自母方的染色体，叫做同源染色体。同源染色体在减数分裂过程中会发生配对联会现象。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2525" name="矩形 192524"/>
          <p:cNvSpPr/>
          <p:nvPr/>
        </p:nvSpPr>
        <p:spPr>
          <a:xfrm>
            <a:off x="6705600" y="762000"/>
            <a:ext cx="2133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7F1B5"/>
                </a:solidFill>
                <a:effectLst>
                  <a:prstShdw prst="shdw17" dist="17961" dir="2699999">
                    <a:srgbClr val="F7F1B5">
                      <a:gamma/>
                      <a:shade val="60000"/>
                      <a:invGamma/>
                    </a:srgbClr>
                  </a:prstShdw>
                </a:effectLst>
                <a:latin typeface="方正美黑简体" charset="0"/>
                <a:ea typeface="方正美黑简体" charset="0"/>
              </a:rPr>
              <a:t>同源染色体</a:t>
            </a:r>
            <a:endParaRPr lang="zh-CN" altLang="en-US" sz="3600" b="1">
              <a:solidFill>
                <a:srgbClr val="F7F1B5"/>
              </a:solidFill>
              <a:effectLst>
                <a:prstShdw prst="shdw17" dist="17961" dir="2699999">
                  <a:srgbClr val="F7F1B5">
                    <a:gamma/>
                    <a:shade val="60000"/>
                    <a:invGamma/>
                  </a:srgbClr>
                </a:prstShdw>
              </a:effectLst>
              <a:latin typeface="方正美黑简体" charset="0"/>
              <a:ea typeface="方正美黑简体" charset="0"/>
            </a:endParaRPr>
          </a:p>
        </p:txBody>
      </p:sp>
      <p:grpSp>
        <p:nvGrpSpPr>
          <p:cNvPr id="192526" name="组合 192525"/>
          <p:cNvGrpSpPr/>
          <p:nvPr/>
        </p:nvGrpSpPr>
        <p:grpSpPr>
          <a:xfrm>
            <a:off x="3581400" y="1143000"/>
            <a:ext cx="304800" cy="1143000"/>
            <a:chOff x="0" y="0"/>
            <a:chExt cx="192" cy="720"/>
          </a:xfrm>
        </p:grpSpPr>
        <p:sp>
          <p:nvSpPr>
            <p:cNvPr id="192527" name="直接连接符 192526"/>
            <p:cNvSpPr/>
            <p:nvPr/>
          </p:nvSpPr>
          <p:spPr>
            <a:xfrm flipV="1">
              <a:off x="0" y="0"/>
              <a:ext cx="192" cy="5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2528" name="直接连接符 192527"/>
            <p:cNvSpPr/>
            <p:nvPr/>
          </p:nvSpPr>
          <p:spPr>
            <a:xfrm flipV="1">
              <a:off x="192" y="0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2529" name="组合 192528"/>
          <p:cNvGrpSpPr/>
          <p:nvPr/>
        </p:nvGrpSpPr>
        <p:grpSpPr>
          <a:xfrm>
            <a:off x="2895600" y="4495800"/>
            <a:ext cx="609600" cy="1219200"/>
            <a:chOff x="0" y="0"/>
            <a:chExt cx="384" cy="768"/>
          </a:xfrm>
        </p:grpSpPr>
        <p:sp>
          <p:nvSpPr>
            <p:cNvPr id="192530" name="直接连接符 192529"/>
            <p:cNvSpPr/>
            <p:nvPr/>
          </p:nvSpPr>
          <p:spPr>
            <a:xfrm flipH="1">
              <a:off x="0" y="0"/>
              <a:ext cx="144" cy="76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2531" name="直接连接符 192530"/>
            <p:cNvSpPr/>
            <p:nvPr/>
          </p:nvSpPr>
          <p:spPr>
            <a:xfrm flipH="1">
              <a:off x="0" y="144"/>
              <a:ext cx="384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2532" name="文本框 192531"/>
          <p:cNvSpPr txBox="1"/>
          <p:nvPr/>
        </p:nvSpPr>
        <p:spPr>
          <a:xfrm>
            <a:off x="2743200" y="636588"/>
            <a:ext cx="26289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方正准圆简体" pitchFamily="2" charset="-122"/>
              </a:rPr>
              <a:t>一对同源染色体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2" charset="0"/>
              <a:ea typeface="方正准圆简体" pitchFamily="2" charset="-122"/>
            </a:endParaRPr>
          </a:p>
        </p:txBody>
      </p:sp>
      <p:sp>
        <p:nvSpPr>
          <p:cNvPr id="192533" name="文本框 192532"/>
          <p:cNvSpPr txBox="1"/>
          <p:nvPr/>
        </p:nvSpPr>
        <p:spPr>
          <a:xfrm>
            <a:off x="1447800" y="5741988"/>
            <a:ext cx="26289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方正准圆简体" pitchFamily="2" charset="-122"/>
              </a:rPr>
              <a:t>一对同源染色体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2" charset="0"/>
              <a:ea typeface="方正准圆简体" pitchFamily="2" charset="-122"/>
            </a:endParaRPr>
          </a:p>
        </p:txBody>
      </p:sp>
      <p:sp>
        <p:nvSpPr>
          <p:cNvPr id="192534" name="文本框 192533">
            <a:hlinkClick r:id="rId1" action="ppaction://hlinksldjump"/>
          </p:cNvPr>
          <p:cNvSpPr txBox="1"/>
          <p:nvPr/>
        </p:nvSpPr>
        <p:spPr>
          <a:xfrm>
            <a:off x="8001000" y="5867400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返回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2" grpId="0"/>
      <p:bldP spid="19253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38" name="文本框 193537">
            <a:hlinkClick r:id="" action="ppaction://customshow?id=5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3539" name="文本框 193538">
            <a:hlinkClick r:id="" action="ppaction://customshow?id=6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3540" name="文本框 193539">
            <a:hlinkClick r:id="rId1" action="ppaction://hlinksldjump"/>
          </p:cNvPr>
          <p:cNvSpPr txBox="1"/>
          <p:nvPr/>
        </p:nvSpPr>
        <p:spPr>
          <a:xfrm>
            <a:off x="22034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3541" name="圆角矩形 193540"/>
          <p:cNvSpPr/>
          <p:nvPr/>
        </p:nvSpPr>
        <p:spPr>
          <a:xfrm>
            <a:off x="5486400" y="1447800"/>
            <a:ext cx="3429000" cy="4724400"/>
          </a:xfrm>
          <a:prstGeom prst="roundRect">
            <a:avLst>
              <a:gd name="adj" fmla="val 13690"/>
            </a:avLst>
          </a:prstGeom>
          <a:solidFill>
            <a:srgbClr val="F9EAD7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pPr algn="ctr" fontAlgn="ctr"/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有丝分裂中期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 fontAlgn="ctr"/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pPr algn="ctr" fontAlgn="ctr"/>
            <a:endParaRPr lang="zh-CN" altLang="en-US" sz="2800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193542" name="椭圆 193541"/>
          <p:cNvSpPr/>
          <p:nvPr/>
        </p:nvSpPr>
        <p:spPr>
          <a:xfrm>
            <a:off x="5867400" y="2895600"/>
            <a:ext cx="2743200" cy="2743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3543" name="未知"/>
          <p:cNvSpPr/>
          <p:nvPr/>
        </p:nvSpPr>
        <p:spPr>
          <a:xfrm>
            <a:off x="6019800" y="4191000"/>
            <a:ext cx="4572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44" name="未知"/>
          <p:cNvSpPr/>
          <p:nvPr/>
        </p:nvSpPr>
        <p:spPr>
          <a:xfrm>
            <a:off x="6019800" y="4332288"/>
            <a:ext cx="4572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45" name="椭圆 193544"/>
          <p:cNvSpPr/>
          <p:nvPr/>
        </p:nvSpPr>
        <p:spPr>
          <a:xfrm>
            <a:off x="6218238" y="428307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3546" name="未知"/>
          <p:cNvSpPr/>
          <p:nvPr/>
        </p:nvSpPr>
        <p:spPr>
          <a:xfrm>
            <a:off x="78486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47" name="未知"/>
          <p:cNvSpPr/>
          <p:nvPr/>
        </p:nvSpPr>
        <p:spPr>
          <a:xfrm>
            <a:off x="78486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48" name="椭圆 193547"/>
          <p:cNvSpPr/>
          <p:nvPr/>
        </p:nvSpPr>
        <p:spPr>
          <a:xfrm>
            <a:off x="81534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3549" name="未知"/>
          <p:cNvSpPr/>
          <p:nvPr/>
        </p:nvSpPr>
        <p:spPr>
          <a:xfrm>
            <a:off x="7315200" y="4202113"/>
            <a:ext cx="457200" cy="125412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0" name="未知"/>
          <p:cNvSpPr/>
          <p:nvPr/>
        </p:nvSpPr>
        <p:spPr>
          <a:xfrm>
            <a:off x="7315200" y="4343400"/>
            <a:ext cx="457200" cy="87313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1" name="椭圆 193550"/>
          <p:cNvSpPr/>
          <p:nvPr/>
        </p:nvSpPr>
        <p:spPr>
          <a:xfrm>
            <a:off x="7512050" y="42941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3552" name="未知"/>
          <p:cNvSpPr/>
          <p:nvPr/>
        </p:nvSpPr>
        <p:spPr>
          <a:xfrm>
            <a:off x="65532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3" name="未知"/>
          <p:cNvSpPr/>
          <p:nvPr/>
        </p:nvSpPr>
        <p:spPr>
          <a:xfrm>
            <a:off x="65532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4" name="椭圆 193553"/>
          <p:cNvSpPr/>
          <p:nvPr/>
        </p:nvSpPr>
        <p:spPr>
          <a:xfrm>
            <a:off x="68580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3555" name="未知"/>
          <p:cNvSpPr/>
          <p:nvPr/>
        </p:nvSpPr>
        <p:spPr>
          <a:xfrm>
            <a:off x="6272213" y="3279775"/>
            <a:ext cx="757237" cy="976313"/>
          </a:xfrm>
          <a:custGeom>
            <a:avLst/>
            <a:gdLst/>
            <a:ahLst/>
            <a:cxnLst/>
            <a:pathLst>
              <a:path w="477" h="615">
                <a:moveTo>
                  <a:pt x="0" y="615"/>
                </a:moveTo>
                <a:cubicBezTo>
                  <a:pt x="38" y="554"/>
                  <a:pt x="139" y="350"/>
                  <a:pt x="218" y="248"/>
                </a:cubicBezTo>
                <a:cubicBezTo>
                  <a:pt x="297" y="146"/>
                  <a:pt x="423" y="52"/>
                  <a:pt x="4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6" name="未知"/>
          <p:cNvSpPr/>
          <p:nvPr/>
        </p:nvSpPr>
        <p:spPr>
          <a:xfrm>
            <a:off x="6902450" y="3325813"/>
            <a:ext cx="236538" cy="930275"/>
          </a:xfrm>
          <a:custGeom>
            <a:avLst/>
            <a:gdLst/>
            <a:ahLst/>
            <a:cxnLst/>
            <a:pathLst>
              <a:path w="149" h="586">
                <a:moveTo>
                  <a:pt x="0" y="586"/>
                </a:moveTo>
                <a:cubicBezTo>
                  <a:pt x="10" y="541"/>
                  <a:pt x="35" y="416"/>
                  <a:pt x="60" y="318"/>
                </a:cubicBezTo>
                <a:cubicBezTo>
                  <a:pt x="85" y="220"/>
                  <a:pt x="130" y="66"/>
                  <a:pt x="1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7" name="未知"/>
          <p:cNvSpPr/>
          <p:nvPr/>
        </p:nvSpPr>
        <p:spPr>
          <a:xfrm>
            <a:off x="7239000" y="3276600"/>
            <a:ext cx="293688" cy="979488"/>
          </a:xfrm>
          <a:custGeom>
            <a:avLst/>
            <a:gdLst/>
            <a:ahLst/>
            <a:cxnLst/>
            <a:pathLst>
              <a:path w="185" h="617">
                <a:moveTo>
                  <a:pt x="185" y="617"/>
                </a:moveTo>
                <a:cubicBezTo>
                  <a:pt x="177" y="572"/>
                  <a:pt x="167" y="462"/>
                  <a:pt x="136" y="359"/>
                </a:cubicBezTo>
                <a:cubicBezTo>
                  <a:pt x="105" y="256"/>
                  <a:pt x="28" y="75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8" name="未知"/>
          <p:cNvSpPr/>
          <p:nvPr/>
        </p:nvSpPr>
        <p:spPr>
          <a:xfrm>
            <a:off x="7315200" y="3276600"/>
            <a:ext cx="865188" cy="979488"/>
          </a:xfrm>
          <a:custGeom>
            <a:avLst/>
            <a:gdLst/>
            <a:ahLst/>
            <a:cxnLst/>
            <a:pathLst>
              <a:path w="545" h="617">
                <a:moveTo>
                  <a:pt x="545" y="617"/>
                </a:moveTo>
                <a:cubicBezTo>
                  <a:pt x="509" y="553"/>
                  <a:pt x="417" y="343"/>
                  <a:pt x="326" y="240"/>
                </a:cubicBezTo>
                <a:cubicBezTo>
                  <a:pt x="235" y="137"/>
                  <a:pt x="68" y="5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59" name="未知"/>
          <p:cNvSpPr/>
          <p:nvPr/>
        </p:nvSpPr>
        <p:spPr>
          <a:xfrm>
            <a:off x="6272213" y="4383088"/>
            <a:ext cx="758825" cy="850900"/>
          </a:xfrm>
          <a:custGeom>
            <a:avLst/>
            <a:gdLst/>
            <a:ahLst/>
            <a:cxnLst/>
            <a:pathLst>
              <a:path w="478" h="536">
                <a:moveTo>
                  <a:pt x="0" y="0"/>
                </a:moveTo>
                <a:cubicBezTo>
                  <a:pt x="36" y="64"/>
                  <a:pt x="119" y="268"/>
                  <a:pt x="199" y="357"/>
                </a:cubicBezTo>
                <a:cubicBezTo>
                  <a:pt x="279" y="446"/>
                  <a:pt x="420" y="499"/>
                  <a:pt x="478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60" name="未知"/>
          <p:cNvSpPr/>
          <p:nvPr/>
        </p:nvSpPr>
        <p:spPr>
          <a:xfrm>
            <a:off x="6902450" y="4351338"/>
            <a:ext cx="271463" cy="850900"/>
          </a:xfrm>
          <a:custGeom>
            <a:avLst/>
            <a:gdLst/>
            <a:ahLst/>
            <a:cxnLst/>
            <a:pathLst>
              <a:path w="171" h="536">
                <a:moveTo>
                  <a:pt x="0" y="0"/>
                </a:moveTo>
                <a:cubicBezTo>
                  <a:pt x="8" y="50"/>
                  <a:pt x="32" y="209"/>
                  <a:pt x="60" y="298"/>
                </a:cubicBezTo>
                <a:cubicBezTo>
                  <a:pt x="88" y="387"/>
                  <a:pt x="148" y="487"/>
                  <a:pt x="171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61" name="未知"/>
          <p:cNvSpPr/>
          <p:nvPr/>
        </p:nvSpPr>
        <p:spPr>
          <a:xfrm>
            <a:off x="7299325" y="4398963"/>
            <a:ext cx="249238" cy="819150"/>
          </a:xfrm>
          <a:custGeom>
            <a:avLst/>
            <a:gdLst/>
            <a:ahLst/>
            <a:cxnLst/>
            <a:pathLst>
              <a:path w="157" h="516">
                <a:moveTo>
                  <a:pt x="157" y="0"/>
                </a:moveTo>
                <a:cubicBezTo>
                  <a:pt x="149" y="43"/>
                  <a:pt x="134" y="162"/>
                  <a:pt x="108" y="248"/>
                </a:cubicBezTo>
                <a:cubicBezTo>
                  <a:pt x="82" y="334"/>
                  <a:pt x="22" y="460"/>
                  <a:pt x="0" y="5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62" name="未知"/>
          <p:cNvSpPr/>
          <p:nvPr/>
        </p:nvSpPr>
        <p:spPr>
          <a:xfrm>
            <a:off x="7410450" y="4351338"/>
            <a:ext cx="784225" cy="898525"/>
          </a:xfrm>
          <a:custGeom>
            <a:avLst/>
            <a:gdLst/>
            <a:ahLst/>
            <a:cxnLst/>
            <a:pathLst>
              <a:path w="494" h="566">
                <a:moveTo>
                  <a:pt x="494" y="0"/>
                </a:moveTo>
                <a:cubicBezTo>
                  <a:pt x="464" y="55"/>
                  <a:pt x="399" y="234"/>
                  <a:pt x="317" y="328"/>
                </a:cubicBezTo>
                <a:cubicBezTo>
                  <a:pt x="235" y="422"/>
                  <a:pt x="66" y="517"/>
                  <a:pt x="0" y="56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3563" name="直接连接符 193562"/>
          <p:cNvSpPr/>
          <p:nvPr/>
        </p:nvSpPr>
        <p:spPr>
          <a:xfrm flipV="1">
            <a:off x="70104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3564" name="直接连接符 193563"/>
          <p:cNvSpPr/>
          <p:nvPr/>
        </p:nvSpPr>
        <p:spPr>
          <a:xfrm>
            <a:off x="7375525" y="5441950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3565" name="直接连接符 193564"/>
          <p:cNvSpPr/>
          <p:nvPr/>
        </p:nvSpPr>
        <p:spPr>
          <a:xfrm>
            <a:off x="69342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3566" name="直接连接符 193565"/>
          <p:cNvSpPr/>
          <p:nvPr/>
        </p:nvSpPr>
        <p:spPr>
          <a:xfrm flipH="1">
            <a:off x="72390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3567" name="直接连接符 193566"/>
          <p:cNvSpPr/>
          <p:nvPr/>
        </p:nvSpPr>
        <p:spPr>
          <a:xfrm>
            <a:off x="7162800" y="52578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68" name="直接连接符 193567"/>
          <p:cNvSpPr/>
          <p:nvPr/>
        </p:nvSpPr>
        <p:spPr>
          <a:xfrm>
            <a:off x="7239000" y="53340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69" name="直接连接符 193568"/>
          <p:cNvSpPr/>
          <p:nvPr/>
        </p:nvSpPr>
        <p:spPr>
          <a:xfrm>
            <a:off x="7086600" y="31242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0" name="直接连接符 193569"/>
          <p:cNvSpPr/>
          <p:nvPr/>
        </p:nvSpPr>
        <p:spPr>
          <a:xfrm>
            <a:off x="7162800" y="32004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1" name="直接连接符 193570"/>
          <p:cNvSpPr/>
          <p:nvPr/>
        </p:nvSpPr>
        <p:spPr>
          <a:xfrm>
            <a:off x="7162800" y="29718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2" name="直接连接符 193571"/>
          <p:cNvSpPr/>
          <p:nvPr/>
        </p:nvSpPr>
        <p:spPr>
          <a:xfrm>
            <a:off x="6858000" y="3200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3" name="直接连接符 193572"/>
          <p:cNvSpPr/>
          <p:nvPr/>
        </p:nvSpPr>
        <p:spPr>
          <a:xfrm>
            <a:off x="7391400" y="32004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4" name="直接连接符 193573"/>
          <p:cNvSpPr/>
          <p:nvPr/>
        </p:nvSpPr>
        <p:spPr>
          <a:xfrm>
            <a:off x="69342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5" name="直接连接符 193574"/>
          <p:cNvSpPr/>
          <p:nvPr/>
        </p:nvSpPr>
        <p:spPr>
          <a:xfrm>
            <a:off x="74676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3576" name="直接连接符 193575"/>
          <p:cNvSpPr/>
          <p:nvPr/>
        </p:nvSpPr>
        <p:spPr>
          <a:xfrm>
            <a:off x="72390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3577" name="组合 193576"/>
          <p:cNvGrpSpPr/>
          <p:nvPr/>
        </p:nvGrpSpPr>
        <p:grpSpPr>
          <a:xfrm rot="5455221">
            <a:off x="1066800" y="1828800"/>
            <a:ext cx="2971800" cy="2971800"/>
            <a:chOff x="0" y="0"/>
            <a:chExt cx="1872" cy="1872"/>
          </a:xfrm>
        </p:grpSpPr>
        <p:sp>
          <p:nvSpPr>
            <p:cNvPr id="193578" name="椭圆 193577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3579" name="组合 193578"/>
            <p:cNvGrpSpPr/>
            <p:nvPr/>
          </p:nvGrpSpPr>
          <p:grpSpPr>
            <a:xfrm>
              <a:off x="96" y="166"/>
              <a:ext cx="1640" cy="1456"/>
              <a:chOff x="0" y="0"/>
              <a:chExt cx="1640" cy="1456"/>
            </a:xfrm>
          </p:grpSpPr>
          <p:grpSp>
            <p:nvGrpSpPr>
              <p:cNvPr id="193580" name="组合 193579"/>
              <p:cNvGrpSpPr/>
              <p:nvPr/>
            </p:nvGrpSpPr>
            <p:grpSpPr>
              <a:xfrm>
                <a:off x="784" y="939"/>
                <a:ext cx="224" cy="517"/>
                <a:chOff x="0" y="0"/>
                <a:chExt cx="224" cy="517"/>
              </a:xfrm>
            </p:grpSpPr>
            <p:sp>
              <p:nvSpPr>
                <p:cNvPr id="193581" name="未知"/>
                <p:cNvSpPr/>
                <p:nvPr/>
              </p:nvSpPr>
              <p:spPr>
                <a:xfrm>
                  <a:off x="110" y="20"/>
                  <a:ext cx="114" cy="497"/>
                </a:xfrm>
                <a:custGeom>
                  <a:avLst/>
                  <a:gdLst/>
                  <a:ahLst/>
                  <a:cxnLst/>
                  <a:pathLst>
                    <a:path w="114" h="497">
                      <a:moveTo>
                        <a:pt x="83" y="497"/>
                      </a:moveTo>
                      <a:cubicBezTo>
                        <a:pt x="80" y="476"/>
                        <a:pt x="65" y="419"/>
                        <a:pt x="52" y="373"/>
                      </a:cubicBezTo>
                      <a:cubicBezTo>
                        <a:pt x="39" y="327"/>
                        <a:pt x="0" y="262"/>
                        <a:pt x="3" y="219"/>
                      </a:cubicBezTo>
                      <a:cubicBezTo>
                        <a:pt x="6" y="176"/>
                        <a:pt x="54" y="150"/>
                        <a:pt x="72" y="114"/>
                      </a:cubicBezTo>
                      <a:cubicBezTo>
                        <a:pt x="90" y="78"/>
                        <a:pt x="105" y="24"/>
                        <a:pt x="11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3582" name="未知"/>
                <p:cNvSpPr/>
                <p:nvPr/>
              </p:nvSpPr>
              <p:spPr>
                <a:xfrm>
                  <a:off x="0" y="0"/>
                  <a:ext cx="65" cy="506"/>
                </a:xfrm>
                <a:custGeom>
                  <a:avLst/>
                  <a:gdLst/>
                  <a:ahLst/>
                  <a:cxnLst/>
                  <a:pathLst>
                    <a:path w="65" h="506">
                      <a:moveTo>
                        <a:pt x="17" y="506"/>
                      </a:moveTo>
                      <a:cubicBezTo>
                        <a:pt x="24" y="484"/>
                        <a:pt x="31" y="410"/>
                        <a:pt x="38" y="362"/>
                      </a:cubicBezTo>
                      <a:cubicBezTo>
                        <a:pt x="45" y="314"/>
                        <a:pt x="65" y="259"/>
                        <a:pt x="60" y="216"/>
                      </a:cubicBezTo>
                      <a:cubicBezTo>
                        <a:pt x="55" y="173"/>
                        <a:pt x="14" y="139"/>
                        <a:pt x="7" y="103"/>
                      </a:cubicBezTo>
                      <a:cubicBezTo>
                        <a:pt x="0" y="67"/>
                        <a:pt x="15" y="21"/>
                        <a:pt x="17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3583" name="椭圆 193582"/>
                <p:cNvSpPr/>
                <p:nvPr/>
              </p:nvSpPr>
              <p:spPr>
                <a:xfrm rot="35310">
                  <a:off x="32" y="191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3584" name="组合 193583"/>
              <p:cNvGrpSpPr/>
              <p:nvPr/>
            </p:nvGrpSpPr>
            <p:grpSpPr>
              <a:xfrm>
                <a:off x="0" y="0"/>
                <a:ext cx="1640" cy="1286"/>
                <a:chOff x="0" y="0"/>
                <a:chExt cx="1640" cy="1286"/>
              </a:xfrm>
            </p:grpSpPr>
            <p:grpSp>
              <p:nvGrpSpPr>
                <p:cNvPr id="193585" name="组合 193584"/>
                <p:cNvGrpSpPr/>
                <p:nvPr/>
              </p:nvGrpSpPr>
              <p:grpSpPr>
                <a:xfrm>
                  <a:off x="738" y="0"/>
                  <a:ext cx="230" cy="817"/>
                  <a:chOff x="0" y="0"/>
                  <a:chExt cx="230" cy="817"/>
                </a:xfrm>
              </p:grpSpPr>
              <p:sp>
                <p:nvSpPr>
                  <p:cNvPr id="193586" name="未知"/>
                  <p:cNvSpPr/>
                  <p:nvPr/>
                </p:nvSpPr>
                <p:spPr>
                  <a:xfrm>
                    <a:off x="92" y="0"/>
                    <a:ext cx="138" cy="817"/>
                  </a:xfrm>
                  <a:custGeom>
                    <a:avLst/>
                    <a:gdLst/>
                    <a:ahLst/>
                    <a:cxnLst/>
                    <a:pathLst>
                      <a:path w="138" h="817">
                        <a:moveTo>
                          <a:pt x="135" y="817"/>
                        </a:moveTo>
                        <a:cubicBezTo>
                          <a:pt x="125" y="779"/>
                          <a:pt x="95" y="660"/>
                          <a:pt x="73" y="590"/>
                        </a:cubicBezTo>
                        <a:cubicBezTo>
                          <a:pt x="51" y="520"/>
                          <a:pt x="0" y="456"/>
                          <a:pt x="2" y="394"/>
                        </a:cubicBezTo>
                        <a:cubicBezTo>
                          <a:pt x="4" y="332"/>
                          <a:pt x="61" y="283"/>
                          <a:pt x="84" y="217"/>
                        </a:cubicBezTo>
                        <a:cubicBezTo>
                          <a:pt x="107" y="151"/>
                          <a:pt x="127" y="45"/>
                          <a:pt x="138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587" name="未知"/>
                  <p:cNvSpPr/>
                  <p:nvPr/>
                </p:nvSpPr>
                <p:spPr>
                  <a:xfrm>
                    <a:off x="0" y="0"/>
                    <a:ext cx="56" cy="807"/>
                  </a:xfrm>
                  <a:custGeom>
                    <a:avLst/>
                    <a:gdLst/>
                    <a:ahLst/>
                    <a:cxnLst/>
                    <a:pathLst>
                      <a:path w="56" h="807">
                        <a:moveTo>
                          <a:pt x="0" y="807"/>
                        </a:moveTo>
                        <a:cubicBezTo>
                          <a:pt x="2" y="764"/>
                          <a:pt x="1" y="619"/>
                          <a:pt x="10" y="548"/>
                        </a:cubicBezTo>
                        <a:cubicBezTo>
                          <a:pt x="19" y="477"/>
                          <a:pt x="52" y="436"/>
                          <a:pt x="54" y="381"/>
                        </a:cubicBezTo>
                        <a:cubicBezTo>
                          <a:pt x="56" y="326"/>
                          <a:pt x="27" y="280"/>
                          <a:pt x="20" y="217"/>
                        </a:cubicBezTo>
                        <a:cubicBezTo>
                          <a:pt x="13" y="154"/>
                          <a:pt x="12" y="45"/>
                          <a:pt x="1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588" name="椭圆 193587"/>
                  <p:cNvSpPr/>
                  <p:nvPr/>
                </p:nvSpPr>
                <p:spPr>
                  <a:xfrm rot="21454486">
                    <a:off x="30" y="327"/>
                    <a:ext cx="107" cy="1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3589" name="组合 193588"/>
                <p:cNvGrpSpPr/>
                <p:nvPr/>
              </p:nvGrpSpPr>
              <p:grpSpPr>
                <a:xfrm>
                  <a:off x="863" y="218"/>
                  <a:ext cx="777" cy="1020"/>
                  <a:chOff x="0" y="0"/>
                  <a:chExt cx="777" cy="1020"/>
                </a:xfrm>
              </p:grpSpPr>
              <p:sp>
                <p:nvSpPr>
                  <p:cNvPr id="193590" name="未知"/>
                  <p:cNvSpPr/>
                  <p:nvPr/>
                </p:nvSpPr>
                <p:spPr>
                  <a:xfrm rot="5342144">
                    <a:off x="182" y="7"/>
                    <a:ext cx="374" cy="357"/>
                  </a:xfrm>
                  <a:custGeom>
                    <a:avLst/>
                    <a:gdLst/>
                    <a:ahLst/>
                    <a:cxnLst/>
                    <a:pathLst>
                      <a:path w="326" h="357">
                        <a:moveTo>
                          <a:pt x="0" y="357"/>
                        </a:moveTo>
                        <a:cubicBezTo>
                          <a:pt x="21" y="324"/>
                          <a:pt x="75" y="218"/>
                          <a:pt x="129" y="159"/>
                        </a:cubicBezTo>
                        <a:cubicBezTo>
                          <a:pt x="183" y="100"/>
                          <a:pt x="285" y="33"/>
                          <a:pt x="32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591" name="未知"/>
                  <p:cNvSpPr/>
                  <p:nvPr/>
                </p:nvSpPr>
                <p:spPr>
                  <a:xfrm rot="5342144">
                    <a:off x="147" y="90"/>
                    <a:ext cx="291" cy="494"/>
                  </a:xfrm>
                  <a:custGeom>
                    <a:avLst/>
                    <a:gdLst/>
                    <a:ahLst/>
                    <a:cxnLst/>
                    <a:pathLst>
                      <a:path w="78" h="318">
                        <a:moveTo>
                          <a:pt x="0" y="318"/>
                        </a:moveTo>
                        <a:cubicBezTo>
                          <a:pt x="13" y="265"/>
                          <a:pt x="62" y="66"/>
                          <a:pt x="78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592" name="未知"/>
                  <p:cNvSpPr/>
                  <p:nvPr/>
                </p:nvSpPr>
                <p:spPr>
                  <a:xfrm rot="5342144">
                    <a:off x="71" y="467"/>
                    <a:ext cx="432" cy="575"/>
                  </a:xfrm>
                  <a:custGeom>
                    <a:avLst/>
                    <a:gdLst/>
                    <a:ahLst/>
                    <a:cxnLst/>
                    <a:pathLst>
                      <a:path w="157" h="379">
                        <a:moveTo>
                          <a:pt x="157" y="379"/>
                        </a:moveTo>
                        <a:cubicBezTo>
                          <a:pt x="134" y="319"/>
                          <a:pt x="33" y="79"/>
                          <a:pt x="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593" name="未知"/>
                  <p:cNvSpPr/>
                  <p:nvPr/>
                </p:nvSpPr>
                <p:spPr>
                  <a:xfrm rot="5342144">
                    <a:off x="271" y="654"/>
                    <a:ext cx="432" cy="300"/>
                  </a:xfrm>
                  <a:custGeom>
                    <a:avLst/>
                    <a:gdLst/>
                    <a:ahLst/>
                    <a:cxnLst/>
                    <a:pathLst>
                      <a:path w="387" h="300">
                        <a:moveTo>
                          <a:pt x="387" y="300"/>
                        </a:moveTo>
                        <a:cubicBezTo>
                          <a:pt x="359" y="274"/>
                          <a:pt x="292" y="191"/>
                          <a:pt x="228" y="141"/>
                        </a:cubicBezTo>
                        <a:cubicBezTo>
                          <a:pt x="164" y="91"/>
                          <a:pt x="47" y="29"/>
                          <a:pt x="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93594" name="组合 193593"/>
                  <p:cNvGrpSpPr/>
                  <p:nvPr/>
                </p:nvGrpSpPr>
                <p:grpSpPr>
                  <a:xfrm rot="5342144">
                    <a:off x="485" y="393"/>
                    <a:ext cx="384" cy="200"/>
                    <a:chOff x="0" y="0"/>
                    <a:chExt cx="384" cy="200"/>
                  </a:xfrm>
                </p:grpSpPr>
                <p:grpSp>
                  <p:nvGrpSpPr>
                    <p:cNvPr id="193595" name="组合 193594"/>
                    <p:cNvGrpSpPr/>
                    <p:nvPr/>
                  </p:nvGrpSpPr>
                  <p:grpSpPr>
                    <a:xfrm>
                      <a:off x="0" y="0"/>
                      <a:ext cx="336" cy="200"/>
                      <a:chOff x="0" y="0"/>
                      <a:chExt cx="336" cy="200"/>
                    </a:xfrm>
                  </p:grpSpPr>
                  <p:sp>
                    <p:nvSpPr>
                      <p:cNvPr id="193596" name="直接连接符 193595"/>
                      <p:cNvSpPr/>
                      <p:nvPr/>
                    </p:nvSpPr>
                    <p:spPr>
                      <a:xfrm>
                        <a:off x="48" y="48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3597" name="直接连接符 193596"/>
                      <p:cNvSpPr/>
                      <p:nvPr/>
                    </p:nvSpPr>
                    <p:spPr>
                      <a:xfrm flipH="1">
                        <a:off x="240" y="48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3598" name="直接连接符 193597"/>
                      <p:cNvSpPr/>
                      <p:nvPr/>
                    </p:nvSpPr>
                    <p:spPr>
                      <a:xfrm>
                        <a:off x="144" y="96"/>
                        <a:ext cx="0" cy="10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364956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3599" name="直接连接符 193598"/>
                      <p:cNvSpPr/>
                      <p:nvPr/>
                    </p:nvSpPr>
                    <p:spPr>
                      <a:xfrm>
                        <a:off x="192" y="144"/>
                        <a:ext cx="96" cy="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364956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3600" name="直接连接符 193599"/>
                      <p:cNvSpPr/>
                      <p:nvPr/>
                    </p:nvSpPr>
                    <p:spPr>
                      <a:xfrm>
                        <a:off x="192" y="0"/>
                        <a:ext cx="0" cy="48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3601" name="直接连接符 193600"/>
                      <p:cNvSpPr/>
                      <p:nvPr/>
                    </p:nvSpPr>
                    <p:spPr>
                      <a:xfrm>
                        <a:off x="0" y="144"/>
                        <a:ext cx="96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93602" name="直接连接符 193601"/>
                    <p:cNvSpPr/>
                    <p:nvPr/>
                  </p:nvSpPr>
                  <p:spPr>
                    <a:xfrm>
                      <a:off x="336" y="144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93603" name="组合 193602"/>
                <p:cNvGrpSpPr/>
                <p:nvPr/>
              </p:nvGrpSpPr>
              <p:grpSpPr>
                <a:xfrm>
                  <a:off x="0" y="279"/>
                  <a:ext cx="816" cy="1007"/>
                  <a:chOff x="0" y="0"/>
                  <a:chExt cx="816" cy="1007"/>
                </a:xfrm>
              </p:grpSpPr>
              <p:sp>
                <p:nvSpPr>
                  <p:cNvPr id="193604" name="未知"/>
                  <p:cNvSpPr/>
                  <p:nvPr/>
                </p:nvSpPr>
                <p:spPr>
                  <a:xfrm rot="5342144">
                    <a:off x="90" y="101"/>
                    <a:ext cx="394" cy="192"/>
                  </a:xfrm>
                  <a:custGeom>
                    <a:avLst/>
                    <a:gdLst/>
                    <a:ahLst/>
                    <a:cxnLst/>
                    <a:pathLst>
                      <a:path w="298" h="199">
                        <a:moveTo>
                          <a:pt x="0" y="0"/>
                        </a:moveTo>
                        <a:cubicBezTo>
                          <a:pt x="27" y="22"/>
                          <a:pt x="109" y="107"/>
                          <a:pt x="159" y="140"/>
                        </a:cubicBezTo>
                        <a:cubicBezTo>
                          <a:pt x="209" y="173"/>
                          <a:pt x="269" y="187"/>
                          <a:pt x="298" y="1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605" name="未知"/>
                  <p:cNvSpPr/>
                  <p:nvPr/>
                </p:nvSpPr>
                <p:spPr>
                  <a:xfrm rot="5342144">
                    <a:off x="309" y="68"/>
                    <a:ext cx="336" cy="482"/>
                  </a:xfrm>
                  <a:custGeom>
                    <a:avLst/>
                    <a:gdLst/>
                    <a:ahLst/>
                    <a:cxnLst/>
                    <a:pathLst>
                      <a:path w="118" h="173">
                        <a:moveTo>
                          <a:pt x="0" y="0"/>
                        </a:moveTo>
                        <a:cubicBezTo>
                          <a:pt x="18" y="31"/>
                          <a:pt x="94" y="137"/>
                          <a:pt x="118" y="17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606" name="未知"/>
                  <p:cNvSpPr/>
                  <p:nvPr/>
                </p:nvSpPr>
                <p:spPr>
                  <a:xfrm rot="5342144">
                    <a:off x="337" y="432"/>
                    <a:ext cx="354" cy="604"/>
                  </a:xfrm>
                  <a:custGeom>
                    <a:avLst/>
                    <a:gdLst/>
                    <a:ahLst/>
                    <a:cxnLst/>
                    <a:pathLst>
                      <a:path w="99" h="233">
                        <a:moveTo>
                          <a:pt x="99" y="0"/>
                        </a:moveTo>
                        <a:cubicBezTo>
                          <a:pt x="83" y="40"/>
                          <a:pt x="21" y="184"/>
                          <a:pt x="0" y="23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607" name="未知"/>
                  <p:cNvSpPr/>
                  <p:nvPr/>
                </p:nvSpPr>
                <p:spPr>
                  <a:xfrm rot="5342144">
                    <a:off x="168" y="647"/>
                    <a:ext cx="384" cy="336"/>
                  </a:xfrm>
                  <a:custGeom>
                    <a:avLst/>
                    <a:gdLst/>
                    <a:ahLst/>
                    <a:cxnLst/>
                    <a:pathLst>
                      <a:path w="327" h="238">
                        <a:moveTo>
                          <a:pt x="327" y="0"/>
                        </a:moveTo>
                        <a:cubicBezTo>
                          <a:pt x="301" y="23"/>
                          <a:pt x="232" y="99"/>
                          <a:pt x="178" y="139"/>
                        </a:cubicBezTo>
                        <a:cubicBezTo>
                          <a:pt x="124" y="179"/>
                          <a:pt x="37" y="218"/>
                          <a:pt x="0" y="23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3608" name="直接连接符 193607"/>
                  <p:cNvSpPr/>
                  <p:nvPr/>
                </p:nvSpPr>
                <p:spPr>
                  <a:xfrm rot="-16257856" flipV="1">
                    <a:off x="22" y="39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09" name="直接连接符 193608"/>
                  <p:cNvSpPr/>
                  <p:nvPr/>
                </p:nvSpPr>
                <p:spPr>
                  <a:xfrm rot="5342144">
                    <a:off x="34" y="619"/>
                    <a:ext cx="58" cy="2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10" name="直接连接符 193609"/>
                  <p:cNvSpPr/>
                  <p:nvPr/>
                </p:nvSpPr>
                <p:spPr>
                  <a:xfrm rot="5342144">
                    <a:off x="139" y="417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11" name="直接连接符 193610"/>
                  <p:cNvSpPr/>
                  <p:nvPr/>
                </p:nvSpPr>
                <p:spPr>
                  <a:xfrm rot="5342144">
                    <a:off x="90" y="570"/>
                    <a:ext cx="108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12" name="直接连接符 193611"/>
                  <p:cNvSpPr/>
                  <p:nvPr/>
                </p:nvSpPr>
                <p:spPr>
                  <a:xfrm rot="5342144">
                    <a:off x="117" y="349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13" name="直接连接符 193612"/>
                  <p:cNvSpPr/>
                  <p:nvPr/>
                </p:nvSpPr>
                <p:spPr>
                  <a:xfrm rot="5342144">
                    <a:off x="122" y="685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3614" name="直接连接符 193613"/>
                  <p:cNvSpPr/>
                  <p:nvPr/>
                </p:nvSpPr>
                <p:spPr>
                  <a:xfrm rot="5342144">
                    <a:off x="48" y="470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93615" name="文本框 193614"/>
          <p:cNvSpPr txBox="1"/>
          <p:nvPr/>
        </p:nvSpPr>
        <p:spPr>
          <a:xfrm>
            <a:off x="457200" y="9144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1" charset="-122"/>
              </a:rPr>
              <a:t>减数第二次分裂中期</a:t>
            </a:r>
            <a:endParaRPr lang="zh-CN" altLang="en-US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3616" name="动作按钮: 前进或下一项 193615">
            <a:hlinkClick r:id="rId2" action="ppaction://hlinksldjump"/>
          </p:cNvPr>
          <p:cNvSpPr/>
          <p:nvPr/>
        </p:nvSpPr>
        <p:spPr>
          <a:xfrm>
            <a:off x="4572000" y="6096000"/>
            <a:ext cx="762000" cy="457200"/>
          </a:xfrm>
          <a:prstGeom prst="actionButtonForwardNext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62" name="矩形 194561"/>
          <p:cNvSpPr/>
          <p:nvPr/>
        </p:nvSpPr>
        <p:spPr>
          <a:xfrm>
            <a:off x="-239712" y="0"/>
            <a:ext cx="9383712" cy="7038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ECEECE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4563" name="组合 194562"/>
          <p:cNvGrpSpPr/>
          <p:nvPr/>
        </p:nvGrpSpPr>
        <p:grpSpPr>
          <a:xfrm>
            <a:off x="2895600" y="3505200"/>
            <a:ext cx="2667000" cy="2667000"/>
            <a:chOff x="0" y="0"/>
            <a:chExt cx="1536" cy="1488"/>
          </a:xfrm>
        </p:grpSpPr>
        <p:sp>
          <p:nvSpPr>
            <p:cNvPr id="194564" name="椭圆 194563"/>
            <p:cNvSpPr/>
            <p:nvPr/>
          </p:nvSpPr>
          <p:spPr>
            <a:xfrm>
              <a:off x="0" y="0"/>
              <a:ext cx="1536" cy="14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4565" name="组合 194564"/>
            <p:cNvGrpSpPr/>
            <p:nvPr/>
          </p:nvGrpSpPr>
          <p:grpSpPr>
            <a:xfrm>
              <a:off x="454" y="382"/>
              <a:ext cx="649" cy="763"/>
              <a:chOff x="0" y="0"/>
              <a:chExt cx="791" cy="960"/>
            </a:xfrm>
          </p:grpSpPr>
          <p:grpSp>
            <p:nvGrpSpPr>
              <p:cNvPr id="194566" name="组合 194565"/>
              <p:cNvGrpSpPr/>
              <p:nvPr/>
            </p:nvGrpSpPr>
            <p:grpSpPr>
              <a:xfrm>
                <a:off x="0" y="376"/>
                <a:ext cx="245" cy="584"/>
                <a:chOff x="0" y="0"/>
                <a:chExt cx="245" cy="584"/>
              </a:xfrm>
            </p:grpSpPr>
            <p:sp>
              <p:nvSpPr>
                <p:cNvPr id="194567" name="未知"/>
                <p:cNvSpPr/>
                <p:nvPr/>
              </p:nvSpPr>
              <p:spPr>
                <a:xfrm>
                  <a:off x="145" y="20"/>
                  <a:ext cx="100" cy="564"/>
                </a:xfrm>
                <a:custGeom>
                  <a:avLst/>
                  <a:gdLst/>
                  <a:ahLst/>
                  <a:cxnLst/>
                  <a:pathLst>
                    <a:path w="166" h="580">
                      <a:moveTo>
                        <a:pt x="0" y="580"/>
                      </a:moveTo>
                      <a:cubicBezTo>
                        <a:pt x="7" y="560"/>
                        <a:pt x="26" y="493"/>
                        <a:pt x="31" y="445"/>
                      </a:cubicBezTo>
                      <a:cubicBezTo>
                        <a:pt x="36" y="397"/>
                        <a:pt x="19" y="340"/>
                        <a:pt x="31" y="290"/>
                      </a:cubicBezTo>
                      <a:cubicBezTo>
                        <a:pt x="43" y="240"/>
                        <a:pt x="80" y="193"/>
                        <a:pt x="103" y="145"/>
                      </a:cubicBezTo>
                      <a:cubicBezTo>
                        <a:pt x="126" y="97"/>
                        <a:pt x="153" y="30"/>
                        <a:pt x="166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568" name="未知"/>
                <p:cNvSpPr/>
                <p:nvPr/>
              </p:nvSpPr>
              <p:spPr>
                <a:xfrm>
                  <a:off x="0" y="0"/>
                  <a:ext cx="99" cy="532"/>
                </a:xfrm>
                <a:custGeom>
                  <a:avLst/>
                  <a:gdLst/>
                  <a:ahLst/>
                  <a:cxnLst/>
                  <a:pathLst>
                    <a:path w="165" h="548">
                      <a:moveTo>
                        <a:pt x="0" y="548"/>
                      </a:moveTo>
                      <a:cubicBezTo>
                        <a:pt x="14" y="533"/>
                        <a:pt x="57" y="465"/>
                        <a:pt x="83" y="424"/>
                      </a:cubicBezTo>
                      <a:cubicBezTo>
                        <a:pt x="109" y="383"/>
                        <a:pt x="145" y="345"/>
                        <a:pt x="155" y="300"/>
                      </a:cubicBezTo>
                      <a:cubicBezTo>
                        <a:pt x="165" y="255"/>
                        <a:pt x="150" y="205"/>
                        <a:pt x="145" y="155"/>
                      </a:cubicBezTo>
                      <a:cubicBezTo>
                        <a:pt x="140" y="105"/>
                        <a:pt x="129" y="32"/>
                        <a:pt x="12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569" name="椭圆 194568"/>
                <p:cNvSpPr/>
                <p:nvPr/>
              </p:nvSpPr>
              <p:spPr>
                <a:xfrm rot="21474946">
                  <a:off x="70" y="248"/>
                  <a:ext cx="96" cy="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4570" name="未知"/>
              <p:cNvSpPr/>
              <p:nvPr/>
            </p:nvSpPr>
            <p:spPr>
              <a:xfrm>
                <a:off x="524" y="0"/>
                <a:ext cx="267" cy="824"/>
              </a:xfrm>
              <a:custGeom>
                <a:avLst/>
                <a:gdLst/>
                <a:ahLst/>
                <a:cxnLst/>
                <a:pathLst>
                  <a:path w="445" h="848">
                    <a:moveTo>
                      <a:pt x="0" y="848"/>
                    </a:moveTo>
                    <a:cubicBezTo>
                      <a:pt x="15" y="809"/>
                      <a:pt x="77" y="688"/>
                      <a:pt x="103" y="611"/>
                    </a:cubicBezTo>
                    <a:cubicBezTo>
                      <a:pt x="129" y="534"/>
                      <a:pt x="122" y="450"/>
                      <a:pt x="155" y="383"/>
                    </a:cubicBezTo>
                    <a:cubicBezTo>
                      <a:pt x="188" y="316"/>
                      <a:pt x="252" y="271"/>
                      <a:pt x="300" y="207"/>
                    </a:cubicBezTo>
                    <a:cubicBezTo>
                      <a:pt x="348" y="143"/>
                      <a:pt x="415" y="43"/>
                      <a:pt x="445" y="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4571" name="组合 194570"/>
            <p:cNvGrpSpPr/>
            <p:nvPr/>
          </p:nvGrpSpPr>
          <p:grpSpPr>
            <a:xfrm>
              <a:off x="748" y="324"/>
              <a:ext cx="242" cy="623"/>
              <a:chOff x="0" y="0"/>
              <a:chExt cx="294" cy="784"/>
            </a:xfrm>
          </p:grpSpPr>
          <p:sp>
            <p:nvSpPr>
              <p:cNvPr id="194572" name="未知"/>
              <p:cNvSpPr/>
              <p:nvPr/>
            </p:nvSpPr>
            <p:spPr>
              <a:xfrm>
                <a:off x="0" y="0"/>
                <a:ext cx="206" cy="784"/>
              </a:xfrm>
              <a:custGeom>
                <a:avLst/>
                <a:gdLst/>
                <a:ahLst/>
                <a:cxnLst/>
                <a:pathLst>
                  <a:path w="343" h="807">
                    <a:moveTo>
                      <a:pt x="0" y="807"/>
                    </a:moveTo>
                    <a:cubicBezTo>
                      <a:pt x="23" y="783"/>
                      <a:pt x="74" y="696"/>
                      <a:pt x="124" y="641"/>
                    </a:cubicBezTo>
                    <a:cubicBezTo>
                      <a:pt x="174" y="586"/>
                      <a:pt x="263" y="534"/>
                      <a:pt x="299" y="476"/>
                    </a:cubicBezTo>
                    <a:cubicBezTo>
                      <a:pt x="335" y="418"/>
                      <a:pt x="339" y="369"/>
                      <a:pt x="341" y="290"/>
                    </a:cubicBezTo>
                    <a:cubicBezTo>
                      <a:pt x="343" y="211"/>
                      <a:pt x="316" y="60"/>
                      <a:pt x="310" y="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573" name="椭圆 194572"/>
              <p:cNvSpPr/>
              <p:nvPr/>
            </p:nvSpPr>
            <p:spPr>
              <a:xfrm rot="21387259">
                <a:off x="192" y="358"/>
                <a:ext cx="102" cy="10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94574" name="组合 194573"/>
          <p:cNvGrpSpPr/>
          <p:nvPr/>
        </p:nvGrpSpPr>
        <p:grpSpPr>
          <a:xfrm>
            <a:off x="0" y="3505200"/>
            <a:ext cx="2590800" cy="2667000"/>
            <a:chOff x="0" y="0"/>
            <a:chExt cx="1872" cy="1957"/>
          </a:xfrm>
        </p:grpSpPr>
        <p:grpSp>
          <p:nvGrpSpPr>
            <p:cNvPr id="194575" name="组合 194574"/>
            <p:cNvGrpSpPr/>
            <p:nvPr/>
          </p:nvGrpSpPr>
          <p:grpSpPr>
            <a:xfrm>
              <a:off x="0" y="0"/>
              <a:ext cx="1872" cy="1957"/>
              <a:chOff x="0" y="0"/>
              <a:chExt cx="1872" cy="1957"/>
            </a:xfrm>
          </p:grpSpPr>
          <p:sp>
            <p:nvSpPr>
              <p:cNvPr id="194576" name="椭圆 194575"/>
              <p:cNvSpPr/>
              <p:nvPr/>
            </p:nvSpPr>
            <p:spPr>
              <a:xfrm>
                <a:off x="0" y="0"/>
                <a:ext cx="1872" cy="195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66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94577" name="组合 194576"/>
              <p:cNvGrpSpPr/>
              <p:nvPr/>
            </p:nvGrpSpPr>
            <p:grpSpPr>
              <a:xfrm>
                <a:off x="0" y="480"/>
                <a:ext cx="1716" cy="912"/>
                <a:chOff x="0" y="0"/>
                <a:chExt cx="1716" cy="912"/>
              </a:xfrm>
            </p:grpSpPr>
            <p:grpSp>
              <p:nvGrpSpPr>
                <p:cNvPr id="194578" name="组合 194577"/>
                <p:cNvGrpSpPr/>
                <p:nvPr/>
              </p:nvGrpSpPr>
              <p:grpSpPr>
                <a:xfrm>
                  <a:off x="0" y="288"/>
                  <a:ext cx="720" cy="624"/>
                  <a:chOff x="0" y="0"/>
                  <a:chExt cx="720" cy="624"/>
                </a:xfrm>
              </p:grpSpPr>
              <p:grpSp>
                <p:nvGrpSpPr>
                  <p:cNvPr id="194579" name="组合 194578"/>
                  <p:cNvGrpSpPr/>
                  <p:nvPr/>
                </p:nvGrpSpPr>
                <p:grpSpPr>
                  <a:xfrm>
                    <a:off x="0" y="0"/>
                    <a:ext cx="545" cy="455"/>
                    <a:chOff x="0" y="0"/>
                    <a:chExt cx="545" cy="455"/>
                  </a:xfrm>
                </p:grpSpPr>
                <p:sp>
                  <p:nvSpPr>
                    <p:cNvPr id="194580" name="未知"/>
                    <p:cNvSpPr/>
                    <p:nvPr/>
                  </p:nvSpPr>
                  <p:spPr>
                    <a:xfrm rot="20123663">
                      <a:off x="144" y="48"/>
                      <a:ext cx="401" cy="407"/>
                    </a:xfrm>
                    <a:custGeom>
                      <a:avLst/>
                      <a:gdLst/>
                      <a:ahLst/>
                      <a:cxnLst/>
                      <a:pathLst>
                        <a:path w="690" h="699">
                          <a:moveTo>
                            <a:pt x="0" y="699"/>
                          </a:moveTo>
                          <a:cubicBezTo>
                            <a:pt x="14" y="678"/>
                            <a:pt x="49" y="641"/>
                            <a:pt x="95" y="571"/>
                          </a:cubicBezTo>
                          <a:cubicBezTo>
                            <a:pt x="142" y="501"/>
                            <a:pt x="207" y="348"/>
                            <a:pt x="276" y="280"/>
                          </a:cubicBezTo>
                          <a:cubicBezTo>
                            <a:pt x="344" y="211"/>
                            <a:pt x="440" y="205"/>
                            <a:pt x="509" y="158"/>
                          </a:cubicBezTo>
                          <a:cubicBezTo>
                            <a:pt x="578" y="111"/>
                            <a:pt x="652" y="33"/>
                            <a:pt x="690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4581" name="未知"/>
                    <p:cNvSpPr/>
                    <p:nvPr/>
                  </p:nvSpPr>
                  <p:spPr>
                    <a:xfrm rot="20123663">
                      <a:off x="0" y="0"/>
                      <a:ext cx="432" cy="390"/>
                    </a:xfrm>
                    <a:custGeom>
                      <a:avLst/>
                      <a:gdLst/>
                      <a:ahLst/>
                      <a:cxnLst/>
                      <a:pathLst>
                        <a:path w="717" h="670">
                          <a:moveTo>
                            <a:pt x="0" y="670"/>
                          </a:moveTo>
                          <a:cubicBezTo>
                            <a:pt x="26" y="651"/>
                            <a:pt x="99" y="597"/>
                            <a:pt x="165" y="553"/>
                          </a:cubicBezTo>
                          <a:cubicBezTo>
                            <a:pt x="231" y="509"/>
                            <a:pt x="327" y="473"/>
                            <a:pt x="394" y="407"/>
                          </a:cubicBezTo>
                          <a:cubicBezTo>
                            <a:pt x="461" y="341"/>
                            <a:pt x="513" y="224"/>
                            <a:pt x="567" y="156"/>
                          </a:cubicBezTo>
                          <a:cubicBezTo>
                            <a:pt x="621" y="88"/>
                            <a:pt x="686" y="33"/>
                            <a:pt x="717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4582" name="组合 194581"/>
                  <p:cNvGrpSpPr/>
                  <p:nvPr/>
                </p:nvGrpSpPr>
                <p:grpSpPr>
                  <a:xfrm>
                    <a:off x="288" y="0"/>
                    <a:ext cx="432" cy="624"/>
                    <a:chOff x="0" y="0"/>
                    <a:chExt cx="432" cy="624"/>
                  </a:xfrm>
                </p:grpSpPr>
                <p:sp>
                  <p:nvSpPr>
                    <p:cNvPr id="194583" name="未知"/>
                    <p:cNvSpPr/>
                    <p:nvPr/>
                  </p:nvSpPr>
                  <p:spPr>
                    <a:xfrm>
                      <a:off x="144" y="96"/>
                      <a:ext cx="288" cy="528"/>
                    </a:xfrm>
                    <a:custGeom>
                      <a:avLst/>
                      <a:gdLst/>
                      <a:ahLst/>
                      <a:cxnLst/>
                      <a:pathLst>
                        <a:path w="400" h="940">
                          <a:moveTo>
                            <a:pt x="0" y="940"/>
                          </a:moveTo>
                          <a:cubicBezTo>
                            <a:pt x="6" y="903"/>
                            <a:pt x="22" y="813"/>
                            <a:pt x="38" y="732"/>
                          </a:cubicBezTo>
                          <a:cubicBezTo>
                            <a:pt x="54" y="651"/>
                            <a:pt x="62" y="544"/>
                            <a:pt x="96" y="455"/>
                          </a:cubicBezTo>
                          <a:cubicBezTo>
                            <a:pt x="130" y="367"/>
                            <a:pt x="196" y="278"/>
                            <a:pt x="247" y="202"/>
                          </a:cubicBezTo>
                          <a:cubicBezTo>
                            <a:pt x="298" y="126"/>
                            <a:pt x="368" y="42"/>
                            <a:pt x="400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4584" name="未知"/>
                    <p:cNvSpPr/>
                    <p:nvPr/>
                  </p:nvSpPr>
                  <p:spPr>
                    <a:xfrm>
                      <a:off x="0" y="0"/>
                      <a:ext cx="288" cy="539"/>
                    </a:xfrm>
                    <a:custGeom>
                      <a:avLst/>
                      <a:gdLst/>
                      <a:ahLst/>
                      <a:cxnLst/>
                      <a:pathLst>
                        <a:path w="424" h="928">
                          <a:moveTo>
                            <a:pt x="0" y="928"/>
                          </a:moveTo>
                          <a:cubicBezTo>
                            <a:pt x="24" y="890"/>
                            <a:pt x="101" y="783"/>
                            <a:pt x="144" y="712"/>
                          </a:cubicBezTo>
                          <a:cubicBezTo>
                            <a:pt x="187" y="641"/>
                            <a:pt x="225" y="581"/>
                            <a:pt x="255" y="502"/>
                          </a:cubicBezTo>
                          <a:cubicBezTo>
                            <a:pt x="285" y="424"/>
                            <a:pt x="295" y="321"/>
                            <a:pt x="323" y="237"/>
                          </a:cubicBezTo>
                          <a:cubicBezTo>
                            <a:pt x="351" y="153"/>
                            <a:pt x="403" y="49"/>
                            <a:pt x="424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4585" name="椭圆 194584"/>
                    <p:cNvSpPr/>
                    <p:nvPr/>
                  </p:nvSpPr>
                  <p:spPr>
                    <a:xfrm rot="17403686">
                      <a:off x="150" y="226"/>
                      <a:ext cx="71" cy="9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94586" name="组合 194585"/>
                <p:cNvGrpSpPr/>
                <p:nvPr/>
              </p:nvGrpSpPr>
              <p:grpSpPr>
                <a:xfrm>
                  <a:off x="624" y="0"/>
                  <a:ext cx="1092" cy="702"/>
                  <a:chOff x="0" y="0"/>
                  <a:chExt cx="1092" cy="702"/>
                </a:xfrm>
              </p:grpSpPr>
              <p:grpSp>
                <p:nvGrpSpPr>
                  <p:cNvPr id="194587" name="组合 194586"/>
                  <p:cNvGrpSpPr/>
                  <p:nvPr/>
                </p:nvGrpSpPr>
                <p:grpSpPr>
                  <a:xfrm>
                    <a:off x="0" y="96"/>
                    <a:ext cx="931" cy="375"/>
                    <a:chOff x="0" y="0"/>
                    <a:chExt cx="931" cy="375"/>
                  </a:xfrm>
                </p:grpSpPr>
                <p:sp>
                  <p:nvSpPr>
                    <p:cNvPr id="194588" name="未知"/>
                    <p:cNvSpPr/>
                    <p:nvPr/>
                  </p:nvSpPr>
                  <p:spPr>
                    <a:xfrm rot="2958843">
                      <a:off x="373" y="-183"/>
                      <a:ext cx="327" cy="787"/>
                    </a:xfrm>
                    <a:custGeom>
                      <a:avLst/>
                      <a:gdLst/>
                      <a:ahLst/>
                      <a:cxnLst/>
                      <a:pathLst>
                        <a:path w="565" h="1363">
                          <a:moveTo>
                            <a:pt x="565" y="1363"/>
                          </a:moveTo>
                          <a:cubicBezTo>
                            <a:pt x="535" y="1315"/>
                            <a:pt x="458" y="1169"/>
                            <a:pt x="395" y="1075"/>
                          </a:cubicBezTo>
                          <a:cubicBezTo>
                            <a:pt x="332" y="981"/>
                            <a:pt x="234" y="908"/>
                            <a:pt x="188" y="799"/>
                          </a:cubicBezTo>
                          <a:cubicBezTo>
                            <a:pt x="142" y="690"/>
                            <a:pt x="150" y="556"/>
                            <a:pt x="119" y="423"/>
                          </a:cubicBezTo>
                          <a:cubicBezTo>
                            <a:pt x="88" y="290"/>
                            <a:pt x="25" y="88"/>
                            <a:pt x="0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4589" name="未知"/>
                    <p:cNvSpPr/>
                    <p:nvPr/>
                  </p:nvSpPr>
                  <p:spPr>
                    <a:xfrm rot="2958843">
                      <a:off x="231" y="-231"/>
                      <a:ext cx="336" cy="798"/>
                    </a:xfrm>
                    <a:custGeom>
                      <a:avLst/>
                      <a:gdLst/>
                      <a:ahLst/>
                      <a:cxnLst/>
                      <a:pathLst>
                        <a:path w="622" h="1382">
                          <a:moveTo>
                            <a:pt x="622" y="1382"/>
                          </a:moveTo>
                          <a:cubicBezTo>
                            <a:pt x="595" y="1327"/>
                            <a:pt x="510" y="1166"/>
                            <a:pt x="463" y="1053"/>
                          </a:cubicBezTo>
                          <a:cubicBezTo>
                            <a:pt x="416" y="940"/>
                            <a:pt x="387" y="815"/>
                            <a:pt x="341" y="706"/>
                          </a:cubicBezTo>
                          <a:cubicBezTo>
                            <a:pt x="295" y="597"/>
                            <a:pt x="244" y="519"/>
                            <a:pt x="187" y="401"/>
                          </a:cubicBezTo>
                          <a:cubicBezTo>
                            <a:pt x="130" y="283"/>
                            <a:pt x="39" y="84"/>
                            <a:pt x="0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4590" name="椭圆 194589"/>
                    <p:cNvSpPr/>
                    <p:nvPr/>
                  </p:nvSpPr>
                  <p:spPr>
                    <a:xfrm rot="17894030">
                      <a:off x="374" y="154"/>
                      <a:ext cx="116" cy="9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4591" name="组合 194590"/>
                  <p:cNvGrpSpPr/>
                  <p:nvPr/>
                </p:nvGrpSpPr>
                <p:grpSpPr>
                  <a:xfrm>
                    <a:off x="336" y="0"/>
                    <a:ext cx="756" cy="702"/>
                    <a:chOff x="0" y="0"/>
                    <a:chExt cx="756" cy="702"/>
                  </a:xfrm>
                </p:grpSpPr>
                <p:sp>
                  <p:nvSpPr>
                    <p:cNvPr id="194592" name="未知"/>
                    <p:cNvSpPr/>
                    <p:nvPr/>
                  </p:nvSpPr>
                  <p:spPr>
                    <a:xfrm rot="20708624">
                      <a:off x="144" y="48"/>
                      <a:ext cx="612" cy="654"/>
                    </a:xfrm>
                    <a:custGeom>
                      <a:avLst/>
                      <a:gdLst/>
                      <a:ahLst/>
                      <a:cxnLst/>
                      <a:pathLst>
                        <a:path w="1055" h="1125">
                          <a:moveTo>
                            <a:pt x="0" y="1125"/>
                          </a:moveTo>
                          <a:cubicBezTo>
                            <a:pt x="36" y="1081"/>
                            <a:pt x="145" y="959"/>
                            <a:pt x="216" y="858"/>
                          </a:cubicBezTo>
                          <a:cubicBezTo>
                            <a:pt x="287" y="757"/>
                            <a:pt x="340" y="615"/>
                            <a:pt x="428" y="517"/>
                          </a:cubicBezTo>
                          <a:cubicBezTo>
                            <a:pt x="516" y="419"/>
                            <a:pt x="639" y="358"/>
                            <a:pt x="744" y="271"/>
                          </a:cubicBezTo>
                          <a:cubicBezTo>
                            <a:pt x="849" y="185"/>
                            <a:pt x="990" y="56"/>
                            <a:pt x="1055" y="0"/>
                          </a:cubicBezTo>
                        </a:path>
                      </a:pathLst>
                    </a:custGeom>
                    <a:noFill/>
                    <a:ln w="1270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94593" name="组合 194592"/>
                    <p:cNvGrpSpPr/>
                    <p:nvPr/>
                  </p:nvGrpSpPr>
                  <p:grpSpPr>
                    <a:xfrm>
                      <a:off x="0" y="0"/>
                      <a:ext cx="597" cy="668"/>
                      <a:chOff x="0" y="0"/>
                      <a:chExt cx="597" cy="668"/>
                    </a:xfrm>
                  </p:grpSpPr>
                  <p:sp>
                    <p:nvSpPr>
                      <p:cNvPr id="194594" name="未知"/>
                      <p:cNvSpPr/>
                      <p:nvPr/>
                    </p:nvSpPr>
                    <p:spPr>
                      <a:xfrm rot="20708624">
                        <a:off x="0" y="0"/>
                        <a:ext cx="597" cy="668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028" h="1150">
                            <a:moveTo>
                              <a:pt x="0" y="1150"/>
                            </a:moveTo>
                            <a:cubicBezTo>
                              <a:pt x="47" y="1102"/>
                              <a:pt x="193" y="945"/>
                              <a:pt x="281" y="859"/>
                            </a:cubicBezTo>
                            <a:cubicBezTo>
                              <a:pt x="369" y="773"/>
                              <a:pt x="441" y="733"/>
                              <a:pt x="525" y="633"/>
                            </a:cubicBezTo>
                            <a:cubicBezTo>
                              <a:pt x="609" y="533"/>
                              <a:pt x="703" y="366"/>
                              <a:pt x="787" y="260"/>
                            </a:cubicBezTo>
                            <a:cubicBezTo>
                              <a:pt x="871" y="154"/>
                              <a:pt x="978" y="54"/>
                              <a:pt x="1028" y="0"/>
                            </a:cubicBezTo>
                          </a:path>
                        </a:pathLst>
                      </a:custGeom>
                      <a:noFill/>
                      <a:ln w="1270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4595" name="椭圆 194594"/>
                      <p:cNvSpPr/>
                      <p:nvPr/>
                    </p:nvSpPr>
                    <p:spPr>
                      <a:xfrm rot="18070605">
                        <a:off x="259" y="298"/>
                        <a:ext cx="130" cy="108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sp>
          <p:nvSpPr>
            <p:cNvPr id="194596" name="椭圆 194595"/>
            <p:cNvSpPr/>
            <p:nvPr/>
          </p:nvSpPr>
          <p:spPr>
            <a:xfrm rot="17215774">
              <a:off x="251" y="947"/>
              <a:ext cx="62" cy="8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4597" name="组合 194596"/>
          <p:cNvGrpSpPr/>
          <p:nvPr/>
        </p:nvGrpSpPr>
        <p:grpSpPr>
          <a:xfrm>
            <a:off x="5638800" y="3505200"/>
            <a:ext cx="2667000" cy="2590800"/>
            <a:chOff x="0" y="0"/>
            <a:chExt cx="1872" cy="1823"/>
          </a:xfrm>
        </p:grpSpPr>
        <p:sp>
          <p:nvSpPr>
            <p:cNvPr id="194598" name="椭圆 194597"/>
            <p:cNvSpPr/>
            <p:nvPr/>
          </p:nvSpPr>
          <p:spPr>
            <a:xfrm>
              <a:off x="0" y="0"/>
              <a:ext cx="1872" cy="182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4599" name="组合 194598"/>
            <p:cNvGrpSpPr/>
            <p:nvPr/>
          </p:nvGrpSpPr>
          <p:grpSpPr>
            <a:xfrm>
              <a:off x="288" y="96"/>
              <a:ext cx="1327" cy="1644"/>
              <a:chOff x="0" y="0"/>
              <a:chExt cx="1327" cy="1644"/>
            </a:xfrm>
          </p:grpSpPr>
          <p:grpSp>
            <p:nvGrpSpPr>
              <p:cNvPr id="194600" name="组合 194599"/>
              <p:cNvGrpSpPr/>
              <p:nvPr/>
            </p:nvGrpSpPr>
            <p:grpSpPr>
              <a:xfrm>
                <a:off x="0" y="192"/>
                <a:ext cx="526" cy="960"/>
                <a:chOff x="0" y="0"/>
                <a:chExt cx="526" cy="960"/>
              </a:xfrm>
            </p:grpSpPr>
            <p:sp>
              <p:nvSpPr>
                <p:cNvPr id="194601" name="未知"/>
                <p:cNvSpPr/>
                <p:nvPr/>
              </p:nvSpPr>
              <p:spPr>
                <a:xfrm>
                  <a:off x="0" y="240"/>
                  <a:ext cx="526" cy="270"/>
                </a:xfrm>
                <a:custGeom>
                  <a:avLst/>
                  <a:gdLst/>
                  <a:ahLst/>
                  <a:cxnLst/>
                  <a:pathLst>
                    <a:path w="858" h="459">
                      <a:moveTo>
                        <a:pt x="0" y="459"/>
                      </a:moveTo>
                      <a:cubicBezTo>
                        <a:pt x="19" y="443"/>
                        <a:pt x="64" y="418"/>
                        <a:pt x="129" y="365"/>
                      </a:cubicBezTo>
                      <a:cubicBezTo>
                        <a:pt x="194" y="312"/>
                        <a:pt x="302" y="186"/>
                        <a:pt x="388" y="141"/>
                      </a:cubicBezTo>
                      <a:cubicBezTo>
                        <a:pt x="474" y="96"/>
                        <a:pt x="569" y="117"/>
                        <a:pt x="647" y="94"/>
                      </a:cubicBezTo>
                      <a:cubicBezTo>
                        <a:pt x="725" y="71"/>
                        <a:pt x="814" y="20"/>
                        <a:pt x="858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2" name="未知"/>
                <p:cNvSpPr/>
                <p:nvPr/>
              </p:nvSpPr>
              <p:spPr>
                <a:xfrm rot="2356979">
                  <a:off x="96" y="0"/>
                  <a:ext cx="229" cy="568"/>
                </a:xfrm>
                <a:custGeom>
                  <a:avLst/>
                  <a:gdLst/>
                  <a:ahLst/>
                  <a:cxnLst/>
                  <a:pathLst>
                    <a:path w="394" h="1032">
                      <a:moveTo>
                        <a:pt x="0" y="1032"/>
                      </a:moveTo>
                      <a:cubicBezTo>
                        <a:pt x="3" y="1002"/>
                        <a:pt x="3" y="937"/>
                        <a:pt x="41" y="857"/>
                      </a:cubicBezTo>
                      <a:cubicBezTo>
                        <a:pt x="79" y="777"/>
                        <a:pt x="185" y="653"/>
                        <a:pt x="228" y="549"/>
                      </a:cubicBezTo>
                      <a:cubicBezTo>
                        <a:pt x="271" y="445"/>
                        <a:pt x="272" y="322"/>
                        <a:pt x="300" y="231"/>
                      </a:cubicBezTo>
                      <a:cubicBezTo>
                        <a:pt x="328" y="140"/>
                        <a:pt x="375" y="48"/>
                        <a:pt x="394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3" name="椭圆 194602"/>
                <p:cNvSpPr/>
                <p:nvPr/>
              </p:nvSpPr>
              <p:spPr>
                <a:xfrm rot="19734338">
                  <a:off x="192" y="288"/>
                  <a:ext cx="72" cy="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4" name="未知"/>
                <p:cNvSpPr/>
                <p:nvPr/>
              </p:nvSpPr>
              <p:spPr>
                <a:xfrm>
                  <a:off x="336" y="432"/>
                  <a:ext cx="144" cy="528"/>
                </a:xfrm>
                <a:custGeom>
                  <a:avLst/>
                  <a:gdLst/>
                  <a:ahLst/>
                  <a:cxnLst/>
                  <a:pathLst>
                    <a:path w="274" h="904">
                      <a:moveTo>
                        <a:pt x="0" y="904"/>
                      </a:moveTo>
                      <a:cubicBezTo>
                        <a:pt x="3" y="879"/>
                        <a:pt x="9" y="824"/>
                        <a:pt x="16" y="752"/>
                      </a:cubicBezTo>
                      <a:cubicBezTo>
                        <a:pt x="23" y="680"/>
                        <a:pt x="16" y="562"/>
                        <a:pt x="39" y="470"/>
                      </a:cubicBezTo>
                      <a:cubicBezTo>
                        <a:pt x="62" y="378"/>
                        <a:pt x="118" y="278"/>
                        <a:pt x="157" y="200"/>
                      </a:cubicBezTo>
                      <a:cubicBezTo>
                        <a:pt x="196" y="122"/>
                        <a:pt x="250" y="42"/>
                        <a:pt x="27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5" name="未知"/>
                <p:cNvSpPr/>
                <p:nvPr/>
              </p:nvSpPr>
              <p:spPr>
                <a:xfrm>
                  <a:off x="192" y="384"/>
                  <a:ext cx="151" cy="518"/>
                </a:xfrm>
                <a:custGeom>
                  <a:avLst/>
                  <a:gdLst/>
                  <a:ahLst/>
                  <a:cxnLst/>
                  <a:pathLst>
                    <a:path w="247" h="881">
                      <a:moveTo>
                        <a:pt x="0" y="881"/>
                      </a:moveTo>
                      <a:cubicBezTo>
                        <a:pt x="14" y="852"/>
                        <a:pt x="54" y="761"/>
                        <a:pt x="82" y="693"/>
                      </a:cubicBezTo>
                      <a:cubicBezTo>
                        <a:pt x="110" y="625"/>
                        <a:pt x="146" y="553"/>
                        <a:pt x="166" y="471"/>
                      </a:cubicBezTo>
                      <a:cubicBezTo>
                        <a:pt x="186" y="389"/>
                        <a:pt x="187" y="277"/>
                        <a:pt x="200" y="199"/>
                      </a:cubicBezTo>
                      <a:cubicBezTo>
                        <a:pt x="213" y="121"/>
                        <a:pt x="237" y="41"/>
                        <a:pt x="247" y="0"/>
                      </a:cubicBezTo>
                    </a:path>
                  </a:pathLst>
                </a:custGeom>
                <a:solidFill>
                  <a:schemeClr val="bg1"/>
                </a:solidFill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6" name="椭圆 194605"/>
                <p:cNvSpPr/>
                <p:nvPr/>
              </p:nvSpPr>
              <p:spPr>
                <a:xfrm rot="16974727">
                  <a:off x="289" y="623"/>
                  <a:ext cx="68" cy="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4607" name="组合 194606"/>
              <p:cNvGrpSpPr/>
              <p:nvPr/>
            </p:nvGrpSpPr>
            <p:grpSpPr>
              <a:xfrm>
                <a:off x="576" y="0"/>
                <a:ext cx="490" cy="908"/>
                <a:chOff x="0" y="0"/>
                <a:chExt cx="490" cy="908"/>
              </a:xfrm>
            </p:grpSpPr>
            <p:sp>
              <p:nvSpPr>
                <p:cNvPr id="194608" name="未知"/>
                <p:cNvSpPr/>
                <p:nvPr/>
              </p:nvSpPr>
              <p:spPr>
                <a:xfrm>
                  <a:off x="144" y="0"/>
                  <a:ext cx="346" cy="801"/>
                </a:xfrm>
                <a:custGeom>
                  <a:avLst/>
                  <a:gdLst/>
                  <a:ahLst/>
                  <a:cxnLst/>
                  <a:pathLst>
                    <a:path w="565" h="1363">
                      <a:moveTo>
                        <a:pt x="565" y="1363"/>
                      </a:moveTo>
                      <a:cubicBezTo>
                        <a:pt x="535" y="1315"/>
                        <a:pt x="458" y="1169"/>
                        <a:pt x="395" y="1075"/>
                      </a:cubicBezTo>
                      <a:cubicBezTo>
                        <a:pt x="332" y="981"/>
                        <a:pt x="234" y="908"/>
                        <a:pt x="188" y="799"/>
                      </a:cubicBezTo>
                      <a:cubicBezTo>
                        <a:pt x="142" y="690"/>
                        <a:pt x="150" y="556"/>
                        <a:pt x="119" y="423"/>
                      </a:cubicBezTo>
                      <a:cubicBezTo>
                        <a:pt x="88" y="290"/>
                        <a:pt x="25" y="88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09" name="未知"/>
                <p:cNvSpPr/>
                <p:nvPr/>
              </p:nvSpPr>
              <p:spPr>
                <a:xfrm>
                  <a:off x="0" y="96"/>
                  <a:ext cx="381" cy="812"/>
                </a:xfrm>
                <a:custGeom>
                  <a:avLst/>
                  <a:gdLst/>
                  <a:ahLst/>
                  <a:cxnLst/>
                  <a:pathLst>
                    <a:path w="622" h="1382">
                      <a:moveTo>
                        <a:pt x="622" y="1382"/>
                      </a:moveTo>
                      <a:cubicBezTo>
                        <a:pt x="595" y="1327"/>
                        <a:pt x="510" y="1166"/>
                        <a:pt x="463" y="1053"/>
                      </a:cubicBezTo>
                      <a:cubicBezTo>
                        <a:pt x="416" y="940"/>
                        <a:pt x="387" y="815"/>
                        <a:pt x="341" y="706"/>
                      </a:cubicBezTo>
                      <a:cubicBezTo>
                        <a:pt x="295" y="597"/>
                        <a:pt x="244" y="519"/>
                        <a:pt x="187" y="401"/>
                      </a:cubicBezTo>
                      <a:cubicBezTo>
                        <a:pt x="130" y="283"/>
                        <a:pt x="39" y="84"/>
                        <a:pt x="0" y="0"/>
                      </a:cubicBezTo>
                    </a:path>
                  </a:pathLst>
                </a:custGeom>
                <a:solidFill>
                  <a:schemeClr val="bg1"/>
                </a:solidFill>
                <a:ln w="127000" cap="flat" cmpd="sng">
                  <a:solidFill>
                    <a:srgbClr val="0033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10" name="椭圆 194609"/>
                <p:cNvSpPr/>
                <p:nvPr/>
              </p:nvSpPr>
              <p:spPr>
                <a:xfrm rot="14935185">
                  <a:off x="185" y="472"/>
                  <a:ext cx="70" cy="7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4611" name="组合 194610"/>
              <p:cNvGrpSpPr/>
              <p:nvPr/>
            </p:nvGrpSpPr>
            <p:grpSpPr>
              <a:xfrm>
                <a:off x="507" y="765"/>
                <a:ext cx="820" cy="879"/>
                <a:chOff x="0" y="0"/>
                <a:chExt cx="820" cy="879"/>
              </a:xfrm>
            </p:grpSpPr>
            <p:sp>
              <p:nvSpPr>
                <p:cNvPr id="194612" name="未知"/>
                <p:cNvSpPr/>
                <p:nvPr/>
              </p:nvSpPr>
              <p:spPr>
                <a:xfrm>
                  <a:off x="0" y="51"/>
                  <a:ext cx="820" cy="497"/>
                </a:xfrm>
                <a:custGeom>
                  <a:avLst/>
                  <a:gdLst/>
                  <a:ahLst/>
                  <a:cxnLst/>
                  <a:pathLst>
                    <a:path w="1304" h="823">
                      <a:moveTo>
                        <a:pt x="0" y="823"/>
                      </a:moveTo>
                      <a:cubicBezTo>
                        <a:pt x="56" y="793"/>
                        <a:pt x="231" y="689"/>
                        <a:pt x="339" y="630"/>
                      </a:cubicBezTo>
                      <a:cubicBezTo>
                        <a:pt x="447" y="571"/>
                        <a:pt x="534" y="538"/>
                        <a:pt x="646" y="470"/>
                      </a:cubicBezTo>
                      <a:cubicBezTo>
                        <a:pt x="758" y="402"/>
                        <a:pt x="901" y="301"/>
                        <a:pt x="1011" y="223"/>
                      </a:cubicBezTo>
                      <a:cubicBezTo>
                        <a:pt x="1121" y="145"/>
                        <a:pt x="1243" y="46"/>
                        <a:pt x="1304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13" name="未知"/>
                <p:cNvSpPr/>
                <p:nvPr/>
              </p:nvSpPr>
              <p:spPr>
                <a:xfrm rot="2537197">
                  <a:off x="349" y="0"/>
                  <a:ext cx="277" cy="879"/>
                </a:xfrm>
                <a:custGeom>
                  <a:avLst/>
                  <a:gdLst/>
                  <a:ahLst/>
                  <a:cxnLst/>
                  <a:pathLst>
                    <a:path w="465" h="1562">
                      <a:moveTo>
                        <a:pt x="0" y="1562"/>
                      </a:moveTo>
                      <a:cubicBezTo>
                        <a:pt x="5" y="1500"/>
                        <a:pt x="11" y="1309"/>
                        <a:pt x="31" y="1179"/>
                      </a:cubicBezTo>
                      <a:cubicBezTo>
                        <a:pt x="51" y="1049"/>
                        <a:pt x="74" y="913"/>
                        <a:pt x="119" y="784"/>
                      </a:cubicBezTo>
                      <a:cubicBezTo>
                        <a:pt x="164" y="655"/>
                        <a:pt x="242" y="534"/>
                        <a:pt x="300" y="403"/>
                      </a:cubicBezTo>
                      <a:cubicBezTo>
                        <a:pt x="358" y="272"/>
                        <a:pt x="431" y="84"/>
                        <a:pt x="465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14" name="椭圆 194613"/>
                <p:cNvSpPr/>
                <p:nvPr/>
              </p:nvSpPr>
              <p:spPr>
                <a:xfrm rot="19917975">
                  <a:off x="421" y="288"/>
                  <a:ext cx="74" cy="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sp>
        <p:nvSpPr>
          <p:cNvPr id="194615" name="文本框 194614"/>
          <p:cNvSpPr txBox="1"/>
          <p:nvPr/>
        </p:nvSpPr>
        <p:spPr>
          <a:xfrm>
            <a:off x="533400" y="64008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     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A                                             B                                C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4616" name="文本框 194615"/>
          <p:cNvSpPr txBox="1"/>
          <p:nvPr/>
        </p:nvSpPr>
        <p:spPr>
          <a:xfrm>
            <a:off x="685800" y="457200"/>
            <a:ext cx="7620000" cy="320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2" charset="0"/>
                <a:ea typeface="黑体" panose="02010609060101010101" pitchFamily="1" charset="-122"/>
              </a:rPr>
              <a:t>一、说一说下列细胞分别属于何种分裂的什么期</a:t>
            </a:r>
            <a:endParaRPr lang="zh-CN" altLang="en-US" sz="24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1A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图是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分裂的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期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,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判断的理由是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细胞中染色体数是个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。 </a:t>
            </a: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2.B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图是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分裂的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期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,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判断的理由是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细胞中染色体数是个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。 </a:t>
            </a: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3.C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图是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分裂的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期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,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判断的理由是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细胞中染色体数是个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。 </a:t>
            </a: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F4D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5586" name="椭圆 195585"/>
          <p:cNvSpPr/>
          <p:nvPr/>
        </p:nvSpPr>
        <p:spPr>
          <a:xfrm rot="5441440">
            <a:off x="-76200" y="2819400"/>
            <a:ext cx="2743200" cy="25892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587" name="文本框 195586">
            <a:hlinkClick r:id="" action="ppaction://hlinkshowjump?jump=nextslide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5588" name="文本框 195587">
            <a:hlinkClick r:id="" action="ppaction://hlinkshowjump?jump=firstslide"/>
          </p:cNvPr>
          <p:cNvSpPr txBox="1"/>
          <p:nvPr/>
        </p:nvSpPr>
        <p:spPr>
          <a:xfrm>
            <a:off x="22034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5589" name="椭圆 195588"/>
          <p:cNvSpPr/>
          <p:nvPr/>
        </p:nvSpPr>
        <p:spPr>
          <a:xfrm>
            <a:off x="5867400" y="2895600"/>
            <a:ext cx="2743200" cy="2743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590" name="未知"/>
          <p:cNvSpPr/>
          <p:nvPr/>
        </p:nvSpPr>
        <p:spPr>
          <a:xfrm>
            <a:off x="6019800" y="4191000"/>
            <a:ext cx="4572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1" name="未知"/>
          <p:cNvSpPr/>
          <p:nvPr/>
        </p:nvSpPr>
        <p:spPr>
          <a:xfrm>
            <a:off x="6019800" y="4332288"/>
            <a:ext cx="4572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2" name="椭圆 195591"/>
          <p:cNvSpPr/>
          <p:nvPr/>
        </p:nvSpPr>
        <p:spPr>
          <a:xfrm>
            <a:off x="6218238" y="428307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593" name="未知"/>
          <p:cNvSpPr/>
          <p:nvPr/>
        </p:nvSpPr>
        <p:spPr>
          <a:xfrm>
            <a:off x="78486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4" name="未知"/>
          <p:cNvSpPr/>
          <p:nvPr/>
        </p:nvSpPr>
        <p:spPr>
          <a:xfrm>
            <a:off x="78486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5" name="椭圆 195594"/>
          <p:cNvSpPr/>
          <p:nvPr/>
        </p:nvSpPr>
        <p:spPr>
          <a:xfrm>
            <a:off x="81534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596" name="未知"/>
          <p:cNvSpPr/>
          <p:nvPr/>
        </p:nvSpPr>
        <p:spPr>
          <a:xfrm>
            <a:off x="7315200" y="4202113"/>
            <a:ext cx="457200" cy="125412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7" name="未知"/>
          <p:cNvSpPr/>
          <p:nvPr/>
        </p:nvSpPr>
        <p:spPr>
          <a:xfrm>
            <a:off x="7315200" y="4343400"/>
            <a:ext cx="457200" cy="87313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98" name="椭圆 195597"/>
          <p:cNvSpPr/>
          <p:nvPr/>
        </p:nvSpPr>
        <p:spPr>
          <a:xfrm>
            <a:off x="7512050" y="42941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599" name="未知"/>
          <p:cNvSpPr/>
          <p:nvPr/>
        </p:nvSpPr>
        <p:spPr>
          <a:xfrm>
            <a:off x="6553200" y="4191000"/>
            <a:ext cx="685800" cy="125413"/>
          </a:xfrm>
          <a:custGeom>
            <a:avLst/>
            <a:gdLst/>
            <a:ahLst/>
            <a:cxnLst/>
            <a:pathLst>
              <a:path w="336" h="79">
                <a:moveTo>
                  <a:pt x="0" y="0"/>
                </a:moveTo>
                <a:cubicBezTo>
                  <a:pt x="30" y="13"/>
                  <a:pt x="126" y="79"/>
                  <a:pt x="182" y="79"/>
                </a:cubicBezTo>
                <a:cubicBezTo>
                  <a:pt x="238" y="79"/>
                  <a:pt x="304" y="16"/>
                  <a:pt x="33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0" name="未知"/>
          <p:cNvSpPr/>
          <p:nvPr/>
        </p:nvSpPr>
        <p:spPr>
          <a:xfrm>
            <a:off x="6553200" y="4332288"/>
            <a:ext cx="685800" cy="87312"/>
          </a:xfrm>
          <a:custGeom>
            <a:avLst/>
            <a:gdLst/>
            <a:ahLst/>
            <a:cxnLst/>
            <a:pathLst>
              <a:path w="336" h="55">
                <a:moveTo>
                  <a:pt x="0" y="55"/>
                </a:moveTo>
                <a:cubicBezTo>
                  <a:pt x="30" y="46"/>
                  <a:pt x="126" y="0"/>
                  <a:pt x="182" y="0"/>
                </a:cubicBezTo>
                <a:cubicBezTo>
                  <a:pt x="238" y="0"/>
                  <a:pt x="304" y="44"/>
                  <a:pt x="336" y="55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1" name="椭圆 195600"/>
          <p:cNvSpPr/>
          <p:nvPr/>
        </p:nvSpPr>
        <p:spPr>
          <a:xfrm>
            <a:off x="6858000" y="42672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5602" name="未知"/>
          <p:cNvSpPr/>
          <p:nvPr/>
        </p:nvSpPr>
        <p:spPr>
          <a:xfrm>
            <a:off x="6324600" y="3276600"/>
            <a:ext cx="757238" cy="976313"/>
          </a:xfrm>
          <a:custGeom>
            <a:avLst/>
            <a:gdLst/>
            <a:ahLst/>
            <a:cxnLst/>
            <a:pathLst>
              <a:path w="477" h="615">
                <a:moveTo>
                  <a:pt x="0" y="615"/>
                </a:moveTo>
                <a:cubicBezTo>
                  <a:pt x="38" y="554"/>
                  <a:pt x="139" y="350"/>
                  <a:pt x="218" y="248"/>
                </a:cubicBezTo>
                <a:cubicBezTo>
                  <a:pt x="297" y="146"/>
                  <a:pt x="423" y="52"/>
                  <a:pt x="4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3" name="未知"/>
          <p:cNvSpPr/>
          <p:nvPr/>
        </p:nvSpPr>
        <p:spPr>
          <a:xfrm>
            <a:off x="6902450" y="3325813"/>
            <a:ext cx="236538" cy="930275"/>
          </a:xfrm>
          <a:custGeom>
            <a:avLst/>
            <a:gdLst/>
            <a:ahLst/>
            <a:cxnLst/>
            <a:pathLst>
              <a:path w="149" h="586">
                <a:moveTo>
                  <a:pt x="0" y="586"/>
                </a:moveTo>
                <a:cubicBezTo>
                  <a:pt x="10" y="541"/>
                  <a:pt x="35" y="416"/>
                  <a:pt x="60" y="318"/>
                </a:cubicBezTo>
                <a:cubicBezTo>
                  <a:pt x="85" y="220"/>
                  <a:pt x="130" y="66"/>
                  <a:pt x="1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4" name="未知"/>
          <p:cNvSpPr/>
          <p:nvPr/>
        </p:nvSpPr>
        <p:spPr>
          <a:xfrm>
            <a:off x="7239000" y="3276600"/>
            <a:ext cx="293688" cy="979488"/>
          </a:xfrm>
          <a:custGeom>
            <a:avLst/>
            <a:gdLst/>
            <a:ahLst/>
            <a:cxnLst/>
            <a:pathLst>
              <a:path w="185" h="617">
                <a:moveTo>
                  <a:pt x="185" y="617"/>
                </a:moveTo>
                <a:cubicBezTo>
                  <a:pt x="177" y="572"/>
                  <a:pt x="167" y="462"/>
                  <a:pt x="136" y="359"/>
                </a:cubicBezTo>
                <a:cubicBezTo>
                  <a:pt x="105" y="256"/>
                  <a:pt x="28" y="75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5" name="未知"/>
          <p:cNvSpPr/>
          <p:nvPr/>
        </p:nvSpPr>
        <p:spPr>
          <a:xfrm>
            <a:off x="7315200" y="3276600"/>
            <a:ext cx="865188" cy="979488"/>
          </a:xfrm>
          <a:custGeom>
            <a:avLst/>
            <a:gdLst/>
            <a:ahLst/>
            <a:cxnLst/>
            <a:pathLst>
              <a:path w="545" h="617">
                <a:moveTo>
                  <a:pt x="545" y="617"/>
                </a:moveTo>
                <a:cubicBezTo>
                  <a:pt x="509" y="553"/>
                  <a:pt x="417" y="343"/>
                  <a:pt x="326" y="240"/>
                </a:cubicBezTo>
                <a:cubicBezTo>
                  <a:pt x="235" y="137"/>
                  <a:pt x="68" y="5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6" name="未知"/>
          <p:cNvSpPr/>
          <p:nvPr/>
        </p:nvSpPr>
        <p:spPr>
          <a:xfrm>
            <a:off x="6272213" y="4383088"/>
            <a:ext cx="758825" cy="850900"/>
          </a:xfrm>
          <a:custGeom>
            <a:avLst/>
            <a:gdLst/>
            <a:ahLst/>
            <a:cxnLst/>
            <a:pathLst>
              <a:path w="478" h="536">
                <a:moveTo>
                  <a:pt x="0" y="0"/>
                </a:moveTo>
                <a:cubicBezTo>
                  <a:pt x="36" y="64"/>
                  <a:pt x="119" y="268"/>
                  <a:pt x="199" y="357"/>
                </a:cubicBezTo>
                <a:cubicBezTo>
                  <a:pt x="279" y="446"/>
                  <a:pt x="420" y="499"/>
                  <a:pt x="478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7" name="未知"/>
          <p:cNvSpPr/>
          <p:nvPr/>
        </p:nvSpPr>
        <p:spPr>
          <a:xfrm>
            <a:off x="6902450" y="4351338"/>
            <a:ext cx="271463" cy="850900"/>
          </a:xfrm>
          <a:custGeom>
            <a:avLst/>
            <a:gdLst/>
            <a:ahLst/>
            <a:cxnLst/>
            <a:pathLst>
              <a:path w="171" h="536">
                <a:moveTo>
                  <a:pt x="0" y="0"/>
                </a:moveTo>
                <a:cubicBezTo>
                  <a:pt x="8" y="50"/>
                  <a:pt x="32" y="209"/>
                  <a:pt x="60" y="298"/>
                </a:cubicBezTo>
                <a:cubicBezTo>
                  <a:pt x="88" y="387"/>
                  <a:pt x="148" y="487"/>
                  <a:pt x="171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8" name="未知"/>
          <p:cNvSpPr/>
          <p:nvPr/>
        </p:nvSpPr>
        <p:spPr>
          <a:xfrm>
            <a:off x="7299325" y="4398963"/>
            <a:ext cx="249238" cy="819150"/>
          </a:xfrm>
          <a:custGeom>
            <a:avLst/>
            <a:gdLst/>
            <a:ahLst/>
            <a:cxnLst/>
            <a:pathLst>
              <a:path w="157" h="516">
                <a:moveTo>
                  <a:pt x="157" y="0"/>
                </a:moveTo>
                <a:cubicBezTo>
                  <a:pt x="149" y="43"/>
                  <a:pt x="134" y="162"/>
                  <a:pt x="108" y="248"/>
                </a:cubicBezTo>
                <a:cubicBezTo>
                  <a:pt x="82" y="334"/>
                  <a:pt x="22" y="460"/>
                  <a:pt x="0" y="5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9" name="未知"/>
          <p:cNvSpPr/>
          <p:nvPr/>
        </p:nvSpPr>
        <p:spPr>
          <a:xfrm>
            <a:off x="7410450" y="4351338"/>
            <a:ext cx="784225" cy="898525"/>
          </a:xfrm>
          <a:custGeom>
            <a:avLst/>
            <a:gdLst/>
            <a:ahLst/>
            <a:cxnLst/>
            <a:pathLst>
              <a:path w="494" h="566">
                <a:moveTo>
                  <a:pt x="494" y="0"/>
                </a:moveTo>
                <a:cubicBezTo>
                  <a:pt x="464" y="55"/>
                  <a:pt x="399" y="234"/>
                  <a:pt x="317" y="328"/>
                </a:cubicBezTo>
                <a:cubicBezTo>
                  <a:pt x="235" y="422"/>
                  <a:pt x="66" y="517"/>
                  <a:pt x="0" y="56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5610" name="组合 195609"/>
          <p:cNvGrpSpPr/>
          <p:nvPr/>
        </p:nvGrpSpPr>
        <p:grpSpPr>
          <a:xfrm>
            <a:off x="6858000" y="2971800"/>
            <a:ext cx="533400" cy="317500"/>
            <a:chOff x="0" y="0"/>
            <a:chExt cx="336" cy="200"/>
          </a:xfrm>
        </p:grpSpPr>
        <p:sp>
          <p:nvSpPr>
            <p:cNvPr id="195611" name="直接连接符 195610"/>
            <p:cNvSpPr/>
            <p:nvPr/>
          </p:nvSpPr>
          <p:spPr>
            <a:xfrm>
              <a:off x="48" y="48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95612" name="直接连接符 195611"/>
            <p:cNvSpPr/>
            <p:nvPr/>
          </p:nvSpPr>
          <p:spPr>
            <a:xfrm flipH="1">
              <a:off x="240" y="48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grpSp>
          <p:nvGrpSpPr>
            <p:cNvPr id="195613" name="组合 195612"/>
            <p:cNvGrpSpPr/>
            <p:nvPr/>
          </p:nvGrpSpPr>
          <p:grpSpPr>
            <a:xfrm>
              <a:off x="144" y="48"/>
              <a:ext cx="144" cy="152"/>
              <a:chOff x="0" y="0"/>
              <a:chExt cx="144" cy="152"/>
            </a:xfrm>
          </p:grpSpPr>
          <p:sp>
            <p:nvSpPr>
              <p:cNvPr id="195614" name="直接连接符 195613"/>
              <p:cNvSpPr/>
              <p:nvPr/>
            </p:nvSpPr>
            <p:spPr>
              <a:xfrm>
                <a:off x="0" y="0"/>
                <a:ext cx="0" cy="152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615" name="直接连接符 195614"/>
              <p:cNvSpPr/>
              <p:nvPr/>
            </p:nvSpPr>
            <p:spPr>
              <a:xfrm>
                <a:off x="48" y="96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5616" name="直接连接符 195615"/>
            <p:cNvSpPr/>
            <p:nvPr/>
          </p:nvSpPr>
          <p:spPr>
            <a:xfrm>
              <a:off x="192" y="0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617" name="直接连接符 195616"/>
            <p:cNvSpPr/>
            <p:nvPr/>
          </p:nvSpPr>
          <p:spPr>
            <a:xfrm>
              <a:off x="0" y="14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5618" name="直接连接符 195617"/>
          <p:cNvSpPr/>
          <p:nvPr/>
        </p:nvSpPr>
        <p:spPr>
          <a:xfrm>
            <a:off x="7391400" y="32004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5619" name="组合 195618"/>
          <p:cNvGrpSpPr/>
          <p:nvPr/>
        </p:nvGrpSpPr>
        <p:grpSpPr>
          <a:xfrm>
            <a:off x="6934200" y="5257800"/>
            <a:ext cx="609600" cy="304800"/>
            <a:chOff x="0" y="0"/>
            <a:chExt cx="384" cy="192"/>
          </a:xfrm>
        </p:grpSpPr>
        <p:grpSp>
          <p:nvGrpSpPr>
            <p:cNvPr id="195620" name="组合 195619"/>
            <p:cNvGrpSpPr/>
            <p:nvPr/>
          </p:nvGrpSpPr>
          <p:grpSpPr>
            <a:xfrm>
              <a:off x="288" y="48"/>
              <a:ext cx="96" cy="96"/>
              <a:chOff x="0" y="0"/>
              <a:chExt cx="96" cy="96"/>
            </a:xfrm>
          </p:grpSpPr>
          <p:sp>
            <p:nvSpPr>
              <p:cNvPr id="195621" name="直接连接符 195620"/>
              <p:cNvSpPr/>
              <p:nvPr/>
            </p:nvSpPr>
            <p:spPr>
              <a:xfrm>
                <a:off x="0" y="73"/>
                <a:ext cx="48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5622" name="直接连接符 195621"/>
              <p:cNvSpPr/>
              <p:nvPr/>
            </p:nvSpPr>
            <p:spPr>
              <a:xfrm>
                <a:off x="48" y="0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95623" name="组合 195622"/>
            <p:cNvGrpSpPr/>
            <p:nvPr/>
          </p:nvGrpSpPr>
          <p:grpSpPr>
            <a:xfrm>
              <a:off x="0" y="0"/>
              <a:ext cx="288" cy="192"/>
              <a:chOff x="0" y="0"/>
              <a:chExt cx="288" cy="192"/>
            </a:xfrm>
          </p:grpSpPr>
          <p:sp>
            <p:nvSpPr>
              <p:cNvPr id="195624" name="直接连接符 195623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5625" name="直接连接符 195624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626" name="直接连接符 195625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627" name="直接连接符 195626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628" name="直接连接符 195627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95629" name="直接连接符 195628"/>
          <p:cNvSpPr/>
          <p:nvPr/>
        </p:nvSpPr>
        <p:spPr>
          <a:xfrm>
            <a:off x="1676400" y="6858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5630" name="组合 195629"/>
          <p:cNvGrpSpPr/>
          <p:nvPr/>
        </p:nvGrpSpPr>
        <p:grpSpPr>
          <a:xfrm>
            <a:off x="2743200" y="2743200"/>
            <a:ext cx="2971800" cy="2760663"/>
            <a:chOff x="0" y="0"/>
            <a:chExt cx="1920" cy="1787"/>
          </a:xfrm>
        </p:grpSpPr>
        <p:grpSp>
          <p:nvGrpSpPr>
            <p:cNvPr id="195631" name="组合 195630"/>
            <p:cNvGrpSpPr/>
            <p:nvPr/>
          </p:nvGrpSpPr>
          <p:grpSpPr>
            <a:xfrm>
              <a:off x="0" y="0"/>
              <a:ext cx="1920" cy="1787"/>
              <a:chOff x="0" y="0"/>
              <a:chExt cx="2267" cy="2267"/>
            </a:xfrm>
          </p:grpSpPr>
          <p:sp>
            <p:nvSpPr>
              <p:cNvPr id="195632" name="椭圆 195631"/>
              <p:cNvSpPr/>
              <p:nvPr/>
            </p:nvSpPr>
            <p:spPr>
              <a:xfrm>
                <a:off x="0" y="0"/>
                <a:ext cx="2267" cy="226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95633" name="组合 195632"/>
              <p:cNvGrpSpPr/>
              <p:nvPr/>
            </p:nvGrpSpPr>
            <p:grpSpPr>
              <a:xfrm>
                <a:off x="288" y="923"/>
                <a:ext cx="1659" cy="397"/>
                <a:chOff x="0" y="0"/>
                <a:chExt cx="1659" cy="397"/>
              </a:xfrm>
            </p:grpSpPr>
            <p:sp>
              <p:nvSpPr>
                <p:cNvPr id="195634" name="未知"/>
                <p:cNvSpPr/>
                <p:nvPr/>
              </p:nvSpPr>
              <p:spPr>
                <a:xfrm>
                  <a:off x="20" y="116"/>
                  <a:ext cx="593" cy="82"/>
                </a:xfrm>
                <a:custGeom>
                  <a:avLst/>
                  <a:gdLst/>
                  <a:ahLst/>
                  <a:cxnLst/>
                  <a:pathLst>
                    <a:path w="593" h="82">
                      <a:moveTo>
                        <a:pt x="0" y="80"/>
                      </a:moveTo>
                      <a:cubicBezTo>
                        <a:pt x="28" y="76"/>
                        <a:pt x="132" y="69"/>
                        <a:pt x="178" y="56"/>
                      </a:cubicBezTo>
                      <a:cubicBezTo>
                        <a:pt x="224" y="43"/>
                        <a:pt x="237" y="0"/>
                        <a:pt x="278" y="1"/>
                      </a:cubicBezTo>
                      <a:cubicBezTo>
                        <a:pt x="320" y="3"/>
                        <a:pt x="379" y="55"/>
                        <a:pt x="433" y="69"/>
                      </a:cubicBezTo>
                      <a:cubicBezTo>
                        <a:pt x="485" y="81"/>
                        <a:pt x="559" y="80"/>
                        <a:pt x="593" y="82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35" name="未知"/>
                <p:cNvSpPr/>
                <p:nvPr/>
              </p:nvSpPr>
              <p:spPr>
                <a:xfrm>
                  <a:off x="10" y="46"/>
                  <a:ext cx="593" cy="108"/>
                </a:xfrm>
                <a:custGeom>
                  <a:avLst/>
                  <a:gdLst/>
                  <a:ahLst/>
                  <a:cxnLst/>
                  <a:pathLst>
                    <a:path w="593" h="108">
                      <a:moveTo>
                        <a:pt x="0" y="21"/>
                      </a:moveTo>
                      <a:cubicBezTo>
                        <a:pt x="26" y="24"/>
                        <a:pt x="122" y="27"/>
                        <a:pt x="169" y="41"/>
                      </a:cubicBezTo>
                      <a:cubicBezTo>
                        <a:pt x="216" y="55"/>
                        <a:pt x="234" y="102"/>
                        <a:pt x="280" y="105"/>
                      </a:cubicBezTo>
                      <a:cubicBezTo>
                        <a:pt x="326" y="108"/>
                        <a:pt x="394" y="76"/>
                        <a:pt x="447" y="59"/>
                      </a:cubicBezTo>
                      <a:cubicBezTo>
                        <a:pt x="499" y="41"/>
                        <a:pt x="562" y="12"/>
                        <a:pt x="593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36" name="未知"/>
                <p:cNvSpPr/>
                <p:nvPr/>
              </p:nvSpPr>
              <p:spPr>
                <a:xfrm>
                  <a:off x="0" y="319"/>
                  <a:ext cx="593" cy="78"/>
                </a:xfrm>
                <a:custGeom>
                  <a:avLst/>
                  <a:gdLst/>
                  <a:ahLst/>
                  <a:cxnLst/>
                  <a:pathLst>
                    <a:path w="593" h="78">
                      <a:moveTo>
                        <a:pt x="0" y="76"/>
                      </a:moveTo>
                      <a:cubicBezTo>
                        <a:pt x="21" y="74"/>
                        <a:pt x="91" y="78"/>
                        <a:pt x="139" y="66"/>
                      </a:cubicBezTo>
                      <a:cubicBezTo>
                        <a:pt x="187" y="54"/>
                        <a:pt x="237" y="10"/>
                        <a:pt x="287" y="5"/>
                      </a:cubicBezTo>
                      <a:cubicBezTo>
                        <a:pt x="337" y="0"/>
                        <a:pt x="389" y="27"/>
                        <a:pt x="439" y="34"/>
                      </a:cubicBezTo>
                      <a:cubicBezTo>
                        <a:pt x="490" y="41"/>
                        <a:pt x="561" y="46"/>
                        <a:pt x="593" y="49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37" name="未知"/>
                <p:cNvSpPr/>
                <p:nvPr/>
              </p:nvSpPr>
              <p:spPr>
                <a:xfrm>
                  <a:off x="14" y="256"/>
                  <a:ext cx="602" cy="55"/>
                </a:xfrm>
                <a:custGeom>
                  <a:avLst/>
                  <a:gdLst/>
                  <a:ahLst/>
                  <a:cxnLst/>
                  <a:pathLst>
                    <a:path w="602" h="55">
                      <a:moveTo>
                        <a:pt x="0" y="11"/>
                      </a:moveTo>
                      <a:cubicBezTo>
                        <a:pt x="20" y="12"/>
                        <a:pt x="76" y="11"/>
                        <a:pt x="122" y="18"/>
                      </a:cubicBezTo>
                      <a:cubicBezTo>
                        <a:pt x="169" y="25"/>
                        <a:pt x="228" y="55"/>
                        <a:pt x="280" y="54"/>
                      </a:cubicBezTo>
                      <a:cubicBezTo>
                        <a:pt x="332" y="53"/>
                        <a:pt x="379" y="18"/>
                        <a:pt x="433" y="9"/>
                      </a:cubicBezTo>
                      <a:cubicBezTo>
                        <a:pt x="487" y="0"/>
                        <a:pt x="567" y="2"/>
                        <a:pt x="602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38" name="未知"/>
                <p:cNvSpPr/>
                <p:nvPr/>
              </p:nvSpPr>
              <p:spPr>
                <a:xfrm>
                  <a:off x="812" y="324"/>
                  <a:ext cx="820" cy="52"/>
                </a:xfrm>
                <a:custGeom>
                  <a:avLst/>
                  <a:gdLst/>
                  <a:ahLst/>
                  <a:cxnLst/>
                  <a:pathLst>
                    <a:path w="1181" h="75">
                      <a:moveTo>
                        <a:pt x="0" y="67"/>
                      </a:moveTo>
                      <a:cubicBezTo>
                        <a:pt x="44" y="63"/>
                        <a:pt x="180" y="54"/>
                        <a:pt x="273" y="43"/>
                      </a:cubicBezTo>
                      <a:cubicBezTo>
                        <a:pt x="366" y="32"/>
                        <a:pt x="457" y="0"/>
                        <a:pt x="558" y="3"/>
                      </a:cubicBezTo>
                      <a:cubicBezTo>
                        <a:pt x="658" y="7"/>
                        <a:pt x="771" y="56"/>
                        <a:pt x="875" y="65"/>
                      </a:cubicBezTo>
                      <a:cubicBezTo>
                        <a:pt x="979" y="75"/>
                        <a:pt x="1117" y="61"/>
                        <a:pt x="1181" y="6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39" name="未知"/>
                <p:cNvSpPr/>
                <p:nvPr/>
              </p:nvSpPr>
              <p:spPr>
                <a:xfrm>
                  <a:off x="803" y="250"/>
                  <a:ext cx="835" cy="87"/>
                </a:xfrm>
                <a:custGeom>
                  <a:avLst/>
                  <a:gdLst/>
                  <a:ahLst/>
                  <a:cxnLst/>
                  <a:pathLst>
                    <a:path w="1201" h="125">
                      <a:moveTo>
                        <a:pt x="0" y="0"/>
                      </a:moveTo>
                      <a:cubicBezTo>
                        <a:pt x="47" y="7"/>
                        <a:pt x="188" y="14"/>
                        <a:pt x="283" y="35"/>
                      </a:cubicBezTo>
                      <a:cubicBezTo>
                        <a:pt x="378" y="55"/>
                        <a:pt x="474" y="121"/>
                        <a:pt x="568" y="123"/>
                      </a:cubicBezTo>
                      <a:cubicBezTo>
                        <a:pt x="662" y="125"/>
                        <a:pt x="745" y="68"/>
                        <a:pt x="850" y="49"/>
                      </a:cubicBezTo>
                      <a:cubicBezTo>
                        <a:pt x="955" y="30"/>
                        <a:pt x="1128" y="17"/>
                        <a:pt x="1201" y="8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0" name="未知"/>
                <p:cNvSpPr/>
                <p:nvPr/>
              </p:nvSpPr>
              <p:spPr>
                <a:xfrm rot="4075735">
                  <a:off x="1065" y="-213"/>
                  <a:ext cx="341" cy="768"/>
                </a:xfrm>
                <a:custGeom>
                  <a:avLst/>
                  <a:gdLst/>
                  <a:ahLst/>
                  <a:cxnLst/>
                  <a:pathLst>
                    <a:path w="568" h="1553">
                      <a:moveTo>
                        <a:pt x="0" y="1553"/>
                      </a:moveTo>
                      <a:cubicBezTo>
                        <a:pt x="22" y="1493"/>
                        <a:pt x="98" y="1315"/>
                        <a:pt x="134" y="1191"/>
                      </a:cubicBezTo>
                      <a:cubicBezTo>
                        <a:pt x="170" y="1067"/>
                        <a:pt x="169" y="935"/>
                        <a:pt x="218" y="811"/>
                      </a:cubicBezTo>
                      <a:cubicBezTo>
                        <a:pt x="267" y="687"/>
                        <a:pt x="369" y="582"/>
                        <a:pt x="427" y="446"/>
                      </a:cubicBezTo>
                      <a:cubicBezTo>
                        <a:pt x="485" y="311"/>
                        <a:pt x="538" y="93"/>
                        <a:pt x="568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1" name="未知"/>
                <p:cNvSpPr/>
                <p:nvPr/>
              </p:nvSpPr>
              <p:spPr>
                <a:xfrm>
                  <a:off x="825" y="57"/>
                  <a:ext cx="834" cy="87"/>
                </a:xfrm>
                <a:custGeom>
                  <a:avLst/>
                  <a:gdLst/>
                  <a:ahLst/>
                  <a:cxnLst/>
                  <a:pathLst>
                    <a:path w="834" h="87">
                      <a:moveTo>
                        <a:pt x="0" y="10"/>
                      </a:moveTo>
                      <a:cubicBezTo>
                        <a:pt x="31" y="10"/>
                        <a:pt x="129" y="14"/>
                        <a:pt x="189" y="27"/>
                      </a:cubicBezTo>
                      <a:cubicBezTo>
                        <a:pt x="249" y="40"/>
                        <a:pt x="286" y="87"/>
                        <a:pt x="359" y="87"/>
                      </a:cubicBezTo>
                      <a:cubicBezTo>
                        <a:pt x="432" y="87"/>
                        <a:pt x="547" y="39"/>
                        <a:pt x="626" y="25"/>
                      </a:cubicBezTo>
                      <a:cubicBezTo>
                        <a:pt x="705" y="11"/>
                        <a:pt x="791" y="5"/>
                        <a:pt x="83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2" name="椭圆 195641"/>
                <p:cNvSpPr/>
                <p:nvPr/>
              </p:nvSpPr>
              <p:spPr>
                <a:xfrm rot="21454486">
                  <a:off x="1169" y="95"/>
                  <a:ext cx="59" cy="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3" name="椭圆 195642"/>
                <p:cNvSpPr/>
                <p:nvPr/>
              </p:nvSpPr>
              <p:spPr>
                <a:xfrm rot="21454486">
                  <a:off x="1169" y="287"/>
                  <a:ext cx="59" cy="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4" name="椭圆 195643"/>
                <p:cNvSpPr/>
                <p:nvPr/>
              </p:nvSpPr>
              <p:spPr>
                <a:xfrm rot="21454486">
                  <a:off x="305" y="95"/>
                  <a:ext cx="59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45" name="椭圆 195644"/>
                <p:cNvSpPr/>
                <p:nvPr/>
              </p:nvSpPr>
              <p:spPr>
                <a:xfrm rot="21454486">
                  <a:off x="257" y="239"/>
                  <a:ext cx="59" cy="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95646" name="组合 195645"/>
            <p:cNvGrpSpPr/>
            <p:nvPr/>
          </p:nvGrpSpPr>
          <p:grpSpPr>
            <a:xfrm>
              <a:off x="480" y="48"/>
              <a:ext cx="809" cy="1488"/>
              <a:chOff x="0" y="0"/>
              <a:chExt cx="809" cy="1536"/>
            </a:xfrm>
          </p:grpSpPr>
          <p:sp>
            <p:nvSpPr>
              <p:cNvPr id="195647" name="未知"/>
              <p:cNvSpPr/>
              <p:nvPr/>
            </p:nvSpPr>
            <p:spPr>
              <a:xfrm>
                <a:off x="432" y="1008"/>
                <a:ext cx="349" cy="480"/>
              </a:xfrm>
              <a:custGeom>
                <a:avLst/>
                <a:gdLst/>
                <a:ahLst/>
                <a:cxnLst/>
                <a:pathLst>
                  <a:path w="157" h="516">
                    <a:moveTo>
                      <a:pt x="157" y="0"/>
                    </a:moveTo>
                    <a:cubicBezTo>
                      <a:pt x="149" y="43"/>
                      <a:pt x="134" y="162"/>
                      <a:pt x="108" y="248"/>
                    </a:cubicBezTo>
                    <a:cubicBezTo>
                      <a:pt x="82" y="334"/>
                      <a:pt x="22" y="460"/>
                      <a:pt x="0" y="5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95648" name="组合 195647"/>
              <p:cNvGrpSpPr/>
              <p:nvPr/>
            </p:nvGrpSpPr>
            <p:grpSpPr>
              <a:xfrm>
                <a:off x="0" y="0"/>
                <a:ext cx="809" cy="1536"/>
                <a:chOff x="0" y="0"/>
                <a:chExt cx="809" cy="1536"/>
              </a:xfrm>
            </p:grpSpPr>
            <p:sp>
              <p:nvSpPr>
                <p:cNvPr id="195649" name="未知"/>
                <p:cNvSpPr/>
                <p:nvPr/>
              </p:nvSpPr>
              <p:spPr>
                <a:xfrm>
                  <a:off x="0" y="144"/>
                  <a:ext cx="384" cy="586"/>
                </a:xfrm>
                <a:custGeom>
                  <a:avLst/>
                  <a:gdLst/>
                  <a:ahLst/>
                  <a:cxnLst/>
                  <a:pathLst>
                    <a:path w="149" h="586">
                      <a:moveTo>
                        <a:pt x="0" y="586"/>
                      </a:moveTo>
                      <a:cubicBezTo>
                        <a:pt x="10" y="541"/>
                        <a:pt x="35" y="416"/>
                        <a:pt x="60" y="318"/>
                      </a:cubicBezTo>
                      <a:cubicBezTo>
                        <a:pt x="85" y="220"/>
                        <a:pt x="130" y="66"/>
                        <a:pt x="14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50" name="未知"/>
                <p:cNvSpPr/>
                <p:nvPr/>
              </p:nvSpPr>
              <p:spPr>
                <a:xfrm>
                  <a:off x="432" y="96"/>
                  <a:ext cx="377" cy="713"/>
                </a:xfrm>
                <a:custGeom>
                  <a:avLst/>
                  <a:gdLst/>
                  <a:ahLst/>
                  <a:cxnLst/>
                  <a:pathLst>
                    <a:path w="185" h="617">
                      <a:moveTo>
                        <a:pt x="185" y="617"/>
                      </a:moveTo>
                      <a:cubicBezTo>
                        <a:pt x="177" y="572"/>
                        <a:pt x="167" y="462"/>
                        <a:pt x="136" y="359"/>
                      </a:cubicBezTo>
                      <a:cubicBezTo>
                        <a:pt x="105" y="256"/>
                        <a:pt x="28" y="75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51" name="未知"/>
                <p:cNvSpPr/>
                <p:nvPr/>
              </p:nvSpPr>
              <p:spPr>
                <a:xfrm>
                  <a:off x="0" y="960"/>
                  <a:ext cx="432" cy="576"/>
                </a:xfrm>
                <a:custGeom>
                  <a:avLst/>
                  <a:gdLst/>
                  <a:ahLst/>
                  <a:cxnLst/>
                  <a:pathLst>
                    <a:path w="171" h="536">
                      <a:moveTo>
                        <a:pt x="0" y="0"/>
                      </a:moveTo>
                      <a:cubicBezTo>
                        <a:pt x="8" y="50"/>
                        <a:pt x="32" y="209"/>
                        <a:pt x="60" y="298"/>
                      </a:cubicBezTo>
                      <a:cubicBezTo>
                        <a:pt x="88" y="387"/>
                        <a:pt x="148" y="487"/>
                        <a:pt x="171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95652" name="组合 195651"/>
                <p:cNvGrpSpPr/>
                <p:nvPr/>
              </p:nvGrpSpPr>
              <p:grpSpPr>
                <a:xfrm>
                  <a:off x="288" y="0"/>
                  <a:ext cx="336" cy="144"/>
                  <a:chOff x="0" y="0"/>
                  <a:chExt cx="336" cy="200"/>
                </a:xfrm>
              </p:grpSpPr>
              <p:sp>
                <p:nvSpPr>
                  <p:cNvPr id="195653" name="直接连接符 195652"/>
                  <p:cNvSpPr/>
                  <p:nvPr/>
                </p:nvSpPr>
                <p:spPr>
                  <a:xfrm>
                    <a:off x="48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54" name="直接连接符 195653"/>
                  <p:cNvSpPr/>
                  <p:nvPr/>
                </p:nvSpPr>
                <p:spPr>
                  <a:xfrm flipH="1">
                    <a:off x="240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195655" name="组合 195654"/>
                  <p:cNvGrpSpPr/>
                  <p:nvPr/>
                </p:nvGrpSpPr>
                <p:grpSpPr>
                  <a:xfrm>
                    <a:off x="144" y="48"/>
                    <a:ext cx="144" cy="152"/>
                    <a:chOff x="0" y="0"/>
                    <a:chExt cx="144" cy="152"/>
                  </a:xfrm>
                </p:grpSpPr>
                <p:sp>
                  <p:nvSpPr>
                    <p:cNvPr id="195656" name="直接连接符 195655"/>
                    <p:cNvSpPr/>
                    <p:nvPr/>
                  </p:nvSpPr>
                  <p:spPr>
                    <a:xfrm>
                      <a:off x="0" y="0"/>
                      <a:ext cx="0" cy="152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5657" name="直接连接符 195656"/>
                    <p:cNvSpPr/>
                    <p:nvPr/>
                  </p:nvSpPr>
                  <p:spPr>
                    <a:xfrm>
                      <a:off x="48" y="96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95658" name="直接连接符 195657"/>
                  <p:cNvSpPr/>
                  <p:nvPr/>
                </p:nvSpPr>
                <p:spPr>
                  <a:xfrm>
                    <a:off x="192" y="0"/>
                    <a:ext cx="0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59" name="直接连接符 195658"/>
                  <p:cNvSpPr/>
                  <p:nvPr/>
                </p:nvSpPr>
                <p:spPr>
                  <a:xfrm>
                    <a:off x="0" y="144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95660" name="组合 195659"/>
            <p:cNvGrpSpPr/>
            <p:nvPr/>
          </p:nvGrpSpPr>
          <p:grpSpPr>
            <a:xfrm>
              <a:off x="720" y="1488"/>
              <a:ext cx="384" cy="192"/>
              <a:chOff x="0" y="0"/>
              <a:chExt cx="384" cy="192"/>
            </a:xfrm>
          </p:grpSpPr>
          <p:grpSp>
            <p:nvGrpSpPr>
              <p:cNvPr id="195661" name="组合 195660"/>
              <p:cNvGrpSpPr/>
              <p:nvPr/>
            </p:nvGrpSpPr>
            <p:grpSpPr>
              <a:xfrm>
                <a:off x="288" y="48"/>
                <a:ext cx="96" cy="96"/>
                <a:chOff x="0" y="0"/>
                <a:chExt cx="96" cy="96"/>
              </a:xfrm>
            </p:grpSpPr>
            <p:sp>
              <p:nvSpPr>
                <p:cNvPr id="195662" name="直接连接符 195661"/>
                <p:cNvSpPr/>
                <p:nvPr/>
              </p:nvSpPr>
              <p:spPr>
                <a:xfrm>
                  <a:off x="0" y="73"/>
                  <a:ext cx="48" cy="2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95663" name="直接连接符 195662"/>
                <p:cNvSpPr/>
                <p:nvPr/>
              </p:nvSpPr>
              <p:spPr>
                <a:xfrm>
                  <a:off x="48" y="0"/>
                  <a:ext cx="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95664" name="组合 195663"/>
              <p:cNvGrpSpPr/>
              <p:nvPr/>
            </p:nvGrpSpPr>
            <p:grpSpPr>
              <a:xfrm>
                <a:off x="0" y="0"/>
                <a:ext cx="288" cy="192"/>
                <a:chOff x="0" y="0"/>
                <a:chExt cx="288" cy="192"/>
              </a:xfrm>
            </p:grpSpPr>
            <p:sp>
              <p:nvSpPr>
                <p:cNvPr id="195665" name="直接连接符 195664"/>
                <p:cNvSpPr/>
                <p:nvPr/>
              </p:nvSpPr>
              <p:spPr>
                <a:xfrm flipV="1">
                  <a:off x="48" y="9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95666" name="直接连接符 195665"/>
                <p:cNvSpPr/>
                <p:nvPr/>
              </p:nvSpPr>
              <p:spPr>
                <a:xfrm>
                  <a:off x="144" y="0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5667" name="直接连接符 195666"/>
                <p:cNvSpPr/>
                <p:nvPr/>
              </p:nvSpPr>
              <p:spPr>
                <a:xfrm>
                  <a:off x="192" y="48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5668" name="直接连接符 195667"/>
                <p:cNvSpPr/>
                <p:nvPr/>
              </p:nvSpPr>
              <p:spPr>
                <a:xfrm>
                  <a:off x="0" y="48"/>
                  <a:ext cx="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5669" name="直接连接符 195668"/>
                <p:cNvSpPr/>
                <p:nvPr/>
              </p:nvSpPr>
              <p:spPr>
                <a:xfrm>
                  <a:off x="192" y="96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95670" name="组合 195669"/>
          <p:cNvGrpSpPr/>
          <p:nvPr/>
        </p:nvGrpSpPr>
        <p:grpSpPr>
          <a:xfrm>
            <a:off x="457200" y="3124200"/>
            <a:ext cx="1824038" cy="2057400"/>
            <a:chOff x="0" y="0"/>
            <a:chExt cx="1149" cy="1296"/>
          </a:xfrm>
        </p:grpSpPr>
        <p:grpSp>
          <p:nvGrpSpPr>
            <p:cNvPr id="195671" name="组合 195670"/>
            <p:cNvGrpSpPr/>
            <p:nvPr/>
          </p:nvGrpSpPr>
          <p:grpSpPr>
            <a:xfrm>
              <a:off x="0" y="576"/>
              <a:ext cx="1149" cy="216"/>
              <a:chOff x="0" y="0"/>
              <a:chExt cx="1149" cy="216"/>
            </a:xfrm>
          </p:grpSpPr>
          <p:grpSp>
            <p:nvGrpSpPr>
              <p:cNvPr id="195672" name="组合 195671"/>
              <p:cNvGrpSpPr/>
              <p:nvPr/>
            </p:nvGrpSpPr>
            <p:grpSpPr>
              <a:xfrm>
                <a:off x="398" y="0"/>
                <a:ext cx="751" cy="195"/>
                <a:chOff x="0" y="0"/>
                <a:chExt cx="751" cy="195"/>
              </a:xfrm>
            </p:grpSpPr>
            <p:sp>
              <p:nvSpPr>
                <p:cNvPr id="195673" name="未知"/>
                <p:cNvSpPr/>
                <p:nvPr/>
              </p:nvSpPr>
              <p:spPr>
                <a:xfrm rot="5290128">
                  <a:off x="358" y="-311"/>
                  <a:ext cx="81" cy="703"/>
                </a:xfrm>
                <a:custGeom>
                  <a:avLst/>
                  <a:gdLst/>
                  <a:ahLst/>
                  <a:cxnLst/>
                  <a:pathLst>
                    <a:path w="99" h="868">
                      <a:moveTo>
                        <a:pt x="0" y="868"/>
                      </a:moveTo>
                      <a:cubicBezTo>
                        <a:pt x="9" y="836"/>
                        <a:pt x="36" y="731"/>
                        <a:pt x="52" y="662"/>
                      </a:cubicBezTo>
                      <a:cubicBezTo>
                        <a:pt x="68" y="593"/>
                        <a:pt x="93" y="516"/>
                        <a:pt x="96" y="452"/>
                      </a:cubicBezTo>
                      <a:cubicBezTo>
                        <a:pt x="99" y="388"/>
                        <a:pt x="86" y="354"/>
                        <a:pt x="73" y="279"/>
                      </a:cubicBezTo>
                      <a:cubicBezTo>
                        <a:pt x="60" y="204"/>
                        <a:pt x="32" y="58"/>
                        <a:pt x="21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74" name="未知"/>
                <p:cNvSpPr/>
                <p:nvPr/>
              </p:nvSpPr>
              <p:spPr>
                <a:xfrm rot="5290128">
                  <a:off x="297" y="-220"/>
                  <a:ext cx="118" cy="712"/>
                </a:xfrm>
                <a:custGeom>
                  <a:avLst/>
                  <a:gdLst/>
                  <a:ahLst/>
                  <a:cxnLst/>
                  <a:pathLst>
                    <a:path w="144" h="879">
                      <a:moveTo>
                        <a:pt x="113" y="879"/>
                      </a:moveTo>
                      <a:cubicBezTo>
                        <a:pt x="104" y="845"/>
                        <a:pt x="67" y="742"/>
                        <a:pt x="50" y="672"/>
                      </a:cubicBezTo>
                      <a:cubicBezTo>
                        <a:pt x="33" y="602"/>
                        <a:pt x="0" y="527"/>
                        <a:pt x="9" y="455"/>
                      </a:cubicBezTo>
                      <a:cubicBezTo>
                        <a:pt x="18" y="383"/>
                        <a:pt x="80" y="313"/>
                        <a:pt x="102" y="237"/>
                      </a:cubicBezTo>
                      <a:cubicBezTo>
                        <a:pt x="124" y="161"/>
                        <a:pt x="135" y="49"/>
                        <a:pt x="14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75" name="椭圆 195674"/>
                <p:cNvSpPr/>
                <p:nvPr/>
              </p:nvSpPr>
              <p:spPr>
                <a:xfrm rot="21387259">
                  <a:off x="318" y="10"/>
                  <a:ext cx="95" cy="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5676" name="组合 195675"/>
              <p:cNvGrpSpPr/>
              <p:nvPr/>
            </p:nvGrpSpPr>
            <p:grpSpPr>
              <a:xfrm>
                <a:off x="0" y="44"/>
                <a:ext cx="401" cy="172"/>
                <a:chOff x="0" y="0"/>
                <a:chExt cx="401" cy="172"/>
              </a:xfrm>
            </p:grpSpPr>
            <p:sp>
              <p:nvSpPr>
                <p:cNvPr id="195677" name="未知"/>
                <p:cNvSpPr/>
                <p:nvPr/>
              </p:nvSpPr>
              <p:spPr>
                <a:xfrm rot="5290128">
                  <a:off x="157" y="-71"/>
                  <a:ext cx="95" cy="389"/>
                </a:xfrm>
                <a:custGeom>
                  <a:avLst/>
                  <a:gdLst/>
                  <a:ahLst/>
                  <a:cxnLst/>
                  <a:pathLst>
                    <a:path w="116" h="480">
                      <a:moveTo>
                        <a:pt x="113" y="480"/>
                      </a:moveTo>
                      <a:cubicBezTo>
                        <a:pt x="106" y="458"/>
                        <a:pt x="89" y="400"/>
                        <a:pt x="71" y="356"/>
                      </a:cubicBezTo>
                      <a:cubicBezTo>
                        <a:pt x="53" y="312"/>
                        <a:pt x="4" y="257"/>
                        <a:pt x="2" y="217"/>
                      </a:cubicBezTo>
                      <a:cubicBezTo>
                        <a:pt x="0" y="177"/>
                        <a:pt x="38" y="154"/>
                        <a:pt x="57" y="118"/>
                      </a:cubicBezTo>
                      <a:cubicBezTo>
                        <a:pt x="76" y="82"/>
                        <a:pt x="104" y="25"/>
                        <a:pt x="116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78" name="未知"/>
                <p:cNvSpPr/>
                <p:nvPr/>
              </p:nvSpPr>
              <p:spPr>
                <a:xfrm rot="5290128">
                  <a:off x="174" y="-174"/>
                  <a:ext cx="53" cy="401"/>
                </a:xfrm>
                <a:custGeom>
                  <a:avLst/>
                  <a:gdLst/>
                  <a:ahLst/>
                  <a:cxnLst/>
                  <a:pathLst>
                    <a:path w="65" h="496">
                      <a:moveTo>
                        <a:pt x="0" y="496"/>
                      </a:moveTo>
                      <a:cubicBezTo>
                        <a:pt x="3" y="474"/>
                        <a:pt x="26" y="398"/>
                        <a:pt x="37" y="351"/>
                      </a:cubicBezTo>
                      <a:cubicBezTo>
                        <a:pt x="48" y="304"/>
                        <a:pt x="65" y="259"/>
                        <a:pt x="65" y="213"/>
                      </a:cubicBezTo>
                      <a:cubicBezTo>
                        <a:pt x="65" y="167"/>
                        <a:pt x="45" y="110"/>
                        <a:pt x="39" y="75"/>
                      </a:cubicBezTo>
                      <a:cubicBezTo>
                        <a:pt x="33" y="40"/>
                        <a:pt x="29" y="16"/>
                        <a:pt x="27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679" name="椭圆 195678"/>
                <p:cNvSpPr/>
                <p:nvPr/>
              </p:nvSpPr>
              <p:spPr>
                <a:xfrm rot="5165073">
                  <a:off x="155" y="4"/>
                  <a:ext cx="79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95680" name="组合 195679"/>
            <p:cNvGrpSpPr/>
            <p:nvPr/>
          </p:nvGrpSpPr>
          <p:grpSpPr>
            <a:xfrm>
              <a:off x="144" y="0"/>
              <a:ext cx="619" cy="1296"/>
              <a:chOff x="0" y="0"/>
              <a:chExt cx="619" cy="1296"/>
            </a:xfrm>
          </p:grpSpPr>
          <p:grpSp>
            <p:nvGrpSpPr>
              <p:cNvPr id="195681" name="组合 195680"/>
              <p:cNvGrpSpPr/>
              <p:nvPr/>
            </p:nvGrpSpPr>
            <p:grpSpPr>
              <a:xfrm>
                <a:off x="144" y="1104"/>
                <a:ext cx="384" cy="192"/>
                <a:chOff x="0" y="0"/>
                <a:chExt cx="384" cy="192"/>
              </a:xfrm>
            </p:grpSpPr>
            <p:grpSp>
              <p:nvGrpSpPr>
                <p:cNvPr id="195682" name="组合 195681"/>
                <p:cNvGrpSpPr/>
                <p:nvPr/>
              </p:nvGrpSpPr>
              <p:grpSpPr>
                <a:xfrm>
                  <a:off x="288" y="48"/>
                  <a:ext cx="96" cy="96"/>
                  <a:chOff x="0" y="0"/>
                  <a:chExt cx="96" cy="96"/>
                </a:xfrm>
              </p:grpSpPr>
              <p:sp>
                <p:nvSpPr>
                  <p:cNvPr id="195683" name="直接连接符 195682"/>
                  <p:cNvSpPr/>
                  <p:nvPr/>
                </p:nvSpPr>
                <p:spPr>
                  <a:xfrm>
                    <a:off x="0" y="73"/>
                    <a:ext cx="48" cy="2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84" name="直接连接符 195683"/>
                  <p:cNvSpPr/>
                  <p:nvPr/>
                </p:nvSpPr>
                <p:spPr>
                  <a:xfrm>
                    <a:off x="48" y="0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95685" name="组合 195684"/>
                <p:cNvGrpSpPr/>
                <p:nvPr/>
              </p:nvGrpSpPr>
              <p:grpSpPr>
                <a:xfrm>
                  <a:off x="0" y="0"/>
                  <a:ext cx="288" cy="192"/>
                  <a:chOff x="0" y="0"/>
                  <a:chExt cx="288" cy="192"/>
                </a:xfrm>
              </p:grpSpPr>
              <p:sp>
                <p:nvSpPr>
                  <p:cNvPr id="195686" name="直接连接符 195685"/>
                  <p:cNvSpPr/>
                  <p:nvPr/>
                </p:nvSpPr>
                <p:spPr>
                  <a:xfrm flipV="1">
                    <a:off x="48" y="96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87" name="直接连接符 195686"/>
                  <p:cNvSpPr/>
                  <p:nvPr/>
                </p:nvSpPr>
                <p:spPr>
                  <a:xfrm>
                    <a:off x="144" y="0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88" name="直接连接符 195687"/>
                  <p:cNvSpPr/>
                  <p:nvPr/>
                </p:nvSpPr>
                <p:spPr>
                  <a:xfrm>
                    <a:off x="192" y="48"/>
                    <a:ext cx="96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89" name="直接连接符 195688"/>
                  <p:cNvSpPr/>
                  <p:nvPr/>
                </p:nvSpPr>
                <p:spPr>
                  <a:xfrm>
                    <a:off x="0" y="48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90" name="直接连接符 195689"/>
                  <p:cNvSpPr/>
                  <p:nvPr/>
                </p:nvSpPr>
                <p:spPr>
                  <a:xfrm>
                    <a:off x="192" y="96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95691" name="组合 195690"/>
              <p:cNvGrpSpPr/>
              <p:nvPr/>
            </p:nvGrpSpPr>
            <p:grpSpPr>
              <a:xfrm>
                <a:off x="0" y="0"/>
                <a:ext cx="619" cy="1155"/>
                <a:chOff x="0" y="0"/>
                <a:chExt cx="619" cy="1155"/>
              </a:xfrm>
            </p:grpSpPr>
            <p:grpSp>
              <p:nvGrpSpPr>
                <p:cNvPr id="195692" name="组合 195691"/>
                <p:cNvGrpSpPr/>
                <p:nvPr/>
              </p:nvGrpSpPr>
              <p:grpSpPr>
                <a:xfrm>
                  <a:off x="96" y="0"/>
                  <a:ext cx="336" cy="200"/>
                  <a:chOff x="0" y="0"/>
                  <a:chExt cx="336" cy="200"/>
                </a:xfrm>
              </p:grpSpPr>
              <p:sp>
                <p:nvSpPr>
                  <p:cNvPr id="195693" name="直接连接符 195692"/>
                  <p:cNvSpPr/>
                  <p:nvPr/>
                </p:nvSpPr>
                <p:spPr>
                  <a:xfrm>
                    <a:off x="48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94" name="直接连接符 195693"/>
                  <p:cNvSpPr/>
                  <p:nvPr/>
                </p:nvSpPr>
                <p:spPr>
                  <a:xfrm flipH="1">
                    <a:off x="240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195695" name="组合 195694"/>
                  <p:cNvGrpSpPr/>
                  <p:nvPr/>
                </p:nvGrpSpPr>
                <p:grpSpPr>
                  <a:xfrm>
                    <a:off x="144" y="48"/>
                    <a:ext cx="144" cy="152"/>
                    <a:chOff x="0" y="0"/>
                    <a:chExt cx="144" cy="152"/>
                  </a:xfrm>
                </p:grpSpPr>
                <p:sp>
                  <p:nvSpPr>
                    <p:cNvPr id="195696" name="直接连接符 195695"/>
                    <p:cNvSpPr/>
                    <p:nvPr/>
                  </p:nvSpPr>
                  <p:spPr>
                    <a:xfrm>
                      <a:off x="0" y="0"/>
                      <a:ext cx="0" cy="152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5697" name="直接连接符 195696"/>
                    <p:cNvSpPr/>
                    <p:nvPr/>
                  </p:nvSpPr>
                  <p:spPr>
                    <a:xfrm>
                      <a:off x="48" y="96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95698" name="直接连接符 195697"/>
                  <p:cNvSpPr/>
                  <p:nvPr/>
                </p:nvSpPr>
                <p:spPr>
                  <a:xfrm>
                    <a:off x="192" y="0"/>
                    <a:ext cx="0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699" name="直接连接符 195698"/>
                  <p:cNvSpPr/>
                  <p:nvPr/>
                </p:nvSpPr>
                <p:spPr>
                  <a:xfrm>
                    <a:off x="0" y="144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95700" name="组合 195699"/>
                <p:cNvGrpSpPr/>
                <p:nvPr/>
              </p:nvGrpSpPr>
              <p:grpSpPr>
                <a:xfrm>
                  <a:off x="0" y="144"/>
                  <a:ext cx="619" cy="1011"/>
                  <a:chOff x="0" y="0"/>
                  <a:chExt cx="619" cy="1011"/>
                </a:xfrm>
              </p:grpSpPr>
              <p:sp>
                <p:nvSpPr>
                  <p:cNvPr id="195701" name="未知"/>
                  <p:cNvSpPr/>
                  <p:nvPr/>
                </p:nvSpPr>
                <p:spPr>
                  <a:xfrm>
                    <a:off x="0" y="0"/>
                    <a:ext cx="288" cy="528"/>
                  </a:xfrm>
                  <a:custGeom>
                    <a:avLst/>
                    <a:gdLst/>
                    <a:ahLst/>
                    <a:cxnLst/>
                    <a:pathLst>
                      <a:path w="477" h="615">
                        <a:moveTo>
                          <a:pt x="0" y="615"/>
                        </a:moveTo>
                        <a:cubicBezTo>
                          <a:pt x="38" y="554"/>
                          <a:pt x="139" y="350"/>
                          <a:pt x="218" y="248"/>
                        </a:cubicBezTo>
                        <a:cubicBezTo>
                          <a:pt x="297" y="146"/>
                          <a:pt x="423" y="52"/>
                          <a:pt x="477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5702" name="未知"/>
                  <p:cNvSpPr/>
                  <p:nvPr/>
                </p:nvSpPr>
                <p:spPr>
                  <a:xfrm>
                    <a:off x="366" y="3"/>
                    <a:ext cx="240" cy="432"/>
                  </a:xfrm>
                  <a:custGeom>
                    <a:avLst/>
                    <a:gdLst/>
                    <a:ahLst/>
                    <a:cxnLst/>
                    <a:pathLst>
                      <a:path w="185" h="617">
                        <a:moveTo>
                          <a:pt x="185" y="617"/>
                        </a:moveTo>
                        <a:cubicBezTo>
                          <a:pt x="177" y="572"/>
                          <a:pt x="167" y="462"/>
                          <a:pt x="136" y="359"/>
                        </a:cubicBezTo>
                        <a:cubicBezTo>
                          <a:pt x="105" y="256"/>
                          <a:pt x="28" y="75"/>
                          <a:pt x="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5703" name="未知"/>
                  <p:cNvSpPr/>
                  <p:nvPr/>
                </p:nvSpPr>
                <p:spPr>
                  <a:xfrm>
                    <a:off x="30" y="531"/>
                    <a:ext cx="288" cy="432"/>
                  </a:xfrm>
                  <a:custGeom>
                    <a:avLst/>
                    <a:gdLst/>
                    <a:ahLst/>
                    <a:cxnLst/>
                    <a:pathLst>
                      <a:path w="171" h="536">
                        <a:moveTo>
                          <a:pt x="0" y="0"/>
                        </a:moveTo>
                        <a:cubicBezTo>
                          <a:pt x="8" y="50"/>
                          <a:pt x="32" y="209"/>
                          <a:pt x="60" y="298"/>
                        </a:cubicBezTo>
                        <a:cubicBezTo>
                          <a:pt x="88" y="387"/>
                          <a:pt x="148" y="487"/>
                          <a:pt x="171" y="53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5704" name="未知"/>
                  <p:cNvSpPr/>
                  <p:nvPr/>
                </p:nvSpPr>
                <p:spPr>
                  <a:xfrm>
                    <a:off x="366" y="531"/>
                    <a:ext cx="253" cy="480"/>
                  </a:xfrm>
                  <a:custGeom>
                    <a:avLst/>
                    <a:gdLst/>
                    <a:ahLst/>
                    <a:cxnLst/>
                    <a:pathLst>
                      <a:path w="157" h="516">
                        <a:moveTo>
                          <a:pt x="157" y="0"/>
                        </a:moveTo>
                        <a:cubicBezTo>
                          <a:pt x="149" y="43"/>
                          <a:pt x="134" y="162"/>
                          <a:pt x="108" y="248"/>
                        </a:cubicBezTo>
                        <a:cubicBezTo>
                          <a:pt x="82" y="334"/>
                          <a:pt x="22" y="460"/>
                          <a:pt x="0" y="51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95705" name="文本框 195704"/>
          <p:cNvSpPr txBox="1"/>
          <p:nvPr/>
        </p:nvSpPr>
        <p:spPr>
          <a:xfrm>
            <a:off x="685800" y="457200"/>
            <a:ext cx="76200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一、说一说下列细胞分别属于何种分裂的什么期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4.D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E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F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图分别是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___________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分裂的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________________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期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, 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判断的理由是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___________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细胞中染色体数是个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________________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。 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95706" name="文本框 195705"/>
          <p:cNvSpPr txBox="1"/>
          <p:nvPr/>
        </p:nvSpPr>
        <p:spPr>
          <a:xfrm>
            <a:off x="533400" y="57150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     D</a:t>
            </a:r>
            <a:r>
              <a:rPr lang="en-US" altLang="zh-CN" sz="2400" b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                                            E                                F</a:t>
            </a:r>
            <a:endParaRPr lang="en-US" altLang="zh-CN" sz="2400" b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7" name="椭圆 21506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未知"/>
          <p:cNvSpPr/>
          <p:nvPr/>
        </p:nvSpPr>
        <p:spPr>
          <a:xfrm rot="20557775">
            <a:off x="2647950" y="2863850"/>
            <a:ext cx="1362075" cy="728663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9" name="未知"/>
          <p:cNvSpPr/>
          <p:nvPr/>
        </p:nvSpPr>
        <p:spPr>
          <a:xfrm rot="1314753">
            <a:off x="2900363" y="2298700"/>
            <a:ext cx="588962" cy="15335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0" name="椭圆 21509"/>
          <p:cNvSpPr/>
          <p:nvPr/>
        </p:nvSpPr>
        <p:spPr>
          <a:xfrm rot="18692113">
            <a:off x="3152775" y="3021013"/>
            <a:ext cx="188913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1" name="未知"/>
          <p:cNvSpPr/>
          <p:nvPr/>
        </p:nvSpPr>
        <p:spPr>
          <a:xfrm>
            <a:off x="3657600" y="2967038"/>
            <a:ext cx="635000" cy="1492250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2" name="未知"/>
          <p:cNvSpPr/>
          <p:nvPr/>
        </p:nvSpPr>
        <p:spPr>
          <a:xfrm>
            <a:off x="3395663" y="2836863"/>
            <a:ext cx="673100" cy="1473200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3" name="椭圆 21512"/>
          <p:cNvSpPr/>
          <p:nvPr/>
        </p:nvSpPr>
        <p:spPr>
          <a:xfrm rot="17403686">
            <a:off x="3686175" y="3563938"/>
            <a:ext cx="182563" cy="1793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4" name="未知"/>
          <p:cNvSpPr/>
          <p:nvPr/>
        </p:nvSpPr>
        <p:spPr>
          <a:xfrm>
            <a:off x="4722813" y="2890838"/>
            <a:ext cx="1631950" cy="1825625"/>
          </a:xfrm>
          <a:custGeom>
            <a:avLst/>
            <a:gdLst/>
            <a:ahLst/>
            <a:cxnLst/>
            <a:pathLst>
              <a:path w="1028" h="1150">
                <a:moveTo>
                  <a:pt x="0" y="1150"/>
                </a:moveTo>
                <a:cubicBezTo>
                  <a:pt x="47" y="1102"/>
                  <a:pt x="193" y="945"/>
                  <a:pt x="281" y="859"/>
                </a:cubicBezTo>
                <a:cubicBezTo>
                  <a:pt x="369" y="773"/>
                  <a:pt x="441" y="733"/>
                  <a:pt x="525" y="633"/>
                </a:cubicBezTo>
                <a:cubicBezTo>
                  <a:pt x="609" y="533"/>
                  <a:pt x="703" y="366"/>
                  <a:pt x="787" y="260"/>
                </a:cubicBezTo>
                <a:cubicBezTo>
                  <a:pt x="871" y="154"/>
                  <a:pt x="978" y="54"/>
                  <a:pt x="10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5" name="未知"/>
          <p:cNvSpPr/>
          <p:nvPr/>
        </p:nvSpPr>
        <p:spPr>
          <a:xfrm>
            <a:off x="4881563" y="3060700"/>
            <a:ext cx="1674812" cy="1785938"/>
          </a:xfrm>
          <a:custGeom>
            <a:avLst/>
            <a:gdLst/>
            <a:ahLst/>
            <a:cxnLst/>
            <a:pathLst>
              <a:path w="1055" h="1125">
                <a:moveTo>
                  <a:pt x="0" y="1125"/>
                </a:moveTo>
                <a:cubicBezTo>
                  <a:pt x="36" y="1081"/>
                  <a:pt x="145" y="959"/>
                  <a:pt x="216" y="858"/>
                </a:cubicBezTo>
                <a:cubicBezTo>
                  <a:pt x="287" y="757"/>
                  <a:pt x="340" y="615"/>
                  <a:pt x="428" y="517"/>
                </a:cubicBezTo>
                <a:cubicBezTo>
                  <a:pt x="516" y="419"/>
                  <a:pt x="639" y="358"/>
                  <a:pt x="744" y="271"/>
                </a:cubicBezTo>
                <a:cubicBezTo>
                  <a:pt x="849" y="185"/>
                  <a:pt x="990" y="56"/>
                  <a:pt x="10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6" name="椭圆 21515"/>
          <p:cNvSpPr/>
          <p:nvPr/>
        </p:nvSpPr>
        <p:spPr>
          <a:xfrm rot="18961979">
            <a:off x="5476875" y="3789363"/>
            <a:ext cx="184150" cy="1857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7" name="未知"/>
          <p:cNvSpPr/>
          <p:nvPr/>
        </p:nvSpPr>
        <p:spPr>
          <a:xfrm rot="2229142">
            <a:off x="4641850" y="1749425"/>
            <a:ext cx="896938" cy="2163763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8" name="未知"/>
          <p:cNvSpPr/>
          <p:nvPr/>
        </p:nvSpPr>
        <p:spPr>
          <a:xfrm rot="2229142">
            <a:off x="4349750" y="1704975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9" name="椭圆 21518"/>
          <p:cNvSpPr/>
          <p:nvPr/>
        </p:nvSpPr>
        <p:spPr>
          <a:xfrm rot="17164327">
            <a:off x="4757738" y="2760663"/>
            <a:ext cx="188912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20" name="文本框 21519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6610" name="文本框 196609">
            <a:hlinkClick r:id="rId1" action="ppaction://hlinksldjump"/>
          </p:cNvPr>
          <p:cNvSpPr txBox="1"/>
          <p:nvPr/>
        </p:nvSpPr>
        <p:spPr>
          <a:xfrm>
            <a:off x="8077200" y="19050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6611" name="椭圆 196610"/>
          <p:cNvSpPr/>
          <p:nvPr/>
        </p:nvSpPr>
        <p:spPr>
          <a:xfrm>
            <a:off x="5943600" y="2743200"/>
            <a:ext cx="2590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ctr"/>
            <a:endParaRPr sz="280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6612" name="未知"/>
          <p:cNvSpPr/>
          <p:nvPr/>
        </p:nvSpPr>
        <p:spPr>
          <a:xfrm>
            <a:off x="6321425" y="3806825"/>
            <a:ext cx="257175" cy="260350"/>
          </a:xfrm>
          <a:custGeom>
            <a:avLst/>
            <a:gdLst/>
            <a:ahLst/>
            <a:cxnLst/>
            <a:pathLst>
              <a:path w="162" h="164">
                <a:moveTo>
                  <a:pt x="0" y="75"/>
                </a:moveTo>
                <a:cubicBezTo>
                  <a:pt x="25" y="65"/>
                  <a:pt x="116" y="0"/>
                  <a:pt x="139" y="15"/>
                </a:cubicBezTo>
                <a:cubicBezTo>
                  <a:pt x="162" y="30"/>
                  <a:pt x="139" y="133"/>
                  <a:pt x="139" y="16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3" name="未知"/>
          <p:cNvSpPr/>
          <p:nvPr/>
        </p:nvSpPr>
        <p:spPr>
          <a:xfrm>
            <a:off x="6324600" y="4648200"/>
            <a:ext cx="233363" cy="236538"/>
          </a:xfrm>
          <a:custGeom>
            <a:avLst/>
            <a:gdLst/>
            <a:ahLst/>
            <a:cxnLst/>
            <a:pathLst>
              <a:path w="147" h="149">
                <a:moveTo>
                  <a:pt x="0" y="60"/>
                </a:moveTo>
                <a:cubicBezTo>
                  <a:pt x="22" y="75"/>
                  <a:pt x="111" y="149"/>
                  <a:pt x="129" y="139"/>
                </a:cubicBezTo>
                <a:cubicBezTo>
                  <a:pt x="147" y="129"/>
                  <a:pt x="113" y="29"/>
                  <a:pt x="109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4" name="椭圆 196613"/>
          <p:cNvSpPr/>
          <p:nvPr/>
        </p:nvSpPr>
        <p:spPr>
          <a:xfrm>
            <a:off x="6508750" y="48275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5" name="未知"/>
          <p:cNvSpPr/>
          <p:nvPr/>
        </p:nvSpPr>
        <p:spPr>
          <a:xfrm>
            <a:off x="7835900" y="3721100"/>
            <a:ext cx="409575" cy="473075"/>
          </a:xfrm>
          <a:custGeom>
            <a:avLst/>
            <a:gdLst/>
            <a:ahLst/>
            <a:cxnLst/>
            <a:pathLst>
              <a:path w="258" h="298">
                <a:moveTo>
                  <a:pt x="0" y="298"/>
                </a:moveTo>
                <a:cubicBezTo>
                  <a:pt x="8" y="250"/>
                  <a:pt x="6" y="40"/>
                  <a:pt x="49" y="20"/>
                </a:cubicBezTo>
                <a:cubicBezTo>
                  <a:pt x="92" y="0"/>
                  <a:pt x="214" y="145"/>
                  <a:pt x="258" y="17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6" name="未知"/>
          <p:cNvSpPr/>
          <p:nvPr/>
        </p:nvSpPr>
        <p:spPr>
          <a:xfrm>
            <a:off x="7904163" y="4446588"/>
            <a:ext cx="373062" cy="390525"/>
          </a:xfrm>
          <a:custGeom>
            <a:avLst/>
            <a:gdLst/>
            <a:ahLst/>
            <a:cxnLst/>
            <a:pathLst>
              <a:path w="235" h="246">
                <a:moveTo>
                  <a:pt x="16" y="0"/>
                </a:moveTo>
                <a:cubicBezTo>
                  <a:pt x="19" y="40"/>
                  <a:pt x="0" y="230"/>
                  <a:pt x="36" y="238"/>
                </a:cubicBezTo>
                <a:cubicBezTo>
                  <a:pt x="72" y="246"/>
                  <a:pt x="194" y="89"/>
                  <a:pt x="235" y="49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7" name="椭圆 196616"/>
          <p:cNvSpPr/>
          <p:nvPr/>
        </p:nvSpPr>
        <p:spPr>
          <a:xfrm>
            <a:off x="7893050" y="47879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8" name="未知"/>
          <p:cNvSpPr/>
          <p:nvPr/>
        </p:nvSpPr>
        <p:spPr>
          <a:xfrm>
            <a:off x="7362825" y="3867150"/>
            <a:ext cx="268288" cy="200025"/>
          </a:xfrm>
          <a:custGeom>
            <a:avLst/>
            <a:gdLst/>
            <a:ahLst/>
            <a:cxnLst/>
            <a:pathLst>
              <a:path w="169" h="126">
                <a:moveTo>
                  <a:pt x="0" y="126"/>
                </a:moveTo>
                <a:cubicBezTo>
                  <a:pt x="13" y="106"/>
                  <a:pt x="41" y="14"/>
                  <a:pt x="69" y="7"/>
                </a:cubicBezTo>
                <a:cubicBezTo>
                  <a:pt x="97" y="0"/>
                  <a:pt x="148" y="70"/>
                  <a:pt x="169" y="86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19" name="未知"/>
          <p:cNvSpPr/>
          <p:nvPr/>
        </p:nvSpPr>
        <p:spPr>
          <a:xfrm>
            <a:off x="7391400" y="4572000"/>
            <a:ext cx="266700" cy="231775"/>
          </a:xfrm>
          <a:custGeom>
            <a:avLst/>
            <a:gdLst/>
            <a:ahLst/>
            <a:cxnLst/>
            <a:pathLst>
              <a:path w="168" h="146">
                <a:moveTo>
                  <a:pt x="0" y="0"/>
                </a:moveTo>
                <a:cubicBezTo>
                  <a:pt x="5" y="23"/>
                  <a:pt x="11" y="132"/>
                  <a:pt x="39" y="139"/>
                </a:cubicBezTo>
                <a:cubicBezTo>
                  <a:pt x="67" y="146"/>
                  <a:pt x="141" y="61"/>
                  <a:pt x="168" y="4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20" name="椭圆 196619"/>
          <p:cNvSpPr/>
          <p:nvPr/>
        </p:nvSpPr>
        <p:spPr>
          <a:xfrm>
            <a:off x="7450138" y="478472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21" name="未知"/>
          <p:cNvSpPr/>
          <p:nvPr/>
        </p:nvSpPr>
        <p:spPr>
          <a:xfrm>
            <a:off x="6684963" y="3819525"/>
            <a:ext cx="425450" cy="390525"/>
          </a:xfrm>
          <a:custGeom>
            <a:avLst/>
            <a:gdLst/>
            <a:ahLst/>
            <a:cxnLst/>
            <a:pathLst>
              <a:path w="268" h="246">
                <a:moveTo>
                  <a:pt x="0" y="206"/>
                </a:moveTo>
                <a:cubicBezTo>
                  <a:pt x="35" y="174"/>
                  <a:pt x="163" y="0"/>
                  <a:pt x="208" y="7"/>
                </a:cubicBezTo>
                <a:cubicBezTo>
                  <a:pt x="253" y="14"/>
                  <a:pt x="256" y="196"/>
                  <a:pt x="268" y="246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22" name="未知"/>
          <p:cNvSpPr/>
          <p:nvPr/>
        </p:nvSpPr>
        <p:spPr>
          <a:xfrm>
            <a:off x="6732588" y="4446588"/>
            <a:ext cx="377825" cy="401637"/>
          </a:xfrm>
          <a:custGeom>
            <a:avLst/>
            <a:gdLst/>
            <a:ahLst/>
            <a:cxnLst/>
            <a:pathLst>
              <a:path w="238" h="253">
                <a:moveTo>
                  <a:pt x="0" y="29"/>
                </a:moveTo>
                <a:cubicBezTo>
                  <a:pt x="27" y="65"/>
                  <a:pt x="128" y="253"/>
                  <a:pt x="168" y="248"/>
                </a:cubicBezTo>
                <a:cubicBezTo>
                  <a:pt x="208" y="243"/>
                  <a:pt x="223" y="52"/>
                  <a:pt x="23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23" name="椭圆 196622"/>
          <p:cNvSpPr/>
          <p:nvPr/>
        </p:nvSpPr>
        <p:spPr>
          <a:xfrm>
            <a:off x="6946900" y="48323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6624" name="组合 196623"/>
          <p:cNvGrpSpPr/>
          <p:nvPr/>
        </p:nvGrpSpPr>
        <p:grpSpPr>
          <a:xfrm>
            <a:off x="6511925" y="2971800"/>
            <a:ext cx="1417638" cy="2590800"/>
            <a:chOff x="0" y="0"/>
            <a:chExt cx="893" cy="1632"/>
          </a:xfrm>
        </p:grpSpPr>
        <p:grpSp>
          <p:nvGrpSpPr>
            <p:cNvPr id="196625" name="组合 196624"/>
            <p:cNvGrpSpPr/>
            <p:nvPr/>
          </p:nvGrpSpPr>
          <p:grpSpPr>
            <a:xfrm>
              <a:off x="0" y="0"/>
              <a:ext cx="893" cy="1435"/>
              <a:chOff x="0" y="0"/>
              <a:chExt cx="893" cy="1435"/>
            </a:xfrm>
          </p:grpSpPr>
          <p:sp>
            <p:nvSpPr>
              <p:cNvPr id="196626" name="未知"/>
              <p:cNvSpPr/>
              <p:nvPr/>
            </p:nvSpPr>
            <p:spPr>
              <a:xfrm>
                <a:off x="0" y="194"/>
                <a:ext cx="326" cy="357"/>
              </a:xfrm>
              <a:custGeom>
                <a:avLst/>
                <a:gdLst/>
                <a:ahLst/>
                <a:cxnLst/>
                <a:pathLst>
                  <a:path w="326" h="357">
                    <a:moveTo>
                      <a:pt x="0" y="357"/>
                    </a:moveTo>
                    <a:cubicBezTo>
                      <a:pt x="21" y="324"/>
                      <a:pt x="75" y="218"/>
                      <a:pt x="129" y="159"/>
                    </a:cubicBezTo>
                    <a:cubicBezTo>
                      <a:pt x="183" y="100"/>
                      <a:pt x="285" y="33"/>
                      <a:pt x="32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27" name="未知"/>
              <p:cNvSpPr/>
              <p:nvPr/>
            </p:nvSpPr>
            <p:spPr>
              <a:xfrm>
                <a:off x="317" y="223"/>
                <a:ext cx="78" cy="318"/>
              </a:xfrm>
              <a:custGeom>
                <a:avLst/>
                <a:gdLst/>
                <a:ahLst/>
                <a:cxnLst/>
                <a:pathLst>
                  <a:path w="78" h="318">
                    <a:moveTo>
                      <a:pt x="0" y="318"/>
                    </a:moveTo>
                    <a:cubicBezTo>
                      <a:pt x="13" y="265"/>
                      <a:pt x="62" y="66"/>
                      <a:pt x="78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28" name="未知"/>
              <p:cNvSpPr/>
              <p:nvPr/>
            </p:nvSpPr>
            <p:spPr>
              <a:xfrm>
                <a:off x="458" y="192"/>
                <a:ext cx="157" cy="379"/>
              </a:xfrm>
              <a:custGeom>
                <a:avLst/>
                <a:gdLst/>
                <a:ahLst/>
                <a:cxnLst/>
                <a:pathLst>
                  <a:path w="157" h="379">
                    <a:moveTo>
                      <a:pt x="157" y="379"/>
                    </a:moveTo>
                    <a:cubicBezTo>
                      <a:pt x="134" y="319"/>
                      <a:pt x="33" y="79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29" name="未知"/>
              <p:cNvSpPr/>
              <p:nvPr/>
            </p:nvSpPr>
            <p:spPr>
              <a:xfrm>
                <a:off x="506" y="192"/>
                <a:ext cx="387" cy="300"/>
              </a:xfrm>
              <a:custGeom>
                <a:avLst/>
                <a:gdLst/>
                <a:ahLst/>
                <a:cxnLst/>
                <a:pathLst>
                  <a:path w="387" h="300">
                    <a:moveTo>
                      <a:pt x="387" y="300"/>
                    </a:moveTo>
                    <a:cubicBezTo>
                      <a:pt x="359" y="274"/>
                      <a:pt x="292" y="191"/>
                      <a:pt x="228" y="141"/>
                    </a:cubicBezTo>
                    <a:cubicBezTo>
                      <a:pt x="164" y="91"/>
                      <a:pt x="47" y="29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30" name="未知"/>
              <p:cNvSpPr/>
              <p:nvPr/>
            </p:nvSpPr>
            <p:spPr>
              <a:xfrm>
                <a:off x="29" y="1226"/>
                <a:ext cx="298" cy="199"/>
              </a:xfrm>
              <a:custGeom>
                <a:avLst/>
                <a:gdLst/>
                <a:ahLst/>
                <a:cxnLst/>
                <a:pathLst>
                  <a:path w="298" h="199">
                    <a:moveTo>
                      <a:pt x="0" y="0"/>
                    </a:moveTo>
                    <a:cubicBezTo>
                      <a:pt x="27" y="22"/>
                      <a:pt x="109" y="107"/>
                      <a:pt x="159" y="140"/>
                    </a:cubicBezTo>
                    <a:cubicBezTo>
                      <a:pt x="209" y="173"/>
                      <a:pt x="269" y="187"/>
                      <a:pt x="298" y="19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31" name="未知"/>
              <p:cNvSpPr/>
              <p:nvPr/>
            </p:nvSpPr>
            <p:spPr>
              <a:xfrm>
                <a:off x="307" y="1217"/>
                <a:ext cx="118" cy="173"/>
              </a:xfrm>
              <a:custGeom>
                <a:avLst/>
                <a:gdLst/>
                <a:ahLst/>
                <a:cxnLst/>
                <a:pathLst>
                  <a:path w="118" h="173">
                    <a:moveTo>
                      <a:pt x="0" y="0"/>
                    </a:moveTo>
                    <a:cubicBezTo>
                      <a:pt x="18" y="31"/>
                      <a:pt x="94" y="137"/>
                      <a:pt x="118" y="173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32" name="未知"/>
              <p:cNvSpPr/>
              <p:nvPr/>
            </p:nvSpPr>
            <p:spPr>
              <a:xfrm>
                <a:off x="506" y="1187"/>
                <a:ext cx="99" cy="233"/>
              </a:xfrm>
              <a:custGeom>
                <a:avLst/>
                <a:gdLst/>
                <a:ahLst/>
                <a:cxnLst/>
                <a:pathLst>
                  <a:path w="99" h="233">
                    <a:moveTo>
                      <a:pt x="99" y="0"/>
                    </a:moveTo>
                    <a:cubicBezTo>
                      <a:pt x="83" y="40"/>
                      <a:pt x="21" y="184"/>
                      <a:pt x="0" y="233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6633" name="未知"/>
              <p:cNvSpPr/>
              <p:nvPr/>
            </p:nvSpPr>
            <p:spPr>
              <a:xfrm>
                <a:off x="566" y="1197"/>
                <a:ext cx="327" cy="238"/>
              </a:xfrm>
              <a:custGeom>
                <a:avLst/>
                <a:gdLst/>
                <a:ahLst/>
                <a:cxnLst/>
                <a:pathLst>
                  <a:path w="327" h="238">
                    <a:moveTo>
                      <a:pt x="327" y="0"/>
                    </a:moveTo>
                    <a:cubicBezTo>
                      <a:pt x="301" y="23"/>
                      <a:pt x="232" y="99"/>
                      <a:pt x="178" y="139"/>
                    </a:cubicBezTo>
                    <a:cubicBezTo>
                      <a:pt x="124" y="179"/>
                      <a:pt x="37" y="218"/>
                      <a:pt x="0" y="23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96634" name="组合 196633"/>
              <p:cNvGrpSpPr/>
              <p:nvPr/>
            </p:nvGrpSpPr>
            <p:grpSpPr>
              <a:xfrm>
                <a:off x="218" y="0"/>
                <a:ext cx="384" cy="200"/>
                <a:chOff x="0" y="0"/>
                <a:chExt cx="384" cy="200"/>
              </a:xfrm>
            </p:grpSpPr>
            <p:grpSp>
              <p:nvGrpSpPr>
                <p:cNvPr id="196635" name="组合 196634"/>
                <p:cNvGrpSpPr/>
                <p:nvPr/>
              </p:nvGrpSpPr>
              <p:grpSpPr>
                <a:xfrm>
                  <a:off x="0" y="0"/>
                  <a:ext cx="336" cy="200"/>
                  <a:chOff x="0" y="0"/>
                  <a:chExt cx="336" cy="200"/>
                </a:xfrm>
              </p:grpSpPr>
              <p:sp>
                <p:nvSpPr>
                  <p:cNvPr id="196636" name="直接连接符 196635"/>
                  <p:cNvSpPr/>
                  <p:nvPr/>
                </p:nvSpPr>
                <p:spPr>
                  <a:xfrm>
                    <a:off x="48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637" name="直接连接符 196636"/>
                  <p:cNvSpPr/>
                  <p:nvPr/>
                </p:nvSpPr>
                <p:spPr>
                  <a:xfrm flipH="1">
                    <a:off x="240" y="48"/>
                    <a:ext cx="96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638" name="直接连接符 196637"/>
                  <p:cNvSpPr/>
                  <p:nvPr/>
                </p:nvSpPr>
                <p:spPr>
                  <a:xfrm>
                    <a:off x="144" y="96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639" name="直接连接符 196638"/>
                  <p:cNvSpPr/>
                  <p:nvPr/>
                </p:nvSpPr>
                <p:spPr>
                  <a:xfrm>
                    <a:off x="192" y="144"/>
                    <a:ext cx="96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640" name="直接连接符 196639"/>
                  <p:cNvSpPr/>
                  <p:nvPr/>
                </p:nvSpPr>
                <p:spPr>
                  <a:xfrm>
                    <a:off x="192" y="0"/>
                    <a:ext cx="0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641" name="直接连接符 196640"/>
                  <p:cNvSpPr/>
                  <p:nvPr/>
                </p:nvSpPr>
                <p:spPr>
                  <a:xfrm>
                    <a:off x="0" y="144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96642" name="直接连接符 196641"/>
                <p:cNvSpPr/>
                <p:nvPr/>
              </p:nvSpPr>
              <p:spPr>
                <a:xfrm>
                  <a:off x="336" y="144"/>
                  <a:ext cx="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96643" name="组合 196642"/>
            <p:cNvGrpSpPr/>
            <p:nvPr/>
          </p:nvGrpSpPr>
          <p:grpSpPr>
            <a:xfrm>
              <a:off x="266" y="1440"/>
              <a:ext cx="384" cy="192"/>
              <a:chOff x="0" y="0"/>
              <a:chExt cx="384" cy="192"/>
            </a:xfrm>
          </p:grpSpPr>
          <p:sp>
            <p:nvSpPr>
              <p:cNvPr id="196644" name="直接连接符 196643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45" name="直接连接符 196644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46" name="直接连接符 196645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47" name="直接连接符 196646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48" name="直接连接符 196647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49" name="直接连接符 196648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50" name="直接连接符 196649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96651" name="椭圆 196650"/>
          <p:cNvSpPr/>
          <p:nvPr/>
        </p:nvSpPr>
        <p:spPr>
          <a:xfrm>
            <a:off x="7862888" y="37020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52" name="椭圆 196651"/>
          <p:cNvSpPr/>
          <p:nvPr/>
        </p:nvSpPr>
        <p:spPr>
          <a:xfrm>
            <a:off x="7423150" y="3810000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53" name="椭圆 196652"/>
          <p:cNvSpPr/>
          <p:nvPr/>
        </p:nvSpPr>
        <p:spPr>
          <a:xfrm>
            <a:off x="6964363" y="37782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54" name="椭圆 196653"/>
          <p:cNvSpPr/>
          <p:nvPr/>
        </p:nvSpPr>
        <p:spPr>
          <a:xfrm>
            <a:off x="6491288" y="3778250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55" name="椭圆 196654"/>
          <p:cNvSpPr>
            <a:spLocks noChangeAspect="1"/>
          </p:cNvSpPr>
          <p:nvPr/>
        </p:nvSpPr>
        <p:spPr>
          <a:xfrm>
            <a:off x="304800" y="2286000"/>
            <a:ext cx="2514600" cy="38163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96656" name="组合 196655"/>
          <p:cNvGrpSpPr>
            <a:grpSpLocks noChangeAspect="1"/>
          </p:cNvGrpSpPr>
          <p:nvPr/>
        </p:nvGrpSpPr>
        <p:grpSpPr>
          <a:xfrm>
            <a:off x="798513" y="3173413"/>
            <a:ext cx="1600200" cy="2073275"/>
            <a:chOff x="0" y="0"/>
            <a:chExt cx="1399" cy="1384"/>
          </a:xfrm>
        </p:grpSpPr>
        <p:grpSp>
          <p:nvGrpSpPr>
            <p:cNvPr id="196657" name="组合 196656"/>
            <p:cNvGrpSpPr>
              <a:grpSpLocks noChangeAspect="1"/>
            </p:cNvGrpSpPr>
            <p:nvPr/>
          </p:nvGrpSpPr>
          <p:grpSpPr>
            <a:xfrm>
              <a:off x="52" y="1008"/>
              <a:ext cx="467" cy="360"/>
              <a:chOff x="0" y="0"/>
              <a:chExt cx="467" cy="360"/>
            </a:xfrm>
          </p:grpSpPr>
          <p:grpSp>
            <p:nvGrpSpPr>
              <p:cNvPr id="196658" name="组合 196657"/>
              <p:cNvGrpSpPr>
                <a:grpSpLocks noChangeAspect="1"/>
              </p:cNvGrpSpPr>
              <p:nvPr/>
            </p:nvGrpSpPr>
            <p:grpSpPr>
              <a:xfrm>
                <a:off x="0" y="0"/>
                <a:ext cx="467" cy="338"/>
                <a:chOff x="0" y="0"/>
                <a:chExt cx="467" cy="338"/>
              </a:xfrm>
            </p:grpSpPr>
            <p:sp>
              <p:nvSpPr>
                <p:cNvPr id="196659" name="未知"/>
                <p:cNvSpPr>
                  <a:spLocks noChangeAspect="1"/>
                </p:cNvSpPr>
                <p:nvPr/>
              </p:nvSpPr>
              <p:spPr>
                <a:xfrm>
                  <a:off x="0" y="90"/>
                  <a:ext cx="467" cy="246"/>
                </a:xfrm>
                <a:custGeom>
                  <a:avLst/>
                  <a:gdLst/>
                  <a:ahLst/>
                  <a:cxnLst/>
                  <a:pathLst>
                    <a:path w="642" h="338">
                      <a:moveTo>
                        <a:pt x="0" y="114"/>
                      </a:moveTo>
                      <a:cubicBezTo>
                        <a:pt x="29" y="138"/>
                        <a:pt x="109" y="212"/>
                        <a:pt x="176" y="248"/>
                      </a:cubicBezTo>
                      <a:cubicBezTo>
                        <a:pt x="243" y="284"/>
                        <a:pt x="340" y="338"/>
                        <a:pt x="404" y="331"/>
                      </a:cubicBezTo>
                      <a:cubicBezTo>
                        <a:pt x="468" y="324"/>
                        <a:pt x="519" y="262"/>
                        <a:pt x="559" y="207"/>
                      </a:cubicBezTo>
                      <a:cubicBezTo>
                        <a:pt x="599" y="152"/>
                        <a:pt x="625" y="43"/>
                        <a:pt x="642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660" name="未知"/>
                <p:cNvSpPr>
                  <a:spLocks noChangeAspect="1"/>
                </p:cNvSpPr>
                <p:nvPr/>
              </p:nvSpPr>
              <p:spPr>
                <a:xfrm>
                  <a:off x="53" y="0"/>
                  <a:ext cx="293" cy="338"/>
                </a:xfrm>
                <a:custGeom>
                  <a:avLst/>
                  <a:gdLst/>
                  <a:ahLst/>
                  <a:cxnLst/>
                  <a:pathLst>
                    <a:path w="403" h="465">
                      <a:moveTo>
                        <a:pt x="0" y="72"/>
                      </a:moveTo>
                      <a:cubicBezTo>
                        <a:pt x="16" y="98"/>
                        <a:pt x="41" y="163"/>
                        <a:pt x="93" y="227"/>
                      </a:cubicBezTo>
                      <a:cubicBezTo>
                        <a:pt x="145" y="291"/>
                        <a:pt x="262" y="445"/>
                        <a:pt x="310" y="455"/>
                      </a:cubicBezTo>
                      <a:cubicBezTo>
                        <a:pt x="358" y="465"/>
                        <a:pt x="368" y="362"/>
                        <a:pt x="383" y="286"/>
                      </a:cubicBezTo>
                      <a:cubicBezTo>
                        <a:pt x="398" y="210"/>
                        <a:pt x="399" y="60"/>
                        <a:pt x="403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6661" name="椭圆 196660"/>
              <p:cNvSpPr>
                <a:spLocks noChangeAspect="1"/>
              </p:cNvSpPr>
              <p:nvPr/>
            </p:nvSpPr>
            <p:spPr>
              <a:xfrm rot="21474946">
                <a:off x="249" y="284"/>
                <a:ext cx="63" cy="7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6662" name="组合 196661"/>
            <p:cNvGrpSpPr>
              <a:grpSpLocks noChangeAspect="1"/>
            </p:cNvGrpSpPr>
            <p:nvPr/>
          </p:nvGrpSpPr>
          <p:grpSpPr>
            <a:xfrm>
              <a:off x="0" y="35"/>
              <a:ext cx="511" cy="371"/>
              <a:chOff x="0" y="0"/>
              <a:chExt cx="511" cy="371"/>
            </a:xfrm>
          </p:grpSpPr>
          <p:grpSp>
            <p:nvGrpSpPr>
              <p:cNvPr id="196663" name="组合 196662"/>
              <p:cNvGrpSpPr>
                <a:grpSpLocks noChangeAspect="1"/>
              </p:cNvGrpSpPr>
              <p:nvPr/>
            </p:nvGrpSpPr>
            <p:grpSpPr>
              <a:xfrm>
                <a:off x="0" y="48"/>
                <a:ext cx="511" cy="323"/>
                <a:chOff x="0" y="0"/>
                <a:chExt cx="511" cy="323"/>
              </a:xfrm>
            </p:grpSpPr>
            <p:sp>
              <p:nvSpPr>
                <p:cNvPr id="196664" name="未知"/>
                <p:cNvSpPr>
                  <a:spLocks noChangeAspect="1"/>
                </p:cNvSpPr>
                <p:nvPr/>
              </p:nvSpPr>
              <p:spPr>
                <a:xfrm>
                  <a:off x="0" y="0"/>
                  <a:ext cx="511" cy="235"/>
                </a:xfrm>
                <a:custGeom>
                  <a:avLst/>
                  <a:gdLst/>
                  <a:ahLst/>
                  <a:cxnLst/>
                  <a:pathLst>
                    <a:path w="703" h="323">
                      <a:moveTo>
                        <a:pt x="0" y="323"/>
                      </a:moveTo>
                      <a:cubicBezTo>
                        <a:pt x="34" y="294"/>
                        <a:pt x="130" y="200"/>
                        <a:pt x="197" y="147"/>
                      </a:cubicBezTo>
                      <a:cubicBezTo>
                        <a:pt x="264" y="94"/>
                        <a:pt x="340" y="0"/>
                        <a:pt x="404" y="2"/>
                      </a:cubicBezTo>
                      <a:cubicBezTo>
                        <a:pt x="468" y="4"/>
                        <a:pt x="529" y="105"/>
                        <a:pt x="579" y="157"/>
                      </a:cubicBezTo>
                      <a:cubicBezTo>
                        <a:pt x="629" y="209"/>
                        <a:pt x="677" y="280"/>
                        <a:pt x="703" y="312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665" name="未知"/>
                <p:cNvSpPr>
                  <a:spLocks noChangeAspect="1"/>
                </p:cNvSpPr>
                <p:nvPr/>
              </p:nvSpPr>
              <p:spPr>
                <a:xfrm>
                  <a:off x="83" y="5"/>
                  <a:ext cx="331" cy="318"/>
                </a:xfrm>
                <a:custGeom>
                  <a:avLst/>
                  <a:gdLst/>
                  <a:ahLst/>
                  <a:cxnLst/>
                  <a:pathLst>
                    <a:path w="455" h="438">
                      <a:moveTo>
                        <a:pt x="0" y="438"/>
                      </a:moveTo>
                      <a:cubicBezTo>
                        <a:pt x="21" y="410"/>
                        <a:pt x="78" y="345"/>
                        <a:pt x="124" y="273"/>
                      </a:cubicBezTo>
                      <a:cubicBezTo>
                        <a:pt x="170" y="201"/>
                        <a:pt x="236" y="8"/>
                        <a:pt x="279" y="4"/>
                      </a:cubicBezTo>
                      <a:cubicBezTo>
                        <a:pt x="322" y="0"/>
                        <a:pt x="354" y="180"/>
                        <a:pt x="383" y="252"/>
                      </a:cubicBezTo>
                      <a:cubicBezTo>
                        <a:pt x="412" y="324"/>
                        <a:pt x="440" y="399"/>
                        <a:pt x="455" y="438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6666" name="椭圆 196665"/>
              <p:cNvSpPr>
                <a:spLocks noChangeAspect="1"/>
              </p:cNvSpPr>
              <p:nvPr/>
            </p:nvSpPr>
            <p:spPr>
              <a:xfrm rot="35310">
                <a:off x="266" y="0"/>
                <a:ext cx="65" cy="8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6667" name="组合 196666"/>
            <p:cNvGrpSpPr>
              <a:grpSpLocks noChangeAspect="1"/>
            </p:cNvGrpSpPr>
            <p:nvPr/>
          </p:nvGrpSpPr>
          <p:grpSpPr>
            <a:xfrm>
              <a:off x="720" y="0"/>
              <a:ext cx="662" cy="497"/>
              <a:chOff x="0" y="0"/>
              <a:chExt cx="662" cy="497"/>
            </a:xfrm>
          </p:grpSpPr>
          <p:grpSp>
            <p:nvGrpSpPr>
              <p:cNvPr id="196668" name="组合 196667"/>
              <p:cNvGrpSpPr>
                <a:grpSpLocks noChangeAspect="1"/>
              </p:cNvGrpSpPr>
              <p:nvPr/>
            </p:nvGrpSpPr>
            <p:grpSpPr>
              <a:xfrm>
                <a:off x="0" y="35"/>
                <a:ext cx="662" cy="462"/>
                <a:chOff x="0" y="0"/>
                <a:chExt cx="662" cy="462"/>
              </a:xfrm>
            </p:grpSpPr>
            <p:sp>
              <p:nvSpPr>
                <p:cNvPr id="196669" name="未知"/>
                <p:cNvSpPr>
                  <a:spLocks noChangeAspect="1"/>
                </p:cNvSpPr>
                <p:nvPr/>
              </p:nvSpPr>
              <p:spPr>
                <a:xfrm>
                  <a:off x="0" y="24"/>
                  <a:ext cx="662" cy="370"/>
                </a:xfrm>
                <a:custGeom>
                  <a:avLst/>
                  <a:gdLst/>
                  <a:ahLst/>
                  <a:cxnLst/>
                  <a:pathLst>
                    <a:path w="910" h="508">
                      <a:moveTo>
                        <a:pt x="0" y="508"/>
                      </a:moveTo>
                      <a:cubicBezTo>
                        <a:pt x="24" y="461"/>
                        <a:pt x="90" y="322"/>
                        <a:pt x="145" y="239"/>
                      </a:cubicBezTo>
                      <a:cubicBezTo>
                        <a:pt x="200" y="156"/>
                        <a:pt x="241" y="24"/>
                        <a:pt x="331" y="12"/>
                      </a:cubicBezTo>
                      <a:cubicBezTo>
                        <a:pt x="421" y="0"/>
                        <a:pt x="586" y="110"/>
                        <a:pt x="683" y="167"/>
                      </a:cubicBezTo>
                      <a:cubicBezTo>
                        <a:pt x="780" y="224"/>
                        <a:pt x="863" y="314"/>
                        <a:pt x="910" y="353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670" name="未知"/>
                <p:cNvSpPr>
                  <a:spLocks noChangeAspect="1"/>
                </p:cNvSpPr>
                <p:nvPr/>
              </p:nvSpPr>
              <p:spPr>
                <a:xfrm>
                  <a:off x="94" y="0"/>
                  <a:ext cx="481" cy="462"/>
                </a:xfrm>
                <a:custGeom>
                  <a:avLst/>
                  <a:gdLst/>
                  <a:ahLst/>
                  <a:cxnLst/>
                  <a:pathLst>
                    <a:path w="662" h="636">
                      <a:moveTo>
                        <a:pt x="0" y="636"/>
                      </a:moveTo>
                      <a:cubicBezTo>
                        <a:pt x="14" y="593"/>
                        <a:pt x="54" y="493"/>
                        <a:pt x="83" y="388"/>
                      </a:cubicBezTo>
                      <a:cubicBezTo>
                        <a:pt x="112" y="283"/>
                        <a:pt x="121" y="10"/>
                        <a:pt x="176" y="5"/>
                      </a:cubicBezTo>
                      <a:cubicBezTo>
                        <a:pt x="231" y="0"/>
                        <a:pt x="333" y="254"/>
                        <a:pt x="414" y="357"/>
                      </a:cubicBezTo>
                      <a:cubicBezTo>
                        <a:pt x="495" y="460"/>
                        <a:pt x="611" y="569"/>
                        <a:pt x="662" y="625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6671" name="椭圆 196670"/>
              <p:cNvSpPr>
                <a:spLocks noChangeAspect="1"/>
              </p:cNvSpPr>
              <p:nvPr/>
            </p:nvSpPr>
            <p:spPr>
              <a:xfrm rot="21454486">
                <a:off x="207" y="0"/>
                <a:ext cx="66" cy="8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6672" name="组合 196671"/>
            <p:cNvGrpSpPr>
              <a:grpSpLocks noChangeAspect="1"/>
            </p:cNvGrpSpPr>
            <p:nvPr/>
          </p:nvGrpSpPr>
          <p:grpSpPr>
            <a:xfrm>
              <a:off x="647" y="940"/>
              <a:ext cx="752" cy="444"/>
              <a:chOff x="0" y="0"/>
              <a:chExt cx="752" cy="444"/>
            </a:xfrm>
          </p:grpSpPr>
          <p:grpSp>
            <p:nvGrpSpPr>
              <p:cNvPr id="196673" name="组合 196672"/>
              <p:cNvGrpSpPr>
                <a:grpSpLocks noChangeAspect="1"/>
              </p:cNvGrpSpPr>
              <p:nvPr/>
            </p:nvGrpSpPr>
            <p:grpSpPr>
              <a:xfrm>
                <a:off x="0" y="0"/>
                <a:ext cx="752" cy="444"/>
                <a:chOff x="0" y="0"/>
                <a:chExt cx="752" cy="444"/>
              </a:xfrm>
            </p:grpSpPr>
            <p:sp>
              <p:nvSpPr>
                <p:cNvPr id="196674" name="未知"/>
                <p:cNvSpPr>
                  <a:spLocks noChangeAspect="1"/>
                </p:cNvSpPr>
                <p:nvPr/>
              </p:nvSpPr>
              <p:spPr>
                <a:xfrm>
                  <a:off x="0" y="53"/>
                  <a:ext cx="700" cy="325"/>
                </a:xfrm>
                <a:custGeom>
                  <a:avLst/>
                  <a:gdLst/>
                  <a:ahLst/>
                  <a:cxnLst/>
                  <a:pathLst>
                    <a:path w="962" h="447">
                      <a:moveTo>
                        <a:pt x="0" y="73"/>
                      </a:moveTo>
                      <a:cubicBezTo>
                        <a:pt x="31" y="104"/>
                        <a:pt x="130" y="197"/>
                        <a:pt x="196" y="259"/>
                      </a:cubicBezTo>
                      <a:cubicBezTo>
                        <a:pt x="262" y="321"/>
                        <a:pt x="309" y="447"/>
                        <a:pt x="393" y="445"/>
                      </a:cubicBezTo>
                      <a:cubicBezTo>
                        <a:pt x="477" y="443"/>
                        <a:pt x="608" y="322"/>
                        <a:pt x="703" y="248"/>
                      </a:cubicBezTo>
                      <a:cubicBezTo>
                        <a:pt x="798" y="174"/>
                        <a:pt x="908" y="52"/>
                        <a:pt x="962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675" name="未知"/>
                <p:cNvSpPr>
                  <a:spLocks noChangeAspect="1"/>
                </p:cNvSpPr>
                <p:nvPr/>
              </p:nvSpPr>
              <p:spPr>
                <a:xfrm>
                  <a:off x="38" y="0"/>
                  <a:ext cx="714" cy="444"/>
                </a:xfrm>
                <a:custGeom>
                  <a:avLst/>
                  <a:gdLst/>
                  <a:ahLst/>
                  <a:cxnLst/>
                  <a:pathLst>
                    <a:path w="982" h="611">
                      <a:moveTo>
                        <a:pt x="0" y="0"/>
                      </a:moveTo>
                      <a:cubicBezTo>
                        <a:pt x="40" y="42"/>
                        <a:pt x="185" y="156"/>
                        <a:pt x="237" y="249"/>
                      </a:cubicBezTo>
                      <a:cubicBezTo>
                        <a:pt x="289" y="342"/>
                        <a:pt x="293" y="507"/>
                        <a:pt x="310" y="559"/>
                      </a:cubicBezTo>
                      <a:cubicBezTo>
                        <a:pt x="327" y="611"/>
                        <a:pt x="296" y="574"/>
                        <a:pt x="341" y="559"/>
                      </a:cubicBezTo>
                      <a:cubicBezTo>
                        <a:pt x="386" y="544"/>
                        <a:pt x="472" y="518"/>
                        <a:pt x="579" y="466"/>
                      </a:cubicBezTo>
                      <a:cubicBezTo>
                        <a:pt x="686" y="414"/>
                        <a:pt x="898" y="294"/>
                        <a:pt x="982" y="249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6676" name="椭圆 196675"/>
              <p:cNvSpPr>
                <a:spLocks noChangeAspect="1"/>
              </p:cNvSpPr>
              <p:nvPr/>
            </p:nvSpPr>
            <p:spPr>
              <a:xfrm rot="21387259">
                <a:off x="247" y="345"/>
                <a:ext cx="63" cy="7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96677" name="组合 196676"/>
          <p:cNvGrpSpPr/>
          <p:nvPr/>
        </p:nvGrpSpPr>
        <p:grpSpPr>
          <a:xfrm>
            <a:off x="1219200" y="5257800"/>
            <a:ext cx="609600" cy="685800"/>
            <a:chOff x="0" y="0"/>
            <a:chExt cx="423" cy="432"/>
          </a:xfrm>
        </p:grpSpPr>
        <p:grpSp>
          <p:nvGrpSpPr>
            <p:cNvPr id="196678" name="组合 196677"/>
            <p:cNvGrpSpPr/>
            <p:nvPr/>
          </p:nvGrpSpPr>
          <p:grpSpPr>
            <a:xfrm>
              <a:off x="0" y="240"/>
              <a:ext cx="384" cy="192"/>
              <a:chOff x="0" y="0"/>
              <a:chExt cx="384" cy="192"/>
            </a:xfrm>
          </p:grpSpPr>
          <p:sp>
            <p:nvSpPr>
              <p:cNvPr id="196679" name="直接连接符 196678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80" name="直接连接符 196679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81" name="直接连接符 196680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82" name="直接连接符 196681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83" name="直接连接符 196682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84" name="直接连接符 196683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85" name="直接连接符 196684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6686" name="未知"/>
            <p:cNvSpPr/>
            <p:nvPr/>
          </p:nvSpPr>
          <p:spPr>
            <a:xfrm>
              <a:off x="0" y="0"/>
              <a:ext cx="96" cy="192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687" name="未知"/>
            <p:cNvSpPr/>
            <p:nvPr/>
          </p:nvSpPr>
          <p:spPr>
            <a:xfrm>
              <a:off x="192" y="0"/>
              <a:ext cx="231" cy="288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6688" name="未知"/>
          <p:cNvSpPr/>
          <p:nvPr/>
        </p:nvSpPr>
        <p:spPr>
          <a:xfrm>
            <a:off x="1143000" y="2743200"/>
            <a:ext cx="304800" cy="4905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689" name="未知"/>
          <p:cNvSpPr/>
          <p:nvPr/>
        </p:nvSpPr>
        <p:spPr>
          <a:xfrm>
            <a:off x="1524000" y="2743200"/>
            <a:ext cx="3048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6690" name="组合 196689"/>
          <p:cNvGrpSpPr/>
          <p:nvPr/>
        </p:nvGrpSpPr>
        <p:grpSpPr>
          <a:xfrm>
            <a:off x="1219200" y="2514600"/>
            <a:ext cx="609600" cy="317500"/>
            <a:chOff x="0" y="0"/>
            <a:chExt cx="384" cy="200"/>
          </a:xfrm>
        </p:grpSpPr>
        <p:grpSp>
          <p:nvGrpSpPr>
            <p:cNvPr id="196691" name="组合 19669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96692" name="直接连接符 19669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93" name="直接连接符 19669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96694" name="直接连接符 19669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95" name="直接连接符 19669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96" name="直接连接符 19669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697" name="直接连接符 19669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6698" name="直接连接符 19669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6699" name="组合 196698"/>
          <p:cNvGrpSpPr/>
          <p:nvPr/>
        </p:nvGrpSpPr>
        <p:grpSpPr>
          <a:xfrm>
            <a:off x="3124200" y="2286000"/>
            <a:ext cx="2590800" cy="3581400"/>
            <a:chOff x="0" y="0"/>
            <a:chExt cx="1632" cy="2256"/>
          </a:xfrm>
        </p:grpSpPr>
        <p:sp>
          <p:nvSpPr>
            <p:cNvPr id="196700" name="椭圆 196699"/>
            <p:cNvSpPr/>
            <p:nvPr/>
          </p:nvSpPr>
          <p:spPr>
            <a:xfrm rot="5507332">
              <a:off x="-312" y="312"/>
              <a:ext cx="2256" cy="16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6701" name="组合 196700"/>
            <p:cNvGrpSpPr/>
            <p:nvPr/>
          </p:nvGrpSpPr>
          <p:grpSpPr>
            <a:xfrm>
              <a:off x="384" y="144"/>
              <a:ext cx="905" cy="2016"/>
              <a:chOff x="0" y="0"/>
              <a:chExt cx="905" cy="2016"/>
            </a:xfrm>
          </p:grpSpPr>
          <p:grpSp>
            <p:nvGrpSpPr>
              <p:cNvPr id="196702" name="组合 196701"/>
              <p:cNvGrpSpPr/>
              <p:nvPr/>
            </p:nvGrpSpPr>
            <p:grpSpPr>
              <a:xfrm rot="-16092667">
                <a:off x="-211" y="561"/>
                <a:ext cx="1328" cy="905"/>
                <a:chOff x="0" y="0"/>
                <a:chExt cx="1470" cy="1038"/>
              </a:xfrm>
            </p:grpSpPr>
            <p:grpSp>
              <p:nvGrpSpPr>
                <p:cNvPr id="196703" name="组合 196702"/>
                <p:cNvGrpSpPr/>
                <p:nvPr/>
              </p:nvGrpSpPr>
              <p:grpSpPr>
                <a:xfrm>
                  <a:off x="96" y="770"/>
                  <a:ext cx="266" cy="268"/>
                  <a:chOff x="0" y="0"/>
                  <a:chExt cx="266" cy="268"/>
                </a:xfrm>
              </p:grpSpPr>
              <p:sp>
                <p:nvSpPr>
                  <p:cNvPr id="196704" name="未知"/>
                  <p:cNvSpPr/>
                  <p:nvPr/>
                </p:nvSpPr>
                <p:spPr>
                  <a:xfrm>
                    <a:off x="61" y="0"/>
                    <a:ext cx="205" cy="268"/>
                  </a:xfrm>
                  <a:custGeom>
                    <a:avLst/>
                    <a:gdLst/>
                    <a:ahLst/>
                    <a:cxnLst/>
                    <a:pathLst>
                      <a:path w="205" h="268">
                        <a:moveTo>
                          <a:pt x="193" y="268"/>
                        </a:moveTo>
                        <a:cubicBezTo>
                          <a:pt x="171" y="261"/>
                          <a:pt x="89" y="249"/>
                          <a:pt x="58" y="227"/>
                        </a:cubicBezTo>
                        <a:cubicBezTo>
                          <a:pt x="27" y="205"/>
                          <a:pt x="0" y="162"/>
                          <a:pt x="5" y="135"/>
                        </a:cubicBezTo>
                        <a:cubicBezTo>
                          <a:pt x="10" y="108"/>
                          <a:pt x="58" y="84"/>
                          <a:pt x="91" y="62"/>
                        </a:cubicBezTo>
                        <a:cubicBezTo>
                          <a:pt x="124" y="40"/>
                          <a:pt x="181" y="13"/>
                          <a:pt x="205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6705" name="椭圆 196704"/>
                  <p:cNvSpPr/>
                  <p:nvPr/>
                </p:nvSpPr>
                <p:spPr>
                  <a:xfrm rot="35310">
                    <a:off x="0" y="88"/>
                    <a:ext cx="90" cy="8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6706" name="组合 196705"/>
                <p:cNvGrpSpPr/>
                <p:nvPr/>
              </p:nvGrpSpPr>
              <p:grpSpPr>
                <a:xfrm>
                  <a:off x="0" y="0"/>
                  <a:ext cx="414" cy="538"/>
                  <a:chOff x="0" y="0"/>
                  <a:chExt cx="414" cy="538"/>
                </a:xfrm>
              </p:grpSpPr>
              <p:sp>
                <p:nvSpPr>
                  <p:cNvPr id="196707" name="未知"/>
                  <p:cNvSpPr/>
                  <p:nvPr/>
                </p:nvSpPr>
                <p:spPr>
                  <a:xfrm>
                    <a:off x="56" y="0"/>
                    <a:ext cx="358" cy="538"/>
                  </a:xfrm>
                  <a:custGeom>
                    <a:avLst/>
                    <a:gdLst/>
                    <a:ahLst/>
                    <a:cxnLst/>
                    <a:pathLst>
                      <a:path w="358" h="538">
                        <a:moveTo>
                          <a:pt x="358" y="538"/>
                        </a:moveTo>
                        <a:cubicBezTo>
                          <a:pt x="327" y="521"/>
                          <a:pt x="220" y="470"/>
                          <a:pt x="161" y="435"/>
                        </a:cubicBezTo>
                        <a:cubicBezTo>
                          <a:pt x="102" y="400"/>
                          <a:pt x="6" y="376"/>
                          <a:pt x="3" y="331"/>
                        </a:cubicBezTo>
                        <a:cubicBezTo>
                          <a:pt x="0" y="286"/>
                          <a:pt x="88" y="221"/>
                          <a:pt x="140" y="166"/>
                        </a:cubicBezTo>
                        <a:cubicBezTo>
                          <a:pt x="192" y="111"/>
                          <a:pt x="279" y="35"/>
                          <a:pt x="316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6708" name="椭圆 196707"/>
                  <p:cNvSpPr/>
                  <p:nvPr/>
                </p:nvSpPr>
                <p:spPr>
                  <a:xfrm rot="21454486">
                    <a:off x="0" y="251"/>
                    <a:ext cx="96" cy="1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6709" name="组合 196708"/>
                <p:cNvGrpSpPr/>
                <p:nvPr/>
              </p:nvGrpSpPr>
              <p:grpSpPr>
                <a:xfrm>
                  <a:off x="1076" y="0"/>
                  <a:ext cx="394" cy="528"/>
                  <a:chOff x="0" y="0"/>
                  <a:chExt cx="394" cy="528"/>
                </a:xfrm>
              </p:grpSpPr>
              <p:sp>
                <p:nvSpPr>
                  <p:cNvPr id="196710" name="未知"/>
                  <p:cNvSpPr/>
                  <p:nvPr/>
                </p:nvSpPr>
                <p:spPr>
                  <a:xfrm>
                    <a:off x="0" y="0"/>
                    <a:ext cx="336" cy="528"/>
                  </a:xfrm>
                  <a:custGeom>
                    <a:avLst/>
                    <a:gdLst/>
                    <a:ahLst/>
                    <a:cxnLst/>
                    <a:pathLst>
                      <a:path w="336" h="528">
                        <a:moveTo>
                          <a:pt x="41" y="528"/>
                        </a:moveTo>
                        <a:cubicBezTo>
                          <a:pt x="63" y="504"/>
                          <a:pt x="116" y="430"/>
                          <a:pt x="165" y="383"/>
                        </a:cubicBezTo>
                        <a:cubicBezTo>
                          <a:pt x="214" y="336"/>
                          <a:pt x="330" y="288"/>
                          <a:pt x="333" y="248"/>
                        </a:cubicBezTo>
                        <a:cubicBezTo>
                          <a:pt x="336" y="208"/>
                          <a:pt x="242" y="186"/>
                          <a:pt x="186" y="145"/>
                        </a:cubicBezTo>
                        <a:cubicBezTo>
                          <a:pt x="130" y="104"/>
                          <a:pt x="39" y="30"/>
                          <a:pt x="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6711" name="椭圆 196710"/>
                  <p:cNvSpPr/>
                  <p:nvPr/>
                </p:nvSpPr>
                <p:spPr>
                  <a:xfrm rot="21454486">
                    <a:off x="287" y="203"/>
                    <a:ext cx="107" cy="1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6712" name="组合 196711"/>
                <p:cNvGrpSpPr/>
                <p:nvPr/>
              </p:nvGrpSpPr>
              <p:grpSpPr>
                <a:xfrm>
                  <a:off x="1138" y="770"/>
                  <a:ext cx="267" cy="248"/>
                  <a:chOff x="0" y="0"/>
                  <a:chExt cx="267" cy="248"/>
                </a:xfrm>
              </p:grpSpPr>
              <p:sp>
                <p:nvSpPr>
                  <p:cNvPr id="196713" name="未知"/>
                  <p:cNvSpPr/>
                  <p:nvPr/>
                </p:nvSpPr>
                <p:spPr>
                  <a:xfrm>
                    <a:off x="0" y="0"/>
                    <a:ext cx="233" cy="248"/>
                  </a:xfrm>
                  <a:custGeom>
                    <a:avLst/>
                    <a:gdLst/>
                    <a:ahLst/>
                    <a:cxnLst/>
                    <a:pathLst>
                      <a:path w="233" h="248">
                        <a:moveTo>
                          <a:pt x="50" y="248"/>
                        </a:moveTo>
                        <a:cubicBezTo>
                          <a:pt x="67" y="239"/>
                          <a:pt x="113" y="225"/>
                          <a:pt x="143" y="196"/>
                        </a:cubicBezTo>
                        <a:cubicBezTo>
                          <a:pt x="173" y="167"/>
                          <a:pt x="233" y="99"/>
                          <a:pt x="230" y="72"/>
                        </a:cubicBezTo>
                        <a:cubicBezTo>
                          <a:pt x="227" y="45"/>
                          <a:pt x="160" y="43"/>
                          <a:pt x="122" y="31"/>
                        </a:cubicBezTo>
                        <a:cubicBezTo>
                          <a:pt x="84" y="19"/>
                          <a:pt x="25" y="6"/>
                          <a:pt x="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6714" name="椭圆 196713"/>
                  <p:cNvSpPr/>
                  <p:nvPr/>
                </p:nvSpPr>
                <p:spPr>
                  <a:xfrm rot="35310">
                    <a:off x="177" y="40"/>
                    <a:ext cx="90" cy="8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6715" name="组合 196714"/>
              <p:cNvGrpSpPr/>
              <p:nvPr/>
            </p:nvGrpSpPr>
            <p:grpSpPr>
              <a:xfrm>
                <a:off x="186" y="1633"/>
                <a:ext cx="479" cy="383"/>
                <a:chOff x="0" y="0"/>
                <a:chExt cx="479" cy="383"/>
              </a:xfrm>
            </p:grpSpPr>
            <p:grpSp>
              <p:nvGrpSpPr>
                <p:cNvPr id="196716" name="组合 196715"/>
                <p:cNvGrpSpPr/>
                <p:nvPr/>
              </p:nvGrpSpPr>
              <p:grpSpPr>
                <a:xfrm>
                  <a:off x="95" y="191"/>
                  <a:ext cx="384" cy="192"/>
                  <a:chOff x="0" y="0"/>
                  <a:chExt cx="384" cy="192"/>
                </a:xfrm>
              </p:grpSpPr>
              <p:sp>
                <p:nvSpPr>
                  <p:cNvPr id="196717" name="直接连接符 196716"/>
                  <p:cNvSpPr/>
                  <p:nvPr/>
                </p:nvSpPr>
                <p:spPr>
                  <a:xfrm flipV="1">
                    <a:off x="48" y="96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18" name="直接连接符 196717"/>
                  <p:cNvSpPr/>
                  <p:nvPr/>
                </p:nvSpPr>
                <p:spPr>
                  <a:xfrm>
                    <a:off x="278" y="116"/>
                    <a:ext cx="58" cy="2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19" name="直接连接符 196718"/>
                  <p:cNvSpPr/>
                  <p:nvPr/>
                </p:nvSpPr>
                <p:spPr>
                  <a:xfrm>
                    <a:off x="144" y="0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20" name="直接连接符 196719"/>
                  <p:cNvSpPr/>
                  <p:nvPr/>
                </p:nvSpPr>
                <p:spPr>
                  <a:xfrm>
                    <a:off x="192" y="48"/>
                    <a:ext cx="96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21" name="直接连接符 196720"/>
                  <p:cNvSpPr/>
                  <p:nvPr/>
                </p:nvSpPr>
                <p:spPr>
                  <a:xfrm>
                    <a:off x="0" y="48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22" name="直接连接符 196721"/>
                  <p:cNvSpPr/>
                  <p:nvPr/>
                </p:nvSpPr>
                <p:spPr>
                  <a:xfrm>
                    <a:off x="336" y="48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6723" name="直接连接符 196722"/>
                  <p:cNvSpPr/>
                  <p:nvPr/>
                </p:nvSpPr>
                <p:spPr>
                  <a:xfrm>
                    <a:off x="192" y="96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96724" name="未知"/>
                <p:cNvSpPr/>
                <p:nvPr/>
              </p:nvSpPr>
              <p:spPr>
                <a:xfrm>
                  <a:off x="0" y="0"/>
                  <a:ext cx="240" cy="192"/>
                </a:xfrm>
                <a:custGeom>
                  <a:avLst/>
                  <a:gdLst/>
                  <a:ahLst/>
                  <a:cxnLst/>
                  <a:pathLst>
                    <a:path w="298" h="199">
                      <a:moveTo>
                        <a:pt x="0" y="0"/>
                      </a:moveTo>
                      <a:cubicBezTo>
                        <a:pt x="27" y="22"/>
                        <a:pt x="109" y="107"/>
                        <a:pt x="159" y="140"/>
                      </a:cubicBezTo>
                      <a:cubicBezTo>
                        <a:pt x="209" y="173"/>
                        <a:pt x="269" y="187"/>
                        <a:pt x="298" y="19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725" name="未知"/>
                <p:cNvSpPr/>
                <p:nvPr/>
              </p:nvSpPr>
              <p:spPr>
                <a:xfrm>
                  <a:off x="288" y="47"/>
                  <a:ext cx="182" cy="193"/>
                </a:xfrm>
                <a:custGeom>
                  <a:avLst/>
                  <a:gdLst/>
                  <a:ahLst/>
                  <a:cxnLst/>
                  <a:pathLst>
                    <a:path w="327" h="238">
                      <a:moveTo>
                        <a:pt x="327" y="0"/>
                      </a:moveTo>
                      <a:cubicBezTo>
                        <a:pt x="301" y="23"/>
                        <a:pt x="232" y="99"/>
                        <a:pt x="178" y="139"/>
                      </a:cubicBezTo>
                      <a:cubicBezTo>
                        <a:pt x="124" y="179"/>
                        <a:pt x="37" y="218"/>
                        <a:pt x="0" y="23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6726" name="组合 196725"/>
              <p:cNvGrpSpPr/>
              <p:nvPr/>
            </p:nvGrpSpPr>
            <p:grpSpPr>
              <a:xfrm>
                <a:off x="137" y="0"/>
                <a:ext cx="481" cy="432"/>
                <a:chOff x="0" y="0"/>
                <a:chExt cx="481" cy="432"/>
              </a:xfrm>
            </p:grpSpPr>
            <p:sp>
              <p:nvSpPr>
                <p:cNvPr id="196727" name="未知"/>
                <p:cNvSpPr/>
                <p:nvPr/>
              </p:nvSpPr>
              <p:spPr>
                <a:xfrm>
                  <a:off x="0" y="144"/>
                  <a:ext cx="240" cy="288"/>
                </a:xfrm>
                <a:custGeom>
                  <a:avLst/>
                  <a:gdLst/>
                  <a:ahLst/>
                  <a:cxnLst/>
                  <a:pathLst>
                    <a:path w="326" h="357">
                      <a:moveTo>
                        <a:pt x="0" y="357"/>
                      </a:moveTo>
                      <a:cubicBezTo>
                        <a:pt x="21" y="324"/>
                        <a:pt x="75" y="218"/>
                        <a:pt x="129" y="159"/>
                      </a:cubicBezTo>
                      <a:cubicBezTo>
                        <a:pt x="183" y="100"/>
                        <a:pt x="285" y="33"/>
                        <a:pt x="32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6728" name="未知"/>
                <p:cNvSpPr/>
                <p:nvPr/>
              </p:nvSpPr>
              <p:spPr>
                <a:xfrm>
                  <a:off x="240" y="144"/>
                  <a:ext cx="241" cy="241"/>
                </a:xfrm>
                <a:custGeom>
                  <a:avLst/>
                  <a:gdLst/>
                  <a:ahLst/>
                  <a:cxnLst/>
                  <a:pathLst>
                    <a:path w="387" h="300">
                      <a:moveTo>
                        <a:pt x="387" y="300"/>
                      </a:moveTo>
                      <a:cubicBezTo>
                        <a:pt x="359" y="274"/>
                        <a:pt x="292" y="191"/>
                        <a:pt x="228" y="141"/>
                      </a:cubicBezTo>
                      <a:cubicBezTo>
                        <a:pt x="164" y="91"/>
                        <a:pt x="47" y="29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96729" name="组合 196728"/>
                <p:cNvGrpSpPr/>
                <p:nvPr/>
              </p:nvGrpSpPr>
              <p:grpSpPr>
                <a:xfrm>
                  <a:off x="48" y="0"/>
                  <a:ext cx="384" cy="200"/>
                  <a:chOff x="0" y="0"/>
                  <a:chExt cx="384" cy="200"/>
                </a:xfrm>
              </p:grpSpPr>
              <p:grpSp>
                <p:nvGrpSpPr>
                  <p:cNvPr id="196730" name="组合 196729"/>
                  <p:cNvGrpSpPr/>
                  <p:nvPr/>
                </p:nvGrpSpPr>
                <p:grpSpPr>
                  <a:xfrm>
                    <a:off x="0" y="0"/>
                    <a:ext cx="336" cy="200"/>
                    <a:chOff x="0" y="0"/>
                    <a:chExt cx="336" cy="200"/>
                  </a:xfrm>
                </p:grpSpPr>
                <p:sp>
                  <p:nvSpPr>
                    <p:cNvPr id="196731" name="直接连接符 196730"/>
                    <p:cNvSpPr/>
                    <p:nvPr/>
                  </p:nvSpPr>
                  <p:spPr>
                    <a:xfrm>
                      <a:off x="48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6732" name="直接连接符 196731"/>
                    <p:cNvSpPr/>
                    <p:nvPr/>
                  </p:nvSpPr>
                  <p:spPr>
                    <a:xfrm flipH="1">
                      <a:off x="240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6733" name="直接连接符 196732"/>
                    <p:cNvSpPr/>
                    <p:nvPr/>
                  </p:nvSpPr>
                  <p:spPr>
                    <a:xfrm>
                      <a:off x="144" y="96"/>
                      <a:ext cx="0" cy="104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6734" name="直接连接符 196733"/>
                    <p:cNvSpPr/>
                    <p:nvPr/>
                  </p:nvSpPr>
                  <p:spPr>
                    <a:xfrm>
                      <a:off x="192" y="144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6735" name="直接连接符 196734"/>
                    <p:cNvSpPr/>
                    <p:nvPr/>
                  </p:nvSpPr>
                  <p:spPr>
                    <a:xfrm>
                      <a:off x="192" y="0"/>
                      <a:ext cx="0" cy="4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6736" name="直接连接符 196735"/>
                    <p:cNvSpPr/>
                    <p:nvPr/>
                  </p:nvSpPr>
                  <p:spPr>
                    <a:xfrm>
                      <a:off x="0" y="144"/>
                      <a:ext cx="96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96737" name="直接连接符 196736"/>
                  <p:cNvSpPr/>
                  <p:nvPr/>
                </p:nvSpPr>
                <p:spPr>
                  <a:xfrm>
                    <a:off x="336" y="144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96738" name="动作按钮: 自定义 196737">
            <a:hlinkClick r:id="rId2" action="ppaction://hlinksldjump"/>
          </p:cNvPr>
          <p:cNvSpPr/>
          <p:nvPr/>
        </p:nvSpPr>
        <p:spPr>
          <a:xfrm>
            <a:off x="7848600" y="1600200"/>
            <a:ext cx="990600" cy="12954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6739" name="文本框 196738"/>
          <p:cNvSpPr txBox="1"/>
          <p:nvPr/>
        </p:nvSpPr>
        <p:spPr>
          <a:xfrm>
            <a:off x="533400" y="381000"/>
            <a:ext cx="7467600" cy="198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2" charset="0"/>
                <a:ea typeface="黑体" panose="02010609060101010101" pitchFamily="1" charset="-122"/>
              </a:rPr>
              <a:t>一、说一说下列各细胞分别属于何种分裂的什么期</a:t>
            </a:r>
            <a:endParaRPr lang="zh-CN" altLang="en-US" sz="2400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3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。甲、乙、丙图分别是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分裂的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期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,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判断的理由是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细胞中染色体数是个</a:t>
            </a: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________________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。分裂产生的子细胞是</a:t>
            </a:r>
            <a:r>
              <a:rPr lang="zh-CN" altLang="en-US" b="1" u="sng">
                <a:latin typeface="Times New Roman" panose="02020603050405020304" pitchFamily="2" charset="0"/>
                <a:ea typeface="黑体" panose="02010609060101010101" pitchFamily="1" charset="-122"/>
              </a:rPr>
              <a:t> </a:t>
            </a:r>
            <a:r>
              <a:rPr lang="zh-CN" altLang="en-US" u="sng">
                <a:latin typeface="Times New Roman" panose="02020603050405020304" pitchFamily="2" charset="0"/>
                <a:ea typeface="黑体" panose="02010609060101010101" pitchFamily="1" charset="-122"/>
              </a:rPr>
              <a:t>                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细胞</a:t>
            </a:r>
            <a:r>
              <a:rPr lang="zh-CN" altLang="en-US">
                <a:latin typeface="Times New Roman" panose="02020603050405020304" pitchFamily="2" charset="0"/>
                <a:ea typeface="黑体" panose="02010609060101010101" pitchFamily="1" charset="-122"/>
              </a:rPr>
              <a:t>。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 </a:t>
            </a: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6740" name="文本框 196739"/>
          <p:cNvSpPr txBox="1"/>
          <p:nvPr/>
        </p:nvSpPr>
        <p:spPr>
          <a:xfrm>
            <a:off x="1066800" y="41910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  <a:ea typeface="黑体" panose="02010609060101010101" pitchFamily="1" charset="-122"/>
              </a:rPr>
              <a:t>    </a:t>
            </a:r>
            <a:r>
              <a:rPr lang="zh-CN" altLang="en-US" b="1">
                <a:latin typeface="Times New Roman" panose="02020603050405020304" pitchFamily="2" charset="0"/>
                <a:ea typeface="黑体" panose="02010609060101010101" pitchFamily="1" charset="-122"/>
              </a:rPr>
              <a:t>甲                                         乙                                             丙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                                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 advClick="0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4" name="文本框 197633">
            <a:hlinkClick r:id="" action="ppaction://customshow?id=6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7635" name="文本框 197634">
            <a:hlinkClick r:id="" action="ppaction://customshow?id=7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7636" name="文本框 197635">
            <a:hlinkClick r:id="rId1" action="ppaction://hlinksldjump"/>
          </p:cNvPr>
          <p:cNvSpPr txBox="1"/>
          <p:nvPr/>
        </p:nvSpPr>
        <p:spPr>
          <a:xfrm>
            <a:off x="22034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7637" name="椭圆 197636"/>
          <p:cNvSpPr/>
          <p:nvPr/>
        </p:nvSpPr>
        <p:spPr>
          <a:xfrm>
            <a:off x="6508750" y="4827588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38" name="椭圆 197637"/>
          <p:cNvSpPr/>
          <p:nvPr/>
        </p:nvSpPr>
        <p:spPr>
          <a:xfrm>
            <a:off x="7893050" y="47879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39" name="椭圆 197638"/>
          <p:cNvSpPr/>
          <p:nvPr/>
        </p:nvSpPr>
        <p:spPr>
          <a:xfrm>
            <a:off x="7450138" y="4784725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0" name="椭圆 197639"/>
          <p:cNvSpPr/>
          <p:nvPr/>
        </p:nvSpPr>
        <p:spPr>
          <a:xfrm>
            <a:off x="6946900" y="48323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1" name="未知"/>
          <p:cNvSpPr/>
          <p:nvPr/>
        </p:nvSpPr>
        <p:spPr>
          <a:xfrm>
            <a:off x="6511925" y="3279775"/>
            <a:ext cx="517525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2" name="未知"/>
          <p:cNvSpPr/>
          <p:nvPr/>
        </p:nvSpPr>
        <p:spPr>
          <a:xfrm>
            <a:off x="7015163" y="3325813"/>
            <a:ext cx="123825" cy="5048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3" name="未知"/>
          <p:cNvSpPr/>
          <p:nvPr/>
        </p:nvSpPr>
        <p:spPr>
          <a:xfrm>
            <a:off x="7239000" y="3276600"/>
            <a:ext cx="249238" cy="6016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4" name="未知"/>
          <p:cNvSpPr/>
          <p:nvPr/>
        </p:nvSpPr>
        <p:spPr>
          <a:xfrm>
            <a:off x="7315200" y="3276600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5" name="未知"/>
          <p:cNvSpPr/>
          <p:nvPr/>
        </p:nvSpPr>
        <p:spPr>
          <a:xfrm>
            <a:off x="6557963" y="4918075"/>
            <a:ext cx="473075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6" name="未知"/>
          <p:cNvSpPr/>
          <p:nvPr/>
        </p:nvSpPr>
        <p:spPr>
          <a:xfrm>
            <a:off x="6999288" y="4903788"/>
            <a:ext cx="187325" cy="2746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7" name="未知"/>
          <p:cNvSpPr/>
          <p:nvPr/>
        </p:nvSpPr>
        <p:spPr>
          <a:xfrm>
            <a:off x="7315200" y="4856163"/>
            <a:ext cx="157163" cy="36988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8" name="未知"/>
          <p:cNvSpPr/>
          <p:nvPr/>
        </p:nvSpPr>
        <p:spPr>
          <a:xfrm>
            <a:off x="7410450" y="4872038"/>
            <a:ext cx="519113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49" name="直接连接符 197648"/>
          <p:cNvSpPr/>
          <p:nvPr/>
        </p:nvSpPr>
        <p:spPr>
          <a:xfrm flipV="1">
            <a:off x="70104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7650" name="直接连接符 197649"/>
          <p:cNvSpPr/>
          <p:nvPr/>
        </p:nvSpPr>
        <p:spPr>
          <a:xfrm>
            <a:off x="7375525" y="5441950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7651" name="直接连接符 197650"/>
          <p:cNvSpPr/>
          <p:nvPr/>
        </p:nvSpPr>
        <p:spPr>
          <a:xfrm>
            <a:off x="69342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7652" name="直接连接符 197651"/>
          <p:cNvSpPr/>
          <p:nvPr/>
        </p:nvSpPr>
        <p:spPr>
          <a:xfrm flipH="1">
            <a:off x="7239000" y="3048000"/>
            <a:ext cx="152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7653" name="直接连接符 197652"/>
          <p:cNvSpPr/>
          <p:nvPr/>
        </p:nvSpPr>
        <p:spPr>
          <a:xfrm>
            <a:off x="7162800" y="52578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4" name="直接连接符 197653"/>
          <p:cNvSpPr/>
          <p:nvPr/>
        </p:nvSpPr>
        <p:spPr>
          <a:xfrm>
            <a:off x="7239000" y="53340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5" name="直接连接符 197654"/>
          <p:cNvSpPr/>
          <p:nvPr/>
        </p:nvSpPr>
        <p:spPr>
          <a:xfrm>
            <a:off x="7086600" y="312420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6" name="直接连接符 197655"/>
          <p:cNvSpPr/>
          <p:nvPr/>
        </p:nvSpPr>
        <p:spPr>
          <a:xfrm>
            <a:off x="7162800" y="32004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7" name="直接连接符 197656"/>
          <p:cNvSpPr/>
          <p:nvPr/>
        </p:nvSpPr>
        <p:spPr>
          <a:xfrm>
            <a:off x="7162800" y="29718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8" name="直接连接符 197657"/>
          <p:cNvSpPr/>
          <p:nvPr/>
        </p:nvSpPr>
        <p:spPr>
          <a:xfrm>
            <a:off x="6858000" y="3200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59" name="直接连接符 197658"/>
          <p:cNvSpPr/>
          <p:nvPr/>
        </p:nvSpPr>
        <p:spPr>
          <a:xfrm>
            <a:off x="7391400" y="32004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60" name="直接连接符 197659"/>
          <p:cNvSpPr/>
          <p:nvPr/>
        </p:nvSpPr>
        <p:spPr>
          <a:xfrm>
            <a:off x="69342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61" name="直接连接符 197660"/>
          <p:cNvSpPr/>
          <p:nvPr/>
        </p:nvSpPr>
        <p:spPr>
          <a:xfrm>
            <a:off x="7467600" y="53340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62" name="直接连接符 197661"/>
          <p:cNvSpPr/>
          <p:nvPr/>
        </p:nvSpPr>
        <p:spPr>
          <a:xfrm>
            <a:off x="72390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7663" name="椭圆 197662"/>
          <p:cNvSpPr/>
          <p:nvPr/>
        </p:nvSpPr>
        <p:spPr>
          <a:xfrm>
            <a:off x="7862888" y="37020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64" name="椭圆 197663"/>
          <p:cNvSpPr/>
          <p:nvPr/>
        </p:nvSpPr>
        <p:spPr>
          <a:xfrm>
            <a:off x="7423150" y="3810000"/>
            <a:ext cx="74613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65" name="椭圆 197664"/>
          <p:cNvSpPr/>
          <p:nvPr/>
        </p:nvSpPr>
        <p:spPr>
          <a:xfrm>
            <a:off x="6964363" y="377825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7666" name="椭圆 197665"/>
          <p:cNvSpPr/>
          <p:nvPr/>
        </p:nvSpPr>
        <p:spPr>
          <a:xfrm>
            <a:off x="6491288" y="3778250"/>
            <a:ext cx="74612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7667" name="组合 197666"/>
          <p:cNvGrpSpPr/>
          <p:nvPr/>
        </p:nvGrpSpPr>
        <p:grpSpPr>
          <a:xfrm>
            <a:off x="5486400" y="1447800"/>
            <a:ext cx="3429000" cy="4724400"/>
            <a:chOff x="0" y="0"/>
            <a:chExt cx="2160" cy="2976"/>
          </a:xfrm>
        </p:grpSpPr>
        <p:sp>
          <p:nvSpPr>
            <p:cNvPr id="197668" name="圆角矩形 197667"/>
            <p:cNvSpPr/>
            <p:nvPr/>
          </p:nvSpPr>
          <p:spPr>
            <a:xfrm>
              <a:off x="0" y="0"/>
              <a:ext cx="2160" cy="2976"/>
            </a:xfrm>
            <a:prstGeom prst="roundRect">
              <a:avLst>
                <a:gd name="adj" fmla="val 13690"/>
              </a:avLst>
            </a:prstGeom>
            <a:solidFill>
              <a:srgbClr val="F5F4DF"/>
            </a:solidFill>
            <a:ln w="28575" cap="flat" cmpd="sng">
              <a:solidFill>
                <a:srgbClr val="630705"/>
              </a:solidFill>
              <a:prstDash val="solid"/>
              <a:headEnd type="none" w="med" len="med"/>
              <a:tailEnd type="none" w="med" len="med"/>
            </a:ln>
            <a:effectLst>
              <a:outerShdw dist="53882" dir="2699999" algn="ctr" rotWithShape="0">
                <a:srgbClr val="630705"/>
              </a:outerShdw>
            </a:effectLst>
          </p:spPr>
          <p:txBody>
            <a:bodyPr wrap="none" anchor="ctr"/>
            <a:p>
              <a:pPr algn="ctr" fontAlgn="ctr"/>
              <a:r>
                <a:rPr lang="zh-CN" altLang="en-US" sz="3200" b="1">
                  <a:latin typeface="黑体" panose="02010609060101010101" pitchFamily="1" charset="-122"/>
                  <a:ea typeface="黑体" panose="02010609060101010101" pitchFamily="1" charset="-122"/>
                </a:rPr>
                <a:t>有丝分裂后期</a:t>
              </a:r>
              <a:endParaRPr lang="zh-CN" altLang="en-US" sz="3200" b="1"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 algn="ctr" fontAlgn="ctr"/>
              <a:endParaRPr lang="zh-CN" altLang="en-US" sz="3200" b="1">
                <a:latin typeface="黑体" panose="02010609060101010101" pitchFamily="1" charset="-122"/>
                <a:ea typeface="黑体" panose="02010609060101010101" pitchFamily="1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  <a:p>
              <a:pPr algn="ctr" fontAlgn="ctr"/>
              <a:endParaRPr lang="zh-CN" altLang="en-US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endParaRPr>
            </a:p>
          </p:txBody>
        </p:sp>
        <p:grpSp>
          <p:nvGrpSpPr>
            <p:cNvPr id="197669" name="组合 197668"/>
            <p:cNvGrpSpPr/>
            <p:nvPr/>
          </p:nvGrpSpPr>
          <p:grpSpPr>
            <a:xfrm>
              <a:off x="288" y="816"/>
              <a:ext cx="1632" cy="1872"/>
              <a:chOff x="0" y="0"/>
              <a:chExt cx="1632" cy="1872"/>
            </a:xfrm>
          </p:grpSpPr>
          <p:sp>
            <p:nvSpPr>
              <p:cNvPr id="197670" name="椭圆 197669"/>
              <p:cNvSpPr/>
              <p:nvPr/>
            </p:nvSpPr>
            <p:spPr>
              <a:xfrm>
                <a:off x="0" y="0"/>
                <a:ext cx="1632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97671" name="组合 197670"/>
              <p:cNvGrpSpPr/>
              <p:nvPr/>
            </p:nvGrpSpPr>
            <p:grpSpPr>
              <a:xfrm>
                <a:off x="240" y="144"/>
                <a:ext cx="1232" cy="1632"/>
                <a:chOff x="0" y="0"/>
                <a:chExt cx="1232" cy="1632"/>
              </a:xfrm>
            </p:grpSpPr>
            <p:grpSp>
              <p:nvGrpSpPr>
                <p:cNvPr id="197672" name="组合 197671"/>
                <p:cNvGrpSpPr/>
                <p:nvPr/>
              </p:nvGrpSpPr>
              <p:grpSpPr>
                <a:xfrm>
                  <a:off x="0" y="472"/>
                  <a:ext cx="1232" cy="733"/>
                  <a:chOff x="0" y="0"/>
                  <a:chExt cx="1232" cy="733"/>
                </a:xfrm>
              </p:grpSpPr>
              <p:sp>
                <p:nvSpPr>
                  <p:cNvPr id="197673" name="未知"/>
                  <p:cNvSpPr/>
                  <p:nvPr/>
                </p:nvSpPr>
                <p:spPr>
                  <a:xfrm>
                    <a:off x="0" y="54"/>
                    <a:ext cx="162" cy="164"/>
                  </a:xfrm>
                  <a:custGeom>
                    <a:avLst/>
                    <a:gdLst/>
                    <a:ahLst/>
                    <a:cxnLst/>
                    <a:pathLst>
                      <a:path w="162" h="164">
                        <a:moveTo>
                          <a:pt x="0" y="75"/>
                        </a:moveTo>
                        <a:cubicBezTo>
                          <a:pt x="25" y="65"/>
                          <a:pt x="116" y="0"/>
                          <a:pt x="139" y="15"/>
                        </a:cubicBezTo>
                        <a:cubicBezTo>
                          <a:pt x="162" y="30"/>
                          <a:pt x="139" y="133"/>
                          <a:pt x="139" y="16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4" name="未知"/>
                  <p:cNvSpPr/>
                  <p:nvPr/>
                </p:nvSpPr>
                <p:spPr>
                  <a:xfrm>
                    <a:off x="2" y="584"/>
                    <a:ext cx="147" cy="149"/>
                  </a:xfrm>
                  <a:custGeom>
                    <a:avLst/>
                    <a:gdLst/>
                    <a:ahLst/>
                    <a:cxnLst/>
                    <a:pathLst>
                      <a:path w="147" h="149">
                        <a:moveTo>
                          <a:pt x="0" y="60"/>
                        </a:moveTo>
                        <a:cubicBezTo>
                          <a:pt x="22" y="75"/>
                          <a:pt x="111" y="149"/>
                          <a:pt x="129" y="139"/>
                        </a:cubicBezTo>
                        <a:cubicBezTo>
                          <a:pt x="147" y="129"/>
                          <a:pt x="113" y="29"/>
                          <a:pt x="109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5" name="未知"/>
                  <p:cNvSpPr/>
                  <p:nvPr/>
                </p:nvSpPr>
                <p:spPr>
                  <a:xfrm>
                    <a:off x="954" y="0"/>
                    <a:ext cx="258" cy="298"/>
                  </a:xfrm>
                  <a:custGeom>
                    <a:avLst/>
                    <a:gdLst/>
                    <a:ahLst/>
                    <a:cxnLst/>
                    <a:pathLst>
                      <a:path w="258" h="298">
                        <a:moveTo>
                          <a:pt x="0" y="298"/>
                        </a:moveTo>
                        <a:cubicBezTo>
                          <a:pt x="8" y="250"/>
                          <a:pt x="6" y="40"/>
                          <a:pt x="49" y="20"/>
                        </a:cubicBezTo>
                        <a:cubicBezTo>
                          <a:pt x="92" y="0"/>
                          <a:pt x="214" y="145"/>
                          <a:pt x="258" y="17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6" name="未知"/>
                  <p:cNvSpPr/>
                  <p:nvPr/>
                </p:nvSpPr>
                <p:spPr>
                  <a:xfrm>
                    <a:off x="997" y="457"/>
                    <a:ext cx="235" cy="246"/>
                  </a:xfrm>
                  <a:custGeom>
                    <a:avLst/>
                    <a:gdLst/>
                    <a:ahLst/>
                    <a:cxnLst/>
                    <a:pathLst>
                      <a:path w="235" h="246">
                        <a:moveTo>
                          <a:pt x="16" y="0"/>
                        </a:moveTo>
                        <a:cubicBezTo>
                          <a:pt x="19" y="40"/>
                          <a:pt x="0" y="230"/>
                          <a:pt x="36" y="238"/>
                        </a:cubicBezTo>
                        <a:cubicBezTo>
                          <a:pt x="72" y="246"/>
                          <a:pt x="194" y="89"/>
                          <a:pt x="235" y="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7" name="未知"/>
                  <p:cNvSpPr/>
                  <p:nvPr/>
                </p:nvSpPr>
                <p:spPr>
                  <a:xfrm>
                    <a:off x="656" y="92"/>
                    <a:ext cx="169" cy="126"/>
                  </a:xfrm>
                  <a:custGeom>
                    <a:avLst/>
                    <a:gdLst/>
                    <a:ahLst/>
                    <a:cxnLst/>
                    <a:pathLst>
                      <a:path w="169" h="126">
                        <a:moveTo>
                          <a:pt x="0" y="126"/>
                        </a:moveTo>
                        <a:cubicBezTo>
                          <a:pt x="13" y="106"/>
                          <a:pt x="41" y="14"/>
                          <a:pt x="69" y="7"/>
                        </a:cubicBezTo>
                        <a:cubicBezTo>
                          <a:pt x="97" y="0"/>
                          <a:pt x="148" y="70"/>
                          <a:pt x="169" y="8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8" name="未知"/>
                  <p:cNvSpPr/>
                  <p:nvPr/>
                </p:nvSpPr>
                <p:spPr>
                  <a:xfrm>
                    <a:off x="674" y="536"/>
                    <a:ext cx="168" cy="146"/>
                  </a:xfrm>
                  <a:custGeom>
                    <a:avLst/>
                    <a:gdLst/>
                    <a:ahLst/>
                    <a:cxnLst/>
                    <a:pathLst>
                      <a:path w="168" h="146">
                        <a:moveTo>
                          <a:pt x="0" y="0"/>
                        </a:moveTo>
                        <a:cubicBezTo>
                          <a:pt x="5" y="23"/>
                          <a:pt x="11" y="132"/>
                          <a:pt x="39" y="139"/>
                        </a:cubicBezTo>
                        <a:cubicBezTo>
                          <a:pt x="67" y="146"/>
                          <a:pt x="141" y="61"/>
                          <a:pt x="168" y="4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79" name="未知"/>
                  <p:cNvSpPr/>
                  <p:nvPr/>
                </p:nvSpPr>
                <p:spPr>
                  <a:xfrm>
                    <a:off x="229" y="62"/>
                    <a:ext cx="268" cy="246"/>
                  </a:xfrm>
                  <a:custGeom>
                    <a:avLst/>
                    <a:gdLst/>
                    <a:ahLst/>
                    <a:cxnLst/>
                    <a:pathLst>
                      <a:path w="268" h="246">
                        <a:moveTo>
                          <a:pt x="0" y="206"/>
                        </a:moveTo>
                        <a:cubicBezTo>
                          <a:pt x="35" y="174"/>
                          <a:pt x="163" y="0"/>
                          <a:pt x="208" y="7"/>
                        </a:cubicBezTo>
                        <a:cubicBezTo>
                          <a:pt x="253" y="14"/>
                          <a:pt x="256" y="196"/>
                          <a:pt x="268" y="24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680" name="未知"/>
                  <p:cNvSpPr/>
                  <p:nvPr/>
                </p:nvSpPr>
                <p:spPr>
                  <a:xfrm>
                    <a:off x="259" y="457"/>
                    <a:ext cx="238" cy="253"/>
                  </a:xfrm>
                  <a:custGeom>
                    <a:avLst/>
                    <a:gdLst/>
                    <a:ahLst/>
                    <a:cxnLst/>
                    <a:pathLst>
                      <a:path w="238" h="253">
                        <a:moveTo>
                          <a:pt x="0" y="29"/>
                        </a:moveTo>
                        <a:cubicBezTo>
                          <a:pt x="27" y="65"/>
                          <a:pt x="128" y="253"/>
                          <a:pt x="168" y="248"/>
                        </a:cubicBezTo>
                        <a:cubicBezTo>
                          <a:pt x="208" y="243"/>
                          <a:pt x="223" y="52"/>
                          <a:pt x="238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7681" name="组合 197680"/>
                <p:cNvGrpSpPr/>
                <p:nvPr/>
              </p:nvGrpSpPr>
              <p:grpSpPr>
                <a:xfrm>
                  <a:off x="120" y="0"/>
                  <a:ext cx="893" cy="1632"/>
                  <a:chOff x="0" y="0"/>
                  <a:chExt cx="893" cy="1632"/>
                </a:xfrm>
              </p:grpSpPr>
              <p:grpSp>
                <p:nvGrpSpPr>
                  <p:cNvPr id="197682" name="组合 197681"/>
                  <p:cNvGrpSpPr/>
                  <p:nvPr/>
                </p:nvGrpSpPr>
                <p:grpSpPr>
                  <a:xfrm>
                    <a:off x="0" y="0"/>
                    <a:ext cx="893" cy="1435"/>
                    <a:chOff x="0" y="0"/>
                    <a:chExt cx="893" cy="1435"/>
                  </a:xfrm>
                </p:grpSpPr>
                <p:sp>
                  <p:nvSpPr>
                    <p:cNvPr id="197683" name="未知"/>
                    <p:cNvSpPr/>
                    <p:nvPr/>
                  </p:nvSpPr>
                  <p:spPr>
                    <a:xfrm>
                      <a:off x="0" y="194"/>
                      <a:ext cx="326" cy="357"/>
                    </a:xfrm>
                    <a:custGeom>
                      <a:avLst/>
                      <a:gdLst/>
                      <a:ahLst/>
                      <a:cxnLst/>
                      <a:pathLst>
                        <a:path w="326" h="357">
                          <a:moveTo>
                            <a:pt x="0" y="357"/>
                          </a:moveTo>
                          <a:cubicBezTo>
                            <a:pt x="21" y="324"/>
                            <a:pt x="75" y="218"/>
                            <a:pt x="129" y="159"/>
                          </a:cubicBezTo>
                          <a:cubicBezTo>
                            <a:pt x="183" y="100"/>
                            <a:pt x="285" y="33"/>
                            <a:pt x="32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4" name="未知"/>
                    <p:cNvSpPr/>
                    <p:nvPr/>
                  </p:nvSpPr>
                  <p:spPr>
                    <a:xfrm>
                      <a:off x="317" y="223"/>
                      <a:ext cx="78" cy="318"/>
                    </a:xfrm>
                    <a:custGeom>
                      <a:avLst/>
                      <a:gdLst/>
                      <a:ahLst/>
                      <a:cxnLst/>
                      <a:pathLst>
                        <a:path w="78" h="318">
                          <a:moveTo>
                            <a:pt x="0" y="318"/>
                          </a:moveTo>
                          <a:cubicBezTo>
                            <a:pt x="13" y="265"/>
                            <a:pt x="62" y="66"/>
                            <a:pt x="78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5" name="未知"/>
                    <p:cNvSpPr/>
                    <p:nvPr/>
                  </p:nvSpPr>
                  <p:spPr>
                    <a:xfrm>
                      <a:off x="458" y="192"/>
                      <a:ext cx="157" cy="379"/>
                    </a:xfrm>
                    <a:custGeom>
                      <a:avLst/>
                      <a:gdLst/>
                      <a:ahLst/>
                      <a:cxnLst/>
                      <a:pathLst>
                        <a:path w="157" h="379">
                          <a:moveTo>
                            <a:pt x="157" y="379"/>
                          </a:moveTo>
                          <a:cubicBezTo>
                            <a:pt x="134" y="319"/>
                            <a:pt x="33" y="79"/>
                            <a:pt x="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6" name="未知"/>
                    <p:cNvSpPr/>
                    <p:nvPr/>
                  </p:nvSpPr>
                  <p:spPr>
                    <a:xfrm>
                      <a:off x="506" y="192"/>
                      <a:ext cx="387" cy="300"/>
                    </a:xfrm>
                    <a:custGeom>
                      <a:avLst/>
                      <a:gdLst/>
                      <a:ahLst/>
                      <a:cxnLst/>
                      <a:pathLst>
                        <a:path w="387" h="300">
                          <a:moveTo>
                            <a:pt x="387" y="300"/>
                          </a:moveTo>
                          <a:cubicBezTo>
                            <a:pt x="359" y="274"/>
                            <a:pt x="292" y="191"/>
                            <a:pt x="228" y="141"/>
                          </a:cubicBezTo>
                          <a:cubicBezTo>
                            <a:pt x="164" y="91"/>
                            <a:pt x="47" y="29"/>
                            <a:pt x="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7" name="未知"/>
                    <p:cNvSpPr/>
                    <p:nvPr/>
                  </p:nvSpPr>
                  <p:spPr>
                    <a:xfrm>
                      <a:off x="29" y="1226"/>
                      <a:ext cx="298" cy="199"/>
                    </a:xfrm>
                    <a:custGeom>
                      <a:avLst/>
                      <a:gdLst/>
                      <a:ahLst/>
                      <a:cxnLst/>
                      <a:pathLst>
                        <a:path w="298" h="199">
                          <a:moveTo>
                            <a:pt x="0" y="0"/>
                          </a:moveTo>
                          <a:cubicBezTo>
                            <a:pt x="27" y="22"/>
                            <a:pt x="109" y="107"/>
                            <a:pt x="159" y="140"/>
                          </a:cubicBezTo>
                          <a:cubicBezTo>
                            <a:pt x="209" y="173"/>
                            <a:pt x="269" y="187"/>
                            <a:pt x="298" y="1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8" name="未知"/>
                    <p:cNvSpPr/>
                    <p:nvPr/>
                  </p:nvSpPr>
                  <p:spPr>
                    <a:xfrm>
                      <a:off x="307" y="1217"/>
                      <a:ext cx="118" cy="173"/>
                    </a:xfrm>
                    <a:custGeom>
                      <a:avLst/>
                      <a:gdLst/>
                      <a:ahLst/>
                      <a:cxnLst/>
                      <a:pathLst>
                        <a:path w="118" h="173">
                          <a:moveTo>
                            <a:pt x="0" y="0"/>
                          </a:moveTo>
                          <a:cubicBezTo>
                            <a:pt x="18" y="31"/>
                            <a:pt x="94" y="137"/>
                            <a:pt x="118" y="1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89" name="未知"/>
                    <p:cNvSpPr/>
                    <p:nvPr/>
                  </p:nvSpPr>
                  <p:spPr>
                    <a:xfrm>
                      <a:off x="506" y="1187"/>
                      <a:ext cx="99" cy="233"/>
                    </a:xfrm>
                    <a:custGeom>
                      <a:avLst/>
                      <a:gdLst/>
                      <a:ahLst/>
                      <a:cxnLst/>
                      <a:pathLst>
                        <a:path w="99" h="233">
                          <a:moveTo>
                            <a:pt x="99" y="0"/>
                          </a:moveTo>
                          <a:cubicBezTo>
                            <a:pt x="83" y="40"/>
                            <a:pt x="21" y="184"/>
                            <a:pt x="0" y="23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97690" name="未知"/>
                    <p:cNvSpPr/>
                    <p:nvPr/>
                  </p:nvSpPr>
                  <p:spPr>
                    <a:xfrm>
                      <a:off x="566" y="1197"/>
                      <a:ext cx="327" cy="238"/>
                    </a:xfrm>
                    <a:custGeom>
                      <a:avLst/>
                      <a:gdLst/>
                      <a:ahLst/>
                      <a:cxnLst/>
                      <a:pathLst>
                        <a:path w="327" h="238">
                          <a:moveTo>
                            <a:pt x="327" y="0"/>
                          </a:moveTo>
                          <a:cubicBezTo>
                            <a:pt x="301" y="23"/>
                            <a:pt x="232" y="99"/>
                            <a:pt x="178" y="139"/>
                          </a:cubicBezTo>
                          <a:cubicBezTo>
                            <a:pt x="124" y="179"/>
                            <a:pt x="37" y="218"/>
                            <a:pt x="0" y="238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97691" name="组合 197690"/>
                    <p:cNvGrpSpPr/>
                    <p:nvPr/>
                  </p:nvGrpSpPr>
                  <p:grpSpPr>
                    <a:xfrm>
                      <a:off x="218" y="0"/>
                      <a:ext cx="384" cy="200"/>
                      <a:chOff x="0" y="0"/>
                      <a:chExt cx="384" cy="200"/>
                    </a:xfrm>
                  </p:grpSpPr>
                  <p:grpSp>
                    <p:nvGrpSpPr>
                      <p:cNvPr id="197692" name="组合 197691"/>
                      <p:cNvGrpSpPr/>
                      <p:nvPr/>
                    </p:nvGrpSpPr>
                    <p:grpSpPr>
                      <a:xfrm>
                        <a:off x="0" y="0"/>
                        <a:ext cx="336" cy="200"/>
                        <a:chOff x="0" y="0"/>
                        <a:chExt cx="336" cy="200"/>
                      </a:xfrm>
                    </p:grpSpPr>
                    <p:sp>
                      <p:nvSpPr>
                        <p:cNvPr id="197693" name="直接连接符 197692"/>
                        <p:cNvSpPr/>
                        <p:nvPr/>
                      </p:nvSpPr>
                      <p:spPr>
                        <a:xfrm>
                          <a:off x="48" y="48"/>
                          <a:ext cx="96" cy="96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ysDot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97694" name="直接连接符 197693"/>
                        <p:cNvSpPr/>
                        <p:nvPr/>
                      </p:nvSpPr>
                      <p:spPr>
                        <a:xfrm flipH="1">
                          <a:off x="240" y="48"/>
                          <a:ext cx="96" cy="96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ysDot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97695" name="直接连接符 197694"/>
                        <p:cNvSpPr/>
                        <p:nvPr/>
                      </p:nvSpPr>
                      <p:spPr>
                        <a:xfrm>
                          <a:off x="144" y="96"/>
                          <a:ext cx="0" cy="104"/>
                        </a:xfrm>
                        <a:prstGeom prst="line">
                          <a:avLst/>
                        </a:prstGeom>
                        <a:ln w="76200" cap="flat" cmpd="sng">
                          <a:solidFill>
                            <a:srgbClr val="364956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97696" name="直接连接符 197695"/>
                        <p:cNvSpPr/>
                        <p:nvPr/>
                      </p:nvSpPr>
                      <p:spPr>
                        <a:xfrm>
                          <a:off x="192" y="144"/>
                          <a:ext cx="96" cy="0"/>
                        </a:xfrm>
                        <a:prstGeom prst="line">
                          <a:avLst/>
                        </a:prstGeom>
                        <a:ln w="76200" cap="flat" cmpd="sng">
                          <a:solidFill>
                            <a:srgbClr val="364956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97697" name="直接连接符 197696"/>
                        <p:cNvSpPr/>
                        <p:nvPr/>
                      </p:nvSpPr>
                      <p:spPr>
                        <a:xfrm>
                          <a:off x="192" y="0"/>
                          <a:ext cx="0" cy="48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97698" name="直接连接符 197697"/>
                        <p:cNvSpPr/>
                        <p:nvPr/>
                      </p:nvSpPr>
                      <p:spPr>
                        <a:xfrm>
                          <a:off x="0" y="144"/>
                          <a:ext cx="96" cy="0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97699" name="直接连接符 197698"/>
                      <p:cNvSpPr/>
                      <p:nvPr/>
                    </p:nvSpPr>
                    <p:spPr>
                      <a:xfrm>
                        <a:off x="336" y="144"/>
                        <a:ext cx="48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97700" name="组合 197699"/>
                  <p:cNvGrpSpPr/>
                  <p:nvPr/>
                </p:nvGrpSpPr>
                <p:grpSpPr>
                  <a:xfrm>
                    <a:off x="266" y="1440"/>
                    <a:ext cx="384" cy="192"/>
                    <a:chOff x="0" y="0"/>
                    <a:chExt cx="384" cy="192"/>
                  </a:xfrm>
                </p:grpSpPr>
                <p:sp>
                  <p:nvSpPr>
                    <p:cNvPr id="197701" name="直接连接符 197700"/>
                    <p:cNvSpPr/>
                    <p:nvPr/>
                  </p:nvSpPr>
                  <p:spPr>
                    <a:xfrm flipV="1">
                      <a:off x="48" y="96"/>
                      <a:ext cx="96" cy="4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2" name="直接连接符 197701"/>
                    <p:cNvSpPr/>
                    <p:nvPr/>
                  </p:nvSpPr>
                  <p:spPr>
                    <a:xfrm>
                      <a:off x="278" y="116"/>
                      <a:ext cx="58" cy="2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3" name="直接连接符 197702"/>
                    <p:cNvSpPr/>
                    <p:nvPr/>
                  </p:nvSpPr>
                  <p:spPr>
                    <a:xfrm>
                      <a:off x="144" y="0"/>
                      <a:ext cx="0" cy="104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4" name="直接连接符 197703"/>
                    <p:cNvSpPr/>
                    <p:nvPr/>
                  </p:nvSpPr>
                  <p:spPr>
                    <a:xfrm>
                      <a:off x="192" y="48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5" name="直接连接符 197704"/>
                    <p:cNvSpPr/>
                    <p:nvPr/>
                  </p:nvSpPr>
                  <p:spPr>
                    <a:xfrm>
                      <a:off x="0" y="48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6" name="直接连接符 197705"/>
                    <p:cNvSpPr/>
                    <p:nvPr/>
                  </p:nvSpPr>
                  <p:spPr>
                    <a:xfrm>
                      <a:off x="336" y="48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07" name="直接连接符 197706"/>
                    <p:cNvSpPr/>
                    <p:nvPr/>
                  </p:nvSpPr>
                  <p:spPr>
                    <a:xfrm>
                      <a:off x="192" y="96"/>
                      <a:ext cx="0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grpSp>
        <p:nvGrpSpPr>
          <p:cNvPr id="197708" name="组合 197707"/>
          <p:cNvGrpSpPr/>
          <p:nvPr/>
        </p:nvGrpSpPr>
        <p:grpSpPr>
          <a:xfrm>
            <a:off x="1524000" y="1905000"/>
            <a:ext cx="2590800" cy="3581400"/>
            <a:chOff x="0" y="0"/>
            <a:chExt cx="1632" cy="2256"/>
          </a:xfrm>
        </p:grpSpPr>
        <p:sp>
          <p:nvSpPr>
            <p:cNvPr id="197709" name="椭圆 197708"/>
            <p:cNvSpPr/>
            <p:nvPr/>
          </p:nvSpPr>
          <p:spPr>
            <a:xfrm rot="5507332">
              <a:off x="-312" y="312"/>
              <a:ext cx="2256" cy="16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7710" name="组合 197709"/>
            <p:cNvGrpSpPr/>
            <p:nvPr/>
          </p:nvGrpSpPr>
          <p:grpSpPr>
            <a:xfrm>
              <a:off x="384" y="144"/>
              <a:ext cx="905" cy="2016"/>
              <a:chOff x="0" y="0"/>
              <a:chExt cx="905" cy="2016"/>
            </a:xfrm>
          </p:grpSpPr>
          <p:grpSp>
            <p:nvGrpSpPr>
              <p:cNvPr id="197711" name="组合 197710"/>
              <p:cNvGrpSpPr/>
              <p:nvPr/>
            </p:nvGrpSpPr>
            <p:grpSpPr>
              <a:xfrm rot="-16092667">
                <a:off x="-211" y="561"/>
                <a:ext cx="1328" cy="905"/>
                <a:chOff x="0" y="0"/>
                <a:chExt cx="1470" cy="1038"/>
              </a:xfrm>
            </p:grpSpPr>
            <p:grpSp>
              <p:nvGrpSpPr>
                <p:cNvPr id="197712" name="组合 197711"/>
                <p:cNvGrpSpPr/>
                <p:nvPr/>
              </p:nvGrpSpPr>
              <p:grpSpPr>
                <a:xfrm>
                  <a:off x="96" y="770"/>
                  <a:ext cx="266" cy="268"/>
                  <a:chOff x="0" y="0"/>
                  <a:chExt cx="266" cy="268"/>
                </a:xfrm>
              </p:grpSpPr>
              <p:sp>
                <p:nvSpPr>
                  <p:cNvPr id="197713" name="未知"/>
                  <p:cNvSpPr/>
                  <p:nvPr/>
                </p:nvSpPr>
                <p:spPr>
                  <a:xfrm>
                    <a:off x="61" y="0"/>
                    <a:ext cx="205" cy="268"/>
                  </a:xfrm>
                  <a:custGeom>
                    <a:avLst/>
                    <a:gdLst/>
                    <a:ahLst/>
                    <a:cxnLst/>
                    <a:pathLst>
                      <a:path w="205" h="268">
                        <a:moveTo>
                          <a:pt x="193" y="268"/>
                        </a:moveTo>
                        <a:cubicBezTo>
                          <a:pt x="171" y="261"/>
                          <a:pt x="89" y="249"/>
                          <a:pt x="58" y="227"/>
                        </a:cubicBezTo>
                        <a:cubicBezTo>
                          <a:pt x="27" y="205"/>
                          <a:pt x="0" y="162"/>
                          <a:pt x="5" y="135"/>
                        </a:cubicBezTo>
                        <a:cubicBezTo>
                          <a:pt x="10" y="108"/>
                          <a:pt x="58" y="84"/>
                          <a:pt x="91" y="62"/>
                        </a:cubicBezTo>
                        <a:cubicBezTo>
                          <a:pt x="124" y="40"/>
                          <a:pt x="181" y="13"/>
                          <a:pt x="205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714" name="椭圆 197713"/>
                  <p:cNvSpPr/>
                  <p:nvPr/>
                </p:nvSpPr>
                <p:spPr>
                  <a:xfrm rot="35310">
                    <a:off x="0" y="88"/>
                    <a:ext cx="90" cy="8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7715" name="组合 197714"/>
                <p:cNvGrpSpPr/>
                <p:nvPr/>
              </p:nvGrpSpPr>
              <p:grpSpPr>
                <a:xfrm>
                  <a:off x="0" y="0"/>
                  <a:ext cx="414" cy="538"/>
                  <a:chOff x="0" y="0"/>
                  <a:chExt cx="414" cy="538"/>
                </a:xfrm>
              </p:grpSpPr>
              <p:sp>
                <p:nvSpPr>
                  <p:cNvPr id="197716" name="未知"/>
                  <p:cNvSpPr/>
                  <p:nvPr/>
                </p:nvSpPr>
                <p:spPr>
                  <a:xfrm>
                    <a:off x="56" y="0"/>
                    <a:ext cx="358" cy="538"/>
                  </a:xfrm>
                  <a:custGeom>
                    <a:avLst/>
                    <a:gdLst/>
                    <a:ahLst/>
                    <a:cxnLst/>
                    <a:pathLst>
                      <a:path w="358" h="538">
                        <a:moveTo>
                          <a:pt x="358" y="538"/>
                        </a:moveTo>
                        <a:cubicBezTo>
                          <a:pt x="327" y="521"/>
                          <a:pt x="220" y="470"/>
                          <a:pt x="161" y="435"/>
                        </a:cubicBezTo>
                        <a:cubicBezTo>
                          <a:pt x="102" y="400"/>
                          <a:pt x="6" y="376"/>
                          <a:pt x="3" y="331"/>
                        </a:cubicBezTo>
                        <a:cubicBezTo>
                          <a:pt x="0" y="286"/>
                          <a:pt x="88" y="221"/>
                          <a:pt x="140" y="166"/>
                        </a:cubicBezTo>
                        <a:cubicBezTo>
                          <a:pt x="192" y="111"/>
                          <a:pt x="279" y="35"/>
                          <a:pt x="316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717" name="椭圆 197716"/>
                  <p:cNvSpPr/>
                  <p:nvPr/>
                </p:nvSpPr>
                <p:spPr>
                  <a:xfrm rot="21454486">
                    <a:off x="0" y="251"/>
                    <a:ext cx="96" cy="1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7718" name="组合 197717"/>
                <p:cNvGrpSpPr/>
                <p:nvPr/>
              </p:nvGrpSpPr>
              <p:grpSpPr>
                <a:xfrm>
                  <a:off x="1076" y="0"/>
                  <a:ext cx="394" cy="528"/>
                  <a:chOff x="0" y="0"/>
                  <a:chExt cx="394" cy="528"/>
                </a:xfrm>
              </p:grpSpPr>
              <p:sp>
                <p:nvSpPr>
                  <p:cNvPr id="197719" name="未知"/>
                  <p:cNvSpPr/>
                  <p:nvPr/>
                </p:nvSpPr>
                <p:spPr>
                  <a:xfrm>
                    <a:off x="0" y="0"/>
                    <a:ext cx="336" cy="528"/>
                  </a:xfrm>
                  <a:custGeom>
                    <a:avLst/>
                    <a:gdLst/>
                    <a:ahLst/>
                    <a:cxnLst/>
                    <a:pathLst>
                      <a:path w="336" h="528">
                        <a:moveTo>
                          <a:pt x="41" y="528"/>
                        </a:moveTo>
                        <a:cubicBezTo>
                          <a:pt x="63" y="504"/>
                          <a:pt x="116" y="430"/>
                          <a:pt x="165" y="383"/>
                        </a:cubicBezTo>
                        <a:cubicBezTo>
                          <a:pt x="214" y="336"/>
                          <a:pt x="330" y="288"/>
                          <a:pt x="333" y="248"/>
                        </a:cubicBezTo>
                        <a:cubicBezTo>
                          <a:pt x="336" y="208"/>
                          <a:pt x="242" y="186"/>
                          <a:pt x="186" y="145"/>
                        </a:cubicBezTo>
                        <a:cubicBezTo>
                          <a:pt x="130" y="104"/>
                          <a:pt x="39" y="30"/>
                          <a:pt x="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720" name="椭圆 197719"/>
                  <p:cNvSpPr/>
                  <p:nvPr/>
                </p:nvSpPr>
                <p:spPr>
                  <a:xfrm rot="21454486">
                    <a:off x="287" y="203"/>
                    <a:ext cx="107" cy="1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97721" name="组合 197720"/>
                <p:cNvGrpSpPr/>
                <p:nvPr/>
              </p:nvGrpSpPr>
              <p:grpSpPr>
                <a:xfrm>
                  <a:off x="1138" y="770"/>
                  <a:ext cx="267" cy="248"/>
                  <a:chOff x="0" y="0"/>
                  <a:chExt cx="267" cy="248"/>
                </a:xfrm>
              </p:grpSpPr>
              <p:sp>
                <p:nvSpPr>
                  <p:cNvPr id="197722" name="未知"/>
                  <p:cNvSpPr/>
                  <p:nvPr/>
                </p:nvSpPr>
                <p:spPr>
                  <a:xfrm>
                    <a:off x="0" y="0"/>
                    <a:ext cx="233" cy="248"/>
                  </a:xfrm>
                  <a:custGeom>
                    <a:avLst/>
                    <a:gdLst/>
                    <a:ahLst/>
                    <a:cxnLst/>
                    <a:pathLst>
                      <a:path w="233" h="248">
                        <a:moveTo>
                          <a:pt x="50" y="248"/>
                        </a:moveTo>
                        <a:cubicBezTo>
                          <a:pt x="67" y="239"/>
                          <a:pt x="113" y="225"/>
                          <a:pt x="143" y="196"/>
                        </a:cubicBezTo>
                        <a:cubicBezTo>
                          <a:pt x="173" y="167"/>
                          <a:pt x="233" y="99"/>
                          <a:pt x="230" y="72"/>
                        </a:cubicBezTo>
                        <a:cubicBezTo>
                          <a:pt x="227" y="45"/>
                          <a:pt x="160" y="43"/>
                          <a:pt x="122" y="31"/>
                        </a:cubicBezTo>
                        <a:cubicBezTo>
                          <a:pt x="84" y="19"/>
                          <a:pt x="25" y="6"/>
                          <a:pt x="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97723" name="椭圆 197722"/>
                  <p:cNvSpPr/>
                  <p:nvPr/>
                </p:nvSpPr>
                <p:spPr>
                  <a:xfrm rot="35310">
                    <a:off x="177" y="40"/>
                    <a:ext cx="90" cy="8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7724" name="组合 197723"/>
              <p:cNvGrpSpPr/>
              <p:nvPr/>
            </p:nvGrpSpPr>
            <p:grpSpPr>
              <a:xfrm>
                <a:off x="186" y="1633"/>
                <a:ext cx="479" cy="383"/>
                <a:chOff x="0" y="0"/>
                <a:chExt cx="479" cy="383"/>
              </a:xfrm>
            </p:grpSpPr>
            <p:grpSp>
              <p:nvGrpSpPr>
                <p:cNvPr id="197725" name="组合 197724"/>
                <p:cNvGrpSpPr/>
                <p:nvPr/>
              </p:nvGrpSpPr>
              <p:grpSpPr>
                <a:xfrm>
                  <a:off x="95" y="191"/>
                  <a:ext cx="384" cy="192"/>
                  <a:chOff x="0" y="0"/>
                  <a:chExt cx="384" cy="192"/>
                </a:xfrm>
              </p:grpSpPr>
              <p:sp>
                <p:nvSpPr>
                  <p:cNvPr id="197726" name="直接连接符 197725"/>
                  <p:cNvSpPr/>
                  <p:nvPr/>
                </p:nvSpPr>
                <p:spPr>
                  <a:xfrm flipV="1">
                    <a:off x="48" y="96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27" name="直接连接符 197726"/>
                  <p:cNvSpPr/>
                  <p:nvPr/>
                </p:nvSpPr>
                <p:spPr>
                  <a:xfrm>
                    <a:off x="278" y="116"/>
                    <a:ext cx="58" cy="2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28" name="直接连接符 197727"/>
                  <p:cNvSpPr/>
                  <p:nvPr/>
                </p:nvSpPr>
                <p:spPr>
                  <a:xfrm>
                    <a:off x="144" y="0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29" name="直接连接符 197728"/>
                  <p:cNvSpPr/>
                  <p:nvPr/>
                </p:nvSpPr>
                <p:spPr>
                  <a:xfrm>
                    <a:off x="192" y="48"/>
                    <a:ext cx="96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30" name="直接连接符 197729"/>
                  <p:cNvSpPr/>
                  <p:nvPr/>
                </p:nvSpPr>
                <p:spPr>
                  <a:xfrm>
                    <a:off x="0" y="48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31" name="直接连接符 197730"/>
                  <p:cNvSpPr/>
                  <p:nvPr/>
                </p:nvSpPr>
                <p:spPr>
                  <a:xfrm>
                    <a:off x="336" y="48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7732" name="直接连接符 197731"/>
                  <p:cNvSpPr/>
                  <p:nvPr/>
                </p:nvSpPr>
                <p:spPr>
                  <a:xfrm>
                    <a:off x="192" y="96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97733" name="未知"/>
                <p:cNvSpPr/>
                <p:nvPr/>
              </p:nvSpPr>
              <p:spPr>
                <a:xfrm>
                  <a:off x="0" y="0"/>
                  <a:ext cx="240" cy="192"/>
                </a:xfrm>
                <a:custGeom>
                  <a:avLst/>
                  <a:gdLst/>
                  <a:ahLst/>
                  <a:cxnLst/>
                  <a:pathLst>
                    <a:path w="298" h="199">
                      <a:moveTo>
                        <a:pt x="0" y="0"/>
                      </a:moveTo>
                      <a:cubicBezTo>
                        <a:pt x="27" y="22"/>
                        <a:pt x="109" y="107"/>
                        <a:pt x="159" y="140"/>
                      </a:cubicBezTo>
                      <a:cubicBezTo>
                        <a:pt x="209" y="173"/>
                        <a:pt x="269" y="187"/>
                        <a:pt x="298" y="19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7734" name="未知"/>
                <p:cNvSpPr/>
                <p:nvPr/>
              </p:nvSpPr>
              <p:spPr>
                <a:xfrm>
                  <a:off x="288" y="47"/>
                  <a:ext cx="182" cy="193"/>
                </a:xfrm>
                <a:custGeom>
                  <a:avLst/>
                  <a:gdLst/>
                  <a:ahLst/>
                  <a:cxnLst/>
                  <a:pathLst>
                    <a:path w="327" h="238">
                      <a:moveTo>
                        <a:pt x="327" y="0"/>
                      </a:moveTo>
                      <a:cubicBezTo>
                        <a:pt x="301" y="23"/>
                        <a:pt x="232" y="99"/>
                        <a:pt x="178" y="139"/>
                      </a:cubicBezTo>
                      <a:cubicBezTo>
                        <a:pt x="124" y="179"/>
                        <a:pt x="37" y="218"/>
                        <a:pt x="0" y="23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97735" name="组合 197734"/>
              <p:cNvGrpSpPr/>
              <p:nvPr/>
            </p:nvGrpSpPr>
            <p:grpSpPr>
              <a:xfrm>
                <a:off x="137" y="0"/>
                <a:ext cx="481" cy="432"/>
                <a:chOff x="0" y="0"/>
                <a:chExt cx="481" cy="432"/>
              </a:xfrm>
            </p:grpSpPr>
            <p:sp>
              <p:nvSpPr>
                <p:cNvPr id="197736" name="未知"/>
                <p:cNvSpPr/>
                <p:nvPr/>
              </p:nvSpPr>
              <p:spPr>
                <a:xfrm>
                  <a:off x="0" y="144"/>
                  <a:ext cx="240" cy="288"/>
                </a:xfrm>
                <a:custGeom>
                  <a:avLst/>
                  <a:gdLst/>
                  <a:ahLst/>
                  <a:cxnLst/>
                  <a:pathLst>
                    <a:path w="326" h="357">
                      <a:moveTo>
                        <a:pt x="0" y="357"/>
                      </a:moveTo>
                      <a:cubicBezTo>
                        <a:pt x="21" y="324"/>
                        <a:pt x="75" y="218"/>
                        <a:pt x="129" y="159"/>
                      </a:cubicBezTo>
                      <a:cubicBezTo>
                        <a:pt x="183" y="100"/>
                        <a:pt x="285" y="33"/>
                        <a:pt x="32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7737" name="未知"/>
                <p:cNvSpPr/>
                <p:nvPr/>
              </p:nvSpPr>
              <p:spPr>
                <a:xfrm>
                  <a:off x="240" y="144"/>
                  <a:ext cx="241" cy="241"/>
                </a:xfrm>
                <a:custGeom>
                  <a:avLst/>
                  <a:gdLst/>
                  <a:ahLst/>
                  <a:cxnLst/>
                  <a:pathLst>
                    <a:path w="387" h="300">
                      <a:moveTo>
                        <a:pt x="387" y="300"/>
                      </a:moveTo>
                      <a:cubicBezTo>
                        <a:pt x="359" y="274"/>
                        <a:pt x="292" y="191"/>
                        <a:pt x="228" y="141"/>
                      </a:cubicBezTo>
                      <a:cubicBezTo>
                        <a:pt x="164" y="91"/>
                        <a:pt x="47" y="29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97738" name="组合 197737"/>
                <p:cNvGrpSpPr/>
                <p:nvPr/>
              </p:nvGrpSpPr>
              <p:grpSpPr>
                <a:xfrm>
                  <a:off x="48" y="0"/>
                  <a:ext cx="384" cy="200"/>
                  <a:chOff x="0" y="0"/>
                  <a:chExt cx="384" cy="200"/>
                </a:xfrm>
              </p:grpSpPr>
              <p:grpSp>
                <p:nvGrpSpPr>
                  <p:cNvPr id="197739" name="组合 197738"/>
                  <p:cNvGrpSpPr/>
                  <p:nvPr/>
                </p:nvGrpSpPr>
                <p:grpSpPr>
                  <a:xfrm>
                    <a:off x="0" y="0"/>
                    <a:ext cx="336" cy="200"/>
                    <a:chOff x="0" y="0"/>
                    <a:chExt cx="336" cy="200"/>
                  </a:xfrm>
                </p:grpSpPr>
                <p:sp>
                  <p:nvSpPr>
                    <p:cNvPr id="197740" name="直接连接符 197739"/>
                    <p:cNvSpPr/>
                    <p:nvPr/>
                  </p:nvSpPr>
                  <p:spPr>
                    <a:xfrm>
                      <a:off x="48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41" name="直接连接符 197740"/>
                    <p:cNvSpPr/>
                    <p:nvPr/>
                  </p:nvSpPr>
                  <p:spPr>
                    <a:xfrm flipH="1">
                      <a:off x="240" y="48"/>
                      <a:ext cx="96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42" name="直接连接符 197741"/>
                    <p:cNvSpPr/>
                    <p:nvPr/>
                  </p:nvSpPr>
                  <p:spPr>
                    <a:xfrm>
                      <a:off x="144" y="96"/>
                      <a:ext cx="0" cy="104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43" name="直接连接符 197742"/>
                    <p:cNvSpPr/>
                    <p:nvPr/>
                  </p:nvSpPr>
                  <p:spPr>
                    <a:xfrm>
                      <a:off x="192" y="144"/>
                      <a:ext cx="96" cy="0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364956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44" name="直接连接符 197743"/>
                    <p:cNvSpPr/>
                    <p:nvPr/>
                  </p:nvSpPr>
                  <p:spPr>
                    <a:xfrm>
                      <a:off x="192" y="0"/>
                      <a:ext cx="0" cy="4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7745" name="直接连接符 197744"/>
                    <p:cNvSpPr/>
                    <p:nvPr/>
                  </p:nvSpPr>
                  <p:spPr>
                    <a:xfrm>
                      <a:off x="0" y="144"/>
                      <a:ext cx="96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97746" name="直接连接符 197745"/>
                  <p:cNvSpPr/>
                  <p:nvPr/>
                </p:nvSpPr>
                <p:spPr>
                  <a:xfrm>
                    <a:off x="336" y="144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97747" name="文本框 197746"/>
          <p:cNvSpPr txBox="1"/>
          <p:nvPr/>
        </p:nvSpPr>
        <p:spPr>
          <a:xfrm>
            <a:off x="914400" y="990600"/>
            <a:ext cx="403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990033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减数第二次分裂后期</a:t>
            </a:r>
            <a:endParaRPr lang="zh-CN" altLang="en-US" sz="3200" b="1">
              <a:solidFill>
                <a:srgbClr val="990033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7748" name="动作按钮: 自定义 197747">
            <a:hlinkClick r:id="rId2" action="ppaction://hlinksldjump"/>
          </p:cNvPr>
          <p:cNvSpPr/>
          <p:nvPr/>
        </p:nvSpPr>
        <p:spPr>
          <a:xfrm>
            <a:off x="2057400" y="6019800"/>
            <a:ext cx="914400" cy="6096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7749" name="动作按钮: 自定义 197748">
            <a:hlinkClick r:id="rId3" action="ppaction://hlinksldjump"/>
          </p:cNvPr>
          <p:cNvSpPr/>
          <p:nvPr/>
        </p:nvSpPr>
        <p:spPr>
          <a:xfrm>
            <a:off x="4495800" y="6096000"/>
            <a:ext cx="838200" cy="7620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7750" name="动作按钮: 自定义 197749">
            <a:hlinkClick r:id="rId4" action="ppaction://hlinksldjump"/>
          </p:cNvPr>
          <p:cNvSpPr/>
          <p:nvPr/>
        </p:nvSpPr>
        <p:spPr>
          <a:xfrm>
            <a:off x="3124200" y="5943600"/>
            <a:ext cx="1143000" cy="685800"/>
          </a:xfrm>
          <a:prstGeom prst="actionButtonBlank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316FF">
                <a:gamma/>
                <a:shade val="46275"/>
                <a:invGamma/>
              </a:srgbClr>
            </a:gs>
            <a:gs pos="100000">
              <a:srgbClr val="531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98658" name="图片 198657" descr="减数分裂意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117600"/>
            <a:ext cx="6096000" cy="482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59" name="文本框 198658"/>
          <p:cNvSpPr txBox="1"/>
          <p:nvPr/>
        </p:nvSpPr>
        <p:spPr>
          <a:xfrm>
            <a:off x="609600" y="0"/>
            <a:ext cx="8867775" cy="703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减数分裂和受精作用的意义</a:t>
            </a:r>
            <a:endParaRPr lang="zh-CN" altLang="en-US" sz="4000" b="1">
              <a:solidFill>
                <a:srgbClr val="FF33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0" name="文本框 198659"/>
          <p:cNvSpPr txBox="1"/>
          <p:nvPr/>
        </p:nvSpPr>
        <p:spPr>
          <a:xfrm>
            <a:off x="3733800" y="533400"/>
            <a:ext cx="3975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成体（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2N</a:t>
            </a: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）</a:t>
            </a:r>
            <a:endParaRPr lang="zh-CN" altLang="en-US" sz="3200" b="1">
              <a:solidFill>
                <a:schemeClr val="bg1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1" name="文本框 198660"/>
          <p:cNvSpPr txBox="1"/>
          <p:nvPr/>
        </p:nvSpPr>
        <p:spPr>
          <a:xfrm>
            <a:off x="7250113" y="609600"/>
            <a:ext cx="18938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有丝分裂</a:t>
            </a:r>
            <a:endParaRPr lang="zh-CN" altLang="en-US" sz="2400" b="1">
              <a:solidFill>
                <a:srgbClr val="FFFF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2" name="文本框 198661"/>
          <p:cNvSpPr txBox="1"/>
          <p:nvPr/>
        </p:nvSpPr>
        <p:spPr>
          <a:xfrm>
            <a:off x="7010400" y="2895600"/>
            <a:ext cx="46196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精（卵）</a:t>
            </a:r>
            <a:endParaRPr lang="zh-CN" altLang="en-US" sz="3200" b="1">
              <a:solidFill>
                <a:schemeClr val="bg1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原细胞（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2N</a:t>
            </a: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）</a:t>
            </a:r>
            <a:endParaRPr lang="zh-CN" altLang="en-US" sz="3200" b="1">
              <a:solidFill>
                <a:schemeClr val="bg1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3" name="文本框 198662"/>
          <p:cNvSpPr txBox="1"/>
          <p:nvPr/>
        </p:nvSpPr>
        <p:spPr>
          <a:xfrm>
            <a:off x="-303212" y="1371600"/>
            <a:ext cx="248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（个体发育）</a:t>
            </a:r>
            <a:endParaRPr lang="zh-CN" altLang="en-US" sz="2400" b="1">
              <a:solidFill>
                <a:srgbClr val="FFFF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grpSp>
        <p:nvGrpSpPr>
          <p:cNvPr id="198664" name="组合 198663"/>
          <p:cNvGrpSpPr/>
          <p:nvPr/>
        </p:nvGrpSpPr>
        <p:grpSpPr>
          <a:xfrm>
            <a:off x="3429000" y="5791200"/>
            <a:ext cx="2390775" cy="1066800"/>
            <a:chOff x="0" y="0"/>
            <a:chExt cx="1506" cy="672"/>
          </a:xfrm>
        </p:grpSpPr>
        <p:sp>
          <p:nvSpPr>
            <p:cNvPr id="198665" name="文本框 198664"/>
            <p:cNvSpPr txBox="1"/>
            <p:nvPr/>
          </p:nvSpPr>
          <p:spPr>
            <a:xfrm>
              <a:off x="126" y="308"/>
              <a:ext cx="1316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卵（</a:t>
              </a:r>
              <a:r>
                <a:rPr lang="en-US" altLang="zh-CN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N</a:t>
              </a:r>
              <a:r>
                <a:rPr lang="zh-CN" altLang="en-US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）</a:t>
              </a:r>
              <a:endPara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endParaRPr>
            </a:p>
          </p:txBody>
        </p:sp>
        <p:sp>
          <p:nvSpPr>
            <p:cNvPr id="198666" name="文本框 198665"/>
            <p:cNvSpPr txBox="1"/>
            <p:nvPr/>
          </p:nvSpPr>
          <p:spPr>
            <a:xfrm>
              <a:off x="0" y="0"/>
              <a:ext cx="1506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精子（</a:t>
              </a:r>
              <a:r>
                <a:rPr lang="en-US" altLang="zh-CN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N</a:t>
              </a:r>
              <a:r>
                <a:rPr lang="zh-CN" altLang="en-US" sz="3200" b="1">
                  <a:solidFill>
                    <a:schemeClr val="bg1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）</a:t>
              </a:r>
              <a:endPara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endParaRPr>
            </a:p>
          </p:txBody>
        </p:sp>
      </p:grpSp>
      <p:sp>
        <p:nvSpPr>
          <p:cNvPr id="198667" name="文本框 198666"/>
          <p:cNvSpPr txBox="1"/>
          <p:nvPr/>
        </p:nvSpPr>
        <p:spPr>
          <a:xfrm>
            <a:off x="0" y="2895600"/>
            <a:ext cx="2490788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受精卵</a:t>
            </a:r>
            <a:endParaRPr lang="zh-CN" altLang="en-US" sz="3200" b="1">
              <a:solidFill>
                <a:schemeClr val="bg1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（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2N</a:t>
            </a:r>
            <a:r>
              <a:rPr lang="zh-CN" altLang="en-US" sz="3200" b="1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）</a:t>
            </a:r>
            <a:endParaRPr lang="zh-CN" altLang="en-US" sz="3200" b="1">
              <a:solidFill>
                <a:schemeClr val="bg1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8" name="文本框 198667"/>
          <p:cNvSpPr txBox="1"/>
          <p:nvPr/>
        </p:nvSpPr>
        <p:spPr>
          <a:xfrm>
            <a:off x="7772400" y="5257800"/>
            <a:ext cx="1893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减数分裂</a:t>
            </a:r>
            <a:endParaRPr lang="zh-CN" altLang="en-US" sz="2400" b="1">
              <a:solidFill>
                <a:srgbClr val="FFFF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69" name="文本框 198668"/>
          <p:cNvSpPr txBox="1"/>
          <p:nvPr/>
        </p:nvSpPr>
        <p:spPr>
          <a:xfrm>
            <a:off x="0" y="5867400"/>
            <a:ext cx="2590800" cy="458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受精作用</a:t>
            </a:r>
            <a:endParaRPr lang="zh-CN" altLang="en-US" sz="2400" b="1">
              <a:solidFill>
                <a:srgbClr val="FFFF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8670" name="文本框 198669"/>
          <p:cNvSpPr txBox="1"/>
          <p:nvPr/>
        </p:nvSpPr>
        <p:spPr>
          <a:xfrm>
            <a:off x="0" y="838200"/>
            <a:ext cx="2689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</a:t>
            </a:r>
            <a:r>
              <a:rPr lang="zh-CN" altLang="en-US" sz="2400" b="1">
                <a:solidFill>
                  <a:srgbClr val="FFFF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有丝分裂</a:t>
            </a:r>
            <a:endParaRPr lang="zh-CN" altLang="en-US" sz="2400" b="1">
              <a:solidFill>
                <a:srgbClr val="FFFF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grpSp>
        <p:nvGrpSpPr>
          <p:cNvPr id="198671" name="组合 198670"/>
          <p:cNvGrpSpPr/>
          <p:nvPr/>
        </p:nvGrpSpPr>
        <p:grpSpPr>
          <a:xfrm>
            <a:off x="1066800" y="4495800"/>
            <a:ext cx="2438400" cy="2133600"/>
            <a:chOff x="0" y="0"/>
            <a:chExt cx="1536" cy="1344"/>
          </a:xfrm>
        </p:grpSpPr>
        <p:sp>
          <p:nvSpPr>
            <p:cNvPr id="198672" name="任意多边形 198671"/>
            <p:cNvSpPr/>
            <p:nvPr/>
          </p:nvSpPr>
          <p:spPr>
            <a:xfrm flipH="1" flipV="1">
              <a:off x="0" y="0"/>
              <a:ext cx="1392" cy="10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73" name="任意多边形 198672"/>
            <p:cNvSpPr/>
            <p:nvPr/>
          </p:nvSpPr>
          <p:spPr>
            <a:xfrm flipH="1" flipV="1">
              <a:off x="144" y="432"/>
              <a:ext cx="1392" cy="9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8674" name="组合 198673"/>
          <p:cNvGrpSpPr/>
          <p:nvPr/>
        </p:nvGrpSpPr>
        <p:grpSpPr>
          <a:xfrm>
            <a:off x="5334000" y="4267200"/>
            <a:ext cx="2895600" cy="2362200"/>
            <a:chOff x="0" y="0"/>
            <a:chExt cx="1824" cy="1488"/>
          </a:xfrm>
        </p:grpSpPr>
        <p:sp>
          <p:nvSpPr>
            <p:cNvPr id="198675" name="任意多边形 198674"/>
            <p:cNvSpPr/>
            <p:nvPr/>
          </p:nvSpPr>
          <p:spPr>
            <a:xfrm flipV="1">
              <a:off x="0" y="0"/>
              <a:ext cx="1680" cy="12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76" name="任意多边形 198675"/>
            <p:cNvSpPr/>
            <p:nvPr/>
          </p:nvSpPr>
          <p:spPr>
            <a:xfrm flipV="1">
              <a:off x="48" y="96"/>
              <a:ext cx="1776" cy="139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8677" name="任意多边形 198676"/>
          <p:cNvSpPr/>
          <p:nvPr/>
        </p:nvSpPr>
        <p:spPr>
          <a:xfrm>
            <a:off x="5791200" y="838200"/>
            <a:ext cx="2438400" cy="19050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8678" name="任意多边形 198677"/>
          <p:cNvSpPr/>
          <p:nvPr/>
        </p:nvSpPr>
        <p:spPr>
          <a:xfrm flipH="1">
            <a:off x="990600" y="838200"/>
            <a:ext cx="2438400" cy="2057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8679" name="文本框 198678"/>
          <p:cNvSpPr txBox="1"/>
          <p:nvPr/>
        </p:nvSpPr>
        <p:spPr>
          <a:xfrm>
            <a:off x="8077200" y="5715000"/>
            <a:ext cx="1066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8680" name="动作按钮: 开始 198679">
            <a:hlinkClick r:id="rId2" action="ppaction://hlinksldjump"/>
          </p:cNvPr>
          <p:cNvSpPr/>
          <p:nvPr/>
        </p:nvSpPr>
        <p:spPr>
          <a:xfrm>
            <a:off x="7848600" y="5715000"/>
            <a:ext cx="990600" cy="609600"/>
          </a:xfrm>
          <a:prstGeom prst="actionButtonBeginning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98681" name="组合 198680"/>
          <p:cNvGrpSpPr/>
          <p:nvPr/>
        </p:nvGrpSpPr>
        <p:grpSpPr>
          <a:xfrm>
            <a:off x="1676400" y="1219200"/>
            <a:ext cx="5410200" cy="2286000"/>
            <a:chOff x="0" y="0"/>
            <a:chExt cx="3408" cy="1440"/>
          </a:xfrm>
        </p:grpSpPr>
        <p:sp>
          <p:nvSpPr>
            <p:cNvPr id="198682" name="椭圆 198681"/>
            <p:cNvSpPr/>
            <p:nvPr/>
          </p:nvSpPr>
          <p:spPr>
            <a:xfrm>
              <a:off x="0" y="0"/>
              <a:ext cx="3408" cy="144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83" name="文本框 198682"/>
            <p:cNvSpPr txBox="1"/>
            <p:nvPr/>
          </p:nvSpPr>
          <p:spPr>
            <a:xfrm>
              <a:off x="288" y="192"/>
              <a:ext cx="2496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800" b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隶书" panose="02010509060101010101" pitchFamily="1" charset="-122"/>
                </a:rPr>
                <a:t>物种的染色体数目保持不变</a:t>
              </a:r>
              <a:endParaRPr lang="zh-CN" altLang="en-US" sz="4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endParaRPr>
            </a:p>
          </p:txBody>
        </p:sp>
      </p:grpSp>
      <p:grpSp>
        <p:nvGrpSpPr>
          <p:cNvPr id="198684" name="组合 198683"/>
          <p:cNvGrpSpPr/>
          <p:nvPr/>
        </p:nvGrpSpPr>
        <p:grpSpPr>
          <a:xfrm>
            <a:off x="1828800" y="1066800"/>
            <a:ext cx="5202238" cy="3276600"/>
            <a:chOff x="0" y="0"/>
            <a:chExt cx="3277" cy="2064"/>
          </a:xfrm>
        </p:grpSpPr>
        <p:sp>
          <p:nvSpPr>
            <p:cNvPr id="198685" name="椭圆 198684"/>
            <p:cNvSpPr/>
            <p:nvPr/>
          </p:nvSpPr>
          <p:spPr>
            <a:xfrm>
              <a:off x="0" y="0"/>
              <a:ext cx="3277" cy="206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86" name="文本框 198685"/>
            <p:cNvSpPr txBox="1"/>
            <p:nvPr/>
          </p:nvSpPr>
          <p:spPr>
            <a:xfrm>
              <a:off x="397" y="288"/>
              <a:ext cx="2736" cy="1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隶书" panose="02010509060101010101" pitchFamily="1" charset="-122"/>
                </a:rPr>
                <a:t>减数分裂过程中发生“交叉互换”“自由组合”使生物发生可遗传的变异</a:t>
              </a:r>
              <a:endParaRPr lang="zh-CN" altLang="en-US" sz="36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endParaRPr>
            </a:p>
          </p:txBody>
        </p:sp>
      </p:grpSp>
      <p:grpSp>
        <p:nvGrpSpPr>
          <p:cNvPr id="198687" name="组合 198686"/>
          <p:cNvGrpSpPr/>
          <p:nvPr/>
        </p:nvGrpSpPr>
        <p:grpSpPr>
          <a:xfrm>
            <a:off x="2057400" y="1066800"/>
            <a:ext cx="5202238" cy="3811588"/>
            <a:chOff x="0" y="0"/>
            <a:chExt cx="3277" cy="2401"/>
          </a:xfrm>
        </p:grpSpPr>
        <p:sp>
          <p:nvSpPr>
            <p:cNvPr id="198688" name="椭圆 198687"/>
            <p:cNvSpPr/>
            <p:nvPr/>
          </p:nvSpPr>
          <p:spPr>
            <a:xfrm>
              <a:off x="0" y="0"/>
              <a:ext cx="3277" cy="216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89" name="文本框 198688"/>
            <p:cNvSpPr txBox="1"/>
            <p:nvPr/>
          </p:nvSpPr>
          <p:spPr>
            <a:xfrm>
              <a:off x="288" y="288"/>
              <a:ext cx="2736" cy="2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lang="zh-CN" altLang="en-US" sz="4000" b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隶书" panose="02010509060101010101" pitchFamily="1" charset="-122"/>
                </a:rPr>
                <a:t>由于受精作用，子代获得双亲的遗传物质，具有更大和生活力</a:t>
              </a:r>
              <a:r>
                <a:rPr lang="zh-CN" altLang="en-US" sz="3600" b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隶书" panose="02010509060101010101" pitchFamily="1" charset="-122"/>
                </a:rPr>
                <a:t>。</a:t>
              </a:r>
              <a:endParaRPr lang="zh-CN" altLang="en-US" sz="36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 sz="36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endParaRPr>
            </a:p>
          </p:txBody>
        </p:sp>
      </p:grpSp>
      <p:sp>
        <p:nvSpPr>
          <p:cNvPr id="198690" name="文本框 198689">
            <a:hlinkClick r:id="rId3" action="ppaction://hlinksldjump"/>
          </p:cNvPr>
          <p:cNvSpPr txBox="1"/>
          <p:nvPr/>
        </p:nvSpPr>
        <p:spPr>
          <a:xfrm>
            <a:off x="73914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FFFF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b="1">
              <a:solidFill>
                <a:srgbClr val="FFFFFF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60" grpId="0"/>
      <p:bldP spid="198661" grpId="0"/>
      <p:bldP spid="198662" grpId="0"/>
      <p:bldP spid="198663" grpId="0"/>
      <p:bldP spid="198667" grpId="0"/>
      <p:bldP spid="198668" grpId="0"/>
      <p:bldP spid="198669" grpId="0"/>
      <p:bldP spid="198670" grpId="0"/>
      <p:bldP spid="198679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99682" name="表格 199681"/>
          <p:cNvGraphicFramePr/>
          <p:nvPr/>
        </p:nvGraphicFramePr>
        <p:xfrm>
          <a:off x="0" y="838200"/>
          <a:ext cx="8915400" cy="5827713"/>
        </p:xfrm>
        <a:graphic>
          <a:graphicData uri="http://schemas.openxmlformats.org/drawingml/2006/table">
            <a:tbl>
              <a:tblPr/>
              <a:tblGrid>
                <a:gridCol w="2438400"/>
                <a:gridCol w="914400"/>
                <a:gridCol w="1143000"/>
                <a:gridCol w="914400"/>
                <a:gridCol w="990600"/>
                <a:gridCol w="990600"/>
                <a:gridCol w="1524000"/>
              </a:tblGrid>
              <a:tr h="990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亲代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细胞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间期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前期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中期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后期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未期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（子细胞）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517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染色体数目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517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DNA</a:t>
                      </a: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含量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5175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姐妹染色单体数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363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染色体行为特点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9144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纺缍体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0064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核仁、核膜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9750" name="文本框 199749"/>
          <p:cNvSpPr txBox="1"/>
          <p:nvPr/>
        </p:nvSpPr>
        <p:spPr>
          <a:xfrm>
            <a:off x="2590800" y="18288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1" name="文本框 199750"/>
          <p:cNvSpPr txBox="1"/>
          <p:nvPr/>
        </p:nvSpPr>
        <p:spPr>
          <a:xfrm>
            <a:off x="3505200" y="1828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2" name="文本框 199751"/>
          <p:cNvSpPr txBox="1"/>
          <p:nvPr/>
        </p:nvSpPr>
        <p:spPr>
          <a:xfrm>
            <a:off x="4495800" y="18288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3" name="文本框 199752"/>
          <p:cNvSpPr txBox="1"/>
          <p:nvPr/>
        </p:nvSpPr>
        <p:spPr>
          <a:xfrm>
            <a:off x="5486400" y="18288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4" name="文本框 199753"/>
          <p:cNvSpPr txBox="1"/>
          <p:nvPr/>
        </p:nvSpPr>
        <p:spPr>
          <a:xfrm>
            <a:off x="6477000" y="18288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5" name="文本框 199754"/>
          <p:cNvSpPr txBox="1"/>
          <p:nvPr/>
        </p:nvSpPr>
        <p:spPr>
          <a:xfrm>
            <a:off x="7543800" y="18288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6" name="文本框 199755"/>
          <p:cNvSpPr txBox="1"/>
          <p:nvPr/>
        </p:nvSpPr>
        <p:spPr>
          <a:xfrm>
            <a:off x="25908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7" name="文本框 199756"/>
          <p:cNvSpPr txBox="1"/>
          <p:nvPr/>
        </p:nvSpPr>
        <p:spPr>
          <a:xfrm>
            <a:off x="35814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8" name="文本框 199757"/>
          <p:cNvSpPr txBox="1"/>
          <p:nvPr/>
        </p:nvSpPr>
        <p:spPr>
          <a:xfrm>
            <a:off x="45720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59" name="文本框 199758"/>
          <p:cNvSpPr txBox="1"/>
          <p:nvPr/>
        </p:nvSpPr>
        <p:spPr>
          <a:xfrm>
            <a:off x="54864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0" name="文本框 199759"/>
          <p:cNvSpPr txBox="1"/>
          <p:nvPr/>
        </p:nvSpPr>
        <p:spPr>
          <a:xfrm>
            <a:off x="64770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1" name="文本框 199760"/>
          <p:cNvSpPr txBox="1"/>
          <p:nvPr/>
        </p:nvSpPr>
        <p:spPr>
          <a:xfrm>
            <a:off x="7467600" y="2286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2" name="文本框 199761"/>
          <p:cNvSpPr txBox="1"/>
          <p:nvPr/>
        </p:nvSpPr>
        <p:spPr>
          <a:xfrm>
            <a:off x="2667000" y="28194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0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3" name="文本框 199762"/>
          <p:cNvSpPr txBox="1"/>
          <p:nvPr/>
        </p:nvSpPr>
        <p:spPr>
          <a:xfrm>
            <a:off x="3581400" y="28194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4" name="文本框 199763"/>
          <p:cNvSpPr txBox="1"/>
          <p:nvPr/>
        </p:nvSpPr>
        <p:spPr>
          <a:xfrm>
            <a:off x="4572000" y="27432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5" name="文本框 199764"/>
          <p:cNvSpPr txBox="1"/>
          <p:nvPr/>
        </p:nvSpPr>
        <p:spPr>
          <a:xfrm>
            <a:off x="5486400" y="27432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6" name="文本框 199765"/>
          <p:cNvSpPr txBox="1"/>
          <p:nvPr/>
        </p:nvSpPr>
        <p:spPr>
          <a:xfrm>
            <a:off x="6553200" y="27432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0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7" name="文本框 199766"/>
          <p:cNvSpPr txBox="1"/>
          <p:nvPr/>
        </p:nvSpPr>
        <p:spPr>
          <a:xfrm>
            <a:off x="7543800" y="28194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0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68" name="文本框 199767"/>
          <p:cNvSpPr txBox="1"/>
          <p:nvPr/>
        </p:nvSpPr>
        <p:spPr>
          <a:xfrm>
            <a:off x="990600" y="0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有丝分裂的染色体</a:t>
            </a:r>
            <a:r>
              <a:rPr lang="en-US" altLang="zh-CN" sz="3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DNA</a:t>
            </a: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的数目变化</a:t>
            </a:r>
            <a:endParaRPr lang="zh-CN" altLang="en-US" sz="36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9769" name="文本框 199768"/>
          <p:cNvSpPr txBox="1"/>
          <p:nvPr/>
        </p:nvSpPr>
        <p:spPr>
          <a:xfrm>
            <a:off x="7848600" y="304800"/>
            <a:ext cx="1066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99770" name="动作按钮: 前进或下一项 199769">
            <a:hlinkClick r:id="rId1" action="ppaction://hlinksldjump"/>
          </p:cNvPr>
          <p:cNvSpPr/>
          <p:nvPr/>
        </p:nvSpPr>
        <p:spPr>
          <a:xfrm>
            <a:off x="7696200" y="0"/>
            <a:ext cx="1066800" cy="9906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9771" name="文本框 199770"/>
          <p:cNvSpPr txBox="1"/>
          <p:nvPr/>
        </p:nvSpPr>
        <p:spPr>
          <a:xfrm>
            <a:off x="3352800" y="3505200"/>
            <a:ext cx="12192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复制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染色质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9772" name="文本框 199771"/>
          <p:cNvSpPr txBox="1"/>
          <p:nvPr/>
        </p:nvSpPr>
        <p:spPr>
          <a:xfrm>
            <a:off x="4572000" y="35052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出现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9773" name="文本框 199772"/>
          <p:cNvSpPr txBox="1"/>
          <p:nvPr/>
        </p:nvSpPr>
        <p:spPr>
          <a:xfrm>
            <a:off x="5486400" y="3505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排中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9774" name="文本框 199773"/>
          <p:cNvSpPr txBox="1"/>
          <p:nvPr/>
        </p:nvSpPr>
        <p:spPr>
          <a:xfrm>
            <a:off x="6477000" y="35052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分离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9775" name="文本框 199774"/>
          <p:cNvSpPr txBox="1"/>
          <p:nvPr/>
        </p:nvSpPr>
        <p:spPr>
          <a:xfrm>
            <a:off x="7543800" y="3505200"/>
            <a:ext cx="21336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平分 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染色质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99776" name="文本框 199775"/>
          <p:cNvSpPr txBox="1"/>
          <p:nvPr/>
        </p:nvSpPr>
        <p:spPr>
          <a:xfrm>
            <a:off x="4495800" y="48768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出现        典型     消失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99777" name="文本框 199776"/>
          <p:cNvSpPr txBox="1"/>
          <p:nvPr/>
        </p:nvSpPr>
        <p:spPr>
          <a:xfrm>
            <a:off x="3429000" y="57150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              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消失                                   出现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                                                        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9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9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9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9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9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9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50" grpId="0"/>
      <p:bldP spid="199751" grpId="0"/>
      <p:bldP spid="199752" grpId="0"/>
      <p:bldP spid="199753" grpId="0"/>
      <p:bldP spid="199754" grpId="0"/>
      <p:bldP spid="199755" grpId="0"/>
      <p:bldP spid="199756" grpId="0"/>
      <p:bldP spid="199757" grpId="0"/>
      <p:bldP spid="199758" grpId="0"/>
      <p:bldP spid="199759" grpId="0"/>
      <p:bldP spid="199760" grpId="0"/>
      <p:bldP spid="199761" grpId="0"/>
      <p:bldP spid="199762" grpId="0"/>
      <p:bldP spid="199763" grpId="0"/>
      <p:bldP spid="199764" grpId="0"/>
      <p:bldP spid="199765" grpId="0"/>
      <p:bldP spid="199766" grpId="0"/>
      <p:bldP spid="199767" grpId="0"/>
      <p:bldP spid="199769" grpId="0"/>
      <p:bldP spid="199771" grpId="0"/>
      <p:bldP spid="199772" grpId="0"/>
      <p:bldP spid="199773" grpId="0"/>
      <p:bldP spid="199774" grpId="0"/>
      <p:bldP spid="199775" grpId="0"/>
      <p:bldP spid="199776" grpId="0"/>
      <p:bldP spid="199777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FF"/>
            </a:gs>
            <a:gs pos="100000">
              <a:srgbClr val="0000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00706" name="表格 200705"/>
          <p:cNvGraphicFramePr/>
          <p:nvPr/>
        </p:nvGraphicFramePr>
        <p:xfrm>
          <a:off x="381000" y="838200"/>
          <a:ext cx="8458200" cy="5486400"/>
        </p:xfrm>
        <a:graphic>
          <a:graphicData uri="http://schemas.openxmlformats.org/drawingml/2006/table">
            <a:tbl>
              <a:tblPr/>
              <a:tblGrid>
                <a:gridCol w="2057400"/>
                <a:gridCol w="1371600"/>
                <a:gridCol w="1676400"/>
                <a:gridCol w="1881188"/>
                <a:gridCol w="1471612"/>
              </a:tblGrid>
              <a:tr h="1397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精原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细胞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初级精母细胞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次级精母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细         胞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精子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FF3300"/>
                          </a:solidFill>
                          <a:ea typeface="黑体" panose="02010609060101010101" pitchFamily="1" charset="-122"/>
                        </a:rPr>
                        <a:t>细胞</a:t>
                      </a:r>
                      <a:endParaRPr lang="zh-CN" altLang="en-US" b="1">
                        <a:solidFill>
                          <a:srgbClr val="FF3300"/>
                        </a:solidFill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016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染色体数目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016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DNA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含量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20574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染色体行为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1" charset="-122"/>
                          <a:ea typeface="黑体" panose="02010609060101010101" pitchFamily="1" charset="-122"/>
                        </a:rPr>
                        <a:t>特     点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1" charset="-122"/>
                        <a:ea typeface="黑体" panose="02010609060101010101" pitchFamily="1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0738" name="文本框 200737"/>
          <p:cNvSpPr txBox="1"/>
          <p:nvPr/>
        </p:nvSpPr>
        <p:spPr>
          <a:xfrm>
            <a:off x="2667000" y="25146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39" name="文本框 200738"/>
          <p:cNvSpPr txBox="1"/>
          <p:nvPr/>
        </p:nvSpPr>
        <p:spPr>
          <a:xfrm>
            <a:off x="4114800" y="25146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40" name="文本框 200739"/>
          <p:cNvSpPr txBox="1"/>
          <p:nvPr/>
        </p:nvSpPr>
        <p:spPr>
          <a:xfrm>
            <a:off x="7696200" y="24384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N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41" name="文本框 200740"/>
          <p:cNvSpPr txBox="1"/>
          <p:nvPr/>
        </p:nvSpPr>
        <p:spPr>
          <a:xfrm>
            <a:off x="2667000" y="33528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42" name="文本框 200741"/>
          <p:cNvSpPr txBox="1"/>
          <p:nvPr/>
        </p:nvSpPr>
        <p:spPr>
          <a:xfrm>
            <a:off x="4191000" y="33528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4a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43" name="文本框 200742"/>
          <p:cNvSpPr txBox="1"/>
          <p:nvPr/>
        </p:nvSpPr>
        <p:spPr>
          <a:xfrm>
            <a:off x="5943600" y="3429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2a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44" name="文本框 200743"/>
          <p:cNvSpPr txBox="1"/>
          <p:nvPr/>
        </p:nvSpPr>
        <p:spPr>
          <a:xfrm>
            <a:off x="7620000" y="34290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a</a:t>
            </a:r>
            <a:endParaRPr lang="en-US" altLang="zh-CN" sz="3600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grpSp>
        <p:nvGrpSpPr>
          <p:cNvPr id="200745" name="组合 200744"/>
          <p:cNvGrpSpPr/>
          <p:nvPr/>
        </p:nvGrpSpPr>
        <p:grpSpPr>
          <a:xfrm>
            <a:off x="5410200" y="2209800"/>
            <a:ext cx="2895600" cy="1066800"/>
            <a:chOff x="0" y="0"/>
            <a:chExt cx="1824" cy="672"/>
          </a:xfrm>
        </p:grpSpPr>
        <p:sp>
          <p:nvSpPr>
            <p:cNvPr id="200746" name="文本框 200745"/>
            <p:cNvSpPr txBox="1"/>
            <p:nvPr/>
          </p:nvSpPr>
          <p:spPr>
            <a:xfrm>
              <a:off x="0" y="0"/>
              <a:ext cx="1824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anose="02020603050405020304" pitchFamily="2" charset="0"/>
                  <a:ea typeface="方正彩云简体" pitchFamily="2" charset="-122"/>
                </a:rPr>
                <a:t>N           2N</a:t>
              </a:r>
              <a:endPara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          </a:t>
              </a:r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2" charset="0"/>
                  <a:ea typeface="黑体" panose="02010609060101010101" pitchFamily="1" charset="-122"/>
                </a:rPr>
                <a:t>（后期）</a:t>
              </a:r>
              <a:endPara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endParaRPr>
            </a:p>
          </p:txBody>
        </p:sp>
        <p:sp>
          <p:nvSpPr>
            <p:cNvPr id="200747" name="直接连接符 200746"/>
            <p:cNvSpPr/>
            <p:nvPr/>
          </p:nvSpPr>
          <p:spPr>
            <a:xfrm>
              <a:off x="336" y="192"/>
              <a:ext cx="432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00748" name="文本框 200747"/>
          <p:cNvSpPr txBox="1"/>
          <p:nvPr/>
        </p:nvSpPr>
        <p:spPr>
          <a:xfrm>
            <a:off x="2438400" y="0"/>
            <a:ext cx="4953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</a:rPr>
              <a:t>减数分裂</a:t>
            </a:r>
            <a:endParaRPr lang="zh-CN" altLang="en-US" sz="4800" b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sp>
        <p:nvSpPr>
          <p:cNvPr id="200749" name="文本框 200748"/>
          <p:cNvSpPr txBox="1"/>
          <p:nvPr/>
        </p:nvSpPr>
        <p:spPr>
          <a:xfrm>
            <a:off x="2667000" y="54864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50" name="文本框 200749"/>
          <p:cNvSpPr txBox="1"/>
          <p:nvPr/>
        </p:nvSpPr>
        <p:spPr>
          <a:xfrm>
            <a:off x="2590800" y="4572000"/>
            <a:ext cx="9906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复制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滋长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00751" name="文本框 200750"/>
          <p:cNvSpPr txBox="1"/>
          <p:nvPr/>
        </p:nvSpPr>
        <p:spPr>
          <a:xfrm>
            <a:off x="3810000" y="4495800"/>
            <a:ext cx="1905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同源染色体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配对联会、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排中、分离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00752" name="文本框 200751"/>
          <p:cNvSpPr txBox="1"/>
          <p:nvPr/>
        </p:nvSpPr>
        <p:spPr>
          <a:xfrm>
            <a:off x="5562600" y="4495800"/>
            <a:ext cx="1905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着丝点分裂为二，姐妹染色单体分离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00753" name="文本框 200752"/>
          <p:cNvSpPr txBox="1"/>
          <p:nvPr/>
        </p:nvSpPr>
        <p:spPr>
          <a:xfrm>
            <a:off x="7848600" y="304800"/>
            <a:ext cx="1066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54" name="动作按钮: 前进或下一项 200753">
            <a:hlinkClick r:id="" action="ppaction://hlinkshowjump?jump=firstslide"/>
          </p:cNvPr>
          <p:cNvSpPr/>
          <p:nvPr/>
        </p:nvSpPr>
        <p:spPr>
          <a:xfrm>
            <a:off x="7543800" y="0"/>
            <a:ext cx="1143000" cy="8382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0755" name="文本框 200754"/>
          <p:cNvSpPr txBox="1"/>
          <p:nvPr/>
        </p:nvSpPr>
        <p:spPr>
          <a:xfrm>
            <a:off x="7391400" y="4572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变形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00756" name="文本框 200755"/>
          <p:cNvSpPr txBox="1"/>
          <p:nvPr/>
        </p:nvSpPr>
        <p:spPr>
          <a:xfrm>
            <a:off x="6781800" y="3048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0757" name="动作按钮: 前进或下一项 200756">
            <a:hlinkClick r:id="rId1" action="ppaction://hlinksldjump"/>
          </p:cNvPr>
          <p:cNvSpPr/>
          <p:nvPr/>
        </p:nvSpPr>
        <p:spPr>
          <a:xfrm>
            <a:off x="6629400" y="0"/>
            <a:ext cx="1066800" cy="9144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8" grpId="0"/>
      <p:bldP spid="200739" grpId="0"/>
      <p:bldP spid="200740" grpId="0"/>
      <p:bldP spid="200741" grpId="0"/>
      <p:bldP spid="200742" grpId="0"/>
      <p:bldP spid="200743" grpId="0"/>
      <p:bldP spid="200744" grpId="0"/>
      <p:bldP spid="200750" grpId="0"/>
      <p:bldP spid="200751" grpId="0"/>
      <p:bldP spid="200752" grpId="0"/>
      <p:bldP spid="200753" grpId="0"/>
      <p:bldP spid="200755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FF"/>
            </a:gs>
            <a:gs pos="100000">
              <a:srgbClr val="0000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1730" name="文本框 201729"/>
          <p:cNvSpPr txBox="1"/>
          <p:nvPr/>
        </p:nvSpPr>
        <p:spPr>
          <a:xfrm>
            <a:off x="228600" y="2133600"/>
            <a:ext cx="561975" cy="205740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  原  细  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31" name="直接连接符 201730"/>
          <p:cNvSpPr/>
          <p:nvPr/>
        </p:nvSpPr>
        <p:spPr>
          <a:xfrm>
            <a:off x="838200" y="3048000"/>
            <a:ext cx="7620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32" name="文本框 201731"/>
          <p:cNvSpPr txBox="1"/>
          <p:nvPr/>
        </p:nvSpPr>
        <p:spPr>
          <a:xfrm>
            <a:off x="1676400" y="2057400"/>
            <a:ext cx="561975" cy="205740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初级精母细胞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33" name="文本框 201732"/>
          <p:cNvSpPr txBox="1"/>
          <p:nvPr/>
        </p:nvSpPr>
        <p:spPr>
          <a:xfrm>
            <a:off x="4495800" y="2133600"/>
            <a:ext cx="561975" cy="198120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次级精母细胞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34" name="文本框 201733"/>
          <p:cNvSpPr txBox="1"/>
          <p:nvPr/>
        </p:nvSpPr>
        <p:spPr>
          <a:xfrm>
            <a:off x="7010400" y="2270125"/>
            <a:ext cx="561975" cy="175260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 子 细  胞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35" name="文本框 201734"/>
          <p:cNvSpPr txBox="1"/>
          <p:nvPr/>
        </p:nvSpPr>
        <p:spPr>
          <a:xfrm>
            <a:off x="8305800" y="2270125"/>
            <a:ext cx="561975" cy="182880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精            子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36" name="文本框 201735"/>
          <p:cNvSpPr txBox="1"/>
          <p:nvPr/>
        </p:nvSpPr>
        <p:spPr>
          <a:xfrm>
            <a:off x="533400" y="0"/>
            <a:ext cx="5181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精子的形成过程</a:t>
            </a:r>
            <a:endParaRPr lang="zh-CN" altLang="en-US" sz="4000" b="1">
              <a:solidFill>
                <a:srgbClr val="FF33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01737" name="直接连接符 201736"/>
          <p:cNvSpPr/>
          <p:nvPr/>
        </p:nvSpPr>
        <p:spPr>
          <a:xfrm flipV="1">
            <a:off x="2209800" y="2971800"/>
            <a:ext cx="22860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38" name="直接连接符 201737"/>
          <p:cNvSpPr/>
          <p:nvPr/>
        </p:nvSpPr>
        <p:spPr>
          <a:xfrm>
            <a:off x="5105400" y="3048000"/>
            <a:ext cx="1828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39" name="直接连接符 201738"/>
          <p:cNvSpPr/>
          <p:nvPr/>
        </p:nvSpPr>
        <p:spPr>
          <a:xfrm>
            <a:off x="7543800" y="3032125"/>
            <a:ext cx="685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40" name="文本框 201739"/>
          <p:cNvSpPr txBox="1"/>
          <p:nvPr/>
        </p:nvSpPr>
        <p:spPr>
          <a:xfrm>
            <a:off x="838200" y="2514600"/>
            <a:ext cx="8382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复制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滋长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1" name="文本框 201740"/>
          <p:cNvSpPr txBox="1"/>
          <p:nvPr/>
        </p:nvSpPr>
        <p:spPr>
          <a:xfrm>
            <a:off x="2209800" y="1981200"/>
            <a:ext cx="2362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（交叉互换）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联会、四分体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同源染色体分离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2" name="文本框 201741"/>
          <p:cNvSpPr txBox="1"/>
          <p:nvPr/>
        </p:nvSpPr>
        <p:spPr>
          <a:xfrm>
            <a:off x="5029200" y="2514600"/>
            <a:ext cx="2057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着丝点分裂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染色单体分开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3" name="文本框 201742"/>
          <p:cNvSpPr txBox="1"/>
          <p:nvPr/>
        </p:nvSpPr>
        <p:spPr>
          <a:xfrm>
            <a:off x="7467600" y="2590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变形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4" name="文本框 201743"/>
          <p:cNvSpPr txBox="1"/>
          <p:nvPr/>
        </p:nvSpPr>
        <p:spPr>
          <a:xfrm>
            <a:off x="0" y="43434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               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                             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                          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         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 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5" name="文本框 201744"/>
          <p:cNvSpPr txBox="1"/>
          <p:nvPr/>
        </p:nvSpPr>
        <p:spPr>
          <a:xfrm>
            <a:off x="0" y="50292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2N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6" name="文本框 201745"/>
          <p:cNvSpPr txBox="1"/>
          <p:nvPr/>
        </p:nvSpPr>
        <p:spPr>
          <a:xfrm>
            <a:off x="1676400" y="49530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2N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7" name="文本框 201746"/>
          <p:cNvSpPr txBox="1"/>
          <p:nvPr/>
        </p:nvSpPr>
        <p:spPr>
          <a:xfrm>
            <a:off x="4495800" y="49530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8" name="文本框 201747"/>
          <p:cNvSpPr txBox="1"/>
          <p:nvPr/>
        </p:nvSpPr>
        <p:spPr>
          <a:xfrm>
            <a:off x="6934200" y="4876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49" name="文本框 201748"/>
          <p:cNvSpPr txBox="1"/>
          <p:nvPr/>
        </p:nvSpPr>
        <p:spPr>
          <a:xfrm>
            <a:off x="8382000" y="48768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50" name="文本框 201749"/>
          <p:cNvSpPr txBox="1"/>
          <p:nvPr/>
        </p:nvSpPr>
        <p:spPr>
          <a:xfrm>
            <a:off x="0" y="5638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2a                 4a                                   2a                             a                a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51" name="直接连接符 201750"/>
          <p:cNvSpPr/>
          <p:nvPr/>
        </p:nvSpPr>
        <p:spPr>
          <a:xfrm>
            <a:off x="685800" y="4572000"/>
            <a:ext cx="990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2" name="直接连接符 201751"/>
          <p:cNvSpPr/>
          <p:nvPr/>
        </p:nvSpPr>
        <p:spPr>
          <a:xfrm>
            <a:off x="2438400" y="4572000"/>
            <a:ext cx="19050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3" name="直接连接符 201752"/>
          <p:cNvSpPr/>
          <p:nvPr/>
        </p:nvSpPr>
        <p:spPr>
          <a:xfrm>
            <a:off x="5105400" y="4572000"/>
            <a:ext cx="1828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4" name="直接连接符 201753"/>
          <p:cNvSpPr/>
          <p:nvPr/>
        </p:nvSpPr>
        <p:spPr>
          <a:xfrm>
            <a:off x="7467600" y="4572000"/>
            <a:ext cx="7620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5" name="直接连接符 201754"/>
          <p:cNvSpPr/>
          <p:nvPr/>
        </p:nvSpPr>
        <p:spPr>
          <a:xfrm>
            <a:off x="685800" y="5257800"/>
            <a:ext cx="990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6" name="直接连接符 201755"/>
          <p:cNvSpPr/>
          <p:nvPr/>
        </p:nvSpPr>
        <p:spPr>
          <a:xfrm flipV="1">
            <a:off x="2209800" y="5257800"/>
            <a:ext cx="20574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7" name="直接连接符 201756"/>
          <p:cNvSpPr/>
          <p:nvPr/>
        </p:nvSpPr>
        <p:spPr>
          <a:xfrm>
            <a:off x="5105400" y="5181600"/>
            <a:ext cx="1828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8" name="直接连接符 201757"/>
          <p:cNvSpPr/>
          <p:nvPr/>
        </p:nvSpPr>
        <p:spPr>
          <a:xfrm>
            <a:off x="7315200" y="5181600"/>
            <a:ext cx="1066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59" name="直接连接符 201758"/>
          <p:cNvSpPr/>
          <p:nvPr/>
        </p:nvSpPr>
        <p:spPr>
          <a:xfrm>
            <a:off x="609600" y="5867400"/>
            <a:ext cx="990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60" name="直接连接符 201759"/>
          <p:cNvSpPr/>
          <p:nvPr/>
        </p:nvSpPr>
        <p:spPr>
          <a:xfrm>
            <a:off x="2209800" y="5943600"/>
            <a:ext cx="20574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61" name="直接连接符 201760"/>
          <p:cNvSpPr/>
          <p:nvPr/>
        </p:nvSpPr>
        <p:spPr>
          <a:xfrm>
            <a:off x="5105400" y="5943600"/>
            <a:ext cx="19812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62" name="直接连接符 201761"/>
          <p:cNvSpPr/>
          <p:nvPr/>
        </p:nvSpPr>
        <p:spPr>
          <a:xfrm>
            <a:off x="7620000" y="5943600"/>
            <a:ext cx="990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63" name="文本框 201762"/>
          <p:cNvSpPr txBox="1"/>
          <p:nvPr/>
        </p:nvSpPr>
        <p:spPr>
          <a:xfrm>
            <a:off x="762000" y="9144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间期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4" name="文本框 201763"/>
          <p:cNvSpPr txBox="1"/>
          <p:nvPr/>
        </p:nvSpPr>
        <p:spPr>
          <a:xfrm>
            <a:off x="2057400" y="9144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减数第一次分裂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5" name="文本框 201764"/>
          <p:cNvSpPr txBox="1"/>
          <p:nvPr/>
        </p:nvSpPr>
        <p:spPr>
          <a:xfrm>
            <a:off x="4876800" y="9144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减数第二次分裂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6" name="文本框 201765"/>
          <p:cNvSpPr txBox="1"/>
          <p:nvPr/>
        </p:nvSpPr>
        <p:spPr>
          <a:xfrm>
            <a:off x="609600" y="5410200"/>
            <a:ext cx="990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倍增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间期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7" name="文本框 201766"/>
          <p:cNvSpPr txBox="1"/>
          <p:nvPr/>
        </p:nvSpPr>
        <p:spPr>
          <a:xfrm>
            <a:off x="2590800" y="54864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减半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8" name="文本框 201767"/>
          <p:cNvSpPr txBox="1"/>
          <p:nvPr/>
        </p:nvSpPr>
        <p:spPr>
          <a:xfrm>
            <a:off x="5334000" y="5410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减半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69" name="文本框 201768"/>
          <p:cNvSpPr txBox="1"/>
          <p:nvPr/>
        </p:nvSpPr>
        <p:spPr>
          <a:xfrm>
            <a:off x="2438400" y="4800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减数”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70" name="文本框 201769"/>
          <p:cNvSpPr txBox="1"/>
          <p:nvPr/>
        </p:nvSpPr>
        <p:spPr>
          <a:xfrm>
            <a:off x="5181600" y="47244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等数”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1771" name="直接连接符 201770"/>
          <p:cNvSpPr/>
          <p:nvPr/>
        </p:nvSpPr>
        <p:spPr>
          <a:xfrm>
            <a:off x="457200" y="898525"/>
            <a:ext cx="0" cy="83820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1772" name="直接连接符 201771"/>
          <p:cNvSpPr/>
          <p:nvPr/>
        </p:nvSpPr>
        <p:spPr>
          <a:xfrm>
            <a:off x="1828800" y="898525"/>
            <a:ext cx="0" cy="91440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1773" name="直接连接符 201772"/>
          <p:cNvSpPr/>
          <p:nvPr/>
        </p:nvSpPr>
        <p:spPr>
          <a:xfrm>
            <a:off x="4724400" y="746125"/>
            <a:ext cx="0" cy="91440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1774" name="直接连接符 201773"/>
          <p:cNvSpPr/>
          <p:nvPr/>
        </p:nvSpPr>
        <p:spPr>
          <a:xfrm>
            <a:off x="7315200" y="822325"/>
            <a:ext cx="0" cy="91440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1775" name="直接连接符 201774"/>
          <p:cNvSpPr/>
          <p:nvPr/>
        </p:nvSpPr>
        <p:spPr>
          <a:xfrm>
            <a:off x="457200" y="1127125"/>
            <a:ext cx="304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01776" name="直接连接符 201775"/>
          <p:cNvSpPr/>
          <p:nvPr/>
        </p:nvSpPr>
        <p:spPr>
          <a:xfrm>
            <a:off x="1447800" y="1127125"/>
            <a:ext cx="3048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77" name="直接连接符 201776"/>
          <p:cNvSpPr/>
          <p:nvPr/>
        </p:nvSpPr>
        <p:spPr>
          <a:xfrm>
            <a:off x="1828800" y="1127125"/>
            <a:ext cx="228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01778" name="直接连接符 201777"/>
          <p:cNvSpPr/>
          <p:nvPr/>
        </p:nvSpPr>
        <p:spPr>
          <a:xfrm>
            <a:off x="4267200" y="1127125"/>
            <a:ext cx="4572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79" name="直接连接符 201778"/>
          <p:cNvSpPr/>
          <p:nvPr/>
        </p:nvSpPr>
        <p:spPr>
          <a:xfrm>
            <a:off x="4800600" y="1127125"/>
            <a:ext cx="1524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01780" name="直接连接符 201779"/>
          <p:cNvSpPr/>
          <p:nvPr/>
        </p:nvSpPr>
        <p:spPr>
          <a:xfrm>
            <a:off x="7010400" y="1127125"/>
            <a:ext cx="228600" cy="0"/>
          </a:xfrm>
          <a:prstGeom prst="line">
            <a:avLst/>
          </a:prstGeom>
          <a:ln w="12700" cap="sq" cmpd="sng">
            <a:solidFill>
              <a:srgbClr val="FFFF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1781" name="文本框 201780"/>
          <p:cNvSpPr txBox="1"/>
          <p:nvPr/>
        </p:nvSpPr>
        <p:spPr>
          <a:xfrm>
            <a:off x="7848600" y="304800"/>
            <a:ext cx="1066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1782" name="动作按钮: 前进或下一项 201781">
            <a:hlinkClick r:id="" action="ppaction://hlinkshowjump?jump=firstslide"/>
          </p:cNvPr>
          <p:cNvSpPr/>
          <p:nvPr/>
        </p:nvSpPr>
        <p:spPr>
          <a:xfrm>
            <a:off x="7696200" y="0"/>
            <a:ext cx="1447800" cy="9906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2754" name="文本框 202753"/>
          <p:cNvSpPr txBox="1"/>
          <p:nvPr/>
        </p:nvSpPr>
        <p:spPr>
          <a:xfrm>
            <a:off x="457200" y="228600"/>
            <a:ext cx="8686800" cy="556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1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果蝇的体细胞中含有四对同源染色体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它的一个初级精母细胞经过减数分裂后形成了几种类型的精子</a:t>
            </a:r>
            <a:endParaRPr lang="zh-CN" altLang="en-US" sz="2400" b="1">
              <a:latin typeface="黑体" panose="02010609060101010101" pitchFamily="1" charset="-122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A.2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种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B.4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种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C.8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种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D.16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种</a:t>
            </a:r>
            <a:endParaRPr lang="zh-CN" altLang="en-US" sz="2400" b="1">
              <a:latin typeface="黑体" panose="02010609060101010101" pitchFamily="1" charset="-122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某二倍体生物的卵原细胞中的染色体为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18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在减数分裂第二次分裂的中期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细胞中含有染色单体的数目是</a:t>
            </a:r>
            <a:endParaRPr lang="zh-CN" altLang="en-US" sz="2400" b="1">
              <a:latin typeface="黑体" panose="02010609060101010101" pitchFamily="1" charset="-122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A.9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B.18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C.36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r>
              <a:rPr lang="zh-CN" altLang="en-US" sz="2400" b="1">
                <a:latin typeface="黑体" panose="02010609060101010101" pitchFamily="1" charset="-122"/>
                <a:ea typeface="宋体" panose="02010600030101010101" pitchFamily="2" charset="-122"/>
              </a:rPr>
              <a:t>		</a:t>
            </a:r>
            <a:r>
              <a:rPr lang="en-US" altLang="zh-CN" sz="2400" b="1">
                <a:latin typeface="黑体" panose="02010609060101010101" pitchFamily="1" charset="-122"/>
                <a:ea typeface="宋体" panose="02010600030101010101" pitchFamily="2" charset="-122"/>
              </a:rPr>
              <a:t>D.72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个</a:t>
            </a:r>
            <a:endParaRPr lang="zh-CN" altLang="en-US" sz="2400" b="1">
              <a:latin typeface="黑体" panose="02010609060101010101" pitchFamily="1" charset="-122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3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。关于同源染色体的叙述不正确的是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A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、在减数第一次分裂时期配对的染色体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B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、形状大小一般相同的染色体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C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、成对来自父方或母方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D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、一条来自父方、一条来自母方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3778" name="文本框 203777"/>
          <p:cNvSpPr txBox="1"/>
          <p:nvPr/>
        </p:nvSpPr>
        <p:spPr>
          <a:xfrm>
            <a:off x="457200" y="838200"/>
            <a:ext cx="8458200" cy="575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4.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减数第一次分裂，子细胞染色体数目减少一半的根本原因是：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A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、染色体复制一次  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B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、染色体交叉互换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    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C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、同源染色体分离  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D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、非同源染色体随机结合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5.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右图为细胞分裂某一时期的示意图。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(1)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此细胞处于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_________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分裂时期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endParaRPr lang="en-US" altLang="zh-CN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此图有四分体</a:t>
            </a:r>
            <a:r>
              <a:rPr lang="zh-CN" altLang="en-US" sz="2400" b="1" u="sng">
                <a:latin typeface="黑体" panose="02010609060101010101" pitchFamily="1" charset="-122"/>
                <a:ea typeface="黑体" panose="02010609060101010101" pitchFamily="1" charset="-122"/>
              </a:rPr>
              <a:t>       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个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(2)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此细胞全部染色体中有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DNA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分子</a:t>
            </a:r>
            <a:r>
              <a:rPr lang="zh-CN" altLang="en-US" sz="2400" b="1" u="sng">
                <a:latin typeface="黑体" panose="02010609060101010101" pitchFamily="1" charset="-122"/>
                <a:ea typeface="黑体" panose="02010609060101010101" pitchFamily="1" charset="-122"/>
              </a:rPr>
              <a:t>      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个。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(3)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在此细胞分裂后的一个子细胞中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endParaRPr lang="en-US" altLang="zh-CN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含有同源染色体</a:t>
            </a:r>
            <a:r>
              <a:rPr lang="en-US" altLang="zh-CN" sz="2400" b="1">
                <a:latin typeface="Times New Roman" panose="02020603050405020304" pitchFamily="2" charset="0"/>
                <a:ea typeface="黑体" panose="02010609060101010101" pitchFamily="1" charset="-122"/>
              </a:rPr>
              <a:t>————</a:t>
            </a: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对。</a:t>
            </a:r>
            <a:endParaRPr lang="zh-CN" altLang="en-US" sz="24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1" charset="-122"/>
                <a:ea typeface="黑体" panose="02010609060101010101" pitchFamily="1" charset="-122"/>
              </a:rPr>
              <a:t>   子细胞染色体的组合为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______</a:t>
            </a:r>
            <a:r>
              <a:rPr lang="en-US" altLang="zh-CN" sz="2400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en-US" altLang="zh-CN" sz="2400" b="1">
                <a:latin typeface="黑体" panose="02010609060101010101" pitchFamily="1" charset="-122"/>
                <a:ea typeface="黑体" panose="02010609060101010101" pitchFamily="1" charset="-122"/>
              </a:rPr>
              <a:t>            </a:t>
            </a:r>
            <a:endParaRPr lang="en-US" altLang="zh-CN" sz="24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203779" name="图片 203778" descr="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276600"/>
            <a:ext cx="2409825" cy="26670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</p:pic>
    </p:spTree>
  </p:cSld>
  <p:clrMapOvr>
    <a:masterClrMapping/>
  </p:clrMapOvr>
  <p:transition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02" name="文本框 204801"/>
          <p:cNvSpPr txBox="1"/>
          <p:nvPr/>
        </p:nvSpPr>
        <p:spPr>
          <a:xfrm>
            <a:off x="228600" y="838200"/>
            <a:ext cx="86868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6.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指出下列细胞分别属于一个精原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  细胞含量变化示意图，请据图回答： 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）减数分裂过程中，染色体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复制发生在</a:t>
            </a:r>
            <a:r>
              <a:rPr lang="zh-CN" altLang="en-US" sz="2400" b="1" u="sng">
                <a:latin typeface="仿宋_GB2312" pitchFamily="1" charset="-122"/>
                <a:ea typeface="仿宋_GB2312" pitchFamily="1" charset="-122"/>
              </a:rPr>
              <a:t>       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段。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）处于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EF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段的细胞叫</a:t>
            </a:r>
            <a:r>
              <a:rPr lang="zh-CN" altLang="en-US" sz="2400" b="1" u="sng">
                <a:latin typeface="仿宋_GB2312" pitchFamily="1" charset="-122"/>
                <a:ea typeface="仿宋_GB2312" pitchFamily="1" charset="-122"/>
              </a:rPr>
              <a:t>     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细胞。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）同源染色体联会发生在</a:t>
            </a:r>
            <a:r>
              <a:rPr lang="zh-CN" altLang="en-US" sz="2400" b="1" u="sng">
                <a:latin typeface="仿宋_GB2312" pitchFamily="1" charset="-122"/>
                <a:ea typeface="仿宋_GB2312" pitchFamily="1" charset="-122"/>
              </a:rPr>
              <a:t>      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段。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 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4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）若该种动物体细胞中有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24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对同源染色体，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    则处于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CD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段的细胞有</a:t>
            </a:r>
            <a:r>
              <a:rPr lang="zh-CN" altLang="en-US" sz="2400" b="1" u="sng">
                <a:latin typeface="仿宋_GB2312" pitchFamily="1" charset="-122"/>
                <a:ea typeface="仿宋_GB2312" pitchFamily="1" charset="-122"/>
              </a:rPr>
              <a:t>      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个染色单体，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    处于</a:t>
            </a:r>
            <a:r>
              <a:rPr lang="en-US" altLang="zh-CN" sz="2400" b="1">
                <a:latin typeface="仿宋_GB2312" pitchFamily="1" charset="-122"/>
                <a:ea typeface="仿宋_GB2312" pitchFamily="1" charset="-122"/>
              </a:rPr>
              <a:t>EF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段的细胞内有</a:t>
            </a:r>
            <a:r>
              <a:rPr lang="zh-CN" altLang="en-US" sz="2400" b="1" u="sng">
                <a:latin typeface="仿宋_GB2312" pitchFamily="1" charset="-122"/>
                <a:ea typeface="仿宋_GB2312" pitchFamily="1" charset="-122"/>
              </a:rPr>
              <a:t>      </a:t>
            </a:r>
            <a:r>
              <a:rPr lang="zh-CN" altLang="en-US" sz="2400" b="1">
                <a:latin typeface="仿宋_GB2312" pitchFamily="1" charset="-122"/>
                <a:ea typeface="仿宋_GB2312" pitchFamily="1" charset="-122"/>
              </a:rPr>
              <a:t>个染色体。</a:t>
            </a: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  <a:p>
            <a:pPr algn="just">
              <a:spcBef>
                <a:spcPct val="50000"/>
              </a:spcBef>
            </a:pPr>
            <a:endParaRPr lang="zh-CN" altLang="en-US" sz="2400" b="1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04803" name="直接连接符 204802"/>
          <p:cNvSpPr/>
          <p:nvPr/>
        </p:nvSpPr>
        <p:spPr>
          <a:xfrm>
            <a:off x="5562600" y="3733800"/>
            <a:ext cx="3581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04" name="直接连接符 204803"/>
          <p:cNvSpPr/>
          <p:nvPr/>
        </p:nvSpPr>
        <p:spPr>
          <a:xfrm>
            <a:off x="5562600" y="609600"/>
            <a:ext cx="0" cy="3200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04805" name="直接连接符 204804"/>
          <p:cNvSpPr/>
          <p:nvPr/>
        </p:nvSpPr>
        <p:spPr>
          <a:xfrm>
            <a:off x="5562600" y="2438400"/>
            <a:ext cx="685800" cy="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06" name="直接连接符 204805"/>
          <p:cNvSpPr/>
          <p:nvPr/>
        </p:nvSpPr>
        <p:spPr>
          <a:xfrm flipV="1">
            <a:off x="6248400" y="1219200"/>
            <a:ext cx="304800" cy="121920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07" name="直接连接符 204806"/>
          <p:cNvSpPr/>
          <p:nvPr/>
        </p:nvSpPr>
        <p:spPr>
          <a:xfrm>
            <a:off x="6553200" y="1219200"/>
            <a:ext cx="1066800" cy="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08" name="直接连接符 204807"/>
          <p:cNvSpPr/>
          <p:nvPr/>
        </p:nvSpPr>
        <p:spPr>
          <a:xfrm>
            <a:off x="7620000" y="1219200"/>
            <a:ext cx="0" cy="121920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09" name="直接连接符 204808"/>
          <p:cNvSpPr/>
          <p:nvPr/>
        </p:nvSpPr>
        <p:spPr>
          <a:xfrm>
            <a:off x="7620000" y="2438400"/>
            <a:ext cx="685800" cy="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10" name="直接连接符 204809"/>
          <p:cNvSpPr/>
          <p:nvPr/>
        </p:nvSpPr>
        <p:spPr>
          <a:xfrm>
            <a:off x="8305800" y="2438400"/>
            <a:ext cx="0" cy="68580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11" name="直接连接符 204810"/>
          <p:cNvSpPr/>
          <p:nvPr/>
        </p:nvSpPr>
        <p:spPr>
          <a:xfrm>
            <a:off x="8305800" y="3124200"/>
            <a:ext cx="533400" cy="0"/>
          </a:xfrm>
          <a:prstGeom prst="line">
            <a:avLst/>
          </a:prstGeom>
          <a:ln w="38100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12" name="文本框 204811"/>
          <p:cNvSpPr txBox="1"/>
          <p:nvPr/>
        </p:nvSpPr>
        <p:spPr>
          <a:xfrm>
            <a:off x="4648200" y="2286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DNA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含量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3" name="文本框 204812"/>
          <p:cNvSpPr txBox="1"/>
          <p:nvPr/>
        </p:nvSpPr>
        <p:spPr>
          <a:xfrm>
            <a:off x="7543800" y="40386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分裂时期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4" name="文本框 204813"/>
          <p:cNvSpPr txBox="1"/>
          <p:nvPr/>
        </p:nvSpPr>
        <p:spPr>
          <a:xfrm>
            <a:off x="5181600" y="24384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     A      B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5" name="文本框 204814"/>
          <p:cNvSpPr txBox="1"/>
          <p:nvPr/>
        </p:nvSpPr>
        <p:spPr>
          <a:xfrm>
            <a:off x="6172200" y="7620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   C             D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6" name="文本框 204815"/>
          <p:cNvSpPr txBox="1"/>
          <p:nvPr/>
        </p:nvSpPr>
        <p:spPr>
          <a:xfrm>
            <a:off x="7315200" y="24384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E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7" name="文本框 204816"/>
          <p:cNvSpPr txBox="1"/>
          <p:nvPr/>
        </p:nvSpPr>
        <p:spPr>
          <a:xfrm>
            <a:off x="8077200" y="1981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F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4818" name="文本框 204817"/>
          <p:cNvSpPr txBox="1"/>
          <p:nvPr/>
        </p:nvSpPr>
        <p:spPr>
          <a:xfrm>
            <a:off x="8001000" y="32004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2" charset="0"/>
                <a:ea typeface="方正彩云简体" pitchFamily="2" charset="-122"/>
              </a:rPr>
              <a:t>  G     H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CC"/>
            </a:gs>
            <a:gs pos="100000">
              <a:srgbClr val="00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826" name="文本框 205825"/>
          <p:cNvSpPr txBox="1"/>
          <p:nvPr/>
        </p:nvSpPr>
        <p:spPr>
          <a:xfrm>
            <a:off x="4464050" y="2286000"/>
            <a:ext cx="488950" cy="3048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5827" name="文本框 205826"/>
          <p:cNvSpPr txBox="1"/>
          <p:nvPr/>
        </p:nvSpPr>
        <p:spPr>
          <a:xfrm>
            <a:off x="762000" y="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复习提示单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5828" name="矩形 205827"/>
          <p:cNvSpPr/>
          <p:nvPr/>
        </p:nvSpPr>
        <p:spPr>
          <a:xfrm>
            <a:off x="1066800" y="762000"/>
            <a:ext cx="6915150" cy="679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一概念复习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掌握减数分裂、同源染色体、联会、四分体的概念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二学生应该能够：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1.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图示有丝分裂，图示减数分裂并叙述有丝分裂的全过程。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叙述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减数分裂的必要步骤。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2.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区分有丝分裂和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减数分裂有什么区别？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（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1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）就染色体的数目比较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有丝分裂和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（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2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）就染色体的行为比较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有丝分裂和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3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3.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比较男人和女人的配子发生过程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4.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解释减数分裂和受精作用为什么是必需过程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5.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理解自由组合规律与基因分离规律的细胞学基础是什么？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减数分裂与遗传规律的关系？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205829" name="文本框 205828"/>
          <p:cNvSpPr txBox="1"/>
          <p:nvPr/>
        </p:nvSpPr>
        <p:spPr>
          <a:xfrm>
            <a:off x="1295400" y="457200"/>
            <a:ext cx="624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关健问题：减数分裂与有丝分裂有何不同？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4097"/>
          <p:cNvSpPr txBox="1"/>
          <p:nvPr/>
        </p:nvSpPr>
        <p:spPr>
          <a:xfrm>
            <a:off x="187325" y="1143000"/>
            <a:ext cx="4191000" cy="467518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每个人的发育起点都是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受精卵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099" name="标题 4098"/>
          <p:cNvSpPr/>
          <p:nvPr>
            <p:ph type="title"/>
          </p:nvPr>
        </p:nvSpPr>
        <p:spPr>
          <a:xfrm>
            <a:off x="1025525" y="228600"/>
            <a:ext cx="3124200" cy="762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r>
              <a:rPr lang="zh-CN" altLang="en-US" sz="4800" b="1" i="1" u="sng">
                <a:solidFill>
                  <a:srgbClr val="0000FF"/>
                </a:solidFill>
                <a:ea typeface="隶书" panose="02010509060101010101" pitchFamily="1" charset="-122"/>
              </a:rPr>
              <a:t>提出问题</a:t>
            </a:r>
            <a:endParaRPr lang="zh-CN" altLang="en-US" sz="4800" b="1" i="1" u="sng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sp>
        <p:nvSpPr>
          <p:cNvPr id="4100" name="矩形 4099"/>
          <p:cNvSpPr/>
          <p:nvPr/>
        </p:nvSpPr>
        <p:spPr>
          <a:xfrm>
            <a:off x="492125" y="5867400"/>
            <a:ext cx="8001000" cy="685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请推测：成熟的生殖细胞究竟是怎样产生</a:t>
            </a:r>
            <a:r>
              <a:rPr lang="zh-CN" altLang="en-US" sz="2800" b="1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的？</a:t>
            </a:r>
            <a:endParaRPr lang="zh-CN" altLang="en-US" sz="2800" b="1">
              <a:solidFill>
                <a:srgbClr val="FF0066"/>
              </a:solidFill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4751388" y="1125538"/>
            <a:ext cx="4191000" cy="46482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2" name="矩形 4101"/>
          <p:cNvSpPr/>
          <p:nvPr/>
        </p:nvSpPr>
        <p:spPr>
          <a:xfrm>
            <a:off x="5368925" y="1371600"/>
            <a:ext cx="1295400" cy="609600"/>
          </a:xfrm>
          <a:prstGeom prst="rect">
            <a:avLst/>
          </a:pr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08091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46</a:t>
            </a:r>
            <a:endParaRPr lang="en-US" altLang="zh-CN" sz="2400" b="1">
              <a:solidFill>
                <a:srgbClr val="08091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03" name="椭圆 4102"/>
          <p:cNvSpPr/>
          <p:nvPr/>
        </p:nvSpPr>
        <p:spPr>
          <a:xfrm>
            <a:off x="6892925" y="1371600"/>
            <a:ext cx="1371600" cy="609600"/>
          </a:xfrm>
          <a:prstGeom prst="ellipse">
            <a:avLst/>
          </a:pr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08091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46</a:t>
            </a:r>
            <a:endParaRPr lang="en-US" altLang="zh-CN" sz="2400" b="1">
              <a:solidFill>
                <a:srgbClr val="08091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04" name="直接连接符 4103"/>
          <p:cNvSpPr/>
          <p:nvPr/>
        </p:nvSpPr>
        <p:spPr>
          <a:xfrm>
            <a:off x="6810375" y="4837113"/>
            <a:ext cx="0" cy="5334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" name="矩形 4104"/>
          <p:cNvSpPr/>
          <p:nvPr/>
        </p:nvSpPr>
        <p:spPr>
          <a:xfrm>
            <a:off x="5749925" y="5243513"/>
            <a:ext cx="1884363" cy="547687"/>
          </a:xfrm>
          <a:prstGeom prst="rect">
            <a:avLst/>
          </a:pr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08091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92</a:t>
            </a:r>
            <a:endParaRPr lang="en-US" altLang="zh-CN" sz="2400" b="1">
              <a:solidFill>
                <a:srgbClr val="08091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06" name="直接连接符 4105"/>
          <p:cNvSpPr/>
          <p:nvPr/>
        </p:nvSpPr>
        <p:spPr>
          <a:xfrm flipH="1">
            <a:off x="5819775" y="1981200"/>
            <a:ext cx="6350" cy="722313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直接连接符 4106"/>
          <p:cNvSpPr/>
          <p:nvPr/>
        </p:nvSpPr>
        <p:spPr>
          <a:xfrm flipH="1">
            <a:off x="7572375" y="1905000"/>
            <a:ext cx="6350" cy="722313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8" name="任意多边形 4107"/>
          <p:cNvSpPr/>
          <p:nvPr/>
        </p:nvSpPr>
        <p:spPr>
          <a:xfrm>
            <a:off x="5514975" y="2590800"/>
            <a:ext cx="920750" cy="7620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46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09" name="任意多边形 4108"/>
          <p:cNvSpPr/>
          <p:nvPr/>
        </p:nvSpPr>
        <p:spPr>
          <a:xfrm>
            <a:off x="7121525" y="2627313"/>
            <a:ext cx="838200" cy="725487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46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0" name="任意多边形 4109"/>
          <p:cNvSpPr/>
          <p:nvPr/>
        </p:nvSpPr>
        <p:spPr>
          <a:xfrm>
            <a:off x="6359525" y="3886200"/>
            <a:ext cx="1066800" cy="9144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92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1" name="直接连接符 4110"/>
          <p:cNvSpPr/>
          <p:nvPr/>
        </p:nvSpPr>
        <p:spPr>
          <a:xfrm>
            <a:off x="6124575" y="3236913"/>
            <a:ext cx="685800" cy="6858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2" name="直接连接符 4111"/>
          <p:cNvSpPr/>
          <p:nvPr/>
        </p:nvSpPr>
        <p:spPr>
          <a:xfrm flipV="1">
            <a:off x="6810375" y="3236913"/>
            <a:ext cx="609600" cy="6858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3" name="文本框 4112"/>
          <p:cNvSpPr txBox="1"/>
          <p:nvPr/>
        </p:nvSpPr>
        <p:spPr>
          <a:xfrm>
            <a:off x="4843463" y="2703513"/>
            <a:ext cx="611187" cy="1295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精子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4" name="文本框 4113"/>
          <p:cNvSpPr txBox="1"/>
          <p:nvPr/>
        </p:nvSpPr>
        <p:spPr>
          <a:xfrm>
            <a:off x="7967663" y="2514600"/>
            <a:ext cx="611187" cy="12747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卵细胞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5" name="文本框 4114"/>
          <p:cNvSpPr txBox="1"/>
          <p:nvPr/>
        </p:nvSpPr>
        <p:spPr>
          <a:xfrm>
            <a:off x="7496175" y="4151313"/>
            <a:ext cx="1530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受精卵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6" name="文本框 4115"/>
          <p:cNvSpPr txBox="1"/>
          <p:nvPr/>
        </p:nvSpPr>
        <p:spPr>
          <a:xfrm>
            <a:off x="7578725" y="5181600"/>
            <a:ext cx="1746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新个体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7" name="文本框 4116"/>
          <p:cNvSpPr txBox="1"/>
          <p:nvPr/>
        </p:nvSpPr>
        <p:spPr>
          <a:xfrm>
            <a:off x="6429375" y="3084513"/>
            <a:ext cx="1230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受精</a:t>
            </a:r>
            <a:endParaRPr lang="zh-CN" altLang="en-US" sz="2400" b="1">
              <a:solidFill>
                <a:srgbClr val="FF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8" name="文本框 4117"/>
          <p:cNvSpPr txBox="1"/>
          <p:nvPr/>
        </p:nvSpPr>
        <p:spPr>
          <a:xfrm>
            <a:off x="5686425" y="1989138"/>
            <a:ext cx="2563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（细胞分裂）</a:t>
            </a:r>
            <a:endParaRPr lang="zh-CN" altLang="en-US" sz="2400" b="1">
              <a:solidFill>
                <a:srgbClr val="FF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19" name="矩形 4118"/>
          <p:cNvSpPr/>
          <p:nvPr/>
        </p:nvSpPr>
        <p:spPr>
          <a:xfrm>
            <a:off x="5521325" y="228600"/>
            <a:ext cx="31242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800" b="1" i="1" u="sng">
                <a:solidFill>
                  <a:srgbClr val="0000FF"/>
                </a:solidFill>
                <a:ea typeface="隶书" panose="02010509060101010101" pitchFamily="1" charset="-122"/>
              </a:rPr>
              <a:t>作出推理</a:t>
            </a:r>
            <a:endParaRPr lang="zh-CN" altLang="en-US" sz="4800" b="1" i="1" u="sng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sp>
        <p:nvSpPr>
          <p:cNvPr id="4120" name="矩形 4119"/>
          <p:cNvSpPr/>
          <p:nvPr/>
        </p:nvSpPr>
        <p:spPr>
          <a:xfrm>
            <a:off x="5759450" y="5229225"/>
            <a:ext cx="1828800" cy="547688"/>
          </a:xfrm>
          <a:prstGeom prst="rect">
            <a:avLst/>
          </a:prstGeom>
          <a:solidFill>
            <a:srgbClr val="6EEBF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>
                <a:solidFill>
                  <a:srgbClr val="08091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46</a:t>
            </a:r>
            <a:endParaRPr lang="en-US" altLang="zh-CN" sz="2400" b="1">
              <a:solidFill>
                <a:srgbClr val="08091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121" name="文本框 4120"/>
          <p:cNvSpPr txBox="1"/>
          <p:nvPr/>
        </p:nvSpPr>
        <p:spPr>
          <a:xfrm>
            <a:off x="6589713" y="4076700"/>
            <a:ext cx="60960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46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2" name="文本框 4121"/>
          <p:cNvSpPr txBox="1"/>
          <p:nvPr/>
        </p:nvSpPr>
        <p:spPr>
          <a:xfrm>
            <a:off x="7270750" y="2708275"/>
            <a:ext cx="60960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3" name="文本框 4122"/>
          <p:cNvSpPr txBox="1"/>
          <p:nvPr/>
        </p:nvSpPr>
        <p:spPr>
          <a:xfrm>
            <a:off x="5686425" y="2708275"/>
            <a:ext cx="60960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4" name="直接连接符 4123"/>
          <p:cNvSpPr/>
          <p:nvPr/>
        </p:nvSpPr>
        <p:spPr>
          <a:xfrm>
            <a:off x="1482725" y="2971800"/>
            <a:ext cx="1295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25" name="文本框 4124"/>
          <p:cNvSpPr txBox="1"/>
          <p:nvPr/>
        </p:nvSpPr>
        <p:spPr>
          <a:xfrm>
            <a:off x="1406525" y="2514600"/>
            <a:ext cx="1524000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有丝分裂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细胞分化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6" name="文本框 4125"/>
          <p:cNvSpPr txBox="1"/>
          <p:nvPr/>
        </p:nvSpPr>
        <p:spPr>
          <a:xfrm>
            <a:off x="111125" y="2743200"/>
            <a:ext cx="426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受精卵                  新个体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127" name="文本框 4126"/>
          <p:cNvSpPr txBox="1"/>
          <p:nvPr/>
        </p:nvSpPr>
        <p:spPr>
          <a:xfrm>
            <a:off x="187325" y="3657600"/>
            <a:ext cx="4343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假如精子和卵细胞都是通过有丝分裂形成的，那么，子女体细胞中的染色体数目会发生变化吗？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128" name="文本框 4127"/>
          <p:cNvSpPr txBox="1"/>
          <p:nvPr/>
        </p:nvSpPr>
        <p:spPr>
          <a:xfrm>
            <a:off x="4835525" y="14478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父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4129" name="文本框 4128"/>
          <p:cNvSpPr txBox="1"/>
          <p:nvPr/>
        </p:nvSpPr>
        <p:spPr>
          <a:xfrm>
            <a:off x="8112125" y="14478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母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3" grpId="0" animBg="1"/>
      <p:bldP spid="4105" grpId="0" animBg="1"/>
      <p:bldP spid="4108" grpId="0" animBg="1"/>
      <p:bldP spid="4109" grpId="0" animBg="1"/>
      <p:bldP spid="4110" grpId="0" animBg="1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 animBg="1"/>
      <p:bldP spid="4121" grpId="0" animBg="1"/>
      <p:bldP spid="4122" grpId="0" animBg="1"/>
      <p:bldP spid="4123" grpId="0" animBg="1"/>
      <p:bldP spid="4125" grpId="0"/>
      <p:bldP spid="4126" grpId="0"/>
      <p:bldP spid="4127" grpId="0"/>
      <p:bldP spid="4128" grpId="0"/>
      <p:bldP spid="4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1" name="椭圆 22530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未知"/>
          <p:cNvSpPr/>
          <p:nvPr/>
        </p:nvSpPr>
        <p:spPr>
          <a:xfrm rot="20859569">
            <a:off x="2803525" y="2752725"/>
            <a:ext cx="1095375" cy="1109663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3" name="未知"/>
          <p:cNvSpPr/>
          <p:nvPr/>
        </p:nvSpPr>
        <p:spPr>
          <a:xfrm rot="20859569">
            <a:off x="2570163" y="2606675"/>
            <a:ext cx="1138237" cy="1063625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4" name="椭圆 22533"/>
          <p:cNvSpPr/>
          <p:nvPr/>
        </p:nvSpPr>
        <p:spPr>
          <a:xfrm rot="17951682">
            <a:off x="3148013" y="3125788"/>
            <a:ext cx="188912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5" name="未知"/>
          <p:cNvSpPr/>
          <p:nvPr/>
        </p:nvSpPr>
        <p:spPr>
          <a:xfrm>
            <a:off x="3657600" y="2797175"/>
            <a:ext cx="635000" cy="1492250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6" name="未知"/>
          <p:cNvSpPr/>
          <p:nvPr/>
        </p:nvSpPr>
        <p:spPr>
          <a:xfrm>
            <a:off x="3395663" y="2667000"/>
            <a:ext cx="673100" cy="1473200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7" name="椭圆 22536"/>
          <p:cNvSpPr/>
          <p:nvPr/>
        </p:nvSpPr>
        <p:spPr>
          <a:xfrm rot="17403686">
            <a:off x="3686175" y="3394075"/>
            <a:ext cx="182563" cy="1793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8" name="未知"/>
          <p:cNvSpPr/>
          <p:nvPr/>
        </p:nvSpPr>
        <p:spPr>
          <a:xfrm rot="21101521">
            <a:off x="4713288" y="2681288"/>
            <a:ext cx="1631950" cy="1825625"/>
          </a:xfrm>
          <a:custGeom>
            <a:avLst/>
            <a:gdLst/>
            <a:ahLst/>
            <a:cxnLst/>
            <a:pathLst>
              <a:path w="1028" h="1150">
                <a:moveTo>
                  <a:pt x="0" y="1150"/>
                </a:moveTo>
                <a:cubicBezTo>
                  <a:pt x="47" y="1102"/>
                  <a:pt x="193" y="945"/>
                  <a:pt x="281" y="859"/>
                </a:cubicBezTo>
                <a:cubicBezTo>
                  <a:pt x="369" y="773"/>
                  <a:pt x="441" y="733"/>
                  <a:pt x="525" y="633"/>
                </a:cubicBezTo>
                <a:cubicBezTo>
                  <a:pt x="609" y="533"/>
                  <a:pt x="703" y="366"/>
                  <a:pt x="787" y="260"/>
                </a:cubicBezTo>
                <a:cubicBezTo>
                  <a:pt x="871" y="154"/>
                  <a:pt x="978" y="54"/>
                  <a:pt x="10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9" name="未知"/>
          <p:cNvSpPr/>
          <p:nvPr/>
        </p:nvSpPr>
        <p:spPr>
          <a:xfrm rot="21101521">
            <a:off x="4892675" y="2824163"/>
            <a:ext cx="1674813" cy="1785937"/>
          </a:xfrm>
          <a:custGeom>
            <a:avLst/>
            <a:gdLst/>
            <a:ahLst/>
            <a:cxnLst/>
            <a:pathLst>
              <a:path w="1055" h="1125">
                <a:moveTo>
                  <a:pt x="0" y="1125"/>
                </a:moveTo>
                <a:cubicBezTo>
                  <a:pt x="36" y="1081"/>
                  <a:pt x="145" y="959"/>
                  <a:pt x="216" y="858"/>
                </a:cubicBezTo>
                <a:cubicBezTo>
                  <a:pt x="287" y="757"/>
                  <a:pt x="340" y="615"/>
                  <a:pt x="428" y="517"/>
                </a:cubicBezTo>
                <a:cubicBezTo>
                  <a:pt x="516" y="419"/>
                  <a:pt x="639" y="358"/>
                  <a:pt x="744" y="271"/>
                </a:cubicBezTo>
                <a:cubicBezTo>
                  <a:pt x="849" y="185"/>
                  <a:pt x="990" y="56"/>
                  <a:pt x="10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40" name="椭圆 22539"/>
          <p:cNvSpPr/>
          <p:nvPr/>
        </p:nvSpPr>
        <p:spPr>
          <a:xfrm rot="18463500">
            <a:off x="5476875" y="3575050"/>
            <a:ext cx="184150" cy="1857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41" name="未知"/>
          <p:cNvSpPr/>
          <p:nvPr/>
        </p:nvSpPr>
        <p:spPr>
          <a:xfrm rot="2454237">
            <a:off x="4754563" y="1987550"/>
            <a:ext cx="896937" cy="2163763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42" name="未知"/>
          <p:cNvSpPr/>
          <p:nvPr/>
        </p:nvSpPr>
        <p:spPr>
          <a:xfrm rot="2454237">
            <a:off x="4465638" y="1927225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43" name="椭圆 22542"/>
          <p:cNvSpPr/>
          <p:nvPr/>
        </p:nvSpPr>
        <p:spPr>
          <a:xfrm rot="17389422">
            <a:off x="4870450" y="2982913"/>
            <a:ext cx="188913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44" name="文本框 22543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CC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6850" name="标题 206849"/>
          <p:cNvSpPr>
            <a:spLocks noGrp="1"/>
          </p:cNvSpPr>
          <p:nvPr>
            <p:ph type="title"/>
          </p:nvPr>
        </p:nvSpPr>
        <p:spPr>
          <a:xfrm>
            <a:off x="685800" y="-98425"/>
            <a:ext cx="7772400" cy="1141413"/>
          </a:xfrm>
          <a:noFill/>
          <a:ln>
            <a:noFill/>
          </a:ln>
        </p:spPr>
        <p:txBody>
          <a:bodyPr/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。配子与身体的其他细胞有什么不同？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。配子中染色体数目的意义何在？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3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。合子是怎样形成的？受精怎样影响一个细胞中染色体的数目？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4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。对比减数分裂和有丝分裂的各个时期？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形成概念：减数分裂产生的配子仅含有体细胞中每对染色体中的一条染色体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，来自个亲本的配子结合，形成具有全部套数染色体的新个体。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减数分裂和受精结合保证了物种的染色体代代相传不变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/</a:t>
            </a:r>
            <a:b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减数分裂开始时细胞有多少个细胞？减数分裂结束时有多少个细胞？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减数分裂结束后形成的细胞称什么？）减数分裂开始时细胞有多少条染色体？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减数分裂结束时有多少条染色体？ （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个，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4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个：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4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条，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2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条、减半）减数分裂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结束后形成的细胞称什么？（配子或精子或卵）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。染色体位置的影响（非同源染色体自由组合的影响），从后代的遗传性变异角度看，这产生了什么差异？如果染色体是三对而不是两对，那么将会产生多少种不同类型的配子？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增加了配子的多样性即配子的遗传性变异；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2</a:t>
            </a:r>
            <a:r>
              <a:rPr lang="en-US" altLang="zh-CN" sz="2000" b="1" baseline="30000">
                <a:solidFill>
                  <a:schemeClr val="bg1"/>
                </a:solidFill>
                <a:ea typeface="方正彩云简体" pitchFamily="2" charset="-122"/>
              </a:rPr>
              <a:t>N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  <a:t>种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彩云简体" pitchFamily="2" charset="-122"/>
              </a:rPr>
            </a:b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3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。概括来讲，你认为在形成配子的过程中，交换对不同类型的配子有何影响？（交换会引起遗传性变异；交换增加了所主生配子类型的数目）在交换中实际上是染色单体这间的什么进行了互换？（等位基因被交换）</a:t>
            </a: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</a:b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</a:br>
            <a:b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彩云简体" pitchFamily="2" charset="-122"/>
                <a:ea typeface="方正彩云简体" pitchFamily="2" charset="-122"/>
              </a:rPr>
            </a:br>
            <a:endParaRPr lang="zh-CN" altLang="en-US" sz="2000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</p:txBody>
      </p:sp>
    </p:spTree>
  </p:cSld>
  <p:clrMapOvr>
    <a:masterClrMapping/>
  </p:clrMapOvr>
  <p:transition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7874" name="矩形 207873"/>
          <p:cNvSpPr/>
          <p:nvPr/>
        </p:nvSpPr>
        <p:spPr>
          <a:xfrm>
            <a:off x="250825" y="-530225"/>
            <a:ext cx="8839200" cy="812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b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二。讨论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。减数分裂开始时细胞有多少个细胞？减数分裂结束时有多少个细胞？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减数分裂结束后形成的细胞称什么？）减数分裂开始时细胞有多少条染色体？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减数分裂结束时有多少条染色体？ （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个，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个：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条，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2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条、减半）减数分裂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结束后形成的细胞称什么？（配子或精子或卵）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。染色体位置的影响（非同源染色体自由组合的影响），从后代的遗传性变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异角度看，这产生了什么差异？如果染色体是三对而不是两对，那么将会主生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方正彩云简体" pitchFamily="2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多少种不同类型的配子？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增加了配子的多样性即配子的遗传性变异；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2</a:t>
            </a:r>
            <a:r>
              <a:rPr lang="en-US" altLang="zh-CN" sz="2400" b="1" baseline="30000">
                <a:solidFill>
                  <a:schemeClr val="bg1"/>
                </a:solidFill>
                <a:latin typeface="Times New Roman" panose="02020603050405020304" pitchFamily="2" charset="0"/>
                <a:ea typeface="方正彩云简体" pitchFamily="2" charset="-122"/>
              </a:rPr>
              <a:t>N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  <a:t>种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方正彩云简体" pitchFamily="2" charset="-122"/>
              </a:rPr>
            </a:b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。概括来讲，你认为在形成配子的过程中，交换对不同类型的配子有何影响？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（交换会引起遗传性变异；交换增加了所主生配子类型的数目）在交换中实际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彩云简体" pitchFamily="2" charset="-122"/>
                <a:ea typeface="方正彩云简体" pitchFamily="2" charset="-122"/>
              </a:rPr>
              <a:t>上是染色单体这间的什么进行了互换？（等位基因被交换）</a:t>
            </a:r>
            <a:b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彩云简体" pitchFamily="2" charset="-122"/>
                <a:ea typeface="方正彩云简体" pitchFamily="2" charset="-122"/>
              </a:rPr>
            </a:b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  <a:p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方正彩云简体" pitchFamily="2" charset="-122"/>
              <a:ea typeface="方正彩云简体" pitchFamily="2" charset="-122"/>
            </a:endParaRPr>
          </a:p>
        </p:txBody>
      </p:sp>
      <p:sp>
        <p:nvSpPr>
          <p:cNvPr id="207875" name="标题 2078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</p:spPr>
        <p:txBody>
          <a:bodyPr/>
          <a:p/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5" name="椭圆 23554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6" name="未知"/>
          <p:cNvSpPr/>
          <p:nvPr/>
        </p:nvSpPr>
        <p:spPr>
          <a:xfrm rot="20500291">
            <a:off x="2967038" y="2817813"/>
            <a:ext cx="1095375" cy="1109662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7" name="未知"/>
          <p:cNvSpPr/>
          <p:nvPr/>
        </p:nvSpPr>
        <p:spPr>
          <a:xfrm rot="20500291">
            <a:off x="2717800" y="2693988"/>
            <a:ext cx="1138238" cy="1063625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8" name="椭圆 23557"/>
          <p:cNvSpPr/>
          <p:nvPr/>
        </p:nvSpPr>
        <p:spPr>
          <a:xfrm rot="17592404">
            <a:off x="3303588" y="3201988"/>
            <a:ext cx="188912" cy="1889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9" name="未知"/>
          <p:cNvSpPr/>
          <p:nvPr/>
        </p:nvSpPr>
        <p:spPr>
          <a:xfrm>
            <a:off x="3657600" y="2797175"/>
            <a:ext cx="635000" cy="1492250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0" name="未知"/>
          <p:cNvSpPr/>
          <p:nvPr/>
        </p:nvSpPr>
        <p:spPr>
          <a:xfrm>
            <a:off x="3395663" y="2667000"/>
            <a:ext cx="673100" cy="1473200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1" name="椭圆 23560"/>
          <p:cNvSpPr/>
          <p:nvPr/>
        </p:nvSpPr>
        <p:spPr>
          <a:xfrm rot="17403686">
            <a:off x="3686175" y="3394075"/>
            <a:ext cx="182563" cy="1793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62" name="未知"/>
          <p:cNvSpPr/>
          <p:nvPr/>
        </p:nvSpPr>
        <p:spPr>
          <a:xfrm rot="21003417">
            <a:off x="4711700" y="2608263"/>
            <a:ext cx="1631950" cy="1825625"/>
          </a:xfrm>
          <a:custGeom>
            <a:avLst/>
            <a:gdLst/>
            <a:ahLst/>
            <a:cxnLst/>
            <a:pathLst>
              <a:path w="1028" h="1150">
                <a:moveTo>
                  <a:pt x="0" y="1150"/>
                </a:moveTo>
                <a:cubicBezTo>
                  <a:pt x="47" y="1102"/>
                  <a:pt x="193" y="945"/>
                  <a:pt x="281" y="859"/>
                </a:cubicBezTo>
                <a:cubicBezTo>
                  <a:pt x="369" y="773"/>
                  <a:pt x="441" y="733"/>
                  <a:pt x="525" y="633"/>
                </a:cubicBezTo>
                <a:cubicBezTo>
                  <a:pt x="609" y="533"/>
                  <a:pt x="703" y="366"/>
                  <a:pt x="787" y="260"/>
                </a:cubicBezTo>
                <a:cubicBezTo>
                  <a:pt x="871" y="154"/>
                  <a:pt x="978" y="54"/>
                  <a:pt x="10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3" name="未知"/>
          <p:cNvSpPr/>
          <p:nvPr/>
        </p:nvSpPr>
        <p:spPr>
          <a:xfrm rot="21003417">
            <a:off x="4894263" y="2744788"/>
            <a:ext cx="1674812" cy="1785937"/>
          </a:xfrm>
          <a:custGeom>
            <a:avLst/>
            <a:gdLst/>
            <a:ahLst/>
            <a:cxnLst/>
            <a:pathLst>
              <a:path w="1055" h="1125">
                <a:moveTo>
                  <a:pt x="0" y="1125"/>
                </a:moveTo>
                <a:cubicBezTo>
                  <a:pt x="36" y="1081"/>
                  <a:pt x="145" y="959"/>
                  <a:pt x="216" y="858"/>
                </a:cubicBezTo>
                <a:cubicBezTo>
                  <a:pt x="287" y="757"/>
                  <a:pt x="340" y="615"/>
                  <a:pt x="428" y="517"/>
                </a:cubicBezTo>
                <a:cubicBezTo>
                  <a:pt x="516" y="419"/>
                  <a:pt x="639" y="358"/>
                  <a:pt x="744" y="271"/>
                </a:cubicBezTo>
                <a:cubicBezTo>
                  <a:pt x="849" y="185"/>
                  <a:pt x="990" y="56"/>
                  <a:pt x="10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4" name="椭圆 23563"/>
          <p:cNvSpPr/>
          <p:nvPr/>
        </p:nvSpPr>
        <p:spPr>
          <a:xfrm rot="18365396">
            <a:off x="5478463" y="3500438"/>
            <a:ext cx="184150" cy="1857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65" name="未知"/>
          <p:cNvSpPr/>
          <p:nvPr/>
        </p:nvSpPr>
        <p:spPr>
          <a:xfrm rot="2759375">
            <a:off x="4786313" y="2117725"/>
            <a:ext cx="896937" cy="2163763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6" name="未知"/>
          <p:cNvSpPr/>
          <p:nvPr/>
        </p:nvSpPr>
        <p:spPr>
          <a:xfrm rot="2759375">
            <a:off x="4502150" y="2035175"/>
            <a:ext cx="987425" cy="2193925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7" name="椭圆 23566"/>
          <p:cNvSpPr/>
          <p:nvPr/>
        </p:nvSpPr>
        <p:spPr>
          <a:xfrm rot="17694560">
            <a:off x="4902200" y="3092450"/>
            <a:ext cx="188913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68" name="文本框 23567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矩形 245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4579" name="组合 24578"/>
          <p:cNvGrpSpPr/>
          <p:nvPr/>
        </p:nvGrpSpPr>
        <p:grpSpPr>
          <a:xfrm>
            <a:off x="1981200" y="838200"/>
            <a:ext cx="5181600" cy="5181600"/>
            <a:chOff x="0" y="0"/>
            <a:chExt cx="3264" cy="3264"/>
          </a:xfrm>
        </p:grpSpPr>
        <p:sp>
          <p:nvSpPr>
            <p:cNvPr id="24580" name="椭圆 24579"/>
            <p:cNvSpPr/>
            <p:nvPr/>
          </p:nvSpPr>
          <p:spPr>
            <a:xfrm>
              <a:off x="0" y="0"/>
              <a:ext cx="3264" cy="32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4581" name="组合 24580"/>
            <p:cNvGrpSpPr/>
            <p:nvPr/>
          </p:nvGrpSpPr>
          <p:grpSpPr>
            <a:xfrm>
              <a:off x="451" y="1042"/>
              <a:ext cx="2434" cy="1246"/>
              <a:chOff x="0" y="0"/>
              <a:chExt cx="2434" cy="1246"/>
            </a:xfrm>
          </p:grpSpPr>
          <p:grpSp>
            <p:nvGrpSpPr>
              <p:cNvPr id="24582" name="组合 24581"/>
              <p:cNvGrpSpPr/>
              <p:nvPr/>
            </p:nvGrpSpPr>
            <p:grpSpPr>
              <a:xfrm>
                <a:off x="0" y="165"/>
                <a:ext cx="892" cy="792"/>
                <a:chOff x="0" y="0"/>
                <a:chExt cx="892" cy="792"/>
              </a:xfrm>
            </p:grpSpPr>
            <p:sp>
              <p:nvSpPr>
                <p:cNvPr id="24583" name="未知"/>
                <p:cNvSpPr/>
                <p:nvPr/>
              </p:nvSpPr>
              <p:spPr>
                <a:xfrm rot="20123663">
                  <a:off x="173" y="64"/>
                  <a:ext cx="719" cy="728"/>
                </a:xfrm>
                <a:custGeom>
                  <a:avLst/>
                  <a:gdLst/>
                  <a:ahLst/>
                  <a:cxnLst/>
                  <a:pathLst>
                    <a:path w="690" h="699">
                      <a:moveTo>
                        <a:pt x="0" y="699"/>
                      </a:moveTo>
                      <a:cubicBezTo>
                        <a:pt x="14" y="678"/>
                        <a:pt x="49" y="641"/>
                        <a:pt x="95" y="571"/>
                      </a:cubicBezTo>
                      <a:cubicBezTo>
                        <a:pt x="142" y="501"/>
                        <a:pt x="207" y="348"/>
                        <a:pt x="276" y="280"/>
                      </a:cubicBezTo>
                      <a:cubicBezTo>
                        <a:pt x="344" y="211"/>
                        <a:pt x="440" y="205"/>
                        <a:pt x="509" y="158"/>
                      </a:cubicBezTo>
                      <a:cubicBezTo>
                        <a:pt x="578" y="111"/>
                        <a:pt x="652" y="33"/>
                        <a:pt x="69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24584" name="组合 24583"/>
                <p:cNvGrpSpPr/>
                <p:nvPr/>
              </p:nvGrpSpPr>
              <p:grpSpPr>
                <a:xfrm>
                  <a:off x="0" y="0"/>
                  <a:ext cx="747" cy="698"/>
                  <a:chOff x="0" y="0"/>
                  <a:chExt cx="747" cy="698"/>
                </a:xfrm>
              </p:grpSpPr>
              <p:sp>
                <p:nvSpPr>
                  <p:cNvPr id="24585" name="未知"/>
                  <p:cNvSpPr/>
                  <p:nvPr/>
                </p:nvSpPr>
                <p:spPr>
                  <a:xfrm rot="20123663">
                    <a:off x="0" y="0"/>
                    <a:ext cx="747" cy="698"/>
                  </a:xfrm>
                  <a:custGeom>
                    <a:avLst/>
                    <a:gdLst/>
                    <a:ahLst/>
                    <a:cxnLst/>
                    <a:pathLst>
                      <a:path w="717" h="670">
                        <a:moveTo>
                          <a:pt x="0" y="670"/>
                        </a:moveTo>
                        <a:cubicBezTo>
                          <a:pt x="26" y="651"/>
                          <a:pt x="99" y="597"/>
                          <a:pt x="165" y="553"/>
                        </a:cubicBezTo>
                        <a:cubicBezTo>
                          <a:pt x="231" y="509"/>
                          <a:pt x="327" y="473"/>
                          <a:pt x="394" y="407"/>
                        </a:cubicBezTo>
                        <a:cubicBezTo>
                          <a:pt x="461" y="341"/>
                          <a:pt x="513" y="224"/>
                          <a:pt x="567" y="156"/>
                        </a:cubicBezTo>
                        <a:cubicBezTo>
                          <a:pt x="621" y="88"/>
                          <a:pt x="686" y="33"/>
                          <a:pt x="717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4586" name="椭圆 24585"/>
                  <p:cNvSpPr/>
                  <p:nvPr/>
                </p:nvSpPr>
                <p:spPr>
                  <a:xfrm rot="17215774">
                    <a:off x="390" y="325"/>
                    <a:ext cx="124" cy="12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4587" name="组合 24586"/>
              <p:cNvGrpSpPr/>
              <p:nvPr/>
            </p:nvGrpSpPr>
            <p:grpSpPr>
              <a:xfrm>
                <a:off x="1213" y="0"/>
                <a:ext cx="1221" cy="1246"/>
                <a:chOff x="0" y="0"/>
                <a:chExt cx="1221" cy="1246"/>
              </a:xfrm>
            </p:grpSpPr>
            <p:sp>
              <p:nvSpPr>
                <p:cNvPr id="24588" name="未知"/>
                <p:cNvSpPr/>
                <p:nvPr/>
              </p:nvSpPr>
              <p:spPr>
                <a:xfrm rot="20708624">
                  <a:off x="0" y="0"/>
                  <a:ext cx="1068" cy="1195"/>
                </a:xfrm>
                <a:custGeom>
                  <a:avLst/>
                  <a:gdLst/>
                  <a:ahLst/>
                  <a:cxnLst/>
                  <a:pathLst>
                    <a:path w="1028" h="1150">
                      <a:moveTo>
                        <a:pt x="0" y="1150"/>
                      </a:moveTo>
                      <a:cubicBezTo>
                        <a:pt x="47" y="1102"/>
                        <a:pt x="193" y="945"/>
                        <a:pt x="281" y="859"/>
                      </a:cubicBezTo>
                      <a:cubicBezTo>
                        <a:pt x="369" y="773"/>
                        <a:pt x="441" y="733"/>
                        <a:pt x="525" y="633"/>
                      </a:cubicBezTo>
                      <a:cubicBezTo>
                        <a:pt x="609" y="533"/>
                        <a:pt x="703" y="366"/>
                        <a:pt x="787" y="260"/>
                      </a:cubicBezTo>
                      <a:cubicBezTo>
                        <a:pt x="871" y="154"/>
                        <a:pt x="978" y="54"/>
                        <a:pt x="1028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89" name="未知"/>
                <p:cNvSpPr/>
                <p:nvPr/>
              </p:nvSpPr>
              <p:spPr>
                <a:xfrm rot="20708624">
                  <a:off x="125" y="77"/>
                  <a:ext cx="1096" cy="1169"/>
                </a:xfrm>
                <a:custGeom>
                  <a:avLst/>
                  <a:gdLst/>
                  <a:ahLst/>
                  <a:cxnLst/>
                  <a:pathLst>
                    <a:path w="1055" h="1125">
                      <a:moveTo>
                        <a:pt x="0" y="1125"/>
                      </a:moveTo>
                      <a:cubicBezTo>
                        <a:pt x="36" y="1081"/>
                        <a:pt x="145" y="959"/>
                        <a:pt x="216" y="858"/>
                      </a:cubicBezTo>
                      <a:cubicBezTo>
                        <a:pt x="287" y="757"/>
                        <a:pt x="340" y="615"/>
                        <a:pt x="428" y="517"/>
                      </a:cubicBezTo>
                      <a:cubicBezTo>
                        <a:pt x="516" y="419"/>
                        <a:pt x="639" y="358"/>
                        <a:pt x="744" y="271"/>
                      </a:cubicBezTo>
                      <a:cubicBezTo>
                        <a:pt x="849" y="185"/>
                        <a:pt x="990" y="56"/>
                        <a:pt x="1055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0" name="椭圆 24589"/>
                <p:cNvSpPr/>
                <p:nvPr/>
              </p:nvSpPr>
              <p:spPr>
                <a:xfrm rot="18070605">
                  <a:off x="506" y="581"/>
                  <a:ext cx="120" cy="12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24591" name="组合 24590"/>
              <p:cNvGrpSpPr/>
              <p:nvPr/>
            </p:nvGrpSpPr>
            <p:grpSpPr>
              <a:xfrm>
                <a:off x="413" y="139"/>
                <a:ext cx="1950" cy="1062"/>
                <a:chOff x="0" y="0"/>
                <a:chExt cx="1950" cy="1062"/>
              </a:xfrm>
            </p:grpSpPr>
            <p:grpSp>
              <p:nvGrpSpPr>
                <p:cNvPr id="24592" name="组合 24591"/>
                <p:cNvGrpSpPr/>
                <p:nvPr/>
              </p:nvGrpSpPr>
              <p:grpSpPr>
                <a:xfrm>
                  <a:off x="0" y="0"/>
                  <a:ext cx="587" cy="1062"/>
                  <a:chOff x="0" y="0"/>
                  <a:chExt cx="587" cy="1062"/>
                </a:xfrm>
              </p:grpSpPr>
              <p:sp>
                <p:nvSpPr>
                  <p:cNvPr id="24593" name="未知"/>
                  <p:cNvSpPr/>
                  <p:nvPr/>
                </p:nvSpPr>
                <p:spPr>
                  <a:xfrm>
                    <a:off x="171" y="85"/>
                    <a:ext cx="416" cy="977"/>
                  </a:xfrm>
                  <a:custGeom>
                    <a:avLst/>
                    <a:gdLst/>
                    <a:ahLst/>
                    <a:cxnLst/>
                    <a:pathLst>
                      <a:path w="400" h="940">
                        <a:moveTo>
                          <a:pt x="0" y="940"/>
                        </a:moveTo>
                        <a:cubicBezTo>
                          <a:pt x="6" y="903"/>
                          <a:pt x="22" y="813"/>
                          <a:pt x="38" y="732"/>
                        </a:cubicBezTo>
                        <a:cubicBezTo>
                          <a:pt x="54" y="651"/>
                          <a:pt x="62" y="544"/>
                          <a:pt x="96" y="455"/>
                        </a:cubicBezTo>
                        <a:cubicBezTo>
                          <a:pt x="130" y="367"/>
                          <a:pt x="196" y="278"/>
                          <a:pt x="247" y="202"/>
                        </a:cubicBezTo>
                        <a:cubicBezTo>
                          <a:pt x="298" y="126"/>
                          <a:pt x="368" y="42"/>
                          <a:pt x="40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4594" name="未知"/>
                  <p:cNvSpPr/>
                  <p:nvPr/>
                </p:nvSpPr>
                <p:spPr>
                  <a:xfrm>
                    <a:off x="0" y="0"/>
                    <a:ext cx="441" cy="964"/>
                  </a:xfrm>
                  <a:custGeom>
                    <a:avLst/>
                    <a:gdLst/>
                    <a:ahLst/>
                    <a:cxnLst/>
                    <a:pathLst>
                      <a:path w="424" h="928">
                        <a:moveTo>
                          <a:pt x="0" y="928"/>
                        </a:moveTo>
                        <a:cubicBezTo>
                          <a:pt x="24" y="890"/>
                          <a:pt x="101" y="783"/>
                          <a:pt x="144" y="712"/>
                        </a:cubicBezTo>
                        <a:cubicBezTo>
                          <a:pt x="187" y="641"/>
                          <a:pt x="225" y="581"/>
                          <a:pt x="255" y="502"/>
                        </a:cubicBezTo>
                        <a:cubicBezTo>
                          <a:pt x="285" y="424"/>
                          <a:pt x="295" y="321"/>
                          <a:pt x="323" y="237"/>
                        </a:cubicBezTo>
                        <a:cubicBezTo>
                          <a:pt x="351" y="153"/>
                          <a:pt x="403" y="49"/>
                          <a:pt x="424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4595" name="椭圆 24594"/>
                  <p:cNvSpPr/>
                  <p:nvPr/>
                </p:nvSpPr>
                <p:spPr>
                  <a:xfrm rot="17403686">
                    <a:off x="189" y="474"/>
                    <a:ext cx="119" cy="11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24596" name="未知"/>
                <p:cNvSpPr/>
                <p:nvPr/>
              </p:nvSpPr>
              <p:spPr>
                <a:xfrm rot="2958843">
                  <a:off x="952" y="-301"/>
                  <a:ext cx="584" cy="1409"/>
                </a:xfrm>
                <a:custGeom>
                  <a:avLst/>
                  <a:gdLst/>
                  <a:ahLst/>
                  <a:cxnLst/>
                  <a:pathLst>
                    <a:path w="565" h="1363">
                      <a:moveTo>
                        <a:pt x="565" y="1363"/>
                      </a:moveTo>
                      <a:cubicBezTo>
                        <a:pt x="535" y="1315"/>
                        <a:pt x="458" y="1169"/>
                        <a:pt x="395" y="1075"/>
                      </a:cubicBezTo>
                      <a:cubicBezTo>
                        <a:pt x="332" y="981"/>
                        <a:pt x="234" y="908"/>
                        <a:pt x="188" y="799"/>
                      </a:cubicBezTo>
                      <a:cubicBezTo>
                        <a:pt x="142" y="690"/>
                        <a:pt x="150" y="556"/>
                        <a:pt x="119" y="423"/>
                      </a:cubicBezTo>
                      <a:cubicBezTo>
                        <a:pt x="88" y="290"/>
                        <a:pt x="25" y="88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7" name="未知"/>
                <p:cNvSpPr/>
                <p:nvPr/>
              </p:nvSpPr>
              <p:spPr>
                <a:xfrm rot="2958843">
                  <a:off x="769" y="-366"/>
                  <a:ext cx="643" cy="1429"/>
                </a:xfrm>
                <a:custGeom>
                  <a:avLst/>
                  <a:gdLst/>
                  <a:ahLst/>
                  <a:cxnLst/>
                  <a:pathLst>
                    <a:path w="622" h="1382">
                      <a:moveTo>
                        <a:pt x="622" y="1382"/>
                      </a:moveTo>
                      <a:cubicBezTo>
                        <a:pt x="595" y="1327"/>
                        <a:pt x="510" y="1166"/>
                        <a:pt x="463" y="1053"/>
                      </a:cubicBezTo>
                      <a:cubicBezTo>
                        <a:pt x="416" y="940"/>
                        <a:pt x="387" y="815"/>
                        <a:pt x="341" y="706"/>
                      </a:cubicBezTo>
                      <a:cubicBezTo>
                        <a:pt x="295" y="597"/>
                        <a:pt x="244" y="519"/>
                        <a:pt x="187" y="401"/>
                      </a:cubicBezTo>
                      <a:cubicBezTo>
                        <a:pt x="130" y="283"/>
                        <a:pt x="39" y="84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8" name="椭圆 24597"/>
                <p:cNvSpPr/>
                <p:nvPr/>
              </p:nvSpPr>
              <p:spPr>
                <a:xfrm rot="17894030">
                  <a:off x="1028" y="322"/>
                  <a:ext cx="123" cy="11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3" name="椭圆 25602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未知"/>
          <p:cNvSpPr/>
          <p:nvPr/>
        </p:nvSpPr>
        <p:spPr>
          <a:xfrm>
            <a:off x="3186113" y="2405063"/>
            <a:ext cx="511175" cy="1731962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5" y="1053"/>
                  <a:pt x="17" y="952"/>
                  <a:pt x="31" y="864"/>
                </a:cubicBezTo>
                <a:cubicBezTo>
                  <a:pt x="45" y="776"/>
                  <a:pt x="52" y="658"/>
                  <a:pt x="83" y="564"/>
                </a:cubicBezTo>
                <a:cubicBezTo>
                  <a:pt x="114" y="470"/>
                  <a:pt x="175" y="395"/>
                  <a:pt x="215" y="301"/>
                </a:cubicBezTo>
                <a:cubicBezTo>
                  <a:pt x="255" y="207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5" name="未知"/>
          <p:cNvSpPr/>
          <p:nvPr/>
        </p:nvSpPr>
        <p:spPr>
          <a:xfrm>
            <a:off x="2989263" y="2347913"/>
            <a:ext cx="525462" cy="1724025"/>
          </a:xfrm>
          <a:custGeom>
            <a:avLst/>
            <a:gdLst/>
            <a:ahLst/>
            <a:cxnLst/>
            <a:pathLst>
              <a:path w="331" h="1086">
                <a:moveTo>
                  <a:pt x="0" y="1086"/>
                </a:moveTo>
                <a:cubicBezTo>
                  <a:pt x="12" y="1047"/>
                  <a:pt x="35" y="922"/>
                  <a:pt x="62" y="848"/>
                </a:cubicBezTo>
                <a:cubicBezTo>
                  <a:pt x="89" y="774"/>
                  <a:pt x="131" y="739"/>
                  <a:pt x="165" y="641"/>
                </a:cubicBezTo>
                <a:cubicBezTo>
                  <a:pt x="199" y="543"/>
                  <a:pt x="241" y="366"/>
                  <a:pt x="269" y="259"/>
                </a:cubicBezTo>
                <a:cubicBezTo>
                  <a:pt x="297" y="152"/>
                  <a:pt x="318" y="54"/>
                  <a:pt x="33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6" name="椭圆 25605"/>
          <p:cNvSpPr/>
          <p:nvPr/>
        </p:nvSpPr>
        <p:spPr>
          <a:xfrm rot="17377359">
            <a:off x="3173413" y="3159125"/>
            <a:ext cx="201612" cy="201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7" name="未知"/>
          <p:cNvSpPr/>
          <p:nvPr/>
        </p:nvSpPr>
        <p:spPr>
          <a:xfrm>
            <a:off x="3644900" y="2676525"/>
            <a:ext cx="592138" cy="1658938"/>
          </a:xfrm>
          <a:custGeom>
            <a:avLst/>
            <a:gdLst/>
            <a:ahLst/>
            <a:cxnLst/>
            <a:pathLst>
              <a:path w="373" h="1045">
                <a:moveTo>
                  <a:pt x="0" y="1045"/>
                </a:moveTo>
                <a:cubicBezTo>
                  <a:pt x="7" y="1005"/>
                  <a:pt x="25" y="891"/>
                  <a:pt x="42" y="807"/>
                </a:cubicBezTo>
                <a:cubicBezTo>
                  <a:pt x="59" y="723"/>
                  <a:pt x="69" y="625"/>
                  <a:pt x="104" y="538"/>
                </a:cubicBezTo>
                <a:cubicBezTo>
                  <a:pt x="139" y="451"/>
                  <a:pt x="206" y="373"/>
                  <a:pt x="251" y="283"/>
                </a:cubicBezTo>
                <a:cubicBezTo>
                  <a:pt x="296" y="193"/>
                  <a:pt x="348" y="59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8" name="未知"/>
          <p:cNvSpPr/>
          <p:nvPr/>
        </p:nvSpPr>
        <p:spPr>
          <a:xfrm>
            <a:off x="3481388" y="2593975"/>
            <a:ext cx="558800" cy="1658938"/>
          </a:xfrm>
          <a:custGeom>
            <a:avLst/>
            <a:gdLst/>
            <a:ahLst/>
            <a:cxnLst/>
            <a:pathLst>
              <a:path w="352" h="1045">
                <a:moveTo>
                  <a:pt x="0" y="1045"/>
                </a:moveTo>
                <a:cubicBezTo>
                  <a:pt x="12" y="1012"/>
                  <a:pt x="41" y="917"/>
                  <a:pt x="72" y="838"/>
                </a:cubicBezTo>
                <a:cubicBezTo>
                  <a:pt x="103" y="759"/>
                  <a:pt x="152" y="664"/>
                  <a:pt x="186" y="569"/>
                </a:cubicBezTo>
                <a:cubicBezTo>
                  <a:pt x="220" y="474"/>
                  <a:pt x="251" y="364"/>
                  <a:pt x="279" y="269"/>
                </a:cubicBezTo>
                <a:cubicBezTo>
                  <a:pt x="307" y="174"/>
                  <a:pt x="337" y="56"/>
                  <a:pt x="35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9" name="椭圆 25608"/>
          <p:cNvSpPr/>
          <p:nvPr/>
        </p:nvSpPr>
        <p:spPr>
          <a:xfrm rot="17370430">
            <a:off x="3732213" y="3382963"/>
            <a:ext cx="198437" cy="1968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0" name="未知"/>
          <p:cNvSpPr/>
          <p:nvPr/>
        </p:nvSpPr>
        <p:spPr>
          <a:xfrm>
            <a:off x="5221288" y="2265363"/>
            <a:ext cx="854075" cy="2497137"/>
          </a:xfrm>
          <a:custGeom>
            <a:avLst/>
            <a:gdLst/>
            <a:ahLst/>
            <a:cxnLst/>
            <a:pathLst>
              <a:path w="538" h="1573">
                <a:moveTo>
                  <a:pt x="0" y="1573"/>
                </a:moveTo>
                <a:cubicBezTo>
                  <a:pt x="19" y="1509"/>
                  <a:pt x="77" y="1320"/>
                  <a:pt x="114" y="1190"/>
                </a:cubicBezTo>
                <a:cubicBezTo>
                  <a:pt x="151" y="1060"/>
                  <a:pt x="171" y="924"/>
                  <a:pt x="223" y="795"/>
                </a:cubicBezTo>
                <a:cubicBezTo>
                  <a:pt x="275" y="666"/>
                  <a:pt x="372" y="547"/>
                  <a:pt x="425" y="414"/>
                </a:cubicBezTo>
                <a:cubicBezTo>
                  <a:pt x="478" y="281"/>
                  <a:pt x="515" y="86"/>
                  <a:pt x="53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1" name="未知"/>
          <p:cNvSpPr/>
          <p:nvPr/>
        </p:nvSpPr>
        <p:spPr>
          <a:xfrm>
            <a:off x="5024438" y="2216150"/>
            <a:ext cx="871537" cy="2430463"/>
          </a:xfrm>
          <a:custGeom>
            <a:avLst/>
            <a:gdLst/>
            <a:ahLst/>
            <a:cxnLst/>
            <a:pathLst>
              <a:path w="549" h="1531">
                <a:moveTo>
                  <a:pt x="0" y="1531"/>
                </a:moveTo>
                <a:cubicBezTo>
                  <a:pt x="21" y="1476"/>
                  <a:pt x="64" y="1316"/>
                  <a:pt x="124" y="1200"/>
                </a:cubicBezTo>
                <a:cubicBezTo>
                  <a:pt x="184" y="1084"/>
                  <a:pt x="305" y="959"/>
                  <a:pt x="358" y="835"/>
                </a:cubicBezTo>
                <a:cubicBezTo>
                  <a:pt x="411" y="711"/>
                  <a:pt x="413" y="594"/>
                  <a:pt x="445" y="455"/>
                </a:cubicBezTo>
                <a:cubicBezTo>
                  <a:pt x="477" y="316"/>
                  <a:pt x="527" y="95"/>
                  <a:pt x="5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2" name="椭圆 25611"/>
          <p:cNvSpPr/>
          <p:nvPr/>
        </p:nvSpPr>
        <p:spPr>
          <a:xfrm rot="17380778">
            <a:off x="5484813" y="3429000"/>
            <a:ext cx="195262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3" name="未知"/>
          <p:cNvSpPr/>
          <p:nvPr/>
        </p:nvSpPr>
        <p:spPr>
          <a:xfrm>
            <a:off x="4762500" y="2036763"/>
            <a:ext cx="722313" cy="2560637"/>
          </a:xfrm>
          <a:custGeom>
            <a:avLst/>
            <a:gdLst/>
            <a:ahLst/>
            <a:cxnLst/>
            <a:pathLst>
              <a:path w="455" h="1613">
                <a:moveTo>
                  <a:pt x="0" y="1613"/>
                </a:moveTo>
                <a:cubicBezTo>
                  <a:pt x="19" y="1549"/>
                  <a:pt x="78" y="1350"/>
                  <a:pt x="114" y="1220"/>
                </a:cubicBezTo>
                <a:cubicBezTo>
                  <a:pt x="150" y="1090"/>
                  <a:pt x="173" y="961"/>
                  <a:pt x="218" y="830"/>
                </a:cubicBezTo>
                <a:cubicBezTo>
                  <a:pt x="263" y="699"/>
                  <a:pt x="344" y="572"/>
                  <a:pt x="383" y="434"/>
                </a:cubicBezTo>
                <a:cubicBezTo>
                  <a:pt x="422" y="296"/>
                  <a:pt x="440" y="90"/>
                  <a:pt x="4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4" name="未知"/>
          <p:cNvSpPr/>
          <p:nvPr/>
        </p:nvSpPr>
        <p:spPr>
          <a:xfrm>
            <a:off x="4548188" y="2003425"/>
            <a:ext cx="788987" cy="2479675"/>
          </a:xfrm>
          <a:custGeom>
            <a:avLst/>
            <a:gdLst/>
            <a:ahLst/>
            <a:cxnLst/>
            <a:pathLst>
              <a:path w="497" h="1562">
                <a:moveTo>
                  <a:pt x="0" y="1562"/>
                </a:moveTo>
                <a:cubicBezTo>
                  <a:pt x="29" y="1495"/>
                  <a:pt x="119" y="1270"/>
                  <a:pt x="176" y="1158"/>
                </a:cubicBezTo>
                <a:cubicBezTo>
                  <a:pt x="233" y="1046"/>
                  <a:pt x="299" y="1017"/>
                  <a:pt x="340" y="887"/>
                </a:cubicBezTo>
                <a:cubicBezTo>
                  <a:pt x="381" y="757"/>
                  <a:pt x="397" y="525"/>
                  <a:pt x="423" y="377"/>
                </a:cubicBezTo>
                <a:cubicBezTo>
                  <a:pt x="449" y="229"/>
                  <a:pt x="482" y="79"/>
                  <a:pt x="4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5" name="椭圆 25614"/>
          <p:cNvSpPr/>
          <p:nvPr/>
        </p:nvSpPr>
        <p:spPr>
          <a:xfrm rot="17378751">
            <a:off x="4979988" y="3275013"/>
            <a:ext cx="200025" cy="201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7" name="椭圆 26626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28" name="未知"/>
          <p:cNvSpPr/>
          <p:nvPr/>
        </p:nvSpPr>
        <p:spPr>
          <a:xfrm>
            <a:off x="3186113" y="2405063"/>
            <a:ext cx="511175" cy="1731962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7" y="1048"/>
                  <a:pt x="31" y="922"/>
                  <a:pt x="41" y="833"/>
                </a:cubicBezTo>
                <a:cubicBezTo>
                  <a:pt x="51" y="744"/>
                  <a:pt x="38" y="645"/>
                  <a:pt x="62" y="554"/>
                </a:cubicBezTo>
                <a:cubicBezTo>
                  <a:pt x="86" y="463"/>
                  <a:pt x="143" y="377"/>
                  <a:pt x="186" y="285"/>
                </a:cubicBezTo>
                <a:cubicBezTo>
                  <a:pt x="229" y="193"/>
                  <a:pt x="294" y="60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9" name="未知"/>
          <p:cNvSpPr/>
          <p:nvPr/>
        </p:nvSpPr>
        <p:spPr>
          <a:xfrm>
            <a:off x="2889250" y="2298700"/>
            <a:ext cx="509588" cy="1752600"/>
          </a:xfrm>
          <a:custGeom>
            <a:avLst/>
            <a:gdLst/>
            <a:ahLst/>
            <a:cxnLst/>
            <a:pathLst>
              <a:path w="321" h="1104">
                <a:moveTo>
                  <a:pt x="0" y="1104"/>
                </a:moveTo>
                <a:cubicBezTo>
                  <a:pt x="14" y="1068"/>
                  <a:pt x="45" y="969"/>
                  <a:pt x="83" y="890"/>
                </a:cubicBezTo>
                <a:cubicBezTo>
                  <a:pt x="121" y="811"/>
                  <a:pt x="192" y="729"/>
                  <a:pt x="228" y="631"/>
                </a:cubicBezTo>
                <a:cubicBezTo>
                  <a:pt x="264" y="533"/>
                  <a:pt x="284" y="408"/>
                  <a:pt x="300" y="303"/>
                </a:cubicBezTo>
                <a:cubicBezTo>
                  <a:pt x="316" y="198"/>
                  <a:pt x="317" y="63"/>
                  <a:pt x="3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0" name="椭圆 26629"/>
          <p:cNvSpPr/>
          <p:nvPr/>
        </p:nvSpPr>
        <p:spPr>
          <a:xfrm rot="17377359">
            <a:off x="3173413" y="3159125"/>
            <a:ext cx="201612" cy="201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1" name="未知"/>
          <p:cNvSpPr/>
          <p:nvPr/>
        </p:nvSpPr>
        <p:spPr>
          <a:xfrm>
            <a:off x="3678238" y="2676525"/>
            <a:ext cx="558800" cy="1641475"/>
          </a:xfrm>
          <a:custGeom>
            <a:avLst/>
            <a:gdLst/>
            <a:ahLst/>
            <a:cxnLst/>
            <a:pathLst>
              <a:path w="352" h="1034">
                <a:moveTo>
                  <a:pt x="0" y="1034"/>
                </a:moveTo>
                <a:cubicBezTo>
                  <a:pt x="3" y="996"/>
                  <a:pt x="13" y="890"/>
                  <a:pt x="21" y="807"/>
                </a:cubicBezTo>
                <a:cubicBezTo>
                  <a:pt x="29" y="724"/>
                  <a:pt x="13" y="622"/>
                  <a:pt x="48" y="535"/>
                </a:cubicBezTo>
                <a:cubicBezTo>
                  <a:pt x="83" y="448"/>
                  <a:pt x="179" y="372"/>
                  <a:pt x="230" y="283"/>
                </a:cubicBezTo>
                <a:cubicBezTo>
                  <a:pt x="281" y="194"/>
                  <a:pt x="327" y="59"/>
                  <a:pt x="35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2" name="未知"/>
          <p:cNvSpPr/>
          <p:nvPr/>
        </p:nvSpPr>
        <p:spPr>
          <a:xfrm>
            <a:off x="3432175" y="2562225"/>
            <a:ext cx="525463" cy="1674813"/>
          </a:xfrm>
          <a:custGeom>
            <a:avLst/>
            <a:gdLst/>
            <a:ahLst/>
            <a:cxnLst/>
            <a:pathLst>
              <a:path w="331" h="1055">
                <a:moveTo>
                  <a:pt x="0" y="1055"/>
                </a:moveTo>
                <a:cubicBezTo>
                  <a:pt x="12" y="1024"/>
                  <a:pt x="34" y="936"/>
                  <a:pt x="72" y="858"/>
                </a:cubicBezTo>
                <a:cubicBezTo>
                  <a:pt x="110" y="780"/>
                  <a:pt x="193" y="684"/>
                  <a:pt x="228" y="589"/>
                </a:cubicBezTo>
                <a:cubicBezTo>
                  <a:pt x="263" y="494"/>
                  <a:pt x="266" y="388"/>
                  <a:pt x="283" y="290"/>
                </a:cubicBezTo>
                <a:cubicBezTo>
                  <a:pt x="300" y="192"/>
                  <a:pt x="321" y="60"/>
                  <a:pt x="33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3" name="椭圆 26632"/>
          <p:cNvSpPr/>
          <p:nvPr/>
        </p:nvSpPr>
        <p:spPr>
          <a:xfrm rot="17370430">
            <a:off x="3732213" y="3382963"/>
            <a:ext cx="198437" cy="1968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4" name="未知"/>
          <p:cNvSpPr/>
          <p:nvPr/>
        </p:nvSpPr>
        <p:spPr>
          <a:xfrm>
            <a:off x="5270500" y="2282825"/>
            <a:ext cx="854075" cy="2462213"/>
          </a:xfrm>
          <a:custGeom>
            <a:avLst/>
            <a:gdLst/>
            <a:ahLst/>
            <a:cxnLst/>
            <a:pathLst>
              <a:path w="538" h="1551">
                <a:moveTo>
                  <a:pt x="0" y="1551"/>
                </a:moveTo>
                <a:cubicBezTo>
                  <a:pt x="15" y="1489"/>
                  <a:pt x="72" y="1307"/>
                  <a:pt x="104" y="1179"/>
                </a:cubicBezTo>
                <a:cubicBezTo>
                  <a:pt x="136" y="1051"/>
                  <a:pt x="146" y="915"/>
                  <a:pt x="192" y="784"/>
                </a:cubicBezTo>
                <a:cubicBezTo>
                  <a:pt x="238" y="653"/>
                  <a:pt x="325" y="524"/>
                  <a:pt x="383" y="393"/>
                </a:cubicBezTo>
                <a:cubicBezTo>
                  <a:pt x="441" y="262"/>
                  <a:pt x="506" y="82"/>
                  <a:pt x="53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5" name="未知"/>
          <p:cNvSpPr/>
          <p:nvPr/>
        </p:nvSpPr>
        <p:spPr>
          <a:xfrm>
            <a:off x="4975225" y="2184400"/>
            <a:ext cx="871538" cy="2428875"/>
          </a:xfrm>
          <a:custGeom>
            <a:avLst/>
            <a:gdLst/>
            <a:ahLst/>
            <a:cxnLst/>
            <a:pathLst>
              <a:path w="549" h="1530">
                <a:moveTo>
                  <a:pt x="0" y="1530"/>
                </a:moveTo>
                <a:cubicBezTo>
                  <a:pt x="24" y="1475"/>
                  <a:pt x="80" y="1312"/>
                  <a:pt x="145" y="1199"/>
                </a:cubicBezTo>
                <a:cubicBezTo>
                  <a:pt x="210" y="1086"/>
                  <a:pt x="339" y="982"/>
                  <a:pt x="389" y="855"/>
                </a:cubicBezTo>
                <a:cubicBezTo>
                  <a:pt x="439" y="728"/>
                  <a:pt x="418" y="576"/>
                  <a:pt x="445" y="434"/>
                </a:cubicBezTo>
                <a:cubicBezTo>
                  <a:pt x="472" y="292"/>
                  <a:pt x="527" y="90"/>
                  <a:pt x="5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6" name="椭圆 26635"/>
          <p:cNvSpPr/>
          <p:nvPr/>
        </p:nvSpPr>
        <p:spPr>
          <a:xfrm rot="17380778">
            <a:off x="5484813" y="3429000"/>
            <a:ext cx="195262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37" name="未知"/>
          <p:cNvSpPr/>
          <p:nvPr/>
        </p:nvSpPr>
        <p:spPr>
          <a:xfrm>
            <a:off x="4762500" y="2066925"/>
            <a:ext cx="901700" cy="24653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8" name="未知"/>
          <p:cNvSpPr/>
          <p:nvPr/>
        </p:nvSpPr>
        <p:spPr>
          <a:xfrm>
            <a:off x="4548188" y="2019300"/>
            <a:ext cx="773112" cy="2463800"/>
          </a:xfrm>
          <a:custGeom>
            <a:avLst/>
            <a:gdLst/>
            <a:ahLst/>
            <a:cxnLst/>
            <a:pathLst>
              <a:path w="487" h="1552">
                <a:moveTo>
                  <a:pt x="0" y="1552"/>
                </a:moveTo>
                <a:cubicBezTo>
                  <a:pt x="23" y="1485"/>
                  <a:pt x="83" y="1265"/>
                  <a:pt x="135" y="1148"/>
                </a:cubicBezTo>
                <a:cubicBezTo>
                  <a:pt x="187" y="1031"/>
                  <a:pt x="263" y="978"/>
                  <a:pt x="311" y="848"/>
                </a:cubicBezTo>
                <a:cubicBezTo>
                  <a:pt x="359" y="718"/>
                  <a:pt x="394" y="508"/>
                  <a:pt x="423" y="367"/>
                </a:cubicBezTo>
                <a:cubicBezTo>
                  <a:pt x="452" y="226"/>
                  <a:pt x="474" y="76"/>
                  <a:pt x="48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9" name="椭圆 26638"/>
          <p:cNvSpPr/>
          <p:nvPr/>
        </p:nvSpPr>
        <p:spPr>
          <a:xfrm rot="17378751">
            <a:off x="4979988" y="3275013"/>
            <a:ext cx="200025" cy="201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1" name="椭圆 27650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未知"/>
          <p:cNvSpPr/>
          <p:nvPr/>
        </p:nvSpPr>
        <p:spPr>
          <a:xfrm>
            <a:off x="3186113" y="2405063"/>
            <a:ext cx="511175" cy="1731962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3" name="未知"/>
          <p:cNvSpPr/>
          <p:nvPr/>
        </p:nvSpPr>
        <p:spPr>
          <a:xfrm rot="17377359">
            <a:off x="2270125" y="3014663"/>
            <a:ext cx="1776413" cy="37465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4" name="椭圆 27653"/>
          <p:cNvSpPr/>
          <p:nvPr/>
        </p:nvSpPr>
        <p:spPr>
          <a:xfrm rot="17377359">
            <a:off x="3173413" y="3159125"/>
            <a:ext cx="201612" cy="201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5" name="未知"/>
          <p:cNvSpPr/>
          <p:nvPr/>
        </p:nvSpPr>
        <p:spPr>
          <a:xfrm>
            <a:off x="3702050" y="2676525"/>
            <a:ext cx="534988" cy="1641475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6" name="未知"/>
          <p:cNvSpPr/>
          <p:nvPr/>
        </p:nvSpPr>
        <p:spPr>
          <a:xfrm>
            <a:off x="3367088" y="2562225"/>
            <a:ext cx="541337" cy="1625600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7" name="椭圆 27656"/>
          <p:cNvSpPr/>
          <p:nvPr/>
        </p:nvSpPr>
        <p:spPr>
          <a:xfrm rot="17370430">
            <a:off x="3732213" y="3382963"/>
            <a:ext cx="198437" cy="1968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8" name="未知"/>
          <p:cNvSpPr/>
          <p:nvPr/>
        </p:nvSpPr>
        <p:spPr>
          <a:xfrm>
            <a:off x="5386388" y="2282825"/>
            <a:ext cx="738187" cy="247967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9" name="未知"/>
          <p:cNvSpPr/>
          <p:nvPr/>
        </p:nvSpPr>
        <p:spPr>
          <a:xfrm>
            <a:off x="4975225" y="2135188"/>
            <a:ext cx="682625" cy="2478087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0" name="椭圆 27659"/>
          <p:cNvSpPr/>
          <p:nvPr/>
        </p:nvSpPr>
        <p:spPr>
          <a:xfrm rot="17380778">
            <a:off x="5484813" y="3429000"/>
            <a:ext cx="195262" cy="193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61" name="未知"/>
          <p:cNvSpPr/>
          <p:nvPr/>
        </p:nvSpPr>
        <p:spPr>
          <a:xfrm>
            <a:off x="4762500" y="2066925"/>
            <a:ext cx="901700" cy="24653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2" name="未知"/>
          <p:cNvSpPr/>
          <p:nvPr/>
        </p:nvSpPr>
        <p:spPr>
          <a:xfrm>
            <a:off x="4548188" y="1997075"/>
            <a:ext cx="788987" cy="2486025"/>
          </a:xfrm>
          <a:custGeom>
            <a:avLst/>
            <a:gdLst/>
            <a:ahLst/>
            <a:cxnLst/>
            <a:pathLst>
              <a:path w="497" h="1566">
                <a:moveTo>
                  <a:pt x="0" y="1566"/>
                </a:moveTo>
                <a:cubicBezTo>
                  <a:pt x="23" y="1501"/>
                  <a:pt x="63" y="1284"/>
                  <a:pt x="121" y="1172"/>
                </a:cubicBezTo>
                <a:cubicBezTo>
                  <a:pt x="178" y="1059"/>
                  <a:pt x="290" y="1024"/>
                  <a:pt x="340" y="891"/>
                </a:cubicBezTo>
                <a:cubicBezTo>
                  <a:pt x="392" y="760"/>
                  <a:pt x="397" y="530"/>
                  <a:pt x="423" y="381"/>
                </a:cubicBezTo>
                <a:cubicBezTo>
                  <a:pt x="449" y="232"/>
                  <a:pt x="482" y="79"/>
                  <a:pt x="4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63" name="椭圆 27662"/>
          <p:cNvSpPr/>
          <p:nvPr/>
        </p:nvSpPr>
        <p:spPr>
          <a:xfrm rot="17378751">
            <a:off x="4979988" y="3275013"/>
            <a:ext cx="200025" cy="201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5" name="椭圆 28674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未知"/>
          <p:cNvSpPr/>
          <p:nvPr/>
        </p:nvSpPr>
        <p:spPr>
          <a:xfrm rot="858963">
            <a:off x="3246438" y="2324100"/>
            <a:ext cx="511175" cy="1731963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7" name="未知"/>
          <p:cNvSpPr/>
          <p:nvPr/>
        </p:nvSpPr>
        <p:spPr>
          <a:xfrm rot="18236323">
            <a:off x="2355850" y="2865438"/>
            <a:ext cx="1776413" cy="37465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8" name="椭圆 28677"/>
          <p:cNvSpPr/>
          <p:nvPr/>
        </p:nvSpPr>
        <p:spPr>
          <a:xfrm rot="18236323">
            <a:off x="3241675" y="3036888"/>
            <a:ext cx="201613" cy="201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9" name="未知"/>
          <p:cNvSpPr/>
          <p:nvPr/>
        </p:nvSpPr>
        <p:spPr>
          <a:xfrm rot="608460">
            <a:off x="3598863" y="2733675"/>
            <a:ext cx="534987" cy="1641475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0" name="未知"/>
          <p:cNvSpPr/>
          <p:nvPr/>
        </p:nvSpPr>
        <p:spPr>
          <a:xfrm rot="608460">
            <a:off x="3289300" y="2562225"/>
            <a:ext cx="541338" cy="1625600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1" name="椭圆 28680"/>
          <p:cNvSpPr/>
          <p:nvPr/>
        </p:nvSpPr>
        <p:spPr>
          <a:xfrm rot="17978892">
            <a:off x="3632200" y="3414713"/>
            <a:ext cx="198438" cy="1968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82" name="未知"/>
          <p:cNvSpPr/>
          <p:nvPr/>
        </p:nvSpPr>
        <p:spPr>
          <a:xfrm rot="816594">
            <a:off x="5416550" y="2327275"/>
            <a:ext cx="738188" cy="247967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3" name="未知"/>
          <p:cNvSpPr/>
          <p:nvPr/>
        </p:nvSpPr>
        <p:spPr>
          <a:xfrm rot="816594">
            <a:off x="5053013" y="2079625"/>
            <a:ext cx="682625" cy="2478088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4" name="椭圆 28683"/>
          <p:cNvSpPr/>
          <p:nvPr/>
        </p:nvSpPr>
        <p:spPr>
          <a:xfrm rot="18197371">
            <a:off x="5518150" y="3432175"/>
            <a:ext cx="195263" cy="1936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85" name="未知"/>
          <p:cNvSpPr/>
          <p:nvPr/>
        </p:nvSpPr>
        <p:spPr>
          <a:xfrm rot="667766">
            <a:off x="4841875" y="2011363"/>
            <a:ext cx="901700" cy="24653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6" name="未知"/>
          <p:cNvSpPr/>
          <p:nvPr/>
        </p:nvSpPr>
        <p:spPr>
          <a:xfrm>
            <a:off x="4411663" y="2052638"/>
            <a:ext cx="1204912" cy="2224087"/>
          </a:xfrm>
          <a:custGeom>
            <a:avLst/>
            <a:gdLst/>
            <a:ahLst/>
            <a:cxnLst/>
            <a:pathLst>
              <a:path w="759" h="1401">
                <a:moveTo>
                  <a:pt x="0" y="1401"/>
                </a:moveTo>
                <a:cubicBezTo>
                  <a:pt x="36" y="1342"/>
                  <a:pt x="117" y="1137"/>
                  <a:pt x="196" y="1038"/>
                </a:cubicBezTo>
                <a:cubicBezTo>
                  <a:pt x="273" y="939"/>
                  <a:pt x="390" y="925"/>
                  <a:pt x="465" y="805"/>
                </a:cubicBezTo>
                <a:cubicBezTo>
                  <a:pt x="540" y="686"/>
                  <a:pt x="595" y="454"/>
                  <a:pt x="644" y="320"/>
                </a:cubicBezTo>
                <a:cubicBezTo>
                  <a:pt x="693" y="186"/>
                  <a:pt x="735" y="67"/>
                  <a:pt x="7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7" name="椭圆 28686"/>
          <p:cNvSpPr/>
          <p:nvPr/>
        </p:nvSpPr>
        <p:spPr>
          <a:xfrm rot="18046516">
            <a:off x="5048250" y="3192463"/>
            <a:ext cx="200025" cy="201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8" name="矩形 296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699" name="椭圆 29698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0" name="未知"/>
          <p:cNvSpPr/>
          <p:nvPr/>
        </p:nvSpPr>
        <p:spPr>
          <a:xfrm rot="1779485">
            <a:off x="3303588" y="2443163"/>
            <a:ext cx="498475" cy="1643062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1" name="未知"/>
          <p:cNvSpPr/>
          <p:nvPr/>
        </p:nvSpPr>
        <p:spPr>
          <a:xfrm rot="19156844">
            <a:off x="2503488" y="2890838"/>
            <a:ext cx="1684337" cy="365125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2" name="椭圆 29701"/>
          <p:cNvSpPr/>
          <p:nvPr/>
        </p:nvSpPr>
        <p:spPr>
          <a:xfrm rot="19156844">
            <a:off x="3321050" y="3078163"/>
            <a:ext cx="190500" cy="1952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3" name="未知"/>
          <p:cNvSpPr/>
          <p:nvPr/>
        </p:nvSpPr>
        <p:spPr>
          <a:xfrm rot="1282173">
            <a:off x="3636963" y="2844800"/>
            <a:ext cx="520700" cy="1557338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4" name="未知"/>
          <p:cNvSpPr/>
          <p:nvPr/>
        </p:nvSpPr>
        <p:spPr>
          <a:xfrm rot="1282173">
            <a:off x="3376613" y="2627313"/>
            <a:ext cx="527050" cy="1541462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5" name="椭圆 29704"/>
          <p:cNvSpPr/>
          <p:nvPr/>
        </p:nvSpPr>
        <p:spPr>
          <a:xfrm rot="18652603">
            <a:off x="3657600" y="3427413"/>
            <a:ext cx="188913" cy="1905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6" name="未知"/>
          <p:cNvSpPr/>
          <p:nvPr/>
        </p:nvSpPr>
        <p:spPr>
          <a:xfrm rot="1566463">
            <a:off x="5319713" y="2628900"/>
            <a:ext cx="717550" cy="235267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7" name="未知"/>
          <p:cNvSpPr/>
          <p:nvPr/>
        </p:nvSpPr>
        <p:spPr>
          <a:xfrm rot="1566463">
            <a:off x="5024438" y="2316163"/>
            <a:ext cx="663575" cy="2351087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8" name="椭圆 29707"/>
          <p:cNvSpPr/>
          <p:nvPr/>
        </p:nvSpPr>
        <p:spPr>
          <a:xfrm rot="18947241">
            <a:off x="5434013" y="3641725"/>
            <a:ext cx="185737" cy="1889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9" name="未知"/>
          <p:cNvSpPr/>
          <p:nvPr/>
        </p:nvSpPr>
        <p:spPr>
          <a:xfrm rot="1322053">
            <a:off x="4864100" y="2179638"/>
            <a:ext cx="877888" cy="23383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0" name="未知"/>
          <p:cNvSpPr/>
          <p:nvPr/>
        </p:nvSpPr>
        <p:spPr>
          <a:xfrm rot="18700803">
            <a:off x="3840163" y="2990850"/>
            <a:ext cx="2441575" cy="419100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1" name="椭圆 29710"/>
          <p:cNvSpPr/>
          <p:nvPr/>
        </p:nvSpPr>
        <p:spPr>
          <a:xfrm rot="18700803">
            <a:off x="5060950" y="3268663"/>
            <a:ext cx="188913" cy="1968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3" name="椭圆 30722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未知"/>
          <p:cNvSpPr/>
          <p:nvPr/>
        </p:nvSpPr>
        <p:spPr>
          <a:xfrm rot="2385753">
            <a:off x="3265488" y="2643188"/>
            <a:ext cx="449262" cy="1482725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5" name="未知"/>
          <p:cNvSpPr/>
          <p:nvPr/>
        </p:nvSpPr>
        <p:spPr>
          <a:xfrm rot="19763112">
            <a:off x="2576513" y="3014663"/>
            <a:ext cx="1520825" cy="33020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6" name="椭圆 30725"/>
          <p:cNvSpPr/>
          <p:nvPr/>
        </p:nvSpPr>
        <p:spPr>
          <a:xfrm rot="19763112">
            <a:off x="3298825" y="3194050"/>
            <a:ext cx="171450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7" name="未知"/>
          <p:cNvSpPr/>
          <p:nvPr/>
        </p:nvSpPr>
        <p:spPr>
          <a:xfrm rot="2120539">
            <a:off x="3503613" y="3065463"/>
            <a:ext cx="449262" cy="1404937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8" name="未知"/>
          <p:cNvSpPr/>
          <p:nvPr/>
        </p:nvSpPr>
        <p:spPr>
          <a:xfrm rot="2120539">
            <a:off x="3333750" y="2825750"/>
            <a:ext cx="455613" cy="1392238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9" name="椭圆 30728"/>
          <p:cNvSpPr/>
          <p:nvPr/>
        </p:nvSpPr>
        <p:spPr>
          <a:xfrm rot="19490969">
            <a:off x="3556000" y="3608388"/>
            <a:ext cx="16986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30" name="未知"/>
          <p:cNvSpPr/>
          <p:nvPr/>
        </p:nvSpPr>
        <p:spPr>
          <a:xfrm rot="1834908">
            <a:off x="5326063" y="2646363"/>
            <a:ext cx="636587" cy="2119312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1" name="未知"/>
          <p:cNvSpPr/>
          <p:nvPr/>
        </p:nvSpPr>
        <p:spPr>
          <a:xfrm rot="1834908">
            <a:off x="5087938" y="2344738"/>
            <a:ext cx="588962" cy="2119312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2" name="椭圆 30731"/>
          <p:cNvSpPr/>
          <p:nvPr/>
        </p:nvSpPr>
        <p:spPr>
          <a:xfrm rot="19215685">
            <a:off x="5430838" y="3549650"/>
            <a:ext cx="166687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33" name="未知"/>
          <p:cNvSpPr/>
          <p:nvPr/>
        </p:nvSpPr>
        <p:spPr>
          <a:xfrm rot="1738274">
            <a:off x="4973638" y="2227263"/>
            <a:ext cx="779462" cy="2117725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4" name="未知"/>
          <p:cNvSpPr/>
          <p:nvPr/>
        </p:nvSpPr>
        <p:spPr>
          <a:xfrm rot="19117024">
            <a:off x="4059238" y="2943225"/>
            <a:ext cx="2211387" cy="371475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5" name="椭圆 30734"/>
          <p:cNvSpPr/>
          <p:nvPr/>
        </p:nvSpPr>
        <p:spPr>
          <a:xfrm rot="19117024">
            <a:off x="5146675" y="3201988"/>
            <a:ext cx="171450" cy="1730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矩形 317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47" name="椭圆 31746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48" name="未知"/>
          <p:cNvSpPr/>
          <p:nvPr/>
        </p:nvSpPr>
        <p:spPr>
          <a:xfrm rot="2936291">
            <a:off x="3325813" y="2746375"/>
            <a:ext cx="436562" cy="1306513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49" name="未知"/>
          <p:cNvSpPr/>
          <p:nvPr/>
        </p:nvSpPr>
        <p:spPr>
          <a:xfrm rot="20313651">
            <a:off x="2754313" y="3022600"/>
            <a:ext cx="1339850" cy="320675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0" name="椭圆 31749"/>
          <p:cNvSpPr/>
          <p:nvPr/>
        </p:nvSpPr>
        <p:spPr>
          <a:xfrm rot="20313651">
            <a:off x="3381375" y="3198813"/>
            <a:ext cx="152400" cy="1714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1" name="未知"/>
          <p:cNvSpPr/>
          <p:nvPr/>
        </p:nvSpPr>
        <p:spPr>
          <a:xfrm rot="2677450">
            <a:off x="3481388" y="3187700"/>
            <a:ext cx="438150" cy="1238250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2" name="未知"/>
          <p:cNvSpPr/>
          <p:nvPr/>
        </p:nvSpPr>
        <p:spPr>
          <a:xfrm rot="2677450">
            <a:off x="3349625" y="2938463"/>
            <a:ext cx="442913" cy="1225550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3" name="椭圆 31752"/>
          <p:cNvSpPr/>
          <p:nvPr/>
        </p:nvSpPr>
        <p:spPr>
          <a:xfrm rot="20047881">
            <a:off x="3552825" y="3638550"/>
            <a:ext cx="149225" cy="161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4" name="未知"/>
          <p:cNvSpPr/>
          <p:nvPr/>
        </p:nvSpPr>
        <p:spPr>
          <a:xfrm rot="2391868">
            <a:off x="5299075" y="2801938"/>
            <a:ext cx="619125" cy="18669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5" name="未知"/>
          <p:cNvSpPr/>
          <p:nvPr/>
        </p:nvSpPr>
        <p:spPr>
          <a:xfrm rot="2391868">
            <a:off x="5110163" y="2481263"/>
            <a:ext cx="573087" cy="1865312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6" name="椭圆 31755"/>
          <p:cNvSpPr/>
          <p:nvPr/>
        </p:nvSpPr>
        <p:spPr>
          <a:xfrm rot="19772646">
            <a:off x="5422900" y="3562350"/>
            <a:ext cx="146050" cy="1635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7" name="未知"/>
          <p:cNvSpPr/>
          <p:nvPr/>
        </p:nvSpPr>
        <p:spPr>
          <a:xfrm rot="2299271">
            <a:off x="4997450" y="2368550"/>
            <a:ext cx="757238" cy="18669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8" name="未知"/>
          <p:cNvSpPr/>
          <p:nvPr/>
        </p:nvSpPr>
        <p:spPr>
          <a:xfrm rot="19678022">
            <a:off x="4233863" y="2941638"/>
            <a:ext cx="1947862" cy="361950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9" name="椭圆 31758"/>
          <p:cNvSpPr/>
          <p:nvPr/>
        </p:nvSpPr>
        <p:spPr>
          <a:xfrm rot="19678022">
            <a:off x="5176838" y="3194050"/>
            <a:ext cx="150812" cy="1698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BD0002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1700213"/>
            <a:ext cx="1438275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6948488" y="3068638"/>
            <a:ext cx="1770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问题探讨</a:t>
            </a:r>
            <a:endParaRPr lang="zh-CN" altLang="en-US" sz="2400" b="1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395288" y="0"/>
            <a:ext cx="6813550" cy="1203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66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看以下果蝇雌雄个体体细胞与配子图中的</a:t>
            </a:r>
            <a:endParaRPr lang="zh-CN" altLang="en-US" sz="2800" b="1">
              <a:solidFill>
                <a:srgbClr val="66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66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染色体有什么区别</a:t>
            </a:r>
            <a:r>
              <a:rPr lang="en-US" altLang="zh-CN" sz="2800" b="1">
                <a:solidFill>
                  <a:srgbClr val="66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?</a:t>
            </a:r>
            <a:endParaRPr lang="en-US" altLang="zh-CN" sz="2800" b="1">
              <a:solidFill>
                <a:srgbClr val="66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pic>
        <p:nvPicPr>
          <p:cNvPr id="5125" name="图片 5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196975"/>
            <a:ext cx="5867400" cy="540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F4D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矩形 327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CC"/>
              </a:gs>
              <a:gs pos="100000">
                <a:schemeClr val="bg1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1" name="椭圆 32770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2" name="未知"/>
          <p:cNvSpPr/>
          <p:nvPr/>
        </p:nvSpPr>
        <p:spPr>
          <a:xfrm rot="3857525">
            <a:off x="3213100" y="2778125"/>
            <a:ext cx="449263" cy="1220788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未知"/>
          <p:cNvSpPr/>
          <p:nvPr/>
        </p:nvSpPr>
        <p:spPr>
          <a:xfrm rot="21234884">
            <a:off x="2744788" y="2979738"/>
            <a:ext cx="1252537" cy="33020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4" name="椭圆 32773"/>
          <p:cNvSpPr/>
          <p:nvPr/>
        </p:nvSpPr>
        <p:spPr>
          <a:xfrm rot="21234884">
            <a:off x="3346450" y="3163888"/>
            <a:ext cx="141288" cy="1762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5" name="未知"/>
          <p:cNvSpPr/>
          <p:nvPr/>
        </p:nvSpPr>
        <p:spPr>
          <a:xfrm rot="3439330">
            <a:off x="3322638" y="3287713"/>
            <a:ext cx="449262" cy="1139825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6" name="未知"/>
          <p:cNvSpPr/>
          <p:nvPr/>
        </p:nvSpPr>
        <p:spPr>
          <a:xfrm rot="3439330">
            <a:off x="3238500" y="3013075"/>
            <a:ext cx="455613" cy="1128713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7" name="椭圆 32776"/>
          <p:cNvSpPr/>
          <p:nvPr/>
        </p:nvSpPr>
        <p:spPr>
          <a:xfrm rot="20809761">
            <a:off x="3422650" y="3671888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8" name="未知"/>
          <p:cNvSpPr/>
          <p:nvPr/>
        </p:nvSpPr>
        <p:spPr>
          <a:xfrm rot="2951365">
            <a:off x="5327650" y="2838450"/>
            <a:ext cx="636588" cy="17399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9" name="未知"/>
          <p:cNvSpPr/>
          <p:nvPr/>
        </p:nvSpPr>
        <p:spPr>
          <a:xfrm rot="2951365">
            <a:off x="5146675" y="2487613"/>
            <a:ext cx="588963" cy="1738312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0" name="椭圆 32779"/>
          <p:cNvSpPr/>
          <p:nvPr/>
        </p:nvSpPr>
        <p:spPr>
          <a:xfrm rot="20332143">
            <a:off x="5480050" y="351631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1" name="未知"/>
          <p:cNvSpPr/>
          <p:nvPr/>
        </p:nvSpPr>
        <p:spPr>
          <a:xfrm rot="2683821">
            <a:off x="5118100" y="2287588"/>
            <a:ext cx="779463" cy="17541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2" name="未知"/>
          <p:cNvSpPr/>
          <p:nvPr/>
        </p:nvSpPr>
        <p:spPr>
          <a:xfrm>
            <a:off x="4551363" y="2495550"/>
            <a:ext cx="1622425" cy="911225"/>
          </a:xfrm>
          <a:custGeom>
            <a:avLst/>
            <a:gdLst/>
            <a:ahLst/>
            <a:cxnLst/>
            <a:pathLst>
              <a:path w="1022" h="574">
                <a:moveTo>
                  <a:pt x="0" y="574"/>
                </a:moveTo>
                <a:cubicBezTo>
                  <a:pt x="44" y="553"/>
                  <a:pt x="171" y="459"/>
                  <a:pt x="257" y="433"/>
                </a:cubicBezTo>
                <a:cubicBezTo>
                  <a:pt x="344" y="408"/>
                  <a:pt x="425" y="458"/>
                  <a:pt x="516" y="417"/>
                </a:cubicBezTo>
                <a:cubicBezTo>
                  <a:pt x="608" y="376"/>
                  <a:pt x="723" y="257"/>
                  <a:pt x="807" y="187"/>
                </a:cubicBezTo>
                <a:cubicBezTo>
                  <a:pt x="891" y="117"/>
                  <a:pt x="977" y="39"/>
                  <a:pt x="102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3" name="椭圆 32782"/>
          <p:cNvSpPr/>
          <p:nvPr/>
        </p:nvSpPr>
        <p:spPr>
          <a:xfrm rot="20062571">
            <a:off x="5318125" y="30353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4" name="未知"/>
          <p:cNvSpPr/>
          <p:nvPr/>
        </p:nvSpPr>
        <p:spPr>
          <a:xfrm rot="20846191">
            <a:off x="2935288" y="1968500"/>
            <a:ext cx="828675" cy="68421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5" name="未知"/>
          <p:cNvSpPr/>
          <p:nvPr/>
        </p:nvSpPr>
        <p:spPr>
          <a:xfrm rot="20846191">
            <a:off x="3367088" y="1893888"/>
            <a:ext cx="709612" cy="11509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6" name="未知"/>
          <p:cNvSpPr/>
          <p:nvPr/>
        </p:nvSpPr>
        <p:spPr>
          <a:xfrm rot="20846191">
            <a:off x="4310063" y="1627188"/>
            <a:ext cx="779462" cy="14065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7" name="未知"/>
          <p:cNvSpPr/>
          <p:nvPr/>
        </p:nvSpPr>
        <p:spPr>
          <a:xfrm rot="20846191">
            <a:off x="4538663" y="1625600"/>
            <a:ext cx="9906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8" name="未知"/>
          <p:cNvSpPr/>
          <p:nvPr/>
        </p:nvSpPr>
        <p:spPr>
          <a:xfrm rot="20846191">
            <a:off x="3536950" y="4787900"/>
            <a:ext cx="812800" cy="4333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9" name="未知"/>
          <p:cNvSpPr/>
          <p:nvPr/>
        </p:nvSpPr>
        <p:spPr>
          <a:xfrm rot="20846191">
            <a:off x="3675063" y="3741738"/>
            <a:ext cx="990600" cy="14239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0" name="未知"/>
          <p:cNvSpPr/>
          <p:nvPr/>
        </p:nvSpPr>
        <p:spPr>
          <a:xfrm rot="20846191">
            <a:off x="4794250" y="3730625"/>
            <a:ext cx="904875" cy="11604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91" name="未知"/>
          <p:cNvSpPr/>
          <p:nvPr/>
        </p:nvSpPr>
        <p:spPr>
          <a:xfrm rot="20846191">
            <a:off x="5334000" y="4191000"/>
            <a:ext cx="1004888" cy="6111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2792" name="组合 32791"/>
          <p:cNvGrpSpPr/>
          <p:nvPr/>
        </p:nvGrpSpPr>
        <p:grpSpPr>
          <a:xfrm rot="-753810">
            <a:off x="3471863" y="1362075"/>
            <a:ext cx="1179512" cy="512763"/>
            <a:chOff x="0" y="0"/>
            <a:chExt cx="384" cy="200"/>
          </a:xfrm>
        </p:grpSpPr>
        <p:grpSp>
          <p:nvGrpSpPr>
            <p:cNvPr id="32793" name="组合 3279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2794" name="直接连接符 3279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2795" name="直接连接符 3279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2796" name="直接连接符 3279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7" name="直接连接符 3279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8" name="直接连接符 3279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99" name="直接连接符 3279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2800" name="直接连接符 3279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2801" name="组合 32800"/>
          <p:cNvGrpSpPr/>
          <p:nvPr/>
        </p:nvGrpSpPr>
        <p:grpSpPr>
          <a:xfrm rot="-753810">
            <a:off x="4418013" y="4940300"/>
            <a:ext cx="1179512" cy="493713"/>
            <a:chOff x="0" y="0"/>
            <a:chExt cx="384" cy="192"/>
          </a:xfrm>
        </p:grpSpPr>
        <p:sp>
          <p:nvSpPr>
            <p:cNvPr id="32802" name="直接连接符 3280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2803" name="直接连接符 3280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2804" name="直接连接符 3280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5" name="直接连接符 3280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6" name="直接连接符 3280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7" name="直接连接符 3280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8" name="直接连接符 3280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矩形 337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795" name="椭圆 33794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796" name="未知"/>
          <p:cNvSpPr/>
          <p:nvPr/>
        </p:nvSpPr>
        <p:spPr>
          <a:xfrm rot="3857525">
            <a:off x="3249613" y="2778125"/>
            <a:ext cx="449262" cy="1220788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797" name="未知"/>
          <p:cNvSpPr/>
          <p:nvPr/>
        </p:nvSpPr>
        <p:spPr>
          <a:xfrm>
            <a:off x="2787650" y="3021013"/>
            <a:ext cx="1284288" cy="290512"/>
          </a:xfrm>
          <a:custGeom>
            <a:avLst/>
            <a:gdLst/>
            <a:ahLst/>
            <a:cxnLst/>
            <a:pathLst>
              <a:path w="809" h="183">
                <a:moveTo>
                  <a:pt x="0" y="137"/>
                </a:moveTo>
                <a:cubicBezTo>
                  <a:pt x="20" y="128"/>
                  <a:pt x="61" y="99"/>
                  <a:pt x="123" y="106"/>
                </a:cubicBezTo>
                <a:cubicBezTo>
                  <a:pt x="184" y="114"/>
                  <a:pt x="291" y="183"/>
                  <a:pt x="370" y="179"/>
                </a:cubicBezTo>
                <a:cubicBezTo>
                  <a:pt x="450" y="176"/>
                  <a:pt x="527" y="114"/>
                  <a:pt x="600" y="84"/>
                </a:cubicBezTo>
                <a:cubicBezTo>
                  <a:pt x="673" y="54"/>
                  <a:pt x="766" y="17"/>
                  <a:pt x="80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798" name="椭圆 33797"/>
          <p:cNvSpPr/>
          <p:nvPr/>
        </p:nvSpPr>
        <p:spPr>
          <a:xfrm rot="21234884">
            <a:off x="3346450" y="3163888"/>
            <a:ext cx="141288" cy="1762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799" name="未知"/>
          <p:cNvSpPr/>
          <p:nvPr/>
        </p:nvSpPr>
        <p:spPr>
          <a:xfrm>
            <a:off x="2857500" y="3738563"/>
            <a:ext cx="1290638" cy="201612"/>
          </a:xfrm>
          <a:custGeom>
            <a:avLst/>
            <a:gdLst/>
            <a:ahLst/>
            <a:cxnLst/>
            <a:pathLst>
              <a:path w="813" h="127">
                <a:moveTo>
                  <a:pt x="0" y="127"/>
                </a:moveTo>
                <a:cubicBezTo>
                  <a:pt x="28" y="120"/>
                  <a:pt x="113" y="104"/>
                  <a:pt x="177" y="87"/>
                </a:cubicBezTo>
                <a:cubicBezTo>
                  <a:pt x="241" y="70"/>
                  <a:pt x="314" y="35"/>
                  <a:pt x="383" y="24"/>
                </a:cubicBezTo>
                <a:cubicBezTo>
                  <a:pt x="452" y="13"/>
                  <a:pt x="520" y="25"/>
                  <a:pt x="592" y="21"/>
                </a:cubicBezTo>
                <a:cubicBezTo>
                  <a:pt x="664" y="17"/>
                  <a:pt x="767" y="5"/>
                  <a:pt x="8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0" name="未知"/>
          <p:cNvSpPr/>
          <p:nvPr/>
        </p:nvSpPr>
        <p:spPr>
          <a:xfrm>
            <a:off x="2895600" y="3429000"/>
            <a:ext cx="1206500" cy="325438"/>
          </a:xfrm>
          <a:custGeom>
            <a:avLst/>
            <a:gdLst/>
            <a:ahLst/>
            <a:cxnLst/>
            <a:pathLst>
              <a:path w="760" h="205">
                <a:moveTo>
                  <a:pt x="0" y="135"/>
                </a:moveTo>
                <a:cubicBezTo>
                  <a:pt x="23" y="133"/>
                  <a:pt x="75" y="121"/>
                  <a:pt x="136" y="132"/>
                </a:cubicBezTo>
                <a:cubicBezTo>
                  <a:pt x="197" y="143"/>
                  <a:pt x="292" y="205"/>
                  <a:pt x="366" y="199"/>
                </a:cubicBezTo>
                <a:cubicBezTo>
                  <a:pt x="440" y="192"/>
                  <a:pt x="518" y="129"/>
                  <a:pt x="584" y="96"/>
                </a:cubicBezTo>
                <a:cubicBezTo>
                  <a:pt x="649" y="63"/>
                  <a:pt x="723" y="20"/>
                  <a:pt x="76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1" name="椭圆 33800"/>
          <p:cNvSpPr/>
          <p:nvPr/>
        </p:nvSpPr>
        <p:spPr>
          <a:xfrm rot="20809761">
            <a:off x="3422650" y="3671888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802" name="未知"/>
          <p:cNvSpPr/>
          <p:nvPr/>
        </p:nvSpPr>
        <p:spPr>
          <a:xfrm rot="3336982">
            <a:off x="5327650" y="2838450"/>
            <a:ext cx="636588" cy="17399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3" name="未知"/>
          <p:cNvSpPr/>
          <p:nvPr/>
        </p:nvSpPr>
        <p:spPr>
          <a:xfrm>
            <a:off x="4627563" y="3087688"/>
            <a:ext cx="1727200" cy="612775"/>
          </a:xfrm>
          <a:custGeom>
            <a:avLst/>
            <a:gdLst/>
            <a:ahLst/>
            <a:cxnLst/>
            <a:pathLst>
              <a:path w="1088" h="386">
                <a:moveTo>
                  <a:pt x="0" y="386"/>
                </a:moveTo>
                <a:cubicBezTo>
                  <a:pt x="46" y="378"/>
                  <a:pt x="183" y="343"/>
                  <a:pt x="280" y="334"/>
                </a:cubicBezTo>
                <a:cubicBezTo>
                  <a:pt x="376" y="324"/>
                  <a:pt x="488" y="361"/>
                  <a:pt x="578" y="331"/>
                </a:cubicBezTo>
                <a:cubicBezTo>
                  <a:pt x="667" y="300"/>
                  <a:pt x="730" y="205"/>
                  <a:pt x="815" y="150"/>
                </a:cubicBezTo>
                <a:cubicBezTo>
                  <a:pt x="900" y="95"/>
                  <a:pt x="1031" y="31"/>
                  <a:pt x="10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4" name="椭圆 33803"/>
          <p:cNvSpPr/>
          <p:nvPr/>
        </p:nvSpPr>
        <p:spPr>
          <a:xfrm rot="20332143">
            <a:off x="5480050" y="351631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805" name="未知"/>
          <p:cNvSpPr/>
          <p:nvPr/>
        </p:nvSpPr>
        <p:spPr>
          <a:xfrm rot="2973536">
            <a:off x="5118100" y="2287588"/>
            <a:ext cx="779463" cy="17541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6" name="未知"/>
          <p:cNvSpPr/>
          <p:nvPr/>
        </p:nvSpPr>
        <p:spPr>
          <a:xfrm rot="322104">
            <a:off x="4589463" y="2593975"/>
            <a:ext cx="1658937" cy="706438"/>
          </a:xfrm>
          <a:custGeom>
            <a:avLst/>
            <a:gdLst/>
            <a:ahLst/>
            <a:cxnLst/>
            <a:pathLst>
              <a:path w="1045" h="445">
                <a:moveTo>
                  <a:pt x="0" y="445"/>
                </a:moveTo>
                <a:cubicBezTo>
                  <a:pt x="41" y="433"/>
                  <a:pt x="171" y="392"/>
                  <a:pt x="259" y="371"/>
                </a:cubicBezTo>
                <a:cubicBezTo>
                  <a:pt x="347" y="350"/>
                  <a:pt x="432" y="359"/>
                  <a:pt x="528" y="321"/>
                </a:cubicBezTo>
                <a:cubicBezTo>
                  <a:pt x="624" y="283"/>
                  <a:pt x="752" y="198"/>
                  <a:pt x="838" y="145"/>
                </a:cubicBezTo>
                <a:cubicBezTo>
                  <a:pt x="924" y="92"/>
                  <a:pt x="1002" y="30"/>
                  <a:pt x="104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7" name="椭圆 33806"/>
          <p:cNvSpPr/>
          <p:nvPr/>
        </p:nvSpPr>
        <p:spPr>
          <a:xfrm rot="20062571">
            <a:off x="5318125" y="30353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808" name="未知"/>
          <p:cNvSpPr/>
          <p:nvPr/>
        </p:nvSpPr>
        <p:spPr>
          <a:xfrm>
            <a:off x="3505200" y="3810000"/>
            <a:ext cx="1066800" cy="1143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09" name="未知"/>
          <p:cNvSpPr/>
          <p:nvPr/>
        </p:nvSpPr>
        <p:spPr>
          <a:xfrm>
            <a:off x="4572000" y="1905000"/>
            <a:ext cx="838200" cy="1143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0" name="未知"/>
          <p:cNvSpPr/>
          <p:nvPr/>
        </p:nvSpPr>
        <p:spPr>
          <a:xfrm>
            <a:off x="3352800" y="1981200"/>
            <a:ext cx="990600" cy="1219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1" name="未知"/>
          <p:cNvSpPr/>
          <p:nvPr/>
        </p:nvSpPr>
        <p:spPr>
          <a:xfrm>
            <a:off x="4724400" y="3657600"/>
            <a:ext cx="838200" cy="1219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2" name="未知"/>
          <p:cNvSpPr/>
          <p:nvPr/>
        </p:nvSpPr>
        <p:spPr>
          <a:xfrm>
            <a:off x="2895600" y="1905000"/>
            <a:ext cx="1077913" cy="7207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3" name="未知"/>
          <p:cNvSpPr/>
          <p:nvPr/>
        </p:nvSpPr>
        <p:spPr>
          <a:xfrm>
            <a:off x="4953000" y="1981200"/>
            <a:ext cx="990600" cy="5334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4" name="未知"/>
          <p:cNvSpPr/>
          <p:nvPr/>
        </p:nvSpPr>
        <p:spPr>
          <a:xfrm>
            <a:off x="3276600" y="4648200"/>
            <a:ext cx="9144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3815" name="未知"/>
          <p:cNvSpPr/>
          <p:nvPr/>
        </p:nvSpPr>
        <p:spPr>
          <a:xfrm>
            <a:off x="5105400" y="4419600"/>
            <a:ext cx="914400" cy="6111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3816" name="组合 33815"/>
          <p:cNvGrpSpPr/>
          <p:nvPr/>
        </p:nvGrpSpPr>
        <p:grpSpPr>
          <a:xfrm>
            <a:off x="4038600" y="1447800"/>
            <a:ext cx="1000125" cy="512763"/>
            <a:chOff x="0" y="0"/>
            <a:chExt cx="384" cy="200"/>
          </a:xfrm>
        </p:grpSpPr>
        <p:grpSp>
          <p:nvGrpSpPr>
            <p:cNvPr id="33817" name="组合 3381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3818" name="直接连接符 3381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3819" name="直接连接符 3381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3820" name="直接连接符 3381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1" name="直接连接符 3382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2" name="直接连接符 3382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3" name="直接连接符 3382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3824" name="直接连接符 3382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3825" name="组合 33824"/>
          <p:cNvGrpSpPr/>
          <p:nvPr/>
        </p:nvGrpSpPr>
        <p:grpSpPr>
          <a:xfrm>
            <a:off x="4191000" y="4876800"/>
            <a:ext cx="1000125" cy="493713"/>
            <a:chOff x="0" y="0"/>
            <a:chExt cx="384" cy="192"/>
          </a:xfrm>
        </p:grpSpPr>
        <p:sp>
          <p:nvSpPr>
            <p:cNvPr id="33826" name="直接连接符 3382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3827" name="直接连接符 3382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3828" name="直接连接符 3382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29" name="直接连接符 3382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0" name="直接连接符 3382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1" name="直接连接符 3383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2" name="直接连接符 3383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19" name="椭圆 34818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未知"/>
          <p:cNvSpPr/>
          <p:nvPr/>
        </p:nvSpPr>
        <p:spPr>
          <a:xfrm rot="4257951">
            <a:off x="3236913" y="2779713"/>
            <a:ext cx="449262" cy="1220787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1" name="未知"/>
          <p:cNvSpPr/>
          <p:nvPr/>
        </p:nvSpPr>
        <p:spPr>
          <a:xfrm>
            <a:off x="2797175" y="3054350"/>
            <a:ext cx="1292225" cy="250825"/>
          </a:xfrm>
          <a:custGeom>
            <a:avLst/>
            <a:gdLst/>
            <a:ahLst/>
            <a:cxnLst/>
            <a:pathLst>
              <a:path w="814" h="158">
                <a:moveTo>
                  <a:pt x="0" y="67"/>
                </a:moveTo>
                <a:cubicBezTo>
                  <a:pt x="21" y="61"/>
                  <a:pt x="66" y="36"/>
                  <a:pt x="127" y="51"/>
                </a:cubicBezTo>
                <a:cubicBezTo>
                  <a:pt x="186" y="65"/>
                  <a:pt x="285" y="146"/>
                  <a:pt x="363" y="152"/>
                </a:cubicBezTo>
                <a:cubicBezTo>
                  <a:pt x="443" y="158"/>
                  <a:pt x="528" y="110"/>
                  <a:pt x="603" y="85"/>
                </a:cubicBezTo>
                <a:cubicBezTo>
                  <a:pt x="678" y="60"/>
                  <a:pt x="770" y="18"/>
                  <a:pt x="81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2" name="椭圆 34821"/>
          <p:cNvSpPr/>
          <p:nvPr/>
        </p:nvSpPr>
        <p:spPr>
          <a:xfrm rot="35310">
            <a:off x="3351213" y="3159125"/>
            <a:ext cx="141287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3" name="未知"/>
          <p:cNvSpPr/>
          <p:nvPr/>
        </p:nvSpPr>
        <p:spPr>
          <a:xfrm>
            <a:off x="2776538" y="3687763"/>
            <a:ext cx="1289050" cy="117475"/>
          </a:xfrm>
          <a:custGeom>
            <a:avLst/>
            <a:gdLst/>
            <a:ahLst/>
            <a:cxnLst/>
            <a:pathLst>
              <a:path w="812" h="74">
                <a:moveTo>
                  <a:pt x="0" y="74"/>
                </a:moveTo>
                <a:cubicBezTo>
                  <a:pt x="27" y="67"/>
                  <a:pt x="110" y="41"/>
                  <a:pt x="172" y="29"/>
                </a:cubicBezTo>
                <a:cubicBezTo>
                  <a:pt x="234" y="17"/>
                  <a:pt x="302" y="0"/>
                  <a:pt x="372" y="2"/>
                </a:cubicBezTo>
                <a:cubicBezTo>
                  <a:pt x="442" y="4"/>
                  <a:pt x="518" y="33"/>
                  <a:pt x="591" y="43"/>
                </a:cubicBezTo>
                <a:cubicBezTo>
                  <a:pt x="664" y="53"/>
                  <a:pt x="766" y="61"/>
                  <a:pt x="812" y="6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4" name="未知"/>
          <p:cNvSpPr/>
          <p:nvPr/>
        </p:nvSpPr>
        <p:spPr>
          <a:xfrm>
            <a:off x="2743200" y="3505200"/>
            <a:ext cx="1295400" cy="157163"/>
          </a:xfrm>
          <a:custGeom>
            <a:avLst/>
            <a:gdLst/>
            <a:ahLst/>
            <a:cxnLst/>
            <a:pathLst>
              <a:path w="816" h="99">
                <a:moveTo>
                  <a:pt x="0" y="34"/>
                </a:moveTo>
                <a:cubicBezTo>
                  <a:pt x="29" y="36"/>
                  <a:pt x="109" y="34"/>
                  <a:pt x="176" y="44"/>
                </a:cubicBezTo>
                <a:cubicBezTo>
                  <a:pt x="243" y="54"/>
                  <a:pt x="328" y="93"/>
                  <a:pt x="403" y="96"/>
                </a:cubicBezTo>
                <a:cubicBezTo>
                  <a:pt x="478" y="99"/>
                  <a:pt x="555" y="77"/>
                  <a:pt x="624" y="61"/>
                </a:cubicBezTo>
                <a:cubicBezTo>
                  <a:pt x="693" y="45"/>
                  <a:pt x="776" y="13"/>
                  <a:pt x="8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5" name="椭圆 34824"/>
          <p:cNvSpPr/>
          <p:nvPr/>
        </p:nvSpPr>
        <p:spPr>
          <a:xfrm rot="21474946">
            <a:off x="3351213" y="3598863"/>
            <a:ext cx="138112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6" name="未知"/>
          <p:cNvSpPr/>
          <p:nvPr/>
        </p:nvSpPr>
        <p:spPr>
          <a:xfrm>
            <a:off x="4565650" y="3690938"/>
            <a:ext cx="1874838" cy="119062"/>
          </a:xfrm>
          <a:custGeom>
            <a:avLst/>
            <a:gdLst/>
            <a:ahLst/>
            <a:cxnLst/>
            <a:pathLst>
              <a:path w="1181" h="75">
                <a:moveTo>
                  <a:pt x="0" y="67"/>
                </a:moveTo>
                <a:cubicBezTo>
                  <a:pt x="44" y="63"/>
                  <a:pt x="180" y="54"/>
                  <a:pt x="273" y="43"/>
                </a:cubicBezTo>
                <a:cubicBezTo>
                  <a:pt x="366" y="32"/>
                  <a:pt x="457" y="0"/>
                  <a:pt x="558" y="3"/>
                </a:cubicBezTo>
                <a:cubicBezTo>
                  <a:pt x="658" y="7"/>
                  <a:pt x="771" y="56"/>
                  <a:pt x="875" y="65"/>
                </a:cubicBezTo>
                <a:cubicBezTo>
                  <a:pt x="979" y="75"/>
                  <a:pt x="1117" y="61"/>
                  <a:pt x="1181" y="6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7" name="未知"/>
          <p:cNvSpPr/>
          <p:nvPr/>
        </p:nvSpPr>
        <p:spPr>
          <a:xfrm>
            <a:off x="4546600" y="3521075"/>
            <a:ext cx="1906588" cy="198438"/>
          </a:xfrm>
          <a:custGeom>
            <a:avLst/>
            <a:gdLst/>
            <a:ahLst/>
            <a:cxnLst/>
            <a:pathLst>
              <a:path w="1201" h="125">
                <a:moveTo>
                  <a:pt x="0" y="0"/>
                </a:moveTo>
                <a:cubicBezTo>
                  <a:pt x="47" y="7"/>
                  <a:pt x="188" y="14"/>
                  <a:pt x="283" y="35"/>
                </a:cubicBezTo>
                <a:cubicBezTo>
                  <a:pt x="378" y="55"/>
                  <a:pt x="474" y="121"/>
                  <a:pt x="568" y="123"/>
                </a:cubicBezTo>
                <a:cubicBezTo>
                  <a:pt x="662" y="125"/>
                  <a:pt x="745" y="68"/>
                  <a:pt x="850" y="49"/>
                </a:cubicBezTo>
                <a:cubicBezTo>
                  <a:pt x="955" y="30"/>
                  <a:pt x="1128" y="17"/>
                  <a:pt x="1201" y="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8" name="椭圆 34827"/>
          <p:cNvSpPr/>
          <p:nvPr/>
        </p:nvSpPr>
        <p:spPr>
          <a:xfrm rot="21387259">
            <a:off x="5387975" y="36195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9" name="未知"/>
          <p:cNvSpPr/>
          <p:nvPr/>
        </p:nvSpPr>
        <p:spPr>
          <a:xfrm rot="4075735">
            <a:off x="5148263" y="2463800"/>
            <a:ext cx="779462" cy="17541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0" name="未知"/>
          <p:cNvSpPr/>
          <p:nvPr/>
        </p:nvSpPr>
        <p:spPr>
          <a:xfrm>
            <a:off x="4597400" y="3087688"/>
            <a:ext cx="1839913" cy="192087"/>
          </a:xfrm>
          <a:custGeom>
            <a:avLst/>
            <a:gdLst/>
            <a:ahLst/>
            <a:cxnLst/>
            <a:pathLst>
              <a:path w="1159" h="121">
                <a:moveTo>
                  <a:pt x="0" y="31"/>
                </a:moveTo>
                <a:cubicBezTo>
                  <a:pt x="45" y="30"/>
                  <a:pt x="185" y="19"/>
                  <a:pt x="271" y="34"/>
                </a:cubicBezTo>
                <a:cubicBezTo>
                  <a:pt x="357" y="49"/>
                  <a:pt x="410" y="121"/>
                  <a:pt x="515" y="121"/>
                </a:cubicBezTo>
                <a:cubicBezTo>
                  <a:pt x="620" y="121"/>
                  <a:pt x="793" y="51"/>
                  <a:pt x="900" y="31"/>
                </a:cubicBezTo>
                <a:cubicBezTo>
                  <a:pt x="1007" y="11"/>
                  <a:pt x="1105" y="6"/>
                  <a:pt x="11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1" name="椭圆 34830"/>
          <p:cNvSpPr/>
          <p:nvPr/>
        </p:nvSpPr>
        <p:spPr>
          <a:xfrm rot="21454486">
            <a:off x="5375275" y="316865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32" name="未知"/>
          <p:cNvSpPr/>
          <p:nvPr/>
        </p:nvSpPr>
        <p:spPr>
          <a:xfrm>
            <a:off x="3429000" y="3810000"/>
            <a:ext cx="1066800" cy="12954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3" name="未知"/>
          <p:cNvSpPr/>
          <p:nvPr/>
        </p:nvSpPr>
        <p:spPr>
          <a:xfrm>
            <a:off x="4572000" y="3810000"/>
            <a:ext cx="823913" cy="11430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4" name="未知"/>
          <p:cNvSpPr/>
          <p:nvPr/>
        </p:nvSpPr>
        <p:spPr>
          <a:xfrm>
            <a:off x="3429000" y="1981200"/>
            <a:ext cx="914400" cy="1295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5" name="未知"/>
          <p:cNvSpPr/>
          <p:nvPr/>
        </p:nvSpPr>
        <p:spPr>
          <a:xfrm>
            <a:off x="4572000" y="1905000"/>
            <a:ext cx="838200" cy="1219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6" name="未知"/>
          <p:cNvSpPr/>
          <p:nvPr/>
        </p:nvSpPr>
        <p:spPr>
          <a:xfrm>
            <a:off x="3200400" y="1905000"/>
            <a:ext cx="923925" cy="6096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7" name="未知"/>
          <p:cNvSpPr/>
          <p:nvPr/>
        </p:nvSpPr>
        <p:spPr>
          <a:xfrm>
            <a:off x="4876800" y="1905000"/>
            <a:ext cx="9906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8" name="未知"/>
          <p:cNvSpPr/>
          <p:nvPr/>
        </p:nvSpPr>
        <p:spPr>
          <a:xfrm>
            <a:off x="3429000" y="4800600"/>
            <a:ext cx="787400" cy="3317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9" name="未知"/>
          <p:cNvSpPr/>
          <p:nvPr/>
        </p:nvSpPr>
        <p:spPr>
          <a:xfrm>
            <a:off x="4876800" y="4648200"/>
            <a:ext cx="838200" cy="4254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4840" name="组合 34839"/>
          <p:cNvGrpSpPr/>
          <p:nvPr/>
        </p:nvGrpSpPr>
        <p:grpSpPr>
          <a:xfrm>
            <a:off x="4046538" y="1524000"/>
            <a:ext cx="819150" cy="485775"/>
            <a:chOff x="0" y="0"/>
            <a:chExt cx="384" cy="200"/>
          </a:xfrm>
        </p:grpSpPr>
        <p:grpSp>
          <p:nvGrpSpPr>
            <p:cNvPr id="34841" name="组合 3484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4842" name="直接连接符 3484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4843" name="直接连接符 3484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4844" name="直接连接符 3484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5" name="直接连接符 3484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6" name="直接连接符 3484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7" name="直接连接符 3484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4848" name="直接连接符 3484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4849" name="组合 34848"/>
          <p:cNvGrpSpPr/>
          <p:nvPr/>
        </p:nvGrpSpPr>
        <p:grpSpPr>
          <a:xfrm>
            <a:off x="4148138" y="5019675"/>
            <a:ext cx="819150" cy="466725"/>
            <a:chOff x="0" y="0"/>
            <a:chExt cx="384" cy="192"/>
          </a:xfrm>
        </p:grpSpPr>
        <p:sp>
          <p:nvSpPr>
            <p:cNvPr id="34850" name="直接连接符 3484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4851" name="直接连接符 3485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4852" name="直接连接符 3485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3" name="直接连接符 3485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4" name="直接连接符 3485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5" name="直接连接符 3485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6" name="直接连接符 3485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50000">
              <a:srgbClr val="FFFFCC"/>
            </a:gs>
            <a:gs pos="100000">
              <a:srgbClr val="FF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5842" name="组合 35841"/>
          <p:cNvGrpSpPr/>
          <p:nvPr/>
        </p:nvGrpSpPr>
        <p:grpSpPr>
          <a:xfrm>
            <a:off x="1981200" y="838200"/>
            <a:ext cx="5181600" cy="5181600"/>
            <a:chOff x="0" y="0"/>
            <a:chExt cx="8160" cy="8160"/>
          </a:xfrm>
        </p:grpSpPr>
        <p:sp>
          <p:nvSpPr>
            <p:cNvPr id="35843" name="椭圆 35842"/>
            <p:cNvSpPr/>
            <p:nvPr/>
          </p:nvSpPr>
          <p:spPr>
            <a:xfrm>
              <a:off x="0" y="0"/>
              <a:ext cx="8160" cy="816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4" name="未知"/>
            <p:cNvSpPr/>
            <p:nvPr/>
          </p:nvSpPr>
          <p:spPr>
            <a:xfrm rot="4257951">
              <a:off x="1976" y="3056"/>
              <a:ext cx="708" cy="1923"/>
            </a:xfrm>
            <a:custGeom>
              <a:avLst/>
              <a:gdLst/>
              <a:ahLst/>
              <a:cxnLst/>
              <a:pathLst>
                <a:path w="322" h="1091">
                  <a:moveTo>
                    <a:pt x="0" y="1091"/>
                  </a:moveTo>
                  <a:cubicBezTo>
                    <a:pt x="10" y="1038"/>
                    <a:pt x="56" y="875"/>
                    <a:pt x="61" y="785"/>
                  </a:cubicBezTo>
                  <a:cubicBezTo>
                    <a:pt x="66" y="695"/>
                    <a:pt x="5" y="634"/>
                    <a:pt x="30" y="554"/>
                  </a:cubicBezTo>
                  <a:cubicBezTo>
                    <a:pt x="54" y="474"/>
                    <a:pt x="166" y="394"/>
                    <a:pt x="215" y="301"/>
                  </a:cubicBezTo>
                  <a:cubicBezTo>
                    <a:pt x="263" y="209"/>
                    <a:pt x="300" y="63"/>
                    <a:pt x="322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5" name="未知"/>
            <p:cNvSpPr/>
            <p:nvPr/>
          </p:nvSpPr>
          <p:spPr>
            <a:xfrm>
              <a:off x="1285" y="3490"/>
              <a:ext cx="2035" cy="395"/>
            </a:xfrm>
            <a:custGeom>
              <a:avLst/>
              <a:gdLst/>
              <a:ahLst/>
              <a:cxnLst/>
              <a:pathLst>
                <a:path w="814" h="158">
                  <a:moveTo>
                    <a:pt x="0" y="67"/>
                  </a:moveTo>
                  <a:cubicBezTo>
                    <a:pt x="21" y="61"/>
                    <a:pt x="66" y="36"/>
                    <a:pt x="127" y="51"/>
                  </a:cubicBezTo>
                  <a:cubicBezTo>
                    <a:pt x="186" y="65"/>
                    <a:pt x="285" y="146"/>
                    <a:pt x="363" y="152"/>
                  </a:cubicBezTo>
                  <a:cubicBezTo>
                    <a:pt x="443" y="158"/>
                    <a:pt x="528" y="110"/>
                    <a:pt x="603" y="85"/>
                  </a:cubicBezTo>
                  <a:cubicBezTo>
                    <a:pt x="678" y="60"/>
                    <a:pt x="770" y="18"/>
                    <a:pt x="81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6" name="椭圆 35845"/>
            <p:cNvSpPr/>
            <p:nvPr/>
          </p:nvSpPr>
          <p:spPr>
            <a:xfrm rot="35310">
              <a:off x="2158" y="3655"/>
              <a:ext cx="222" cy="2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7" name="未知"/>
            <p:cNvSpPr/>
            <p:nvPr/>
          </p:nvSpPr>
          <p:spPr>
            <a:xfrm>
              <a:off x="1253" y="4488"/>
              <a:ext cx="2030" cy="185"/>
            </a:xfrm>
            <a:custGeom>
              <a:avLst/>
              <a:gdLst/>
              <a:ahLst/>
              <a:cxnLst/>
              <a:pathLst>
                <a:path w="812" h="74">
                  <a:moveTo>
                    <a:pt x="0" y="74"/>
                  </a:moveTo>
                  <a:cubicBezTo>
                    <a:pt x="27" y="67"/>
                    <a:pt x="110" y="41"/>
                    <a:pt x="172" y="29"/>
                  </a:cubicBezTo>
                  <a:cubicBezTo>
                    <a:pt x="234" y="17"/>
                    <a:pt x="302" y="0"/>
                    <a:pt x="372" y="2"/>
                  </a:cubicBezTo>
                  <a:cubicBezTo>
                    <a:pt x="442" y="4"/>
                    <a:pt x="518" y="33"/>
                    <a:pt x="591" y="43"/>
                  </a:cubicBezTo>
                  <a:cubicBezTo>
                    <a:pt x="664" y="53"/>
                    <a:pt x="766" y="61"/>
                    <a:pt x="812" y="65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8" name="未知"/>
            <p:cNvSpPr/>
            <p:nvPr/>
          </p:nvSpPr>
          <p:spPr>
            <a:xfrm>
              <a:off x="1200" y="4200"/>
              <a:ext cx="2040" cy="248"/>
            </a:xfrm>
            <a:custGeom>
              <a:avLst/>
              <a:gdLst/>
              <a:ahLst/>
              <a:cxnLst/>
              <a:pathLst>
                <a:path w="816" h="99">
                  <a:moveTo>
                    <a:pt x="0" y="34"/>
                  </a:moveTo>
                  <a:cubicBezTo>
                    <a:pt x="29" y="36"/>
                    <a:pt x="109" y="34"/>
                    <a:pt x="176" y="44"/>
                  </a:cubicBezTo>
                  <a:cubicBezTo>
                    <a:pt x="243" y="54"/>
                    <a:pt x="328" y="93"/>
                    <a:pt x="403" y="96"/>
                  </a:cubicBezTo>
                  <a:cubicBezTo>
                    <a:pt x="478" y="99"/>
                    <a:pt x="555" y="77"/>
                    <a:pt x="624" y="61"/>
                  </a:cubicBezTo>
                  <a:cubicBezTo>
                    <a:pt x="693" y="45"/>
                    <a:pt x="776" y="13"/>
                    <a:pt x="816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9" name="椭圆 35848"/>
            <p:cNvSpPr/>
            <p:nvPr/>
          </p:nvSpPr>
          <p:spPr>
            <a:xfrm rot="21474946">
              <a:off x="2158" y="4348"/>
              <a:ext cx="217" cy="26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0" name="未知"/>
            <p:cNvSpPr/>
            <p:nvPr/>
          </p:nvSpPr>
          <p:spPr>
            <a:xfrm>
              <a:off x="4070" y="4493"/>
              <a:ext cx="2953" cy="187"/>
            </a:xfrm>
            <a:custGeom>
              <a:avLst/>
              <a:gdLst/>
              <a:ahLst/>
              <a:cxnLst/>
              <a:pathLst>
                <a:path w="1181" h="75">
                  <a:moveTo>
                    <a:pt x="0" y="67"/>
                  </a:moveTo>
                  <a:cubicBezTo>
                    <a:pt x="44" y="63"/>
                    <a:pt x="180" y="54"/>
                    <a:pt x="273" y="43"/>
                  </a:cubicBezTo>
                  <a:cubicBezTo>
                    <a:pt x="366" y="32"/>
                    <a:pt x="457" y="0"/>
                    <a:pt x="558" y="3"/>
                  </a:cubicBezTo>
                  <a:cubicBezTo>
                    <a:pt x="658" y="7"/>
                    <a:pt x="771" y="56"/>
                    <a:pt x="875" y="65"/>
                  </a:cubicBezTo>
                  <a:cubicBezTo>
                    <a:pt x="979" y="75"/>
                    <a:pt x="1117" y="61"/>
                    <a:pt x="1181" y="6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1" name="未知"/>
            <p:cNvSpPr/>
            <p:nvPr/>
          </p:nvSpPr>
          <p:spPr>
            <a:xfrm>
              <a:off x="4040" y="4225"/>
              <a:ext cx="3003" cy="313"/>
            </a:xfrm>
            <a:custGeom>
              <a:avLst/>
              <a:gdLst/>
              <a:ahLst/>
              <a:cxnLst/>
              <a:pathLst>
                <a:path w="1201" h="125">
                  <a:moveTo>
                    <a:pt x="0" y="0"/>
                  </a:moveTo>
                  <a:cubicBezTo>
                    <a:pt x="47" y="7"/>
                    <a:pt x="188" y="14"/>
                    <a:pt x="283" y="35"/>
                  </a:cubicBezTo>
                  <a:cubicBezTo>
                    <a:pt x="378" y="55"/>
                    <a:pt x="474" y="121"/>
                    <a:pt x="568" y="123"/>
                  </a:cubicBezTo>
                  <a:cubicBezTo>
                    <a:pt x="662" y="125"/>
                    <a:pt x="745" y="68"/>
                    <a:pt x="850" y="49"/>
                  </a:cubicBezTo>
                  <a:cubicBezTo>
                    <a:pt x="955" y="30"/>
                    <a:pt x="1128" y="17"/>
                    <a:pt x="1201" y="8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2" name="椭圆 35851"/>
            <p:cNvSpPr/>
            <p:nvPr/>
          </p:nvSpPr>
          <p:spPr>
            <a:xfrm rot="21387259">
              <a:off x="5365" y="4380"/>
              <a:ext cx="215" cy="26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3" name="未知"/>
            <p:cNvSpPr/>
            <p:nvPr/>
          </p:nvSpPr>
          <p:spPr>
            <a:xfrm rot="4075735">
              <a:off x="4987" y="2559"/>
              <a:ext cx="1227" cy="2763"/>
            </a:xfrm>
            <a:custGeom>
              <a:avLst/>
              <a:gdLst/>
              <a:ahLst/>
              <a:cxnLst/>
              <a:pathLst>
                <a:path w="568" h="1553">
                  <a:moveTo>
                    <a:pt x="0" y="1553"/>
                  </a:moveTo>
                  <a:cubicBezTo>
                    <a:pt x="22" y="1493"/>
                    <a:pt x="98" y="1315"/>
                    <a:pt x="134" y="1191"/>
                  </a:cubicBezTo>
                  <a:cubicBezTo>
                    <a:pt x="170" y="1067"/>
                    <a:pt x="169" y="935"/>
                    <a:pt x="218" y="811"/>
                  </a:cubicBezTo>
                  <a:cubicBezTo>
                    <a:pt x="267" y="687"/>
                    <a:pt x="369" y="582"/>
                    <a:pt x="427" y="446"/>
                  </a:cubicBezTo>
                  <a:cubicBezTo>
                    <a:pt x="485" y="311"/>
                    <a:pt x="538" y="93"/>
                    <a:pt x="568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4" name="未知"/>
            <p:cNvSpPr/>
            <p:nvPr/>
          </p:nvSpPr>
          <p:spPr>
            <a:xfrm>
              <a:off x="4120" y="3543"/>
              <a:ext cx="2898" cy="302"/>
            </a:xfrm>
            <a:custGeom>
              <a:avLst/>
              <a:gdLst/>
              <a:ahLst/>
              <a:cxnLst/>
              <a:pathLst>
                <a:path w="1159" h="121">
                  <a:moveTo>
                    <a:pt x="0" y="31"/>
                  </a:moveTo>
                  <a:cubicBezTo>
                    <a:pt x="45" y="30"/>
                    <a:pt x="185" y="19"/>
                    <a:pt x="271" y="34"/>
                  </a:cubicBezTo>
                  <a:cubicBezTo>
                    <a:pt x="357" y="49"/>
                    <a:pt x="410" y="121"/>
                    <a:pt x="515" y="121"/>
                  </a:cubicBezTo>
                  <a:cubicBezTo>
                    <a:pt x="620" y="121"/>
                    <a:pt x="793" y="51"/>
                    <a:pt x="900" y="31"/>
                  </a:cubicBezTo>
                  <a:cubicBezTo>
                    <a:pt x="1007" y="11"/>
                    <a:pt x="1105" y="6"/>
                    <a:pt x="115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5" name="椭圆 35854"/>
            <p:cNvSpPr/>
            <p:nvPr/>
          </p:nvSpPr>
          <p:spPr>
            <a:xfrm rot="21454486">
              <a:off x="5345" y="3670"/>
              <a:ext cx="225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6" name="未知"/>
            <p:cNvSpPr/>
            <p:nvPr/>
          </p:nvSpPr>
          <p:spPr>
            <a:xfrm>
              <a:off x="4200" y="1800"/>
              <a:ext cx="1200" cy="180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7" name="未知"/>
            <p:cNvSpPr/>
            <p:nvPr/>
          </p:nvSpPr>
          <p:spPr>
            <a:xfrm>
              <a:off x="2280" y="1800"/>
              <a:ext cx="1080" cy="1920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8" name="未知"/>
            <p:cNvSpPr/>
            <p:nvPr/>
          </p:nvSpPr>
          <p:spPr>
            <a:xfrm>
              <a:off x="2280" y="4680"/>
              <a:ext cx="1200" cy="1320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59" name="未知"/>
            <p:cNvSpPr/>
            <p:nvPr/>
          </p:nvSpPr>
          <p:spPr>
            <a:xfrm>
              <a:off x="4200" y="4680"/>
              <a:ext cx="1200" cy="1560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60" name="未知"/>
            <p:cNvSpPr/>
            <p:nvPr/>
          </p:nvSpPr>
          <p:spPr>
            <a:xfrm>
              <a:off x="1920" y="1560"/>
              <a:ext cx="1320" cy="960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61" name="未知"/>
            <p:cNvSpPr/>
            <p:nvPr/>
          </p:nvSpPr>
          <p:spPr>
            <a:xfrm>
              <a:off x="4440" y="1560"/>
              <a:ext cx="1200" cy="72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62" name="未知"/>
            <p:cNvSpPr/>
            <p:nvPr/>
          </p:nvSpPr>
          <p:spPr>
            <a:xfrm>
              <a:off x="1680" y="5760"/>
              <a:ext cx="1523" cy="718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63" name="未知"/>
            <p:cNvSpPr/>
            <p:nvPr/>
          </p:nvSpPr>
          <p:spPr>
            <a:xfrm>
              <a:off x="4800" y="5640"/>
              <a:ext cx="1080" cy="720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5864" name="组合 35863"/>
            <p:cNvGrpSpPr/>
            <p:nvPr/>
          </p:nvGrpSpPr>
          <p:grpSpPr>
            <a:xfrm>
              <a:off x="3120" y="960"/>
              <a:ext cx="1495" cy="720"/>
              <a:chOff x="0" y="0"/>
              <a:chExt cx="384" cy="200"/>
            </a:xfrm>
          </p:grpSpPr>
          <p:grpSp>
            <p:nvGrpSpPr>
              <p:cNvPr id="35865" name="组合 35864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35866" name="直接连接符 35865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35867" name="直接连接符 35866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35868" name="直接连接符 35867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69" name="直接连接符 35868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70" name="直接连接符 35869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71" name="直接连接符 35870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5872" name="直接连接符 35871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5873" name="组合 35872"/>
            <p:cNvGrpSpPr/>
            <p:nvPr/>
          </p:nvGrpSpPr>
          <p:grpSpPr>
            <a:xfrm>
              <a:off x="3240" y="6240"/>
              <a:ext cx="1495" cy="693"/>
              <a:chOff x="0" y="0"/>
              <a:chExt cx="384" cy="192"/>
            </a:xfrm>
          </p:grpSpPr>
          <p:sp>
            <p:nvSpPr>
              <p:cNvPr id="35874" name="直接连接符 35873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5875" name="直接连接符 35874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5876" name="直接连接符 35875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77" name="直接连接符 35876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78" name="直接连接符 35877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79" name="直接连接符 35878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80" name="直接连接符 35879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矩形 368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67" name="椭圆 36866"/>
          <p:cNvSpPr/>
          <p:nvPr/>
        </p:nvSpPr>
        <p:spPr>
          <a:xfrm>
            <a:off x="19050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68" name="未知"/>
          <p:cNvSpPr/>
          <p:nvPr/>
        </p:nvSpPr>
        <p:spPr>
          <a:xfrm rot="4257951">
            <a:off x="3236913" y="2779713"/>
            <a:ext cx="449262" cy="1220787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69" name="未知"/>
          <p:cNvSpPr/>
          <p:nvPr/>
        </p:nvSpPr>
        <p:spPr>
          <a:xfrm>
            <a:off x="2797175" y="3054350"/>
            <a:ext cx="1292225" cy="250825"/>
          </a:xfrm>
          <a:custGeom>
            <a:avLst/>
            <a:gdLst/>
            <a:ahLst/>
            <a:cxnLst/>
            <a:pathLst>
              <a:path w="814" h="158">
                <a:moveTo>
                  <a:pt x="0" y="67"/>
                </a:moveTo>
                <a:cubicBezTo>
                  <a:pt x="21" y="61"/>
                  <a:pt x="66" y="36"/>
                  <a:pt x="127" y="51"/>
                </a:cubicBezTo>
                <a:cubicBezTo>
                  <a:pt x="186" y="65"/>
                  <a:pt x="285" y="146"/>
                  <a:pt x="363" y="152"/>
                </a:cubicBezTo>
                <a:cubicBezTo>
                  <a:pt x="443" y="158"/>
                  <a:pt x="528" y="110"/>
                  <a:pt x="603" y="85"/>
                </a:cubicBezTo>
                <a:cubicBezTo>
                  <a:pt x="678" y="60"/>
                  <a:pt x="770" y="18"/>
                  <a:pt x="81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0" name="椭圆 36869"/>
          <p:cNvSpPr/>
          <p:nvPr/>
        </p:nvSpPr>
        <p:spPr>
          <a:xfrm rot="35310">
            <a:off x="3351213" y="3159125"/>
            <a:ext cx="141287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71" name="未知"/>
          <p:cNvSpPr/>
          <p:nvPr/>
        </p:nvSpPr>
        <p:spPr>
          <a:xfrm>
            <a:off x="2776538" y="3687763"/>
            <a:ext cx="1289050" cy="117475"/>
          </a:xfrm>
          <a:custGeom>
            <a:avLst/>
            <a:gdLst/>
            <a:ahLst/>
            <a:cxnLst/>
            <a:pathLst>
              <a:path w="812" h="74">
                <a:moveTo>
                  <a:pt x="0" y="74"/>
                </a:moveTo>
                <a:cubicBezTo>
                  <a:pt x="27" y="67"/>
                  <a:pt x="110" y="41"/>
                  <a:pt x="172" y="29"/>
                </a:cubicBezTo>
                <a:cubicBezTo>
                  <a:pt x="234" y="17"/>
                  <a:pt x="302" y="0"/>
                  <a:pt x="372" y="2"/>
                </a:cubicBezTo>
                <a:cubicBezTo>
                  <a:pt x="442" y="4"/>
                  <a:pt x="518" y="33"/>
                  <a:pt x="591" y="43"/>
                </a:cubicBezTo>
                <a:cubicBezTo>
                  <a:pt x="664" y="53"/>
                  <a:pt x="766" y="61"/>
                  <a:pt x="812" y="6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2" name="未知"/>
          <p:cNvSpPr/>
          <p:nvPr/>
        </p:nvSpPr>
        <p:spPr>
          <a:xfrm>
            <a:off x="2743200" y="3505200"/>
            <a:ext cx="1295400" cy="157163"/>
          </a:xfrm>
          <a:custGeom>
            <a:avLst/>
            <a:gdLst/>
            <a:ahLst/>
            <a:cxnLst/>
            <a:pathLst>
              <a:path w="816" h="99">
                <a:moveTo>
                  <a:pt x="0" y="34"/>
                </a:moveTo>
                <a:cubicBezTo>
                  <a:pt x="29" y="36"/>
                  <a:pt x="109" y="34"/>
                  <a:pt x="176" y="44"/>
                </a:cubicBezTo>
                <a:cubicBezTo>
                  <a:pt x="243" y="54"/>
                  <a:pt x="328" y="93"/>
                  <a:pt x="403" y="96"/>
                </a:cubicBezTo>
                <a:cubicBezTo>
                  <a:pt x="478" y="99"/>
                  <a:pt x="555" y="77"/>
                  <a:pt x="624" y="61"/>
                </a:cubicBezTo>
                <a:cubicBezTo>
                  <a:pt x="693" y="45"/>
                  <a:pt x="776" y="13"/>
                  <a:pt x="8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3" name="椭圆 36872"/>
          <p:cNvSpPr/>
          <p:nvPr/>
        </p:nvSpPr>
        <p:spPr>
          <a:xfrm rot="21474946">
            <a:off x="3351213" y="3598863"/>
            <a:ext cx="138112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74" name="未知"/>
          <p:cNvSpPr/>
          <p:nvPr/>
        </p:nvSpPr>
        <p:spPr>
          <a:xfrm>
            <a:off x="4565650" y="3690938"/>
            <a:ext cx="1874838" cy="119062"/>
          </a:xfrm>
          <a:custGeom>
            <a:avLst/>
            <a:gdLst/>
            <a:ahLst/>
            <a:cxnLst/>
            <a:pathLst>
              <a:path w="1181" h="75">
                <a:moveTo>
                  <a:pt x="0" y="67"/>
                </a:moveTo>
                <a:cubicBezTo>
                  <a:pt x="44" y="63"/>
                  <a:pt x="180" y="54"/>
                  <a:pt x="273" y="43"/>
                </a:cubicBezTo>
                <a:cubicBezTo>
                  <a:pt x="366" y="32"/>
                  <a:pt x="457" y="0"/>
                  <a:pt x="558" y="3"/>
                </a:cubicBezTo>
                <a:cubicBezTo>
                  <a:pt x="658" y="7"/>
                  <a:pt x="771" y="56"/>
                  <a:pt x="875" y="65"/>
                </a:cubicBezTo>
                <a:cubicBezTo>
                  <a:pt x="979" y="75"/>
                  <a:pt x="1117" y="61"/>
                  <a:pt x="1181" y="6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5" name="未知"/>
          <p:cNvSpPr/>
          <p:nvPr/>
        </p:nvSpPr>
        <p:spPr>
          <a:xfrm>
            <a:off x="4546600" y="3521075"/>
            <a:ext cx="1906588" cy="198438"/>
          </a:xfrm>
          <a:custGeom>
            <a:avLst/>
            <a:gdLst/>
            <a:ahLst/>
            <a:cxnLst/>
            <a:pathLst>
              <a:path w="1201" h="125">
                <a:moveTo>
                  <a:pt x="0" y="0"/>
                </a:moveTo>
                <a:cubicBezTo>
                  <a:pt x="47" y="7"/>
                  <a:pt x="188" y="14"/>
                  <a:pt x="283" y="35"/>
                </a:cubicBezTo>
                <a:cubicBezTo>
                  <a:pt x="378" y="55"/>
                  <a:pt x="474" y="121"/>
                  <a:pt x="568" y="123"/>
                </a:cubicBezTo>
                <a:cubicBezTo>
                  <a:pt x="662" y="125"/>
                  <a:pt x="745" y="68"/>
                  <a:pt x="850" y="49"/>
                </a:cubicBezTo>
                <a:cubicBezTo>
                  <a:pt x="955" y="30"/>
                  <a:pt x="1128" y="17"/>
                  <a:pt x="1201" y="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6" name="椭圆 36875"/>
          <p:cNvSpPr/>
          <p:nvPr/>
        </p:nvSpPr>
        <p:spPr>
          <a:xfrm rot="21387259">
            <a:off x="5387975" y="36195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77" name="未知"/>
          <p:cNvSpPr/>
          <p:nvPr/>
        </p:nvSpPr>
        <p:spPr>
          <a:xfrm rot="4075735">
            <a:off x="5148263" y="2463800"/>
            <a:ext cx="779462" cy="17541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8" name="未知"/>
          <p:cNvSpPr/>
          <p:nvPr/>
        </p:nvSpPr>
        <p:spPr>
          <a:xfrm>
            <a:off x="4597400" y="3087688"/>
            <a:ext cx="1839913" cy="192087"/>
          </a:xfrm>
          <a:custGeom>
            <a:avLst/>
            <a:gdLst/>
            <a:ahLst/>
            <a:cxnLst/>
            <a:pathLst>
              <a:path w="1159" h="121">
                <a:moveTo>
                  <a:pt x="0" y="31"/>
                </a:moveTo>
                <a:cubicBezTo>
                  <a:pt x="45" y="30"/>
                  <a:pt x="185" y="19"/>
                  <a:pt x="271" y="34"/>
                </a:cubicBezTo>
                <a:cubicBezTo>
                  <a:pt x="357" y="49"/>
                  <a:pt x="410" y="121"/>
                  <a:pt x="515" y="121"/>
                </a:cubicBezTo>
                <a:cubicBezTo>
                  <a:pt x="620" y="121"/>
                  <a:pt x="793" y="51"/>
                  <a:pt x="900" y="31"/>
                </a:cubicBezTo>
                <a:cubicBezTo>
                  <a:pt x="1007" y="11"/>
                  <a:pt x="1105" y="6"/>
                  <a:pt x="11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79" name="椭圆 36878"/>
          <p:cNvSpPr/>
          <p:nvPr/>
        </p:nvSpPr>
        <p:spPr>
          <a:xfrm rot="21454486">
            <a:off x="5375275" y="316865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80" name="未知"/>
          <p:cNvSpPr/>
          <p:nvPr/>
        </p:nvSpPr>
        <p:spPr>
          <a:xfrm>
            <a:off x="3124200" y="1752600"/>
            <a:ext cx="914400" cy="6858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1" name="未知"/>
          <p:cNvSpPr/>
          <p:nvPr/>
        </p:nvSpPr>
        <p:spPr>
          <a:xfrm>
            <a:off x="3505200" y="1889125"/>
            <a:ext cx="765175" cy="12350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2" name="未知"/>
          <p:cNvSpPr/>
          <p:nvPr/>
        </p:nvSpPr>
        <p:spPr>
          <a:xfrm>
            <a:off x="4452938" y="1806575"/>
            <a:ext cx="957262" cy="13176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3" name="未知"/>
          <p:cNvSpPr/>
          <p:nvPr/>
        </p:nvSpPr>
        <p:spPr>
          <a:xfrm>
            <a:off x="4724400" y="1752600"/>
            <a:ext cx="990600" cy="5334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4" name="未知"/>
          <p:cNvSpPr/>
          <p:nvPr/>
        </p:nvSpPr>
        <p:spPr>
          <a:xfrm>
            <a:off x="3048000" y="4572000"/>
            <a:ext cx="1025525" cy="51593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5" name="未知"/>
          <p:cNvSpPr/>
          <p:nvPr/>
        </p:nvSpPr>
        <p:spPr>
          <a:xfrm>
            <a:off x="3429000" y="3810000"/>
            <a:ext cx="928688" cy="118586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6" name="未知"/>
          <p:cNvSpPr/>
          <p:nvPr/>
        </p:nvSpPr>
        <p:spPr>
          <a:xfrm>
            <a:off x="4592638" y="3886200"/>
            <a:ext cx="893762" cy="118903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87" name="未知"/>
          <p:cNvSpPr/>
          <p:nvPr/>
        </p:nvSpPr>
        <p:spPr>
          <a:xfrm>
            <a:off x="4800600" y="4572000"/>
            <a:ext cx="949325" cy="63341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6888" name="组合 36887"/>
          <p:cNvGrpSpPr/>
          <p:nvPr/>
        </p:nvGrpSpPr>
        <p:grpSpPr>
          <a:xfrm>
            <a:off x="3756025" y="1295400"/>
            <a:ext cx="1114425" cy="531813"/>
            <a:chOff x="0" y="0"/>
            <a:chExt cx="384" cy="200"/>
          </a:xfrm>
        </p:grpSpPr>
        <p:grpSp>
          <p:nvGrpSpPr>
            <p:cNvPr id="36889" name="组合 3688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6890" name="直接连接符 3688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6891" name="直接连接符 3689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6892" name="直接连接符 3689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3" name="直接连接符 3689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4" name="直接连接符 3689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5" name="直接连接符 3689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896" name="直接连接符 3689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6897" name="组合 36896"/>
          <p:cNvGrpSpPr/>
          <p:nvPr/>
        </p:nvGrpSpPr>
        <p:grpSpPr>
          <a:xfrm>
            <a:off x="3895725" y="5127625"/>
            <a:ext cx="1114425" cy="511175"/>
            <a:chOff x="0" y="0"/>
            <a:chExt cx="384" cy="192"/>
          </a:xfrm>
        </p:grpSpPr>
        <p:sp>
          <p:nvSpPr>
            <p:cNvPr id="36898" name="直接连接符 3689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6899" name="直接连接符 3689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6900" name="直接连接符 3689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1" name="直接连接符 3690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2" name="直接连接符 3690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3" name="直接连接符 3690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4" name="直接连接符 3690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90" name="矩形 378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1" name="椭圆 37890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2" name="未知"/>
          <p:cNvSpPr/>
          <p:nvPr/>
        </p:nvSpPr>
        <p:spPr>
          <a:xfrm>
            <a:off x="2811463" y="3049588"/>
            <a:ext cx="1300162" cy="379412"/>
          </a:xfrm>
          <a:custGeom>
            <a:avLst/>
            <a:gdLst/>
            <a:ahLst/>
            <a:cxnLst/>
            <a:pathLst>
              <a:path w="819" h="239">
                <a:moveTo>
                  <a:pt x="0" y="205"/>
                </a:moveTo>
                <a:cubicBezTo>
                  <a:pt x="38" y="202"/>
                  <a:pt x="155" y="220"/>
                  <a:pt x="222" y="186"/>
                </a:cubicBezTo>
                <a:cubicBezTo>
                  <a:pt x="289" y="152"/>
                  <a:pt x="340" y="0"/>
                  <a:pt x="401" y="3"/>
                </a:cubicBezTo>
                <a:cubicBezTo>
                  <a:pt x="462" y="6"/>
                  <a:pt x="518" y="167"/>
                  <a:pt x="588" y="203"/>
                </a:cubicBezTo>
                <a:cubicBezTo>
                  <a:pt x="658" y="239"/>
                  <a:pt x="772" y="219"/>
                  <a:pt x="819" y="22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3" name="未知"/>
          <p:cNvSpPr/>
          <p:nvPr/>
        </p:nvSpPr>
        <p:spPr>
          <a:xfrm>
            <a:off x="2797175" y="2997200"/>
            <a:ext cx="1243013" cy="163513"/>
          </a:xfrm>
          <a:custGeom>
            <a:avLst/>
            <a:gdLst/>
            <a:ahLst/>
            <a:cxnLst/>
            <a:pathLst>
              <a:path w="783" h="103">
                <a:moveTo>
                  <a:pt x="0" y="103"/>
                </a:moveTo>
                <a:cubicBezTo>
                  <a:pt x="21" y="97"/>
                  <a:pt x="62" y="103"/>
                  <a:pt x="127" y="87"/>
                </a:cubicBezTo>
                <a:cubicBezTo>
                  <a:pt x="192" y="71"/>
                  <a:pt x="310" y="10"/>
                  <a:pt x="390" y="5"/>
                </a:cubicBezTo>
                <a:cubicBezTo>
                  <a:pt x="470" y="0"/>
                  <a:pt x="542" y="43"/>
                  <a:pt x="607" y="57"/>
                </a:cubicBezTo>
                <a:cubicBezTo>
                  <a:pt x="672" y="71"/>
                  <a:pt x="746" y="82"/>
                  <a:pt x="783" y="8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4" name="椭圆 37893"/>
          <p:cNvSpPr/>
          <p:nvPr/>
        </p:nvSpPr>
        <p:spPr>
          <a:xfrm rot="35310">
            <a:off x="3352800" y="28956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5" name="未知"/>
          <p:cNvSpPr/>
          <p:nvPr/>
        </p:nvSpPr>
        <p:spPr>
          <a:xfrm>
            <a:off x="2873375" y="3779838"/>
            <a:ext cx="1265238" cy="163512"/>
          </a:xfrm>
          <a:custGeom>
            <a:avLst/>
            <a:gdLst/>
            <a:ahLst/>
            <a:cxnLst/>
            <a:pathLst>
              <a:path w="797" h="103">
                <a:moveTo>
                  <a:pt x="0" y="8"/>
                </a:moveTo>
                <a:cubicBezTo>
                  <a:pt x="23" y="9"/>
                  <a:pt x="88" y="0"/>
                  <a:pt x="152" y="15"/>
                </a:cubicBezTo>
                <a:cubicBezTo>
                  <a:pt x="216" y="30"/>
                  <a:pt x="313" y="99"/>
                  <a:pt x="383" y="101"/>
                </a:cubicBezTo>
                <a:cubicBezTo>
                  <a:pt x="453" y="103"/>
                  <a:pt x="502" y="45"/>
                  <a:pt x="571" y="29"/>
                </a:cubicBezTo>
                <a:cubicBezTo>
                  <a:pt x="640" y="13"/>
                  <a:pt x="750" y="12"/>
                  <a:pt x="797" y="8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6" name="未知"/>
          <p:cNvSpPr/>
          <p:nvPr/>
        </p:nvSpPr>
        <p:spPr>
          <a:xfrm>
            <a:off x="2886075" y="3529013"/>
            <a:ext cx="1217613" cy="423862"/>
          </a:xfrm>
          <a:custGeom>
            <a:avLst/>
            <a:gdLst/>
            <a:ahLst/>
            <a:cxnLst/>
            <a:pathLst>
              <a:path w="767" h="267">
                <a:moveTo>
                  <a:pt x="0" y="24"/>
                </a:moveTo>
                <a:cubicBezTo>
                  <a:pt x="21" y="25"/>
                  <a:pt x="66" y="0"/>
                  <a:pt x="129" y="39"/>
                </a:cubicBezTo>
                <a:cubicBezTo>
                  <a:pt x="192" y="78"/>
                  <a:pt x="301" y="251"/>
                  <a:pt x="375" y="259"/>
                </a:cubicBezTo>
                <a:cubicBezTo>
                  <a:pt x="449" y="267"/>
                  <a:pt x="510" y="128"/>
                  <a:pt x="575" y="90"/>
                </a:cubicBezTo>
                <a:cubicBezTo>
                  <a:pt x="640" y="52"/>
                  <a:pt x="727" y="42"/>
                  <a:pt x="767" y="2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7" name="椭圆 37896"/>
          <p:cNvSpPr/>
          <p:nvPr/>
        </p:nvSpPr>
        <p:spPr>
          <a:xfrm rot="21474946">
            <a:off x="3429000" y="38862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8" name="未知"/>
          <p:cNvSpPr/>
          <p:nvPr/>
        </p:nvSpPr>
        <p:spPr>
          <a:xfrm>
            <a:off x="4565650" y="3717925"/>
            <a:ext cx="1874838" cy="282575"/>
          </a:xfrm>
          <a:custGeom>
            <a:avLst/>
            <a:gdLst/>
            <a:ahLst/>
            <a:cxnLst/>
            <a:pathLst>
              <a:path w="1181" h="178">
                <a:moveTo>
                  <a:pt x="0" y="68"/>
                </a:moveTo>
                <a:cubicBezTo>
                  <a:pt x="45" y="68"/>
                  <a:pt x="176" y="51"/>
                  <a:pt x="269" y="68"/>
                </a:cubicBezTo>
                <a:cubicBezTo>
                  <a:pt x="362" y="85"/>
                  <a:pt x="457" y="178"/>
                  <a:pt x="558" y="171"/>
                </a:cubicBezTo>
                <a:cubicBezTo>
                  <a:pt x="659" y="164"/>
                  <a:pt x="771" y="50"/>
                  <a:pt x="875" y="25"/>
                </a:cubicBezTo>
                <a:cubicBezTo>
                  <a:pt x="979" y="0"/>
                  <a:pt x="1117" y="21"/>
                  <a:pt x="1181" y="2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9" name="未知"/>
          <p:cNvSpPr/>
          <p:nvPr/>
        </p:nvSpPr>
        <p:spPr>
          <a:xfrm>
            <a:off x="4546600" y="3463925"/>
            <a:ext cx="1857375" cy="517525"/>
          </a:xfrm>
          <a:custGeom>
            <a:avLst/>
            <a:gdLst/>
            <a:ahLst/>
            <a:cxnLst/>
            <a:pathLst>
              <a:path w="1170" h="326">
                <a:moveTo>
                  <a:pt x="0" y="13"/>
                </a:moveTo>
                <a:cubicBezTo>
                  <a:pt x="48" y="30"/>
                  <a:pt x="198" y="63"/>
                  <a:pt x="291" y="114"/>
                </a:cubicBezTo>
                <a:cubicBezTo>
                  <a:pt x="384" y="165"/>
                  <a:pt x="469" y="326"/>
                  <a:pt x="560" y="321"/>
                </a:cubicBezTo>
                <a:cubicBezTo>
                  <a:pt x="651" y="316"/>
                  <a:pt x="737" y="136"/>
                  <a:pt x="839" y="83"/>
                </a:cubicBezTo>
                <a:cubicBezTo>
                  <a:pt x="941" y="30"/>
                  <a:pt x="1101" y="17"/>
                  <a:pt x="117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0" name="椭圆 37899"/>
          <p:cNvSpPr/>
          <p:nvPr/>
        </p:nvSpPr>
        <p:spPr>
          <a:xfrm rot="21387259">
            <a:off x="5334000" y="38862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01" name="未知"/>
          <p:cNvSpPr/>
          <p:nvPr/>
        </p:nvSpPr>
        <p:spPr>
          <a:xfrm>
            <a:off x="4581525" y="2886075"/>
            <a:ext cx="1889125" cy="231775"/>
          </a:xfrm>
          <a:custGeom>
            <a:avLst/>
            <a:gdLst/>
            <a:ahLst/>
            <a:cxnLst/>
            <a:pathLst>
              <a:path w="1190" h="146">
                <a:moveTo>
                  <a:pt x="0" y="137"/>
                </a:moveTo>
                <a:cubicBezTo>
                  <a:pt x="46" y="134"/>
                  <a:pt x="189" y="138"/>
                  <a:pt x="279" y="116"/>
                </a:cubicBezTo>
                <a:cubicBezTo>
                  <a:pt x="369" y="94"/>
                  <a:pt x="429" y="0"/>
                  <a:pt x="538" y="2"/>
                </a:cubicBezTo>
                <a:cubicBezTo>
                  <a:pt x="647" y="4"/>
                  <a:pt x="822" y="108"/>
                  <a:pt x="931" y="127"/>
                </a:cubicBezTo>
                <a:cubicBezTo>
                  <a:pt x="1040" y="146"/>
                  <a:pt x="1136" y="118"/>
                  <a:pt x="1190" y="116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2" name="未知"/>
          <p:cNvSpPr/>
          <p:nvPr/>
        </p:nvSpPr>
        <p:spPr>
          <a:xfrm>
            <a:off x="4579938" y="2870200"/>
            <a:ext cx="1841500" cy="496888"/>
          </a:xfrm>
          <a:custGeom>
            <a:avLst/>
            <a:gdLst/>
            <a:ahLst/>
            <a:cxnLst/>
            <a:pathLst>
              <a:path w="1160" h="313">
                <a:moveTo>
                  <a:pt x="0" y="276"/>
                </a:moveTo>
                <a:cubicBezTo>
                  <a:pt x="48" y="272"/>
                  <a:pt x="203" y="296"/>
                  <a:pt x="291" y="250"/>
                </a:cubicBezTo>
                <a:cubicBezTo>
                  <a:pt x="379" y="204"/>
                  <a:pt x="431" y="0"/>
                  <a:pt x="529" y="2"/>
                </a:cubicBezTo>
                <a:cubicBezTo>
                  <a:pt x="627" y="4"/>
                  <a:pt x="775" y="209"/>
                  <a:pt x="880" y="261"/>
                </a:cubicBezTo>
                <a:cubicBezTo>
                  <a:pt x="985" y="313"/>
                  <a:pt x="1102" y="302"/>
                  <a:pt x="1160" y="31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3" name="椭圆 37902"/>
          <p:cNvSpPr/>
          <p:nvPr/>
        </p:nvSpPr>
        <p:spPr>
          <a:xfrm rot="21454486">
            <a:off x="5334000" y="27432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04" name="未知"/>
          <p:cNvSpPr/>
          <p:nvPr/>
        </p:nvSpPr>
        <p:spPr>
          <a:xfrm>
            <a:off x="3276600" y="1752600"/>
            <a:ext cx="896938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5" name="未知"/>
          <p:cNvSpPr/>
          <p:nvPr/>
        </p:nvSpPr>
        <p:spPr>
          <a:xfrm>
            <a:off x="3429000" y="2057400"/>
            <a:ext cx="685800" cy="874713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6" name="未知"/>
          <p:cNvSpPr/>
          <p:nvPr/>
        </p:nvSpPr>
        <p:spPr>
          <a:xfrm>
            <a:off x="4645025" y="1865313"/>
            <a:ext cx="765175" cy="8778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7" name="未知"/>
          <p:cNvSpPr/>
          <p:nvPr/>
        </p:nvSpPr>
        <p:spPr>
          <a:xfrm>
            <a:off x="4800600" y="1752600"/>
            <a:ext cx="9144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8" name="未知"/>
          <p:cNvSpPr/>
          <p:nvPr/>
        </p:nvSpPr>
        <p:spPr>
          <a:xfrm>
            <a:off x="3581400" y="4800600"/>
            <a:ext cx="671513" cy="3063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09" name="未知"/>
          <p:cNvSpPr/>
          <p:nvPr/>
        </p:nvSpPr>
        <p:spPr>
          <a:xfrm>
            <a:off x="3581400" y="4038600"/>
            <a:ext cx="965200" cy="9017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0" name="未知"/>
          <p:cNvSpPr/>
          <p:nvPr/>
        </p:nvSpPr>
        <p:spPr>
          <a:xfrm>
            <a:off x="4724400" y="4038600"/>
            <a:ext cx="600075" cy="9144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911" name="未知"/>
          <p:cNvSpPr/>
          <p:nvPr/>
        </p:nvSpPr>
        <p:spPr>
          <a:xfrm>
            <a:off x="4800600" y="4724400"/>
            <a:ext cx="914400" cy="4841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7912" name="组合 37911"/>
          <p:cNvGrpSpPr/>
          <p:nvPr/>
        </p:nvGrpSpPr>
        <p:grpSpPr>
          <a:xfrm>
            <a:off x="3886200" y="1371600"/>
            <a:ext cx="1147763" cy="512763"/>
            <a:chOff x="0" y="0"/>
            <a:chExt cx="384" cy="200"/>
          </a:xfrm>
        </p:grpSpPr>
        <p:grpSp>
          <p:nvGrpSpPr>
            <p:cNvPr id="37913" name="组合 3791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7914" name="直接连接符 3791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7915" name="直接连接符 3791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7916" name="直接连接符 3791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917" name="直接连接符 3791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918" name="直接连接符 3791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919" name="直接连接符 3791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7920" name="直接连接符 3791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7921" name="组合 37920"/>
          <p:cNvGrpSpPr/>
          <p:nvPr/>
        </p:nvGrpSpPr>
        <p:grpSpPr>
          <a:xfrm>
            <a:off x="4070350" y="5068888"/>
            <a:ext cx="1147763" cy="493712"/>
            <a:chOff x="0" y="0"/>
            <a:chExt cx="384" cy="192"/>
          </a:xfrm>
        </p:grpSpPr>
        <p:sp>
          <p:nvSpPr>
            <p:cNvPr id="37922" name="直接连接符 3792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923" name="直接连接符 3792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924" name="直接连接符 3792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5" name="直接连接符 3792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6" name="直接连接符 3792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7" name="直接连接符 3792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8" name="直接连接符 3792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4" name="矩形 389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5" name="椭圆 38914"/>
          <p:cNvSpPr/>
          <p:nvPr/>
        </p:nvSpPr>
        <p:spPr>
          <a:xfrm>
            <a:off x="1981200" y="9144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6" name="未知"/>
          <p:cNvSpPr/>
          <p:nvPr/>
        </p:nvSpPr>
        <p:spPr>
          <a:xfrm>
            <a:off x="3001963" y="2873375"/>
            <a:ext cx="939800" cy="495300"/>
          </a:xfrm>
          <a:custGeom>
            <a:avLst/>
            <a:gdLst/>
            <a:ahLst/>
            <a:cxnLst/>
            <a:pathLst>
              <a:path w="592" h="312">
                <a:moveTo>
                  <a:pt x="2" y="279"/>
                </a:moveTo>
                <a:cubicBezTo>
                  <a:pt x="9" y="282"/>
                  <a:pt x="0" y="312"/>
                  <a:pt x="33" y="300"/>
                </a:cubicBezTo>
                <a:cubicBezTo>
                  <a:pt x="66" y="288"/>
                  <a:pt x="145" y="257"/>
                  <a:pt x="199" y="207"/>
                </a:cubicBezTo>
                <a:cubicBezTo>
                  <a:pt x="253" y="157"/>
                  <a:pt x="316" y="0"/>
                  <a:pt x="354" y="0"/>
                </a:cubicBezTo>
                <a:cubicBezTo>
                  <a:pt x="392" y="0"/>
                  <a:pt x="386" y="157"/>
                  <a:pt x="426" y="207"/>
                </a:cubicBezTo>
                <a:cubicBezTo>
                  <a:pt x="466" y="257"/>
                  <a:pt x="557" y="281"/>
                  <a:pt x="592" y="30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7" name="未知"/>
          <p:cNvSpPr/>
          <p:nvPr/>
        </p:nvSpPr>
        <p:spPr>
          <a:xfrm>
            <a:off x="2922588" y="2776538"/>
            <a:ext cx="1133475" cy="425450"/>
          </a:xfrm>
          <a:custGeom>
            <a:avLst/>
            <a:gdLst/>
            <a:ahLst/>
            <a:cxnLst/>
            <a:pathLst>
              <a:path w="714" h="268">
                <a:moveTo>
                  <a:pt x="0" y="237"/>
                </a:moveTo>
                <a:cubicBezTo>
                  <a:pt x="29" y="232"/>
                  <a:pt x="133" y="213"/>
                  <a:pt x="176" y="196"/>
                </a:cubicBezTo>
                <a:cubicBezTo>
                  <a:pt x="219" y="179"/>
                  <a:pt x="214" y="164"/>
                  <a:pt x="259" y="133"/>
                </a:cubicBezTo>
                <a:cubicBezTo>
                  <a:pt x="304" y="102"/>
                  <a:pt x="400" y="0"/>
                  <a:pt x="445" y="9"/>
                </a:cubicBezTo>
                <a:cubicBezTo>
                  <a:pt x="490" y="18"/>
                  <a:pt x="483" y="142"/>
                  <a:pt x="528" y="185"/>
                </a:cubicBezTo>
                <a:cubicBezTo>
                  <a:pt x="573" y="228"/>
                  <a:pt x="675" y="251"/>
                  <a:pt x="714" y="26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8" name="椭圆 38917"/>
          <p:cNvSpPr/>
          <p:nvPr/>
        </p:nvSpPr>
        <p:spPr>
          <a:xfrm rot="35310">
            <a:off x="3505200" y="27432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9" name="未知"/>
          <p:cNvSpPr/>
          <p:nvPr/>
        </p:nvSpPr>
        <p:spPr>
          <a:xfrm>
            <a:off x="2971800" y="3810000"/>
            <a:ext cx="1169988" cy="434975"/>
          </a:xfrm>
          <a:custGeom>
            <a:avLst/>
            <a:gdLst/>
            <a:ahLst/>
            <a:cxnLst/>
            <a:pathLst>
              <a:path w="737" h="274">
                <a:moveTo>
                  <a:pt x="0" y="149"/>
                </a:moveTo>
                <a:cubicBezTo>
                  <a:pt x="33" y="159"/>
                  <a:pt x="131" y="188"/>
                  <a:pt x="199" y="207"/>
                </a:cubicBezTo>
                <a:cubicBezTo>
                  <a:pt x="267" y="226"/>
                  <a:pt x="348" y="274"/>
                  <a:pt x="410" y="265"/>
                </a:cubicBezTo>
                <a:cubicBezTo>
                  <a:pt x="472" y="256"/>
                  <a:pt x="517" y="199"/>
                  <a:pt x="571" y="155"/>
                </a:cubicBezTo>
                <a:cubicBezTo>
                  <a:pt x="625" y="111"/>
                  <a:pt x="703" y="32"/>
                  <a:pt x="7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0" name="未知"/>
          <p:cNvSpPr/>
          <p:nvPr/>
        </p:nvSpPr>
        <p:spPr>
          <a:xfrm>
            <a:off x="3087688" y="3611563"/>
            <a:ext cx="952500" cy="628650"/>
          </a:xfrm>
          <a:custGeom>
            <a:avLst/>
            <a:gdLst/>
            <a:ahLst/>
            <a:cxnLst/>
            <a:pathLst>
              <a:path w="600" h="396">
                <a:moveTo>
                  <a:pt x="0" y="104"/>
                </a:moveTo>
                <a:cubicBezTo>
                  <a:pt x="27" y="126"/>
                  <a:pt x="109" y="191"/>
                  <a:pt x="165" y="238"/>
                </a:cubicBezTo>
                <a:cubicBezTo>
                  <a:pt x="221" y="285"/>
                  <a:pt x="285" y="396"/>
                  <a:pt x="335" y="389"/>
                </a:cubicBezTo>
                <a:cubicBezTo>
                  <a:pt x="385" y="382"/>
                  <a:pt x="421" y="262"/>
                  <a:pt x="465" y="197"/>
                </a:cubicBezTo>
                <a:cubicBezTo>
                  <a:pt x="509" y="132"/>
                  <a:pt x="572" y="41"/>
                  <a:pt x="6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1" name="椭圆 38920"/>
          <p:cNvSpPr/>
          <p:nvPr/>
        </p:nvSpPr>
        <p:spPr>
          <a:xfrm rot="21474946">
            <a:off x="3581400" y="41148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2" name="未知"/>
          <p:cNvSpPr/>
          <p:nvPr/>
        </p:nvSpPr>
        <p:spPr>
          <a:xfrm>
            <a:off x="4591050" y="3562350"/>
            <a:ext cx="1714500" cy="444500"/>
          </a:xfrm>
          <a:custGeom>
            <a:avLst/>
            <a:gdLst/>
            <a:ahLst/>
            <a:cxnLst/>
            <a:pathLst>
              <a:path w="1080" h="280">
                <a:moveTo>
                  <a:pt x="0" y="182"/>
                </a:moveTo>
                <a:cubicBezTo>
                  <a:pt x="44" y="186"/>
                  <a:pt x="166" y="191"/>
                  <a:pt x="263" y="207"/>
                </a:cubicBezTo>
                <a:cubicBezTo>
                  <a:pt x="360" y="223"/>
                  <a:pt x="493" y="280"/>
                  <a:pt x="584" y="280"/>
                </a:cubicBezTo>
                <a:cubicBezTo>
                  <a:pt x="675" y="280"/>
                  <a:pt x="728" y="254"/>
                  <a:pt x="811" y="207"/>
                </a:cubicBezTo>
                <a:cubicBezTo>
                  <a:pt x="894" y="160"/>
                  <a:pt x="1024" y="43"/>
                  <a:pt x="108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3" name="未知"/>
          <p:cNvSpPr/>
          <p:nvPr/>
        </p:nvSpPr>
        <p:spPr>
          <a:xfrm>
            <a:off x="4679950" y="3349625"/>
            <a:ext cx="1511300" cy="787400"/>
          </a:xfrm>
          <a:custGeom>
            <a:avLst/>
            <a:gdLst/>
            <a:ahLst/>
            <a:cxnLst/>
            <a:pathLst>
              <a:path w="952" h="496">
                <a:moveTo>
                  <a:pt x="0" y="124"/>
                </a:moveTo>
                <a:cubicBezTo>
                  <a:pt x="34" y="139"/>
                  <a:pt x="176" y="198"/>
                  <a:pt x="217" y="217"/>
                </a:cubicBezTo>
                <a:cubicBezTo>
                  <a:pt x="258" y="236"/>
                  <a:pt x="200" y="200"/>
                  <a:pt x="248" y="238"/>
                </a:cubicBezTo>
                <a:cubicBezTo>
                  <a:pt x="296" y="276"/>
                  <a:pt x="466" y="409"/>
                  <a:pt x="507" y="445"/>
                </a:cubicBezTo>
                <a:cubicBezTo>
                  <a:pt x="548" y="481"/>
                  <a:pt x="495" y="452"/>
                  <a:pt x="497" y="455"/>
                </a:cubicBezTo>
                <a:cubicBezTo>
                  <a:pt x="499" y="458"/>
                  <a:pt x="488" y="496"/>
                  <a:pt x="517" y="465"/>
                </a:cubicBezTo>
                <a:cubicBezTo>
                  <a:pt x="546" y="434"/>
                  <a:pt x="600" y="346"/>
                  <a:pt x="672" y="269"/>
                </a:cubicBezTo>
                <a:cubicBezTo>
                  <a:pt x="744" y="192"/>
                  <a:pt x="894" y="56"/>
                  <a:pt x="95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4" name="椭圆 38923"/>
          <p:cNvSpPr/>
          <p:nvPr/>
        </p:nvSpPr>
        <p:spPr>
          <a:xfrm rot="21387259">
            <a:off x="5410200" y="39624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5" name="未知"/>
          <p:cNvSpPr/>
          <p:nvPr/>
        </p:nvSpPr>
        <p:spPr>
          <a:xfrm>
            <a:off x="4522788" y="2738438"/>
            <a:ext cx="1700212" cy="403225"/>
          </a:xfrm>
          <a:custGeom>
            <a:avLst/>
            <a:gdLst/>
            <a:ahLst/>
            <a:cxnLst/>
            <a:pathLst>
              <a:path w="1071" h="254">
                <a:moveTo>
                  <a:pt x="0" y="254"/>
                </a:moveTo>
                <a:cubicBezTo>
                  <a:pt x="42" y="233"/>
                  <a:pt x="173" y="167"/>
                  <a:pt x="254" y="126"/>
                </a:cubicBezTo>
                <a:cubicBezTo>
                  <a:pt x="335" y="85"/>
                  <a:pt x="403" y="10"/>
                  <a:pt x="487" y="5"/>
                </a:cubicBezTo>
                <a:cubicBezTo>
                  <a:pt x="571" y="0"/>
                  <a:pt x="664" y="85"/>
                  <a:pt x="761" y="95"/>
                </a:cubicBezTo>
                <a:cubicBezTo>
                  <a:pt x="858" y="105"/>
                  <a:pt x="1007" y="70"/>
                  <a:pt x="1071" y="64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6" name="未知"/>
          <p:cNvSpPr/>
          <p:nvPr/>
        </p:nvSpPr>
        <p:spPr>
          <a:xfrm>
            <a:off x="4679950" y="2671763"/>
            <a:ext cx="1511300" cy="595312"/>
          </a:xfrm>
          <a:custGeom>
            <a:avLst/>
            <a:gdLst/>
            <a:ahLst/>
            <a:cxnLst/>
            <a:pathLst>
              <a:path w="952" h="375">
                <a:moveTo>
                  <a:pt x="0" y="375"/>
                </a:moveTo>
                <a:cubicBezTo>
                  <a:pt x="33" y="358"/>
                  <a:pt x="137" y="334"/>
                  <a:pt x="207" y="272"/>
                </a:cubicBezTo>
                <a:cubicBezTo>
                  <a:pt x="277" y="210"/>
                  <a:pt x="343" y="6"/>
                  <a:pt x="419" y="3"/>
                </a:cubicBezTo>
                <a:cubicBezTo>
                  <a:pt x="495" y="0"/>
                  <a:pt x="573" y="196"/>
                  <a:pt x="662" y="251"/>
                </a:cubicBezTo>
                <a:cubicBezTo>
                  <a:pt x="751" y="306"/>
                  <a:pt x="892" y="317"/>
                  <a:pt x="952" y="334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7" name="椭圆 38926"/>
          <p:cNvSpPr/>
          <p:nvPr/>
        </p:nvSpPr>
        <p:spPr>
          <a:xfrm rot="21454486">
            <a:off x="5257800" y="25908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8" name="未知"/>
          <p:cNvSpPr/>
          <p:nvPr/>
        </p:nvSpPr>
        <p:spPr>
          <a:xfrm>
            <a:off x="3124200" y="1676400"/>
            <a:ext cx="990600" cy="6096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9" name="未知"/>
          <p:cNvSpPr/>
          <p:nvPr/>
        </p:nvSpPr>
        <p:spPr>
          <a:xfrm>
            <a:off x="3581400" y="1676400"/>
            <a:ext cx="762000" cy="1066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0" name="未知"/>
          <p:cNvSpPr/>
          <p:nvPr/>
        </p:nvSpPr>
        <p:spPr>
          <a:xfrm>
            <a:off x="4267200" y="1524000"/>
            <a:ext cx="992188" cy="11477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1" name="未知"/>
          <p:cNvSpPr/>
          <p:nvPr/>
        </p:nvSpPr>
        <p:spPr>
          <a:xfrm>
            <a:off x="4648200" y="1600200"/>
            <a:ext cx="9144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2" name="未知"/>
          <p:cNvSpPr/>
          <p:nvPr/>
        </p:nvSpPr>
        <p:spPr>
          <a:xfrm>
            <a:off x="3352800" y="4800600"/>
            <a:ext cx="685800" cy="3048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3" name="未知"/>
          <p:cNvSpPr/>
          <p:nvPr/>
        </p:nvSpPr>
        <p:spPr>
          <a:xfrm>
            <a:off x="3657600" y="4267200"/>
            <a:ext cx="914400" cy="762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4" name="未知"/>
          <p:cNvSpPr/>
          <p:nvPr/>
        </p:nvSpPr>
        <p:spPr>
          <a:xfrm>
            <a:off x="4572000" y="4191000"/>
            <a:ext cx="838200" cy="990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35" name="未知"/>
          <p:cNvSpPr/>
          <p:nvPr/>
        </p:nvSpPr>
        <p:spPr>
          <a:xfrm>
            <a:off x="5029200" y="4648200"/>
            <a:ext cx="914400" cy="4270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8936" name="组合 38935"/>
          <p:cNvGrpSpPr/>
          <p:nvPr/>
        </p:nvGrpSpPr>
        <p:grpSpPr>
          <a:xfrm>
            <a:off x="3733800" y="1219200"/>
            <a:ext cx="1211263" cy="550863"/>
            <a:chOff x="0" y="0"/>
            <a:chExt cx="384" cy="200"/>
          </a:xfrm>
        </p:grpSpPr>
        <p:grpSp>
          <p:nvGrpSpPr>
            <p:cNvPr id="38937" name="组合 3893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38938" name="直接连接符 3893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8939" name="直接连接符 3893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8940" name="直接连接符 3893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1" name="直接连接符 3894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2" name="直接连接符 3894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3" name="直接连接符 3894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44" name="直接连接符 3894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8945" name="组合 38944"/>
          <p:cNvGrpSpPr/>
          <p:nvPr/>
        </p:nvGrpSpPr>
        <p:grpSpPr>
          <a:xfrm>
            <a:off x="3963988" y="5033963"/>
            <a:ext cx="1212850" cy="528637"/>
            <a:chOff x="0" y="0"/>
            <a:chExt cx="384" cy="192"/>
          </a:xfrm>
        </p:grpSpPr>
        <p:sp>
          <p:nvSpPr>
            <p:cNvPr id="38946" name="直接连接符 3894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947" name="直接连接符 3894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948" name="直接连接符 3894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9" name="直接连接符 3894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0" name="直接连接符 3894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1" name="直接连接符 3895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2" name="直接连接符 3895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39938" name="组合 39937"/>
          <p:cNvGrpSpPr/>
          <p:nvPr/>
        </p:nvGrpSpPr>
        <p:grpSpPr>
          <a:xfrm>
            <a:off x="1981200" y="838200"/>
            <a:ext cx="5181600" cy="5181600"/>
            <a:chOff x="0" y="0"/>
            <a:chExt cx="8160" cy="8160"/>
          </a:xfrm>
        </p:grpSpPr>
        <p:sp>
          <p:nvSpPr>
            <p:cNvPr id="39939" name="椭圆 39938"/>
            <p:cNvSpPr/>
            <p:nvPr/>
          </p:nvSpPr>
          <p:spPr>
            <a:xfrm>
              <a:off x="0" y="0"/>
              <a:ext cx="8160" cy="816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0" name="未知"/>
            <p:cNvSpPr/>
            <p:nvPr/>
          </p:nvSpPr>
          <p:spPr>
            <a:xfrm>
              <a:off x="1870" y="2885"/>
              <a:ext cx="1218" cy="1070"/>
            </a:xfrm>
            <a:custGeom>
              <a:avLst/>
              <a:gdLst/>
              <a:ahLst/>
              <a:cxnLst/>
              <a:pathLst>
                <a:path w="487" h="428">
                  <a:moveTo>
                    <a:pt x="0" y="335"/>
                  </a:moveTo>
                  <a:cubicBezTo>
                    <a:pt x="27" y="313"/>
                    <a:pt x="121" y="255"/>
                    <a:pt x="176" y="200"/>
                  </a:cubicBezTo>
                  <a:cubicBezTo>
                    <a:pt x="231" y="145"/>
                    <a:pt x="288" y="0"/>
                    <a:pt x="331" y="4"/>
                  </a:cubicBezTo>
                  <a:cubicBezTo>
                    <a:pt x="374" y="8"/>
                    <a:pt x="409" y="150"/>
                    <a:pt x="435" y="221"/>
                  </a:cubicBezTo>
                  <a:cubicBezTo>
                    <a:pt x="461" y="292"/>
                    <a:pt x="476" y="385"/>
                    <a:pt x="487" y="428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1" name="未知"/>
            <p:cNvSpPr/>
            <p:nvPr/>
          </p:nvSpPr>
          <p:spPr>
            <a:xfrm>
              <a:off x="1690" y="2735"/>
              <a:ext cx="1708" cy="910"/>
            </a:xfrm>
            <a:custGeom>
              <a:avLst/>
              <a:gdLst/>
              <a:ahLst/>
              <a:cxnLst/>
              <a:pathLst>
                <a:path w="683" h="364">
                  <a:moveTo>
                    <a:pt x="0" y="250"/>
                  </a:moveTo>
                  <a:cubicBezTo>
                    <a:pt x="26" y="228"/>
                    <a:pt x="101" y="156"/>
                    <a:pt x="166" y="116"/>
                  </a:cubicBezTo>
                  <a:cubicBezTo>
                    <a:pt x="231" y="76"/>
                    <a:pt x="326" y="0"/>
                    <a:pt x="393" y="12"/>
                  </a:cubicBezTo>
                  <a:cubicBezTo>
                    <a:pt x="460" y="24"/>
                    <a:pt x="521" y="129"/>
                    <a:pt x="569" y="188"/>
                  </a:cubicBezTo>
                  <a:cubicBezTo>
                    <a:pt x="617" y="247"/>
                    <a:pt x="659" y="327"/>
                    <a:pt x="683" y="364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2" name="椭圆 39941"/>
            <p:cNvSpPr/>
            <p:nvPr/>
          </p:nvSpPr>
          <p:spPr>
            <a:xfrm rot="35310">
              <a:off x="2640" y="2640"/>
              <a:ext cx="223" cy="2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3" name="未知"/>
            <p:cNvSpPr/>
            <p:nvPr/>
          </p:nvSpPr>
          <p:spPr>
            <a:xfrm>
              <a:off x="1715" y="4705"/>
              <a:ext cx="1760" cy="875"/>
            </a:xfrm>
            <a:custGeom>
              <a:avLst/>
              <a:gdLst/>
              <a:ahLst/>
              <a:cxnLst/>
              <a:pathLst>
                <a:path w="704" h="350">
                  <a:moveTo>
                    <a:pt x="0" y="176"/>
                  </a:moveTo>
                  <a:cubicBezTo>
                    <a:pt x="28" y="193"/>
                    <a:pt x="92" y="242"/>
                    <a:pt x="166" y="269"/>
                  </a:cubicBezTo>
                  <a:cubicBezTo>
                    <a:pt x="240" y="296"/>
                    <a:pt x="373" y="350"/>
                    <a:pt x="445" y="341"/>
                  </a:cubicBezTo>
                  <a:cubicBezTo>
                    <a:pt x="517" y="332"/>
                    <a:pt x="557" y="274"/>
                    <a:pt x="600" y="217"/>
                  </a:cubicBezTo>
                  <a:cubicBezTo>
                    <a:pt x="643" y="160"/>
                    <a:pt x="682" y="45"/>
                    <a:pt x="704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4" name="未知"/>
            <p:cNvSpPr/>
            <p:nvPr/>
          </p:nvSpPr>
          <p:spPr>
            <a:xfrm>
              <a:off x="1800" y="4440"/>
              <a:ext cx="1373" cy="1060"/>
            </a:xfrm>
            <a:custGeom>
              <a:avLst/>
              <a:gdLst/>
              <a:ahLst/>
              <a:cxnLst/>
              <a:pathLst>
                <a:path w="549" h="424">
                  <a:moveTo>
                    <a:pt x="0" y="73"/>
                  </a:moveTo>
                  <a:cubicBezTo>
                    <a:pt x="26" y="99"/>
                    <a:pt x="97" y="171"/>
                    <a:pt x="156" y="228"/>
                  </a:cubicBezTo>
                  <a:cubicBezTo>
                    <a:pt x="215" y="285"/>
                    <a:pt x="300" y="424"/>
                    <a:pt x="352" y="414"/>
                  </a:cubicBezTo>
                  <a:cubicBezTo>
                    <a:pt x="404" y="404"/>
                    <a:pt x="433" y="235"/>
                    <a:pt x="466" y="166"/>
                  </a:cubicBezTo>
                  <a:cubicBezTo>
                    <a:pt x="499" y="97"/>
                    <a:pt x="532" y="35"/>
                    <a:pt x="54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5" name="椭圆 39944"/>
            <p:cNvSpPr/>
            <p:nvPr/>
          </p:nvSpPr>
          <p:spPr>
            <a:xfrm rot="21474946">
              <a:off x="2640" y="5400"/>
              <a:ext cx="218" cy="26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6" name="未知"/>
            <p:cNvSpPr/>
            <p:nvPr/>
          </p:nvSpPr>
          <p:spPr>
            <a:xfrm>
              <a:off x="4110" y="4473"/>
              <a:ext cx="2700" cy="1060"/>
            </a:xfrm>
            <a:custGeom>
              <a:avLst/>
              <a:gdLst/>
              <a:ahLst/>
              <a:cxnLst/>
              <a:pathLst>
                <a:path w="1080" h="424">
                  <a:moveTo>
                    <a:pt x="0" y="109"/>
                  </a:moveTo>
                  <a:cubicBezTo>
                    <a:pt x="11" y="113"/>
                    <a:pt x="27" y="111"/>
                    <a:pt x="66" y="134"/>
                  </a:cubicBezTo>
                  <a:cubicBezTo>
                    <a:pt x="105" y="157"/>
                    <a:pt x="156" y="201"/>
                    <a:pt x="232" y="248"/>
                  </a:cubicBezTo>
                  <a:cubicBezTo>
                    <a:pt x="308" y="295"/>
                    <a:pt x="424" y="424"/>
                    <a:pt x="522" y="414"/>
                  </a:cubicBezTo>
                  <a:cubicBezTo>
                    <a:pt x="620" y="404"/>
                    <a:pt x="729" y="255"/>
                    <a:pt x="822" y="186"/>
                  </a:cubicBezTo>
                  <a:cubicBezTo>
                    <a:pt x="915" y="117"/>
                    <a:pt x="1026" y="39"/>
                    <a:pt x="108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7" name="未知"/>
            <p:cNvSpPr/>
            <p:nvPr/>
          </p:nvSpPr>
          <p:spPr>
            <a:xfrm>
              <a:off x="4380" y="4135"/>
              <a:ext cx="2223" cy="1243"/>
            </a:xfrm>
            <a:custGeom>
              <a:avLst/>
              <a:gdLst/>
              <a:ahLst/>
              <a:cxnLst/>
              <a:pathLst>
                <a:path w="889" h="497">
                  <a:moveTo>
                    <a:pt x="0" y="93"/>
                  </a:moveTo>
                  <a:cubicBezTo>
                    <a:pt x="29" y="112"/>
                    <a:pt x="112" y="130"/>
                    <a:pt x="176" y="197"/>
                  </a:cubicBezTo>
                  <a:cubicBezTo>
                    <a:pt x="240" y="264"/>
                    <a:pt x="309" y="497"/>
                    <a:pt x="383" y="497"/>
                  </a:cubicBezTo>
                  <a:cubicBezTo>
                    <a:pt x="457" y="497"/>
                    <a:pt x="536" y="280"/>
                    <a:pt x="620" y="197"/>
                  </a:cubicBezTo>
                  <a:cubicBezTo>
                    <a:pt x="704" y="114"/>
                    <a:pt x="833" y="41"/>
                    <a:pt x="88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8" name="椭圆 39947"/>
            <p:cNvSpPr/>
            <p:nvPr/>
          </p:nvSpPr>
          <p:spPr>
            <a:xfrm rot="21387259">
              <a:off x="5280" y="5400"/>
              <a:ext cx="215" cy="26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9" name="未知"/>
            <p:cNvSpPr/>
            <p:nvPr/>
          </p:nvSpPr>
          <p:spPr>
            <a:xfrm>
              <a:off x="4120" y="2555"/>
              <a:ext cx="2638" cy="960"/>
            </a:xfrm>
            <a:custGeom>
              <a:avLst/>
              <a:gdLst/>
              <a:ahLst/>
              <a:cxnLst/>
              <a:pathLst>
                <a:path w="1055" h="384">
                  <a:moveTo>
                    <a:pt x="0" y="384"/>
                  </a:moveTo>
                  <a:cubicBezTo>
                    <a:pt x="33" y="360"/>
                    <a:pt x="113" y="301"/>
                    <a:pt x="187" y="239"/>
                  </a:cubicBezTo>
                  <a:cubicBezTo>
                    <a:pt x="261" y="177"/>
                    <a:pt x="343" y="24"/>
                    <a:pt x="445" y="12"/>
                  </a:cubicBezTo>
                  <a:cubicBezTo>
                    <a:pt x="547" y="0"/>
                    <a:pt x="695" y="133"/>
                    <a:pt x="797" y="167"/>
                  </a:cubicBezTo>
                  <a:cubicBezTo>
                    <a:pt x="899" y="201"/>
                    <a:pt x="1001" y="208"/>
                    <a:pt x="1055" y="219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0" name="未知"/>
            <p:cNvSpPr/>
            <p:nvPr/>
          </p:nvSpPr>
          <p:spPr>
            <a:xfrm>
              <a:off x="4303" y="2605"/>
              <a:ext cx="2197" cy="1143"/>
            </a:xfrm>
            <a:custGeom>
              <a:avLst/>
              <a:gdLst/>
              <a:ahLst/>
              <a:cxnLst/>
              <a:pathLst>
                <a:path w="879" h="457">
                  <a:moveTo>
                    <a:pt x="0" y="457"/>
                  </a:moveTo>
                  <a:cubicBezTo>
                    <a:pt x="28" y="431"/>
                    <a:pt x="112" y="378"/>
                    <a:pt x="176" y="302"/>
                  </a:cubicBezTo>
                  <a:cubicBezTo>
                    <a:pt x="240" y="226"/>
                    <a:pt x="302" y="4"/>
                    <a:pt x="383" y="2"/>
                  </a:cubicBezTo>
                  <a:cubicBezTo>
                    <a:pt x="464" y="0"/>
                    <a:pt x="579" y="225"/>
                    <a:pt x="662" y="292"/>
                  </a:cubicBezTo>
                  <a:cubicBezTo>
                    <a:pt x="745" y="359"/>
                    <a:pt x="834" y="382"/>
                    <a:pt x="879" y="406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1" name="椭圆 39950"/>
            <p:cNvSpPr/>
            <p:nvPr/>
          </p:nvSpPr>
          <p:spPr>
            <a:xfrm rot="21454486">
              <a:off x="5160" y="2400"/>
              <a:ext cx="225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2" name="未知"/>
            <p:cNvSpPr/>
            <p:nvPr/>
          </p:nvSpPr>
          <p:spPr>
            <a:xfrm>
              <a:off x="1800" y="1323"/>
              <a:ext cx="1708" cy="837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3" name="未知"/>
            <p:cNvSpPr/>
            <p:nvPr/>
          </p:nvSpPr>
          <p:spPr>
            <a:xfrm>
              <a:off x="2880" y="1448"/>
              <a:ext cx="990" cy="1192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4" name="未知"/>
            <p:cNvSpPr/>
            <p:nvPr/>
          </p:nvSpPr>
          <p:spPr>
            <a:xfrm>
              <a:off x="4200" y="1313"/>
              <a:ext cx="1080" cy="1207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5" name="未知"/>
            <p:cNvSpPr/>
            <p:nvPr/>
          </p:nvSpPr>
          <p:spPr>
            <a:xfrm>
              <a:off x="4560" y="1200"/>
              <a:ext cx="1920" cy="84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6" name="未知"/>
            <p:cNvSpPr/>
            <p:nvPr/>
          </p:nvSpPr>
          <p:spPr>
            <a:xfrm>
              <a:off x="1800" y="6000"/>
              <a:ext cx="1353" cy="903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7" name="未知"/>
            <p:cNvSpPr/>
            <p:nvPr/>
          </p:nvSpPr>
          <p:spPr>
            <a:xfrm>
              <a:off x="2640" y="5640"/>
              <a:ext cx="1320" cy="1200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8" name="未知"/>
            <p:cNvSpPr/>
            <p:nvPr/>
          </p:nvSpPr>
          <p:spPr>
            <a:xfrm>
              <a:off x="4320" y="5760"/>
              <a:ext cx="998" cy="1200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9" name="未知"/>
            <p:cNvSpPr/>
            <p:nvPr/>
          </p:nvSpPr>
          <p:spPr>
            <a:xfrm>
              <a:off x="4920" y="5880"/>
              <a:ext cx="1713" cy="1033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9960" name="组合 39959"/>
            <p:cNvGrpSpPr/>
            <p:nvPr/>
          </p:nvGrpSpPr>
          <p:grpSpPr>
            <a:xfrm>
              <a:off x="2943" y="480"/>
              <a:ext cx="2012" cy="868"/>
              <a:chOff x="0" y="0"/>
              <a:chExt cx="384" cy="200"/>
            </a:xfrm>
          </p:grpSpPr>
          <p:grpSp>
            <p:nvGrpSpPr>
              <p:cNvPr id="39961" name="组合 39960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39962" name="直接连接符 39961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39963" name="直接连接符 39962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39964" name="直接连接符 39963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965" name="直接连接符 39964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966" name="直接连接符 39965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967" name="直接连接符 39966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9968" name="直接连接符 39967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969" name="组合 39968"/>
            <p:cNvGrpSpPr/>
            <p:nvPr/>
          </p:nvGrpSpPr>
          <p:grpSpPr>
            <a:xfrm>
              <a:off x="3195" y="6728"/>
              <a:ext cx="2013" cy="832"/>
              <a:chOff x="0" y="0"/>
              <a:chExt cx="384" cy="192"/>
            </a:xfrm>
          </p:grpSpPr>
          <p:sp>
            <p:nvSpPr>
              <p:cNvPr id="39970" name="直接连接符 39969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9971" name="直接连接符 39970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9972" name="直接连接符 39971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73" name="直接连接符 39972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74" name="直接连接符 39973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75" name="直接连接符 39974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76" name="直接连接符 39975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2" name="矩形 409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3" name="椭圆 40962"/>
          <p:cNvSpPr/>
          <p:nvPr/>
        </p:nvSpPr>
        <p:spPr>
          <a:xfrm>
            <a:off x="19812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4" name="未知"/>
          <p:cNvSpPr/>
          <p:nvPr/>
        </p:nvSpPr>
        <p:spPr>
          <a:xfrm>
            <a:off x="3251200" y="2424113"/>
            <a:ext cx="739775" cy="663575"/>
          </a:xfrm>
          <a:custGeom>
            <a:avLst/>
            <a:gdLst/>
            <a:ahLst/>
            <a:cxnLst/>
            <a:pathLst>
              <a:path w="466" h="418">
                <a:moveTo>
                  <a:pt x="0" y="418"/>
                </a:moveTo>
                <a:cubicBezTo>
                  <a:pt x="28" y="396"/>
                  <a:pt x="120" y="341"/>
                  <a:pt x="166" y="273"/>
                </a:cubicBezTo>
                <a:cubicBezTo>
                  <a:pt x="212" y="205"/>
                  <a:pt x="244" y="18"/>
                  <a:pt x="274" y="9"/>
                </a:cubicBezTo>
                <a:cubicBezTo>
                  <a:pt x="304" y="0"/>
                  <a:pt x="314" y="150"/>
                  <a:pt x="346" y="216"/>
                </a:cubicBezTo>
                <a:cubicBezTo>
                  <a:pt x="378" y="282"/>
                  <a:pt x="441" y="368"/>
                  <a:pt x="466" y="40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5" name="未知"/>
          <p:cNvSpPr/>
          <p:nvPr/>
        </p:nvSpPr>
        <p:spPr>
          <a:xfrm>
            <a:off x="3103563" y="2449513"/>
            <a:ext cx="1133475" cy="439737"/>
          </a:xfrm>
          <a:custGeom>
            <a:avLst/>
            <a:gdLst/>
            <a:ahLst/>
            <a:cxnLst/>
            <a:pathLst>
              <a:path w="714" h="277">
                <a:moveTo>
                  <a:pt x="0" y="277"/>
                </a:moveTo>
                <a:cubicBezTo>
                  <a:pt x="26" y="256"/>
                  <a:pt x="98" y="210"/>
                  <a:pt x="166" y="164"/>
                </a:cubicBezTo>
                <a:cubicBezTo>
                  <a:pt x="234" y="118"/>
                  <a:pt x="343" y="0"/>
                  <a:pt x="410" y="2"/>
                </a:cubicBezTo>
                <a:cubicBezTo>
                  <a:pt x="477" y="4"/>
                  <a:pt x="518" y="128"/>
                  <a:pt x="569" y="174"/>
                </a:cubicBezTo>
                <a:cubicBezTo>
                  <a:pt x="620" y="220"/>
                  <a:pt x="684" y="256"/>
                  <a:pt x="714" y="27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6" name="椭圆 40965"/>
          <p:cNvSpPr/>
          <p:nvPr/>
        </p:nvSpPr>
        <p:spPr>
          <a:xfrm rot="35310">
            <a:off x="3657600" y="23622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7" name="未知"/>
          <p:cNvSpPr/>
          <p:nvPr/>
        </p:nvSpPr>
        <p:spPr>
          <a:xfrm>
            <a:off x="3235325" y="4056063"/>
            <a:ext cx="1050925" cy="503237"/>
          </a:xfrm>
          <a:custGeom>
            <a:avLst/>
            <a:gdLst/>
            <a:ahLst/>
            <a:cxnLst/>
            <a:pathLst>
              <a:path w="662" h="317">
                <a:moveTo>
                  <a:pt x="0" y="134"/>
                </a:moveTo>
                <a:cubicBezTo>
                  <a:pt x="23" y="150"/>
                  <a:pt x="72" y="216"/>
                  <a:pt x="129" y="244"/>
                </a:cubicBezTo>
                <a:cubicBezTo>
                  <a:pt x="186" y="272"/>
                  <a:pt x="274" y="317"/>
                  <a:pt x="340" y="302"/>
                </a:cubicBezTo>
                <a:cubicBezTo>
                  <a:pt x="406" y="287"/>
                  <a:pt x="473" y="205"/>
                  <a:pt x="527" y="155"/>
                </a:cubicBezTo>
                <a:cubicBezTo>
                  <a:pt x="581" y="105"/>
                  <a:pt x="634" y="32"/>
                  <a:pt x="66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8" name="未知"/>
          <p:cNvSpPr/>
          <p:nvPr/>
        </p:nvSpPr>
        <p:spPr>
          <a:xfrm>
            <a:off x="3416300" y="3841750"/>
            <a:ext cx="704850" cy="679450"/>
          </a:xfrm>
          <a:custGeom>
            <a:avLst/>
            <a:gdLst/>
            <a:ahLst/>
            <a:cxnLst/>
            <a:pathLst>
              <a:path w="444" h="428">
                <a:moveTo>
                  <a:pt x="0" y="104"/>
                </a:moveTo>
                <a:cubicBezTo>
                  <a:pt x="15" y="131"/>
                  <a:pt x="36" y="214"/>
                  <a:pt x="77" y="266"/>
                </a:cubicBezTo>
                <a:cubicBezTo>
                  <a:pt x="118" y="318"/>
                  <a:pt x="205" y="428"/>
                  <a:pt x="247" y="417"/>
                </a:cubicBezTo>
                <a:cubicBezTo>
                  <a:pt x="289" y="406"/>
                  <a:pt x="298" y="267"/>
                  <a:pt x="331" y="197"/>
                </a:cubicBezTo>
                <a:cubicBezTo>
                  <a:pt x="364" y="127"/>
                  <a:pt x="420" y="41"/>
                  <a:pt x="44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9" name="椭圆 40968"/>
          <p:cNvSpPr/>
          <p:nvPr/>
        </p:nvSpPr>
        <p:spPr>
          <a:xfrm rot="21474946">
            <a:off x="3733800" y="44196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0" name="未知"/>
          <p:cNvSpPr/>
          <p:nvPr/>
        </p:nvSpPr>
        <p:spPr>
          <a:xfrm>
            <a:off x="4581525" y="3810000"/>
            <a:ext cx="1625600" cy="703263"/>
          </a:xfrm>
          <a:custGeom>
            <a:avLst/>
            <a:gdLst/>
            <a:ahLst/>
            <a:cxnLst/>
            <a:pathLst>
              <a:path w="1024" h="443">
                <a:moveTo>
                  <a:pt x="0" y="238"/>
                </a:moveTo>
                <a:cubicBezTo>
                  <a:pt x="35" y="247"/>
                  <a:pt x="121" y="270"/>
                  <a:pt x="209" y="303"/>
                </a:cubicBezTo>
                <a:cubicBezTo>
                  <a:pt x="297" y="336"/>
                  <a:pt x="432" y="443"/>
                  <a:pt x="528" y="434"/>
                </a:cubicBezTo>
                <a:cubicBezTo>
                  <a:pt x="624" y="425"/>
                  <a:pt x="703" y="320"/>
                  <a:pt x="786" y="248"/>
                </a:cubicBezTo>
                <a:cubicBezTo>
                  <a:pt x="869" y="176"/>
                  <a:pt x="975" y="52"/>
                  <a:pt x="10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1" name="未知"/>
          <p:cNvSpPr/>
          <p:nvPr/>
        </p:nvSpPr>
        <p:spPr>
          <a:xfrm>
            <a:off x="4648200" y="3733800"/>
            <a:ext cx="1346200" cy="812800"/>
          </a:xfrm>
          <a:custGeom>
            <a:avLst/>
            <a:gdLst/>
            <a:ahLst/>
            <a:cxnLst/>
            <a:pathLst>
              <a:path w="848" h="512">
                <a:moveTo>
                  <a:pt x="0" y="140"/>
                </a:moveTo>
                <a:cubicBezTo>
                  <a:pt x="40" y="168"/>
                  <a:pt x="153" y="255"/>
                  <a:pt x="237" y="308"/>
                </a:cubicBezTo>
                <a:cubicBezTo>
                  <a:pt x="321" y="361"/>
                  <a:pt x="464" y="434"/>
                  <a:pt x="507" y="461"/>
                </a:cubicBezTo>
                <a:cubicBezTo>
                  <a:pt x="550" y="488"/>
                  <a:pt x="495" y="468"/>
                  <a:pt x="497" y="471"/>
                </a:cubicBezTo>
                <a:cubicBezTo>
                  <a:pt x="499" y="474"/>
                  <a:pt x="488" y="512"/>
                  <a:pt x="517" y="481"/>
                </a:cubicBezTo>
                <a:cubicBezTo>
                  <a:pt x="546" y="450"/>
                  <a:pt x="617" y="365"/>
                  <a:pt x="672" y="285"/>
                </a:cubicBezTo>
                <a:cubicBezTo>
                  <a:pt x="727" y="205"/>
                  <a:pt x="811" y="59"/>
                  <a:pt x="8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2" name="椭圆 40971"/>
          <p:cNvSpPr/>
          <p:nvPr/>
        </p:nvSpPr>
        <p:spPr>
          <a:xfrm rot="21387259">
            <a:off x="5334000" y="44196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3" name="未知"/>
          <p:cNvSpPr/>
          <p:nvPr/>
        </p:nvSpPr>
        <p:spPr>
          <a:xfrm>
            <a:off x="4664075" y="2435225"/>
            <a:ext cx="1576388" cy="569913"/>
          </a:xfrm>
          <a:custGeom>
            <a:avLst/>
            <a:gdLst/>
            <a:ahLst/>
            <a:cxnLst/>
            <a:pathLst>
              <a:path w="993" h="359">
                <a:moveTo>
                  <a:pt x="0" y="359"/>
                </a:moveTo>
                <a:cubicBezTo>
                  <a:pt x="31" y="321"/>
                  <a:pt x="124" y="187"/>
                  <a:pt x="196" y="128"/>
                </a:cubicBezTo>
                <a:cubicBezTo>
                  <a:pt x="268" y="69"/>
                  <a:pt x="339" y="0"/>
                  <a:pt x="429" y="7"/>
                </a:cubicBezTo>
                <a:cubicBezTo>
                  <a:pt x="519" y="14"/>
                  <a:pt x="640" y="142"/>
                  <a:pt x="734" y="173"/>
                </a:cubicBezTo>
                <a:cubicBezTo>
                  <a:pt x="828" y="204"/>
                  <a:pt x="939" y="189"/>
                  <a:pt x="993" y="19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4" name="未知"/>
          <p:cNvSpPr/>
          <p:nvPr/>
        </p:nvSpPr>
        <p:spPr>
          <a:xfrm>
            <a:off x="4845050" y="2435225"/>
            <a:ext cx="1296988" cy="717550"/>
          </a:xfrm>
          <a:custGeom>
            <a:avLst/>
            <a:gdLst/>
            <a:ahLst/>
            <a:cxnLst/>
            <a:pathLst>
              <a:path w="817" h="452">
                <a:moveTo>
                  <a:pt x="0" y="452"/>
                </a:moveTo>
                <a:cubicBezTo>
                  <a:pt x="22" y="424"/>
                  <a:pt x="74" y="348"/>
                  <a:pt x="131" y="274"/>
                </a:cubicBezTo>
                <a:cubicBezTo>
                  <a:pt x="188" y="200"/>
                  <a:pt x="282" y="10"/>
                  <a:pt x="343" y="5"/>
                </a:cubicBezTo>
                <a:cubicBezTo>
                  <a:pt x="404" y="0"/>
                  <a:pt x="417" y="176"/>
                  <a:pt x="496" y="245"/>
                </a:cubicBezTo>
                <a:cubicBezTo>
                  <a:pt x="575" y="314"/>
                  <a:pt x="750" y="384"/>
                  <a:pt x="817" y="42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5" name="椭圆 40974"/>
          <p:cNvSpPr/>
          <p:nvPr/>
        </p:nvSpPr>
        <p:spPr>
          <a:xfrm rot="21454486">
            <a:off x="5257800" y="23622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6" name="未知"/>
          <p:cNvSpPr/>
          <p:nvPr/>
        </p:nvSpPr>
        <p:spPr>
          <a:xfrm>
            <a:off x="3276600" y="1600200"/>
            <a:ext cx="995363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7" name="未知"/>
          <p:cNvSpPr/>
          <p:nvPr/>
        </p:nvSpPr>
        <p:spPr>
          <a:xfrm>
            <a:off x="3733800" y="1752600"/>
            <a:ext cx="609600" cy="685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8" name="未知"/>
          <p:cNvSpPr/>
          <p:nvPr/>
        </p:nvSpPr>
        <p:spPr>
          <a:xfrm>
            <a:off x="4572000" y="1676400"/>
            <a:ext cx="762000" cy="762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79" name="未知"/>
          <p:cNvSpPr/>
          <p:nvPr/>
        </p:nvSpPr>
        <p:spPr>
          <a:xfrm>
            <a:off x="4724400" y="1600200"/>
            <a:ext cx="10668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80" name="未知"/>
          <p:cNvSpPr/>
          <p:nvPr/>
        </p:nvSpPr>
        <p:spPr>
          <a:xfrm>
            <a:off x="3005138" y="4692650"/>
            <a:ext cx="1117600" cy="57626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81" name="未知"/>
          <p:cNvSpPr/>
          <p:nvPr/>
        </p:nvSpPr>
        <p:spPr>
          <a:xfrm>
            <a:off x="3886200" y="4572000"/>
            <a:ext cx="685800" cy="762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82" name="未知"/>
          <p:cNvSpPr/>
          <p:nvPr/>
        </p:nvSpPr>
        <p:spPr>
          <a:xfrm>
            <a:off x="4648200" y="4572000"/>
            <a:ext cx="685800" cy="762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83" name="未知"/>
          <p:cNvSpPr/>
          <p:nvPr/>
        </p:nvSpPr>
        <p:spPr>
          <a:xfrm>
            <a:off x="5021263" y="4800600"/>
            <a:ext cx="1074737" cy="4968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0984" name="组合 40983"/>
          <p:cNvGrpSpPr/>
          <p:nvPr/>
        </p:nvGrpSpPr>
        <p:grpSpPr>
          <a:xfrm>
            <a:off x="3714750" y="1143000"/>
            <a:ext cx="1441450" cy="579438"/>
            <a:chOff x="0" y="0"/>
            <a:chExt cx="384" cy="200"/>
          </a:xfrm>
        </p:grpSpPr>
        <p:grpSp>
          <p:nvGrpSpPr>
            <p:cNvPr id="40985" name="组合 4098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0986" name="直接连接符 4098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0987" name="直接连接符 4098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0988" name="直接连接符 4098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89" name="直接连接符 4098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90" name="直接连接符 4098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91" name="直接连接符 4099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992" name="直接连接符 4099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993" name="直接连接符 40992"/>
          <p:cNvSpPr/>
          <p:nvPr/>
        </p:nvSpPr>
        <p:spPr>
          <a:xfrm flipV="1">
            <a:off x="4075113" y="5589588"/>
            <a:ext cx="360362" cy="1397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0994" name="直接连接符 40993"/>
          <p:cNvSpPr/>
          <p:nvPr/>
        </p:nvSpPr>
        <p:spPr>
          <a:xfrm>
            <a:off x="4937125" y="5646738"/>
            <a:ext cx="219075" cy="825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0995" name="直接连接符 40994"/>
          <p:cNvSpPr/>
          <p:nvPr/>
        </p:nvSpPr>
        <p:spPr>
          <a:xfrm>
            <a:off x="4435475" y="5311775"/>
            <a:ext cx="0" cy="30162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6" name="直接连接符 40995"/>
          <p:cNvSpPr/>
          <p:nvPr/>
        </p:nvSpPr>
        <p:spPr>
          <a:xfrm>
            <a:off x="4614863" y="5451475"/>
            <a:ext cx="360362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7" name="直接连接符 40996"/>
          <p:cNvSpPr/>
          <p:nvPr/>
        </p:nvSpPr>
        <p:spPr>
          <a:xfrm>
            <a:off x="3894138" y="5451475"/>
            <a:ext cx="1809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8" name="直接连接符 40997"/>
          <p:cNvSpPr/>
          <p:nvPr/>
        </p:nvSpPr>
        <p:spPr>
          <a:xfrm>
            <a:off x="5156200" y="5451475"/>
            <a:ext cx="1793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9" name="直接连接符 40998"/>
          <p:cNvSpPr/>
          <p:nvPr/>
        </p:nvSpPr>
        <p:spPr>
          <a:xfrm>
            <a:off x="4614863" y="5589588"/>
            <a:ext cx="0" cy="2778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86" name="矩形 419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87" name="椭圆 41986"/>
          <p:cNvSpPr/>
          <p:nvPr/>
        </p:nvSpPr>
        <p:spPr>
          <a:xfrm>
            <a:off x="1905000" y="838200"/>
            <a:ext cx="5181600" cy="518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88" name="未知"/>
          <p:cNvSpPr/>
          <p:nvPr/>
        </p:nvSpPr>
        <p:spPr>
          <a:xfrm>
            <a:off x="3300413" y="2205038"/>
            <a:ext cx="690562" cy="750887"/>
          </a:xfrm>
          <a:custGeom>
            <a:avLst/>
            <a:gdLst/>
            <a:ahLst/>
            <a:cxnLst/>
            <a:pathLst>
              <a:path w="435" h="473">
                <a:moveTo>
                  <a:pt x="0" y="421"/>
                </a:moveTo>
                <a:cubicBezTo>
                  <a:pt x="21" y="390"/>
                  <a:pt x="67" y="314"/>
                  <a:pt x="124" y="245"/>
                </a:cubicBezTo>
                <a:cubicBezTo>
                  <a:pt x="181" y="176"/>
                  <a:pt x="294" y="0"/>
                  <a:pt x="342" y="7"/>
                </a:cubicBezTo>
                <a:cubicBezTo>
                  <a:pt x="390" y="14"/>
                  <a:pt x="399" y="209"/>
                  <a:pt x="414" y="287"/>
                </a:cubicBezTo>
                <a:cubicBezTo>
                  <a:pt x="429" y="365"/>
                  <a:pt x="431" y="434"/>
                  <a:pt x="435" y="47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89" name="未知"/>
          <p:cNvSpPr/>
          <p:nvPr/>
        </p:nvSpPr>
        <p:spPr>
          <a:xfrm>
            <a:off x="3119438" y="2185988"/>
            <a:ext cx="1122362" cy="671512"/>
          </a:xfrm>
          <a:custGeom>
            <a:avLst/>
            <a:gdLst/>
            <a:ahLst/>
            <a:cxnLst/>
            <a:pathLst>
              <a:path w="707" h="423">
                <a:moveTo>
                  <a:pt x="0" y="319"/>
                </a:moveTo>
                <a:cubicBezTo>
                  <a:pt x="35" y="291"/>
                  <a:pt x="135" y="204"/>
                  <a:pt x="207" y="154"/>
                </a:cubicBezTo>
                <a:cubicBezTo>
                  <a:pt x="279" y="104"/>
                  <a:pt x="359" y="0"/>
                  <a:pt x="435" y="19"/>
                </a:cubicBezTo>
                <a:cubicBezTo>
                  <a:pt x="511" y="38"/>
                  <a:pt x="617" y="201"/>
                  <a:pt x="662" y="268"/>
                </a:cubicBezTo>
                <a:cubicBezTo>
                  <a:pt x="707" y="335"/>
                  <a:pt x="695" y="391"/>
                  <a:pt x="704" y="42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0" name="椭圆 41989"/>
          <p:cNvSpPr/>
          <p:nvPr/>
        </p:nvSpPr>
        <p:spPr>
          <a:xfrm rot="35310">
            <a:off x="3733800" y="21336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91" name="未知"/>
          <p:cNvSpPr/>
          <p:nvPr/>
        </p:nvSpPr>
        <p:spPr>
          <a:xfrm>
            <a:off x="4495800" y="4006850"/>
            <a:ext cx="1677988" cy="698500"/>
          </a:xfrm>
          <a:custGeom>
            <a:avLst/>
            <a:gdLst/>
            <a:ahLst/>
            <a:cxnLst/>
            <a:pathLst>
              <a:path w="1057" h="440">
                <a:moveTo>
                  <a:pt x="0" y="117"/>
                </a:moveTo>
                <a:cubicBezTo>
                  <a:pt x="38" y="144"/>
                  <a:pt x="133" y="229"/>
                  <a:pt x="228" y="282"/>
                </a:cubicBezTo>
                <a:cubicBezTo>
                  <a:pt x="323" y="335"/>
                  <a:pt x="474" y="440"/>
                  <a:pt x="571" y="434"/>
                </a:cubicBezTo>
                <a:cubicBezTo>
                  <a:pt x="668" y="428"/>
                  <a:pt x="728" y="320"/>
                  <a:pt x="809" y="248"/>
                </a:cubicBezTo>
                <a:cubicBezTo>
                  <a:pt x="890" y="176"/>
                  <a:pt x="1005" y="52"/>
                  <a:pt x="10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2" name="未知"/>
          <p:cNvSpPr/>
          <p:nvPr/>
        </p:nvSpPr>
        <p:spPr>
          <a:xfrm>
            <a:off x="3235325" y="4268788"/>
            <a:ext cx="1066800" cy="460375"/>
          </a:xfrm>
          <a:custGeom>
            <a:avLst/>
            <a:gdLst/>
            <a:ahLst/>
            <a:cxnLst/>
            <a:pathLst>
              <a:path w="672" h="290">
                <a:moveTo>
                  <a:pt x="0" y="0"/>
                </a:moveTo>
                <a:cubicBezTo>
                  <a:pt x="17" y="24"/>
                  <a:pt x="44" y="97"/>
                  <a:pt x="103" y="145"/>
                </a:cubicBezTo>
                <a:cubicBezTo>
                  <a:pt x="162" y="193"/>
                  <a:pt x="281" y="290"/>
                  <a:pt x="352" y="290"/>
                </a:cubicBezTo>
                <a:cubicBezTo>
                  <a:pt x="423" y="290"/>
                  <a:pt x="474" y="191"/>
                  <a:pt x="527" y="145"/>
                </a:cubicBezTo>
                <a:cubicBezTo>
                  <a:pt x="580" y="99"/>
                  <a:pt x="642" y="39"/>
                  <a:pt x="672" y="1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3" name="未知"/>
          <p:cNvSpPr/>
          <p:nvPr/>
        </p:nvSpPr>
        <p:spPr>
          <a:xfrm>
            <a:off x="3416300" y="3989388"/>
            <a:ext cx="704850" cy="660400"/>
          </a:xfrm>
          <a:custGeom>
            <a:avLst/>
            <a:gdLst/>
            <a:ahLst/>
            <a:cxnLst/>
            <a:pathLst>
              <a:path w="444" h="416">
                <a:moveTo>
                  <a:pt x="0" y="11"/>
                </a:moveTo>
                <a:cubicBezTo>
                  <a:pt x="15" y="38"/>
                  <a:pt x="34" y="106"/>
                  <a:pt x="77" y="173"/>
                </a:cubicBezTo>
                <a:cubicBezTo>
                  <a:pt x="120" y="240"/>
                  <a:pt x="209" y="412"/>
                  <a:pt x="258" y="414"/>
                </a:cubicBezTo>
                <a:cubicBezTo>
                  <a:pt x="307" y="416"/>
                  <a:pt x="341" y="256"/>
                  <a:pt x="372" y="187"/>
                </a:cubicBezTo>
                <a:cubicBezTo>
                  <a:pt x="403" y="118"/>
                  <a:pt x="429" y="39"/>
                  <a:pt x="44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4" name="椭圆 41993"/>
          <p:cNvSpPr/>
          <p:nvPr/>
        </p:nvSpPr>
        <p:spPr>
          <a:xfrm rot="21474946">
            <a:off x="3733800" y="46482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95" name="未知"/>
          <p:cNvSpPr/>
          <p:nvPr/>
        </p:nvSpPr>
        <p:spPr>
          <a:xfrm>
            <a:off x="4679950" y="3733800"/>
            <a:ext cx="1314450" cy="989013"/>
          </a:xfrm>
          <a:custGeom>
            <a:avLst/>
            <a:gdLst/>
            <a:ahLst/>
            <a:cxnLst/>
            <a:pathLst>
              <a:path w="828" h="623">
                <a:moveTo>
                  <a:pt x="0" y="120"/>
                </a:moveTo>
                <a:cubicBezTo>
                  <a:pt x="38" y="151"/>
                  <a:pt x="143" y="225"/>
                  <a:pt x="217" y="308"/>
                </a:cubicBezTo>
                <a:cubicBezTo>
                  <a:pt x="291" y="391"/>
                  <a:pt x="378" y="609"/>
                  <a:pt x="445" y="616"/>
                </a:cubicBezTo>
                <a:cubicBezTo>
                  <a:pt x="512" y="623"/>
                  <a:pt x="557" y="451"/>
                  <a:pt x="621" y="348"/>
                </a:cubicBezTo>
                <a:cubicBezTo>
                  <a:pt x="685" y="245"/>
                  <a:pt x="785" y="72"/>
                  <a:pt x="8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6" name="椭圆 41995"/>
          <p:cNvSpPr/>
          <p:nvPr/>
        </p:nvSpPr>
        <p:spPr>
          <a:xfrm rot="21387259">
            <a:off x="5257800" y="46482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97" name="未知"/>
          <p:cNvSpPr/>
          <p:nvPr/>
        </p:nvSpPr>
        <p:spPr>
          <a:xfrm>
            <a:off x="4664075" y="2181225"/>
            <a:ext cx="1493838" cy="823913"/>
          </a:xfrm>
          <a:custGeom>
            <a:avLst/>
            <a:gdLst/>
            <a:ahLst/>
            <a:cxnLst/>
            <a:pathLst>
              <a:path w="941" h="519">
                <a:moveTo>
                  <a:pt x="0" y="519"/>
                </a:moveTo>
                <a:cubicBezTo>
                  <a:pt x="28" y="474"/>
                  <a:pt x="98" y="336"/>
                  <a:pt x="165" y="250"/>
                </a:cubicBezTo>
                <a:cubicBezTo>
                  <a:pt x="232" y="164"/>
                  <a:pt x="308" y="4"/>
                  <a:pt x="403" y="2"/>
                </a:cubicBezTo>
                <a:cubicBezTo>
                  <a:pt x="498" y="0"/>
                  <a:pt x="644" y="188"/>
                  <a:pt x="734" y="240"/>
                </a:cubicBezTo>
                <a:cubicBezTo>
                  <a:pt x="824" y="292"/>
                  <a:pt x="898" y="297"/>
                  <a:pt x="941" y="31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8" name="未知"/>
          <p:cNvSpPr/>
          <p:nvPr/>
        </p:nvSpPr>
        <p:spPr>
          <a:xfrm>
            <a:off x="4860925" y="2176463"/>
            <a:ext cx="1182688" cy="960437"/>
          </a:xfrm>
          <a:custGeom>
            <a:avLst/>
            <a:gdLst/>
            <a:ahLst/>
            <a:cxnLst/>
            <a:pathLst>
              <a:path w="745" h="605">
                <a:moveTo>
                  <a:pt x="0" y="605"/>
                </a:moveTo>
                <a:cubicBezTo>
                  <a:pt x="22" y="571"/>
                  <a:pt x="78" y="506"/>
                  <a:pt x="124" y="408"/>
                </a:cubicBezTo>
                <a:cubicBezTo>
                  <a:pt x="170" y="310"/>
                  <a:pt x="214" y="30"/>
                  <a:pt x="279" y="15"/>
                </a:cubicBezTo>
                <a:cubicBezTo>
                  <a:pt x="344" y="0"/>
                  <a:pt x="439" y="234"/>
                  <a:pt x="517" y="315"/>
                </a:cubicBezTo>
                <a:cubicBezTo>
                  <a:pt x="595" y="396"/>
                  <a:pt x="698" y="462"/>
                  <a:pt x="745" y="50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9" name="椭圆 41998"/>
          <p:cNvSpPr/>
          <p:nvPr/>
        </p:nvSpPr>
        <p:spPr>
          <a:xfrm rot="21454486">
            <a:off x="5181600" y="20574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2000" name="未知"/>
          <p:cNvSpPr/>
          <p:nvPr/>
        </p:nvSpPr>
        <p:spPr>
          <a:xfrm>
            <a:off x="3352800" y="1601788"/>
            <a:ext cx="890588" cy="3032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1" name="未知"/>
          <p:cNvSpPr/>
          <p:nvPr/>
        </p:nvSpPr>
        <p:spPr>
          <a:xfrm>
            <a:off x="3886200" y="1681163"/>
            <a:ext cx="514350" cy="5286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2" name="未知"/>
          <p:cNvSpPr/>
          <p:nvPr/>
        </p:nvSpPr>
        <p:spPr>
          <a:xfrm>
            <a:off x="4541838" y="1595438"/>
            <a:ext cx="639762" cy="5381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3" name="未知"/>
          <p:cNvSpPr/>
          <p:nvPr/>
        </p:nvSpPr>
        <p:spPr>
          <a:xfrm>
            <a:off x="4724400" y="1524000"/>
            <a:ext cx="9144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4" name="未知"/>
          <p:cNvSpPr/>
          <p:nvPr/>
        </p:nvSpPr>
        <p:spPr>
          <a:xfrm>
            <a:off x="3276600" y="5029200"/>
            <a:ext cx="817563" cy="1158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5" name="未知"/>
          <p:cNvSpPr/>
          <p:nvPr/>
        </p:nvSpPr>
        <p:spPr>
          <a:xfrm>
            <a:off x="3886200" y="4724400"/>
            <a:ext cx="457200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6" name="未知"/>
          <p:cNvSpPr/>
          <p:nvPr/>
        </p:nvSpPr>
        <p:spPr>
          <a:xfrm>
            <a:off x="4800600" y="4800600"/>
            <a:ext cx="4572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007" name="未知"/>
          <p:cNvSpPr/>
          <p:nvPr/>
        </p:nvSpPr>
        <p:spPr>
          <a:xfrm>
            <a:off x="4953000" y="5105400"/>
            <a:ext cx="685800" cy="76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2008" name="组合 42007"/>
          <p:cNvGrpSpPr/>
          <p:nvPr/>
        </p:nvGrpSpPr>
        <p:grpSpPr>
          <a:xfrm>
            <a:off x="3998913" y="1066800"/>
            <a:ext cx="869950" cy="550863"/>
            <a:chOff x="0" y="0"/>
            <a:chExt cx="384" cy="200"/>
          </a:xfrm>
        </p:grpSpPr>
        <p:grpSp>
          <p:nvGrpSpPr>
            <p:cNvPr id="42009" name="组合 4200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2010" name="直接连接符 4200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2011" name="直接连接符 4201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2012" name="直接连接符 4201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2013" name="直接连接符 4201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2014" name="直接连接符 4201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2015" name="直接连接符 4201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2016" name="直接连接符 4201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2017" name="直接连接符 42016"/>
          <p:cNvSpPr/>
          <p:nvPr/>
        </p:nvSpPr>
        <p:spPr>
          <a:xfrm flipV="1">
            <a:off x="4216400" y="5299075"/>
            <a:ext cx="217488" cy="13176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2018" name="直接连接符 42017"/>
          <p:cNvSpPr/>
          <p:nvPr/>
        </p:nvSpPr>
        <p:spPr>
          <a:xfrm>
            <a:off x="4737100" y="5353050"/>
            <a:ext cx="131763" cy="777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2019" name="直接连接符 42018"/>
          <p:cNvSpPr/>
          <p:nvPr/>
        </p:nvSpPr>
        <p:spPr>
          <a:xfrm>
            <a:off x="4433888" y="5033963"/>
            <a:ext cx="0" cy="2857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20" name="直接连接符 42019"/>
          <p:cNvSpPr/>
          <p:nvPr/>
        </p:nvSpPr>
        <p:spPr>
          <a:xfrm>
            <a:off x="4541838" y="5165725"/>
            <a:ext cx="217487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21" name="直接连接符 42020"/>
          <p:cNvSpPr/>
          <p:nvPr/>
        </p:nvSpPr>
        <p:spPr>
          <a:xfrm>
            <a:off x="4106863" y="5165725"/>
            <a:ext cx="1095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22" name="直接连接符 42021"/>
          <p:cNvSpPr/>
          <p:nvPr/>
        </p:nvSpPr>
        <p:spPr>
          <a:xfrm>
            <a:off x="4868863" y="5165725"/>
            <a:ext cx="1079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23" name="直接连接符 42022"/>
          <p:cNvSpPr/>
          <p:nvPr/>
        </p:nvSpPr>
        <p:spPr>
          <a:xfrm>
            <a:off x="4541838" y="5299075"/>
            <a:ext cx="0" cy="2635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8448675" y="5521325"/>
            <a:ext cx="18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b="1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2051050" y="188913"/>
            <a:ext cx="4356100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（一）减数分裂的概念</a:t>
            </a:r>
            <a:r>
              <a:rPr lang="zh-CN" altLang="en-US" sz="240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endParaRPr lang="zh-CN" altLang="en-US" sz="2400">
              <a:solidFill>
                <a:srgbClr val="000099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grpSp>
        <p:nvGrpSpPr>
          <p:cNvPr id="6148" name="组合 6147"/>
          <p:cNvGrpSpPr>
            <a:grpSpLocks noChangeAspect="1"/>
          </p:cNvGrpSpPr>
          <p:nvPr/>
        </p:nvGrpSpPr>
        <p:grpSpPr>
          <a:xfrm>
            <a:off x="1905000" y="700088"/>
            <a:ext cx="5105400" cy="5105400"/>
            <a:chOff x="0" y="0"/>
            <a:chExt cx="3216" cy="3216"/>
          </a:xfrm>
        </p:grpSpPr>
        <p:sp>
          <p:nvSpPr>
            <p:cNvPr id="6149" name="矩形 6148"/>
            <p:cNvSpPr>
              <a:spLocks noChangeAspect="1" noTextEdit="1"/>
            </p:cNvSpPr>
            <p:nvPr/>
          </p:nvSpPr>
          <p:spPr>
            <a:xfrm>
              <a:off x="0" y="0"/>
              <a:ext cx="3216" cy="3216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_s284678"/>
            <p:cNvSpPr/>
            <p:nvPr/>
          </p:nvSpPr>
          <p:spPr>
            <a:xfrm flipH="1" flipV="1">
              <a:off x="961" y="1398"/>
              <a:ext cx="325" cy="10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1" name="_s284679"/>
            <p:cNvSpPr/>
            <p:nvPr/>
          </p:nvSpPr>
          <p:spPr>
            <a:xfrm>
              <a:off x="300" y="953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结果</a:t>
              </a:r>
              <a:endParaRPr lang="zh-CN" altLang="en-US" sz="3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2" name="_s284680"/>
            <p:cNvSpPr/>
            <p:nvPr/>
          </p:nvSpPr>
          <p:spPr>
            <a:xfrm flipH="1">
              <a:off x="1209" y="1881"/>
              <a:ext cx="200" cy="2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3" name="_s284681"/>
            <p:cNvSpPr/>
            <p:nvPr/>
          </p:nvSpPr>
          <p:spPr>
            <a:xfrm>
              <a:off x="670" y="2093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发生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过程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4" name="_s284682"/>
            <p:cNvSpPr/>
            <p:nvPr/>
          </p:nvSpPr>
          <p:spPr>
            <a:xfrm>
              <a:off x="1807" y="1881"/>
              <a:ext cx="201" cy="2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_s284683"/>
            <p:cNvSpPr/>
            <p:nvPr/>
          </p:nvSpPr>
          <p:spPr>
            <a:xfrm>
              <a:off x="1868" y="2093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发生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6" name="_s284684"/>
            <p:cNvSpPr/>
            <p:nvPr/>
          </p:nvSpPr>
          <p:spPr>
            <a:xfrm flipV="1">
              <a:off x="1930" y="1397"/>
              <a:ext cx="324" cy="1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7" name="_s284685"/>
            <p:cNvSpPr/>
            <p:nvPr/>
          </p:nvSpPr>
          <p:spPr>
            <a:xfrm>
              <a:off x="2238" y="954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发生</a:t>
              </a:r>
              <a:endParaRPr lang="zh-CN" altLang="en-US" sz="3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范围</a:t>
              </a:r>
              <a:endParaRPr lang="zh-CN" altLang="en-US" sz="3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8" name="_s284686"/>
            <p:cNvSpPr/>
            <p:nvPr/>
          </p:nvSpPr>
          <p:spPr>
            <a:xfrm flipV="1">
              <a:off x="1608" y="928"/>
              <a:ext cx="0" cy="34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9" name="_s284687"/>
            <p:cNvSpPr/>
            <p:nvPr/>
          </p:nvSpPr>
          <p:spPr>
            <a:xfrm>
              <a:off x="1269" y="250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性质</a:t>
              </a:r>
              <a:endParaRPr lang="zh-CN" altLang="en-US" sz="3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0" name="_s284688"/>
            <p:cNvSpPr/>
            <p:nvPr/>
          </p:nvSpPr>
          <p:spPr>
            <a:xfrm>
              <a:off x="1269" y="1269"/>
              <a:ext cx="679" cy="679"/>
            </a:xfrm>
            <a:prstGeom prst="ellipse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减数</a:t>
              </a:r>
              <a:endPara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分裂</a:t>
              </a:r>
              <a:endPara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1" name="直接连接符 6160"/>
            <p:cNvSpPr/>
            <p:nvPr/>
          </p:nvSpPr>
          <p:spPr>
            <a:xfrm flipV="1">
              <a:off x="1968" y="327"/>
              <a:ext cx="624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62" name="直接连接符 6161"/>
            <p:cNvSpPr/>
            <p:nvPr/>
          </p:nvSpPr>
          <p:spPr>
            <a:xfrm>
              <a:off x="2544" y="2439"/>
              <a:ext cx="48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63" name="直接连接符 6162"/>
            <p:cNvSpPr/>
            <p:nvPr/>
          </p:nvSpPr>
          <p:spPr>
            <a:xfrm flipH="1">
              <a:off x="192" y="2439"/>
              <a:ext cx="432" cy="28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6164" name="文本框 6163"/>
          <p:cNvSpPr txBox="1"/>
          <p:nvPr/>
        </p:nvSpPr>
        <p:spPr>
          <a:xfrm>
            <a:off x="6246813" y="730250"/>
            <a:ext cx="2286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rPr>
              <a:t>特殊方式的有丝分裂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6165" name="直接连接符 6164"/>
          <p:cNvSpPr/>
          <p:nvPr/>
        </p:nvSpPr>
        <p:spPr>
          <a:xfrm>
            <a:off x="6530975" y="2743200"/>
            <a:ext cx="9366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66" name="文本框 6165"/>
          <p:cNvSpPr txBox="1"/>
          <p:nvPr/>
        </p:nvSpPr>
        <p:spPr>
          <a:xfrm>
            <a:off x="7385050" y="2362200"/>
            <a:ext cx="18351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rPr>
              <a:t>有性生殖的生物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6167" name="文本框 6166"/>
          <p:cNvSpPr txBox="1"/>
          <p:nvPr/>
        </p:nvSpPr>
        <p:spPr>
          <a:xfrm>
            <a:off x="6804025" y="4581525"/>
            <a:ext cx="23399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8" name="文本框 6167"/>
          <p:cNvSpPr txBox="1"/>
          <p:nvPr/>
        </p:nvSpPr>
        <p:spPr>
          <a:xfrm>
            <a:off x="6656388" y="4724400"/>
            <a:ext cx="2411412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rPr>
              <a:t>原始的生殖细胞发展为生殖细胞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6169" name="直接连接符 6168"/>
          <p:cNvSpPr/>
          <p:nvPr/>
        </p:nvSpPr>
        <p:spPr>
          <a:xfrm flipH="1" flipV="1">
            <a:off x="1752600" y="1981200"/>
            <a:ext cx="63500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70" name="文本框 6169"/>
          <p:cNvSpPr txBox="1"/>
          <p:nvPr/>
        </p:nvSpPr>
        <p:spPr>
          <a:xfrm>
            <a:off x="111125" y="5181600"/>
            <a:ext cx="4003675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细胞连续分裂两次，</a:t>
            </a:r>
            <a:endParaRPr lang="zh-CN" altLang="en-US" sz="2800" b="1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而染色体只复制一次</a:t>
            </a:r>
            <a:endParaRPr lang="zh-CN" altLang="en-US" sz="2800" b="1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171" name="文本框 6170"/>
          <p:cNvSpPr txBox="1"/>
          <p:nvPr/>
        </p:nvSpPr>
        <p:spPr>
          <a:xfrm>
            <a:off x="0" y="668338"/>
            <a:ext cx="3124200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细胞中染色体数目</a:t>
            </a:r>
            <a:endParaRPr lang="zh-CN" altLang="en-US" sz="2800" b="1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比原来减少了一半</a:t>
            </a:r>
            <a:endParaRPr lang="zh-CN" altLang="en-US" sz="2800" b="1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4" grpId="0"/>
      <p:bldP spid="6166" grpId="0"/>
      <p:bldP spid="6168" grpId="0"/>
      <p:bldP spid="6170" grpId="0"/>
      <p:bldP spid="61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10" name="矩形 430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1" name="椭圆 43010"/>
          <p:cNvSpPr/>
          <p:nvPr/>
        </p:nvSpPr>
        <p:spPr>
          <a:xfrm>
            <a:off x="2209800" y="609600"/>
            <a:ext cx="4800600" cy="5562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2" name="未知"/>
          <p:cNvSpPr/>
          <p:nvPr/>
        </p:nvSpPr>
        <p:spPr>
          <a:xfrm>
            <a:off x="3333750" y="2095500"/>
            <a:ext cx="722313" cy="695325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3" name="未知"/>
          <p:cNvSpPr/>
          <p:nvPr/>
        </p:nvSpPr>
        <p:spPr>
          <a:xfrm>
            <a:off x="3152775" y="2098675"/>
            <a:ext cx="1116013" cy="512763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4" name="椭圆 43013"/>
          <p:cNvSpPr/>
          <p:nvPr/>
        </p:nvSpPr>
        <p:spPr>
          <a:xfrm rot="35310">
            <a:off x="3733800" y="19812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5" name="未知"/>
          <p:cNvSpPr/>
          <p:nvPr/>
        </p:nvSpPr>
        <p:spPr>
          <a:xfrm>
            <a:off x="3267075" y="4302125"/>
            <a:ext cx="1019175" cy="53657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6" name="未知"/>
          <p:cNvSpPr/>
          <p:nvPr/>
        </p:nvSpPr>
        <p:spPr>
          <a:xfrm>
            <a:off x="3382963" y="4105275"/>
            <a:ext cx="639762" cy="738188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7" name="椭圆 43016"/>
          <p:cNvSpPr/>
          <p:nvPr/>
        </p:nvSpPr>
        <p:spPr>
          <a:xfrm rot="21474946">
            <a:off x="3810000" y="47244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8" name="未知"/>
          <p:cNvSpPr/>
          <p:nvPr/>
        </p:nvSpPr>
        <p:spPr>
          <a:xfrm>
            <a:off x="4565650" y="4071938"/>
            <a:ext cx="1527175" cy="709612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9" name="未知"/>
          <p:cNvSpPr/>
          <p:nvPr/>
        </p:nvSpPr>
        <p:spPr>
          <a:xfrm>
            <a:off x="4648200" y="3956050"/>
            <a:ext cx="1558925" cy="969963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0" name="椭圆 43019"/>
          <p:cNvSpPr/>
          <p:nvPr/>
        </p:nvSpPr>
        <p:spPr>
          <a:xfrm rot="21387259">
            <a:off x="5105400" y="471011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21" name="未知"/>
          <p:cNvSpPr/>
          <p:nvPr/>
        </p:nvSpPr>
        <p:spPr>
          <a:xfrm>
            <a:off x="4729163" y="2033588"/>
            <a:ext cx="1444625" cy="806450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2" name="未知"/>
          <p:cNvSpPr/>
          <p:nvPr/>
        </p:nvSpPr>
        <p:spPr>
          <a:xfrm>
            <a:off x="4975225" y="1995488"/>
            <a:ext cx="1050925" cy="1009650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3" name="椭圆 43022"/>
          <p:cNvSpPr/>
          <p:nvPr/>
        </p:nvSpPr>
        <p:spPr>
          <a:xfrm rot="21454486">
            <a:off x="5181600" y="19050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24" name="未知"/>
          <p:cNvSpPr/>
          <p:nvPr/>
        </p:nvSpPr>
        <p:spPr>
          <a:xfrm>
            <a:off x="3276600" y="1371600"/>
            <a:ext cx="990600" cy="457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5" name="未知"/>
          <p:cNvSpPr/>
          <p:nvPr/>
        </p:nvSpPr>
        <p:spPr>
          <a:xfrm>
            <a:off x="3810000" y="1447800"/>
            <a:ext cx="609600" cy="5334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6" name="未知"/>
          <p:cNvSpPr/>
          <p:nvPr/>
        </p:nvSpPr>
        <p:spPr>
          <a:xfrm>
            <a:off x="4495800" y="1371600"/>
            <a:ext cx="762000" cy="6096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7" name="未知"/>
          <p:cNvSpPr/>
          <p:nvPr/>
        </p:nvSpPr>
        <p:spPr>
          <a:xfrm>
            <a:off x="4724400" y="1371600"/>
            <a:ext cx="990600" cy="2286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8" name="未知"/>
          <p:cNvSpPr/>
          <p:nvPr/>
        </p:nvSpPr>
        <p:spPr>
          <a:xfrm>
            <a:off x="3276600" y="5105400"/>
            <a:ext cx="8382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9" name="未知"/>
          <p:cNvSpPr/>
          <p:nvPr/>
        </p:nvSpPr>
        <p:spPr>
          <a:xfrm>
            <a:off x="3886200" y="4800600"/>
            <a:ext cx="3810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30" name="未知"/>
          <p:cNvSpPr/>
          <p:nvPr/>
        </p:nvSpPr>
        <p:spPr>
          <a:xfrm>
            <a:off x="4572000" y="4876800"/>
            <a:ext cx="609600" cy="685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31" name="未知"/>
          <p:cNvSpPr/>
          <p:nvPr/>
        </p:nvSpPr>
        <p:spPr>
          <a:xfrm>
            <a:off x="4800600" y="5029200"/>
            <a:ext cx="1219200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3032" name="组合 43031"/>
          <p:cNvGrpSpPr/>
          <p:nvPr/>
        </p:nvGrpSpPr>
        <p:grpSpPr>
          <a:xfrm>
            <a:off x="4027488" y="990600"/>
            <a:ext cx="787400" cy="596900"/>
            <a:chOff x="0" y="0"/>
            <a:chExt cx="384" cy="200"/>
          </a:xfrm>
        </p:grpSpPr>
        <p:grpSp>
          <p:nvGrpSpPr>
            <p:cNvPr id="43033" name="组合 4303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3034" name="直接连接符 4303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3035" name="直接连接符 4303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3036" name="直接连接符 4303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37" name="直接连接符 4303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38" name="直接连接符 4303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39" name="直接连接符 4303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3040" name="直接连接符 4303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41" name="直接连接符 43040"/>
          <p:cNvSpPr/>
          <p:nvPr/>
        </p:nvSpPr>
        <p:spPr>
          <a:xfrm flipV="1">
            <a:off x="4224338" y="5581650"/>
            <a:ext cx="196850" cy="1428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3042" name="直接连接符 43041"/>
          <p:cNvSpPr/>
          <p:nvPr/>
        </p:nvSpPr>
        <p:spPr>
          <a:xfrm>
            <a:off x="4695825" y="5640388"/>
            <a:ext cx="119063" cy="8413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3043" name="直接连接符 43042"/>
          <p:cNvSpPr/>
          <p:nvPr/>
        </p:nvSpPr>
        <p:spPr>
          <a:xfrm>
            <a:off x="4421188" y="5294313"/>
            <a:ext cx="0" cy="3111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4" name="直接连接符 43043"/>
          <p:cNvSpPr/>
          <p:nvPr/>
        </p:nvSpPr>
        <p:spPr>
          <a:xfrm>
            <a:off x="4519613" y="5437188"/>
            <a:ext cx="1968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5" name="直接连接符 43044"/>
          <p:cNvSpPr/>
          <p:nvPr/>
        </p:nvSpPr>
        <p:spPr>
          <a:xfrm>
            <a:off x="4125913" y="5437188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6" name="直接连接符 43045"/>
          <p:cNvSpPr/>
          <p:nvPr/>
        </p:nvSpPr>
        <p:spPr>
          <a:xfrm>
            <a:off x="4814888" y="5437188"/>
            <a:ext cx="9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7" name="直接连接符 43046"/>
          <p:cNvSpPr/>
          <p:nvPr/>
        </p:nvSpPr>
        <p:spPr>
          <a:xfrm>
            <a:off x="4519613" y="5581650"/>
            <a:ext cx="0" cy="2857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34" name="矩形 440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5" name="椭圆 44034"/>
          <p:cNvSpPr/>
          <p:nvPr/>
        </p:nvSpPr>
        <p:spPr>
          <a:xfrm>
            <a:off x="2438400" y="1676400"/>
            <a:ext cx="4343400" cy="4495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36" name="椭圆 44035"/>
          <p:cNvSpPr/>
          <p:nvPr/>
        </p:nvSpPr>
        <p:spPr>
          <a:xfrm>
            <a:off x="2438400" y="609600"/>
            <a:ext cx="4343400" cy="4495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37" name="未知"/>
          <p:cNvSpPr/>
          <p:nvPr/>
        </p:nvSpPr>
        <p:spPr>
          <a:xfrm>
            <a:off x="3333750" y="1943100"/>
            <a:ext cx="722313" cy="695325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8" name="未知"/>
          <p:cNvSpPr/>
          <p:nvPr/>
        </p:nvSpPr>
        <p:spPr>
          <a:xfrm>
            <a:off x="3152775" y="1946275"/>
            <a:ext cx="1116013" cy="512763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9" name="椭圆 44038"/>
          <p:cNvSpPr/>
          <p:nvPr/>
        </p:nvSpPr>
        <p:spPr>
          <a:xfrm rot="35310">
            <a:off x="3733800" y="18288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0" name="未知"/>
          <p:cNvSpPr/>
          <p:nvPr/>
        </p:nvSpPr>
        <p:spPr>
          <a:xfrm>
            <a:off x="3267075" y="4405313"/>
            <a:ext cx="1019175" cy="53657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1" name="未知"/>
          <p:cNvSpPr/>
          <p:nvPr/>
        </p:nvSpPr>
        <p:spPr>
          <a:xfrm>
            <a:off x="3382963" y="4208463"/>
            <a:ext cx="639762" cy="738187"/>
          </a:xfrm>
          <a:custGeom>
            <a:avLst/>
            <a:gdLst/>
            <a:ahLst/>
            <a:cxnLst/>
            <a:pathLst>
              <a:path w="403" h="465">
                <a:moveTo>
                  <a:pt x="0" y="72"/>
                </a:moveTo>
                <a:cubicBezTo>
                  <a:pt x="16" y="98"/>
                  <a:pt x="41" y="163"/>
                  <a:pt x="93" y="227"/>
                </a:cubicBezTo>
                <a:cubicBezTo>
                  <a:pt x="145" y="291"/>
                  <a:pt x="262" y="445"/>
                  <a:pt x="310" y="455"/>
                </a:cubicBezTo>
                <a:cubicBezTo>
                  <a:pt x="358" y="465"/>
                  <a:pt x="368" y="362"/>
                  <a:pt x="383" y="286"/>
                </a:cubicBezTo>
                <a:cubicBezTo>
                  <a:pt x="398" y="210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2" name="椭圆 44041"/>
          <p:cNvSpPr/>
          <p:nvPr/>
        </p:nvSpPr>
        <p:spPr>
          <a:xfrm rot="21474946">
            <a:off x="3810000" y="4827588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3" name="未知"/>
          <p:cNvSpPr/>
          <p:nvPr/>
        </p:nvSpPr>
        <p:spPr>
          <a:xfrm>
            <a:off x="4565650" y="4175125"/>
            <a:ext cx="1527175" cy="709613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4" name="未知"/>
          <p:cNvSpPr/>
          <p:nvPr/>
        </p:nvSpPr>
        <p:spPr>
          <a:xfrm>
            <a:off x="4648200" y="4059238"/>
            <a:ext cx="1558925" cy="969962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5" name="椭圆 44044"/>
          <p:cNvSpPr/>
          <p:nvPr/>
        </p:nvSpPr>
        <p:spPr>
          <a:xfrm rot="21387259">
            <a:off x="5105400" y="48133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6" name="未知"/>
          <p:cNvSpPr/>
          <p:nvPr/>
        </p:nvSpPr>
        <p:spPr>
          <a:xfrm>
            <a:off x="4729163" y="1881188"/>
            <a:ext cx="1444625" cy="806450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7" name="未知"/>
          <p:cNvSpPr/>
          <p:nvPr/>
        </p:nvSpPr>
        <p:spPr>
          <a:xfrm>
            <a:off x="4975225" y="1843088"/>
            <a:ext cx="1050925" cy="1009650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8" name="椭圆 44047"/>
          <p:cNvSpPr/>
          <p:nvPr/>
        </p:nvSpPr>
        <p:spPr>
          <a:xfrm rot="21454486">
            <a:off x="5181600" y="17526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49" name="未知"/>
          <p:cNvSpPr/>
          <p:nvPr/>
        </p:nvSpPr>
        <p:spPr>
          <a:xfrm>
            <a:off x="3505200" y="1301750"/>
            <a:ext cx="752475" cy="2984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0" name="未知"/>
          <p:cNvSpPr/>
          <p:nvPr/>
        </p:nvSpPr>
        <p:spPr>
          <a:xfrm>
            <a:off x="3810000" y="1295400"/>
            <a:ext cx="609600" cy="6096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1" name="未知"/>
          <p:cNvSpPr/>
          <p:nvPr/>
        </p:nvSpPr>
        <p:spPr>
          <a:xfrm>
            <a:off x="4495800" y="1143000"/>
            <a:ext cx="685800" cy="6096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2" name="未知"/>
          <p:cNvSpPr/>
          <p:nvPr/>
        </p:nvSpPr>
        <p:spPr>
          <a:xfrm>
            <a:off x="4876800" y="1219200"/>
            <a:ext cx="685800" cy="3048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3" name="未知"/>
          <p:cNvSpPr/>
          <p:nvPr/>
        </p:nvSpPr>
        <p:spPr>
          <a:xfrm>
            <a:off x="3276600" y="5029200"/>
            <a:ext cx="990600" cy="4572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4" name="未知"/>
          <p:cNvSpPr/>
          <p:nvPr/>
        </p:nvSpPr>
        <p:spPr>
          <a:xfrm>
            <a:off x="3886200" y="4953000"/>
            <a:ext cx="609600" cy="381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5" name="未知"/>
          <p:cNvSpPr/>
          <p:nvPr/>
        </p:nvSpPr>
        <p:spPr>
          <a:xfrm>
            <a:off x="4648200" y="4953000"/>
            <a:ext cx="4572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56" name="未知"/>
          <p:cNvSpPr/>
          <p:nvPr/>
        </p:nvSpPr>
        <p:spPr>
          <a:xfrm>
            <a:off x="5029200" y="5181600"/>
            <a:ext cx="838200" cy="2984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4057" name="组合 44056"/>
          <p:cNvGrpSpPr/>
          <p:nvPr/>
        </p:nvGrpSpPr>
        <p:grpSpPr>
          <a:xfrm>
            <a:off x="3906838" y="685800"/>
            <a:ext cx="1246187" cy="635000"/>
            <a:chOff x="0" y="0"/>
            <a:chExt cx="384" cy="200"/>
          </a:xfrm>
        </p:grpSpPr>
        <p:grpSp>
          <p:nvGrpSpPr>
            <p:cNvPr id="44058" name="组合 4405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4059" name="直接连接符 4405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4060" name="直接连接符 4405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4061" name="直接连接符 4406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2" name="直接连接符 4406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3" name="直接连接符 4406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4" name="直接连接符 4406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4065" name="直接连接符 4406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4066" name="直接连接符 44065"/>
          <p:cNvSpPr/>
          <p:nvPr/>
        </p:nvSpPr>
        <p:spPr>
          <a:xfrm flipV="1">
            <a:off x="4217988" y="5562600"/>
            <a:ext cx="31115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4067" name="直接连接符 44066"/>
          <p:cNvSpPr/>
          <p:nvPr/>
        </p:nvSpPr>
        <p:spPr>
          <a:xfrm>
            <a:off x="4964113" y="5626100"/>
            <a:ext cx="188912" cy="889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4068" name="直接连接符 44067"/>
          <p:cNvSpPr/>
          <p:nvPr/>
        </p:nvSpPr>
        <p:spPr>
          <a:xfrm>
            <a:off x="4572000" y="5257800"/>
            <a:ext cx="0" cy="3302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69" name="直接连接符 44068"/>
          <p:cNvSpPr/>
          <p:nvPr/>
        </p:nvSpPr>
        <p:spPr>
          <a:xfrm>
            <a:off x="4686300" y="5410200"/>
            <a:ext cx="31115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70" name="直接连接符 44069"/>
          <p:cNvSpPr/>
          <p:nvPr/>
        </p:nvSpPr>
        <p:spPr>
          <a:xfrm>
            <a:off x="4062413" y="5410200"/>
            <a:ext cx="1555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71" name="直接连接符 44070"/>
          <p:cNvSpPr/>
          <p:nvPr/>
        </p:nvSpPr>
        <p:spPr>
          <a:xfrm>
            <a:off x="5153025" y="5410200"/>
            <a:ext cx="1555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72" name="直接连接符 44071"/>
          <p:cNvSpPr/>
          <p:nvPr/>
        </p:nvSpPr>
        <p:spPr>
          <a:xfrm>
            <a:off x="4686300" y="5562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8" name="矩形 450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59" name="椭圆 45058"/>
          <p:cNvSpPr/>
          <p:nvPr/>
        </p:nvSpPr>
        <p:spPr>
          <a:xfrm>
            <a:off x="2438400" y="609600"/>
            <a:ext cx="4343400" cy="40386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0" name="椭圆 45059"/>
          <p:cNvSpPr/>
          <p:nvPr/>
        </p:nvSpPr>
        <p:spPr>
          <a:xfrm>
            <a:off x="2438400" y="2133600"/>
            <a:ext cx="4343400" cy="40386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1" name="未知"/>
          <p:cNvSpPr/>
          <p:nvPr/>
        </p:nvSpPr>
        <p:spPr>
          <a:xfrm>
            <a:off x="3333750" y="1943100"/>
            <a:ext cx="722313" cy="695325"/>
          </a:xfrm>
          <a:custGeom>
            <a:avLst/>
            <a:gdLst/>
            <a:ahLst/>
            <a:cxnLst/>
            <a:pathLst>
              <a:path w="455" h="438">
                <a:moveTo>
                  <a:pt x="0" y="438"/>
                </a:moveTo>
                <a:cubicBezTo>
                  <a:pt x="21" y="410"/>
                  <a:pt x="78" y="345"/>
                  <a:pt x="124" y="273"/>
                </a:cubicBezTo>
                <a:cubicBezTo>
                  <a:pt x="170" y="201"/>
                  <a:pt x="236" y="8"/>
                  <a:pt x="279" y="4"/>
                </a:cubicBezTo>
                <a:cubicBezTo>
                  <a:pt x="322" y="0"/>
                  <a:pt x="354" y="180"/>
                  <a:pt x="383" y="252"/>
                </a:cubicBezTo>
                <a:cubicBezTo>
                  <a:pt x="412" y="324"/>
                  <a:pt x="440" y="399"/>
                  <a:pt x="455" y="43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2" name="未知"/>
          <p:cNvSpPr/>
          <p:nvPr/>
        </p:nvSpPr>
        <p:spPr>
          <a:xfrm>
            <a:off x="3152775" y="1946275"/>
            <a:ext cx="1116013" cy="512763"/>
          </a:xfrm>
          <a:custGeom>
            <a:avLst/>
            <a:gdLst/>
            <a:ahLst/>
            <a:cxnLst/>
            <a:pathLst>
              <a:path w="703" h="323">
                <a:moveTo>
                  <a:pt x="0" y="323"/>
                </a:moveTo>
                <a:cubicBezTo>
                  <a:pt x="34" y="294"/>
                  <a:pt x="130" y="200"/>
                  <a:pt x="197" y="147"/>
                </a:cubicBezTo>
                <a:cubicBezTo>
                  <a:pt x="264" y="94"/>
                  <a:pt x="340" y="0"/>
                  <a:pt x="404" y="2"/>
                </a:cubicBezTo>
                <a:cubicBezTo>
                  <a:pt x="468" y="4"/>
                  <a:pt x="529" y="105"/>
                  <a:pt x="579" y="157"/>
                </a:cubicBezTo>
                <a:cubicBezTo>
                  <a:pt x="629" y="209"/>
                  <a:pt x="677" y="280"/>
                  <a:pt x="703" y="31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3" name="椭圆 45062"/>
          <p:cNvSpPr/>
          <p:nvPr/>
        </p:nvSpPr>
        <p:spPr>
          <a:xfrm rot="35310">
            <a:off x="3733800" y="18288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4" name="未知"/>
          <p:cNvSpPr/>
          <p:nvPr/>
        </p:nvSpPr>
        <p:spPr>
          <a:xfrm>
            <a:off x="3267075" y="4454525"/>
            <a:ext cx="1019175" cy="536575"/>
          </a:xfrm>
          <a:custGeom>
            <a:avLst/>
            <a:gdLst/>
            <a:ahLst/>
            <a:cxnLst/>
            <a:pathLst>
              <a:path w="642" h="338">
                <a:moveTo>
                  <a:pt x="0" y="114"/>
                </a:moveTo>
                <a:cubicBezTo>
                  <a:pt x="29" y="138"/>
                  <a:pt x="109" y="212"/>
                  <a:pt x="176" y="248"/>
                </a:cubicBezTo>
                <a:cubicBezTo>
                  <a:pt x="243" y="284"/>
                  <a:pt x="340" y="338"/>
                  <a:pt x="404" y="331"/>
                </a:cubicBezTo>
                <a:cubicBezTo>
                  <a:pt x="468" y="324"/>
                  <a:pt x="519" y="262"/>
                  <a:pt x="559" y="207"/>
                </a:cubicBezTo>
                <a:cubicBezTo>
                  <a:pt x="599" y="152"/>
                  <a:pt x="625" y="43"/>
                  <a:pt x="64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5" name="未知"/>
          <p:cNvSpPr/>
          <p:nvPr/>
        </p:nvSpPr>
        <p:spPr>
          <a:xfrm>
            <a:off x="3382963" y="4257675"/>
            <a:ext cx="639762" cy="830263"/>
          </a:xfrm>
          <a:custGeom>
            <a:avLst/>
            <a:gdLst/>
            <a:ahLst/>
            <a:cxnLst/>
            <a:pathLst>
              <a:path w="403" h="523">
                <a:moveTo>
                  <a:pt x="0" y="72"/>
                </a:moveTo>
                <a:cubicBezTo>
                  <a:pt x="16" y="98"/>
                  <a:pt x="40" y="154"/>
                  <a:pt x="93" y="227"/>
                </a:cubicBezTo>
                <a:cubicBezTo>
                  <a:pt x="146" y="300"/>
                  <a:pt x="273" y="503"/>
                  <a:pt x="321" y="513"/>
                </a:cubicBezTo>
                <a:cubicBezTo>
                  <a:pt x="369" y="523"/>
                  <a:pt x="369" y="371"/>
                  <a:pt x="383" y="286"/>
                </a:cubicBezTo>
                <a:cubicBezTo>
                  <a:pt x="397" y="201"/>
                  <a:pt x="399" y="60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6" name="椭圆 45065"/>
          <p:cNvSpPr/>
          <p:nvPr/>
        </p:nvSpPr>
        <p:spPr>
          <a:xfrm rot="21474946">
            <a:off x="3824288" y="4938713"/>
            <a:ext cx="138112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7" name="未知"/>
          <p:cNvSpPr/>
          <p:nvPr/>
        </p:nvSpPr>
        <p:spPr>
          <a:xfrm>
            <a:off x="4565650" y="4224338"/>
            <a:ext cx="1527175" cy="709612"/>
          </a:xfrm>
          <a:custGeom>
            <a:avLst/>
            <a:gdLst/>
            <a:ahLst/>
            <a:cxnLst/>
            <a:pathLst>
              <a:path w="962" h="447">
                <a:moveTo>
                  <a:pt x="0" y="73"/>
                </a:moveTo>
                <a:cubicBezTo>
                  <a:pt x="31" y="104"/>
                  <a:pt x="130" y="197"/>
                  <a:pt x="196" y="259"/>
                </a:cubicBezTo>
                <a:cubicBezTo>
                  <a:pt x="262" y="321"/>
                  <a:pt x="309" y="447"/>
                  <a:pt x="393" y="445"/>
                </a:cubicBezTo>
                <a:cubicBezTo>
                  <a:pt x="477" y="443"/>
                  <a:pt x="608" y="322"/>
                  <a:pt x="703" y="248"/>
                </a:cubicBezTo>
                <a:cubicBezTo>
                  <a:pt x="798" y="174"/>
                  <a:pt x="908" y="52"/>
                  <a:pt x="9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8" name="未知"/>
          <p:cNvSpPr/>
          <p:nvPr/>
        </p:nvSpPr>
        <p:spPr>
          <a:xfrm>
            <a:off x="4648200" y="4108450"/>
            <a:ext cx="1558925" cy="969963"/>
          </a:xfrm>
          <a:custGeom>
            <a:avLst/>
            <a:gdLst/>
            <a:ahLst/>
            <a:cxnLst/>
            <a:pathLst>
              <a:path w="982" h="611">
                <a:moveTo>
                  <a:pt x="0" y="0"/>
                </a:moveTo>
                <a:cubicBezTo>
                  <a:pt x="40" y="42"/>
                  <a:pt x="185" y="156"/>
                  <a:pt x="237" y="249"/>
                </a:cubicBezTo>
                <a:cubicBezTo>
                  <a:pt x="289" y="342"/>
                  <a:pt x="293" y="507"/>
                  <a:pt x="310" y="559"/>
                </a:cubicBezTo>
                <a:cubicBezTo>
                  <a:pt x="327" y="611"/>
                  <a:pt x="296" y="574"/>
                  <a:pt x="341" y="559"/>
                </a:cubicBezTo>
                <a:cubicBezTo>
                  <a:pt x="386" y="544"/>
                  <a:pt x="472" y="518"/>
                  <a:pt x="579" y="466"/>
                </a:cubicBezTo>
                <a:cubicBezTo>
                  <a:pt x="686" y="414"/>
                  <a:pt x="898" y="294"/>
                  <a:pt x="982" y="249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9" name="椭圆 45068"/>
          <p:cNvSpPr/>
          <p:nvPr/>
        </p:nvSpPr>
        <p:spPr>
          <a:xfrm rot="21387259">
            <a:off x="5105400" y="486251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0" name="未知"/>
          <p:cNvSpPr/>
          <p:nvPr/>
        </p:nvSpPr>
        <p:spPr>
          <a:xfrm>
            <a:off x="4729163" y="1881188"/>
            <a:ext cx="1444625" cy="806450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1" name="未知"/>
          <p:cNvSpPr/>
          <p:nvPr/>
        </p:nvSpPr>
        <p:spPr>
          <a:xfrm>
            <a:off x="4975225" y="1843088"/>
            <a:ext cx="1050925" cy="1009650"/>
          </a:xfrm>
          <a:custGeom>
            <a:avLst/>
            <a:gdLst/>
            <a:ahLst/>
            <a:cxnLst/>
            <a:pathLst>
              <a:path w="662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33" y="254"/>
                  <a:pt x="414" y="357"/>
                </a:cubicBezTo>
                <a:cubicBezTo>
                  <a:pt x="495" y="460"/>
                  <a:pt x="611" y="569"/>
                  <a:pt x="662" y="625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2" name="椭圆 45071"/>
          <p:cNvSpPr/>
          <p:nvPr/>
        </p:nvSpPr>
        <p:spPr>
          <a:xfrm rot="21454486">
            <a:off x="5181600" y="17526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3" name="未知"/>
          <p:cNvSpPr/>
          <p:nvPr/>
        </p:nvSpPr>
        <p:spPr>
          <a:xfrm>
            <a:off x="3048000" y="1371600"/>
            <a:ext cx="1066800" cy="457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4" name="未知"/>
          <p:cNvSpPr/>
          <p:nvPr/>
        </p:nvSpPr>
        <p:spPr>
          <a:xfrm>
            <a:off x="3810000" y="1447800"/>
            <a:ext cx="457200" cy="4572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5" name="未知"/>
          <p:cNvSpPr/>
          <p:nvPr/>
        </p:nvSpPr>
        <p:spPr>
          <a:xfrm>
            <a:off x="4419600" y="1447800"/>
            <a:ext cx="762000" cy="3048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6" name="未知"/>
          <p:cNvSpPr/>
          <p:nvPr/>
        </p:nvSpPr>
        <p:spPr>
          <a:xfrm>
            <a:off x="2971800" y="5105400"/>
            <a:ext cx="11430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7" name="未知"/>
          <p:cNvSpPr/>
          <p:nvPr/>
        </p:nvSpPr>
        <p:spPr>
          <a:xfrm>
            <a:off x="3886200" y="5105400"/>
            <a:ext cx="609600" cy="3810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8" name="未知"/>
          <p:cNvSpPr/>
          <p:nvPr/>
        </p:nvSpPr>
        <p:spPr>
          <a:xfrm>
            <a:off x="4419600" y="5029200"/>
            <a:ext cx="685800" cy="5334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9" name="未知"/>
          <p:cNvSpPr/>
          <p:nvPr/>
        </p:nvSpPr>
        <p:spPr>
          <a:xfrm>
            <a:off x="4876800" y="5181600"/>
            <a:ext cx="1143000" cy="457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5080" name="组合 45079"/>
          <p:cNvGrpSpPr/>
          <p:nvPr/>
        </p:nvGrpSpPr>
        <p:grpSpPr>
          <a:xfrm>
            <a:off x="3902075" y="838200"/>
            <a:ext cx="968375" cy="644525"/>
            <a:chOff x="0" y="0"/>
            <a:chExt cx="384" cy="200"/>
          </a:xfrm>
        </p:grpSpPr>
        <p:grpSp>
          <p:nvGrpSpPr>
            <p:cNvPr id="45081" name="组合 4508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5082" name="直接连接符 4508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5083" name="直接连接符 4508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5084" name="直接连接符 4508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5" name="直接连接符 4508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6" name="直接连接符 4508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7" name="直接连接符 4508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5088" name="直接连接符 4508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5089" name="组合 45088"/>
          <p:cNvGrpSpPr/>
          <p:nvPr/>
        </p:nvGrpSpPr>
        <p:grpSpPr>
          <a:xfrm>
            <a:off x="4022725" y="5476875"/>
            <a:ext cx="968375" cy="619125"/>
            <a:chOff x="0" y="0"/>
            <a:chExt cx="384" cy="192"/>
          </a:xfrm>
        </p:grpSpPr>
        <p:sp>
          <p:nvSpPr>
            <p:cNvPr id="45090" name="直接连接符 4508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5091" name="直接连接符 4509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5092" name="直接连接符 4509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3" name="直接连接符 4509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4" name="直接连接符 4509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5" name="直接连接符 4509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6" name="直接连接符 4509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5097" name="未知"/>
          <p:cNvSpPr/>
          <p:nvPr/>
        </p:nvSpPr>
        <p:spPr>
          <a:xfrm>
            <a:off x="4800600" y="1295400"/>
            <a:ext cx="914400" cy="76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2" name="矩形 460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3" name="椭圆 46082"/>
          <p:cNvSpPr/>
          <p:nvPr/>
        </p:nvSpPr>
        <p:spPr>
          <a:xfrm>
            <a:off x="2514600" y="533400"/>
            <a:ext cx="4114800" cy="40386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4" name="椭圆 46083"/>
          <p:cNvSpPr/>
          <p:nvPr/>
        </p:nvSpPr>
        <p:spPr>
          <a:xfrm>
            <a:off x="2514600" y="2286000"/>
            <a:ext cx="4114800" cy="40386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5" name="未知"/>
          <p:cNvSpPr/>
          <p:nvPr/>
        </p:nvSpPr>
        <p:spPr>
          <a:xfrm>
            <a:off x="3349625" y="1793875"/>
            <a:ext cx="657225" cy="619125"/>
          </a:xfrm>
          <a:custGeom>
            <a:avLst/>
            <a:gdLst/>
            <a:ahLst/>
            <a:cxnLst/>
            <a:pathLst>
              <a:path w="414" h="390">
                <a:moveTo>
                  <a:pt x="0" y="390"/>
                </a:moveTo>
                <a:cubicBezTo>
                  <a:pt x="22" y="362"/>
                  <a:pt x="90" y="300"/>
                  <a:pt x="135" y="235"/>
                </a:cubicBezTo>
                <a:cubicBezTo>
                  <a:pt x="180" y="170"/>
                  <a:pt x="229" y="0"/>
                  <a:pt x="269" y="2"/>
                </a:cubicBezTo>
                <a:cubicBezTo>
                  <a:pt x="309" y="4"/>
                  <a:pt x="349" y="187"/>
                  <a:pt x="373" y="250"/>
                </a:cubicBezTo>
                <a:cubicBezTo>
                  <a:pt x="397" y="313"/>
                  <a:pt x="406" y="353"/>
                  <a:pt x="414" y="38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6" name="未知"/>
          <p:cNvSpPr/>
          <p:nvPr/>
        </p:nvSpPr>
        <p:spPr>
          <a:xfrm>
            <a:off x="3251200" y="1793875"/>
            <a:ext cx="985838" cy="439738"/>
          </a:xfrm>
          <a:custGeom>
            <a:avLst/>
            <a:gdLst/>
            <a:ahLst/>
            <a:cxnLst/>
            <a:pathLst>
              <a:path w="621" h="277">
                <a:moveTo>
                  <a:pt x="0" y="277"/>
                </a:moveTo>
                <a:cubicBezTo>
                  <a:pt x="24" y="255"/>
                  <a:pt x="78" y="193"/>
                  <a:pt x="135" y="147"/>
                </a:cubicBezTo>
                <a:cubicBezTo>
                  <a:pt x="192" y="101"/>
                  <a:pt x="278" y="0"/>
                  <a:pt x="342" y="2"/>
                </a:cubicBezTo>
                <a:cubicBezTo>
                  <a:pt x="406" y="4"/>
                  <a:pt x="471" y="113"/>
                  <a:pt x="517" y="157"/>
                </a:cubicBezTo>
                <a:cubicBezTo>
                  <a:pt x="563" y="201"/>
                  <a:pt x="599" y="243"/>
                  <a:pt x="621" y="266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7" name="椭圆 46086"/>
          <p:cNvSpPr/>
          <p:nvPr/>
        </p:nvSpPr>
        <p:spPr>
          <a:xfrm rot="35310">
            <a:off x="3719513" y="1684338"/>
            <a:ext cx="141287" cy="1762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8" name="未知"/>
          <p:cNvSpPr/>
          <p:nvPr/>
        </p:nvSpPr>
        <p:spPr>
          <a:xfrm>
            <a:off x="3317875" y="4564063"/>
            <a:ext cx="968375" cy="585787"/>
          </a:xfrm>
          <a:custGeom>
            <a:avLst/>
            <a:gdLst/>
            <a:ahLst/>
            <a:cxnLst/>
            <a:pathLst>
              <a:path w="610" h="369">
                <a:moveTo>
                  <a:pt x="0" y="135"/>
                </a:moveTo>
                <a:cubicBezTo>
                  <a:pt x="24" y="153"/>
                  <a:pt x="84" y="193"/>
                  <a:pt x="144" y="231"/>
                </a:cubicBezTo>
                <a:cubicBezTo>
                  <a:pt x="204" y="269"/>
                  <a:pt x="298" y="369"/>
                  <a:pt x="362" y="362"/>
                </a:cubicBezTo>
                <a:cubicBezTo>
                  <a:pt x="426" y="355"/>
                  <a:pt x="486" y="250"/>
                  <a:pt x="527" y="190"/>
                </a:cubicBezTo>
                <a:cubicBezTo>
                  <a:pt x="568" y="130"/>
                  <a:pt x="593" y="40"/>
                  <a:pt x="6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9" name="未知"/>
          <p:cNvSpPr/>
          <p:nvPr/>
        </p:nvSpPr>
        <p:spPr>
          <a:xfrm>
            <a:off x="3481388" y="4483100"/>
            <a:ext cx="525462" cy="679450"/>
          </a:xfrm>
          <a:custGeom>
            <a:avLst/>
            <a:gdLst/>
            <a:ahLst/>
            <a:cxnLst/>
            <a:pathLst>
              <a:path w="331" h="428">
                <a:moveTo>
                  <a:pt x="0" y="62"/>
                </a:moveTo>
                <a:cubicBezTo>
                  <a:pt x="15" y="90"/>
                  <a:pt x="50" y="167"/>
                  <a:pt x="93" y="227"/>
                </a:cubicBezTo>
                <a:cubicBezTo>
                  <a:pt x="136" y="287"/>
                  <a:pt x="221" y="428"/>
                  <a:pt x="259" y="423"/>
                </a:cubicBezTo>
                <a:cubicBezTo>
                  <a:pt x="297" y="418"/>
                  <a:pt x="311" y="266"/>
                  <a:pt x="321" y="196"/>
                </a:cubicBezTo>
                <a:cubicBezTo>
                  <a:pt x="331" y="126"/>
                  <a:pt x="321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0" name="椭圆 46089"/>
          <p:cNvSpPr/>
          <p:nvPr/>
        </p:nvSpPr>
        <p:spPr>
          <a:xfrm rot="21474946">
            <a:off x="3810000" y="5029200"/>
            <a:ext cx="138113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1" name="未知"/>
          <p:cNvSpPr/>
          <p:nvPr/>
        </p:nvSpPr>
        <p:spPr>
          <a:xfrm>
            <a:off x="4565650" y="4351338"/>
            <a:ext cx="1379538" cy="665162"/>
          </a:xfrm>
          <a:custGeom>
            <a:avLst/>
            <a:gdLst/>
            <a:ahLst/>
            <a:cxnLst/>
            <a:pathLst>
              <a:path w="869" h="419">
                <a:moveTo>
                  <a:pt x="0" y="45"/>
                </a:moveTo>
                <a:cubicBezTo>
                  <a:pt x="31" y="76"/>
                  <a:pt x="130" y="169"/>
                  <a:pt x="196" y="231"/>
                </a:cubicBezTo>
                <a:cubicBezTo>
                  <a:pt x="262" y="293"/>
                  <a:pt x="309" y="419"/>
                  <a:pt x="393" y="417"/>
                </a:cubicBezTo>
                <a:cubicBezTo>
                  <a:pt x="477" y="415"/>
                  <a:pt x="624" y="289"/>
                  <a:pt x="703" y="220"/>
                </a:cubicBezTo>
                <a:cubicBezTo>
                  <a:pt x="782" y="151"/>
                  <a:pt x="834" y="46"/>
                  <a:pt x="8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2" name="未知"/>
          <p:cNvSpPr/>
          <p:nvPr/>
        </p:nvSpPr>
        <p:spPr>
          <a:xfrm>
            <a:off x="4778375" y="4237038"/>
            <a:ext cx="1379538" cy="898525"/>
          </a:xfrm>
          <a:custGeom>
            <a:avLst/>
            <a:gdLst/>
            <a:ahLst/>
            <a:cxnLst/>
            <a:pathLst>
              <a:path w="869" h="566">
                <a:moveTo>
                  <a:pt x="0" y="0"/>
                </a:moveTo>
                <a:cubicBezTo>
                  <a:pt x="27" y="38"/>
                  <a:pt x="112" y="132"/>
                  <a:pt x="155" y="220"/>
                </a:cubicBezTo>
                <a:cubicBezTo>
                  <a:pt x="198" y="308"/>
                  <a:pt x="202" y="494"/>
                  <a:pt x="259" y="530"/>
                </a:cubicBezTo>
                <a:cubicBezTo>
                  <a:pt x="316" y="566"/>
                  <a:pt x="395" y="486"/>
                  <a:pt x="497" y="437"/>
                </a:cubicBezTo>
                <a:cubicBezTo>
                  <a:pt x="599" y="388"/>
                  <a:pt x="792" y="279"/>
                  <a:pt x="869" y="237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3" name="椭圆 46092"/>
          <p:cNvSpPr/>
          <p:nvPr/>
        </p:nvSpPr>
        <p:spPr>
          <a:xfrm rot="21387259">
            <a:off x="5091113" y="49530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4" name="未知"/>
          <p:cNvSpPr/>
          <p:nvPr/>
        </p:nvSpPr>
        <p:spPr>
          <a:xfrm>
            <a:off x="4729163" y="1728788"/>
            <a:ext cx="1444625" cy="806450"/>
          </a:xfrm>
          <a:custGeom>
            <a:avLst/>
            <a:gdLst/>
            <a:ahLst/>
            <a:cxnLst/>
            <a:pathLst>
              <a:path w="910" h="508">
                <a:moveTo>
                  <a:pt x="0" y="508"/>
                </a:moveTo>
                <a:cubicBezTo>
                  <a:pt x="24" y="461"/>
                  <a:pt x="90" y="322"/>
                  <a:pt x="145" y="239"/>
                </a:cubicBezTo>
                <a:cubicBezTo>
                  <a:pt x="200" y="156"/>
                  <a:pt x="241" y="24"/>
                  <a:pt x="331" y="12"/>
                </a:cubicBezTo>
                <a:cubicBezTo>
                  <a:pt x="421" y="0"/>
                  <a:pt x="586" y="110"/>
                  <a:pt x="683" y="167"/>
                </a:cubicBezTo>
                <a:cubicBezTo>
                  <a:pt x="780" y="224"/>
                  <a:pt x="863" y="314"/>
                  <a:pt x="910" y="35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5" name="未知"/>
          <p:cNvSpPr/>
          <p:nvPr/>
        </p:nvSpPr>
        <p:spPr>
          <a:xfrm>
            <a:off x="4975225" y="1690688"/>
            <a:ext cx="952500" cy="1009650"/>
          </a:xfrm>
          <a:custGeom>
            <a:avLst/>
            <a:gdLst/>
            <a:ahLst/>
            <a:cxnLst/>
            <a:pathLst>
              <a:path w="600" h="636">
                <a:moveTo>
                  <a:pt x="0" y="636"/>
                </a:moveTo>
                <a:cubicBezTo>
                  <a:pt x="14" y="593"/>
                  <a:pt x="54" y="493"/>
                  <a:pt x="83" y="388"/>
                </a:cubicBezTo>
                <a:cubicBezTo>
                  <a:pt x="112" y="283"/>
                  <a:pt x="121" y="10"/>
                  <a:pt x="176" y="5"/>
                </a:cubicBezTo>
                <a:cubicBezTo>
                  <a:pt x="231" y="0"/>
                  <a:pt x="343" y="263"/>
                  <a:pt x="414" y="357"/>
                </a:cubicBezTo>
                <a:cubicBezTo>
                  <a:pt x="485" y="451"/>
                  <a:pt x="561" y="525"/>
                  <a:pt x="600" y="56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6" name="椭圆 46095"/>
          <p:cNvSpPr/>
          <p:nvPr/>
        </p:nvSpPr>
        <p:spPr>
          <a:xfrm rot="21454486">
            <a:off x="5167313" y="1608138"/>
            <a:ext cx="142875" cy="1730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7" name="未知"/>
          <p:cNvSpPr/>
          <p:nvPr/>
        </p:nvSpPr>
        <p:spPr>
          <a:xfrm>
            <a:off x="3429000" y="1120775"/>
            <a:ext cx="863600" cy="3270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8" name="未知"/>
          <p:cNvSpPr/>
          <p:nvPr/>
        </p:nvSpPr>
        <p:spPr>
          <a:xfrm>
            <a:off x="3810000" y="1185863"/>
            <a:ext cx="730250" cy="49053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9" name="未知"/>
          <p:cNvSpPr/>
          <p:nvPr/>
        </p:nvSpPr>
        <p:spPr>
          <a:xfrm>
            <a:off x="4765675" y="1116013"/>
            <a:ext cx="415925" cy="4841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0" name="未知"/>
          <p:cNvSpPr/>
          <p:nvPr/>
        </p:nvSpPr>
        <p:spPr>
          <a:xfrm>
            <a:off x="4937125" y="1116013"/>
            <a:ext cx="1082675" cy="331787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1" name="未知"/>
          <p:cNvSpPr/>
          <p:nvPr/>
        </p:nvSpPr>
        <p:spPr>
          <a:xfrm>
            <a:off x="3124200" y="5181600"/>
            <a:ext cx="1068388" cy="4460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2" name="未知"/>
          <p:cNvSpPr/>
          <p:nvPr/>
        </p:nvSpPr>
        <p:spPr>
          <a:xfrm>
            <a:off x="3962400" y="5181600"/>
            <a:ext cx="4572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3" name="未知"/>
          <p:cNvSpPr/>
          <p:nvPr/>
        </p:nvSpPr>
        <p:spPr>
          <a:xfrm>
            <a:off x="4343400" y="5105400"/>
            <a:ext cx="736600" cy="609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104" name="未知"/>
          <p:cNvSpPr/>
          <p:nvPr/>
        </p:nvSpPr>
        <p:spPr>
          <a:xfrm>
            <a:off x="4876800" y="5105400"/>
            <a:ext cx="1171575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6105" name="组合 46104"/>
          <p:cNvGrpSpPr/>
          <p:nvPr/>
        </p:nvGrpSpPr>
        <p:grpSpPr>
          <a:xfrm>
            <a:off x="3905250" y="685800"/>
            <a:ext cx="1376363" cy="447675"/>
            <a:chOff x="0" y="0"/>
            <a:chExt cx="384" cy="200"/>
          </a:xfrm>
        </p:grpSpPr>
        <p:grpSp>
          <p:nvGrpSpPr>
            <p:cNvPr id="46106" name="组合 4610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6107" name="直接连接符 4610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6108" name="直接连接符 4610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6109" name="直接连接符 4610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0" name="直接连接符 4610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1" name="直接连接符 4611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2" name="直接连接符 4611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113" name="直接连接符 4611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6114" name="组合 46113"/>
          <p:cNvGrpSpPr/>
          <p:nvPr/>
        </p:nvGrpSpPr>
        <p:grpSpPr>
          <a:xfrm>
            <a:off x="3733800" y="5562600"/>
            <a:ext cx="1374775" cy="430213"/>
            <a:chOff x="0" y="0"/>
            <a:chExt cx="384" cy="192"/>
          </a:xfrm>
        </p:grpSpPr>
        <p:sp>
          <p:nvSpPr>
            <p:cNvPr id="46115" name="直接连接符 4611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6116" name="直接连接符 4611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6117" name="直接连接符 4611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8" name="直接连接符 4611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9" name="直接连接符 4611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0" name="直接连接符 4611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1" name="直接连接符 4612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6" name="矩形 471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7107" name="组合 47106"/>
          <p:cNvGrpSpPr/>
          <p:nvPr/>
        </p:nvGrpSpPr>
        <p:grpSpPr>
          <a:xfrm>
            <a:off x="2590800" y="381000"/>
            <a:ext cx="4114800" cy="6019800"/>
            <a:chOff x="0" y="0"/>
            <a:chExt cx="2592" cy="3792"/>
          </a:xfrm>
        </p:grpSpPr>
        <p:sp>
          <p:nvSpPr>
            <p:cNvPr id="47108" name="椭圆 47107"/>
            <p:cNvSpPr/>
            <p:nvPr/>
          </p:nvSpPr>
          <p:spPr>
            <a:xfrm>
              <a:off x="0" y="0"/>
              <a:ext cx="2544" cy="254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09" name="椭圆 47108"/>
            <p:cNvSpPr/>
            <p:nvPr/>
          </p:nvSpPr>
          <p:spPr>
            <a:xfrm>
              <a:off x="48" y="1248"/>
              <a:ext cx="2544" cy="254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7110" name="未知"/>
          <p:cNvSpPr/>
          <p:nvPr/>
        </p:nvSpPr>
        <p:spPr>
          <a:xfrm>
            <a:off x="3497263" y="1679575"/>
            <a:ext cx="623887" cy="619125"/>
          </a:xfrm>
          <a:custGeom>
            <a:avLst/>
            <a:gdLst/>
            <a:ahLst/>
            <a:cxnLst/>
            <a:pathLst>
              <a:path w="393" h="390">
                <a:moveTo>
                  <a:pt x="0" y="338"/>
                </a:moveTo>
                <a:cubicBezTo>
                  <a:pt x="24" y="319"/>
                  <a:pt x="92" y="290"/>
                  <a:pt x="135" y="235"/>
                </a:cubicBezTo>
                <a:cubicBezTo>
                  <a:pt x="178" y="180"/>
                  <a:pt x="225" y="14"/>
                  <a:pt x="259" y="7"/>
                </a:cubicBezTo>
                <a:cubicBezTo>
                  <a:pt x="293" y="0"/>
                  <a:pt x="320" y="130"/>
                  <a:pt x="342" y="194"/>
                </a:cubicBezTo>
                <a:cubicBezTo>
                  <a:pt x="364" y="258"/>
                  <a:pt x="383" y="349"/>
                  <a:pt x="393" y="39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1" name="未知"/>
          <p:cNvSpPr/>
          <p:nvPr/>
        </p:nvSpPr>
        <p:spPr>
          <a:xfrm>
            <a:off x="3333750" y="1627188"/>
            <a:ext cx="1035050" cy="441325"/>
          </a:xfrm>
          <a:custGeom>
            <a:avLst/>
            <a:gdLst/>
            <a:ahLst/>
            <a:cxnLst/>
            <a:pathLst>
              <a:path w="652" h="278">
                <a:moveTo>
                  <a:pt x="0" y="268"/>
                </a:moveTo>
                <a:cubicBezTo>
                  <a:pt x="34" y="246"/>
                  <a:pt x="147" y="187"/>
                  <a:pt x="207" y="144"/>
                </a:cubicBezTo>
                <a:cubicBezTo>
                  <a:pt x="267" y="101"/>
                  <a:pt x="314" y="18"/>
                  <a:pt x="362" y="9"/>
                </a:cubicBezTo>
                <a:cubicBezTo>
                  <a:pt x="410" y="0"/>
                  <a:pt x="448" y="47"/>
                  <a:pt x="496" y="92"/>
                </a:cubicBezTo>
                <a:cubicBezTo>
                  <a:pt x="544" y="137"/>
                  <a:pt x="620" y="239"/>
                  <a:pt x="652" y="27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2" name="椭圆 47111"/>
          <p:cNvSpPr/>
          <p:nvPr/>
        </p:nvSpPr>
        <p:spPr>
          <a:xfrm rot="35310">
            <a:off x="3810000" y="15240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3" name="未知"/>
          <p:cNvSpPr/>
          <p:nvPr/>
        </p:nvSpPr>
        <p:spPr>
          <a:xfrm>
            <a:off x="3448050" y="4529138"/>
            <a:ext cx="788988" cy="692150"/>
          </a:xfrm>
          <a:custGeom>
            <a:avLst/>
            <a:gdLst/>
            <a:ahLst/>
            <a:cxnLst/>
            <a:pathLst>
              <a:path w="497" h="436">
                <a:moveTo>
                  <a:pt x="0" y="393"/>
                </a:moveTo>
                <a:cubicBezTo>
                  <a:pt x="36" y="396"/>
                  <a:pt x="143" y="411"/>
                  <a:pt x="207" y="413"/>
                </a:cubicBezTo>
                <a:cubicBezTo>
                  <a:pt x="271" y="415"/>
                  <a:pt x="343" y="436"/>
                  <a:pt x="383" y="403"/>
                </a:cubicBezTo>
                <a:cubicBezTo>
                  <a:pt x="423" y="370"/>
                  <a:pt x="426" y="284"/>
                  <a:pt x="445" y="217"/>
                </a:cubicBezTo>
                <a:cubicBezTo>
                  <a:pt x="464" y="150"/>
                  <a:pt x="486" y="45"/>
                  <a:pt x="4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4" name="未知"/>
          <p:cNvSpPr/>
          <p:nvPr/>
        </p:nvSpPr>
        <p:spPr>
          <a:xfrm>
            <a:off x="3530600" y="4495800"/>
            <a:ext cx="539750" cy="665163"/>
          </a:xfrm>
          <a:custGeom>
            <a:avLst/>
            <a:gdLst/>
            <a:ahLst/>
            <a:cxnLst/>
            <a:pathLst>
              <a:path w="340" h="419">
                <a:moveTo>
                  <a:pt x="0" y="269"/>
                </a:moveTo>
                <a:cubicBezTo>
                  <a:pt x="28" y="279"/>
                  <a:pt x="112" y="299"/>
                  <a:pt x="166" y="321"/>
                </a:cubicBezTo>
                <a:cubicBezTo>
                  <a:pt x="220" y="343"/>
                  <a:pt x="302" y="419"/>
                  <a:pt x="321" y="403"/>
                </a:cubicBezTo>
                <a:cubicBezTo>
                  <a:pt x="340" y="387"/>
                  <a:pt x="286" y="295"/>
                  <a:pt x="279" y="228"/>
                </a:cubicBezTo>
                <a:cubicBezTo>
                  <a:pt x="272" y="161"/>
                  <a:pt x="279" y="47"/>
                  <a:pt x="27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5" name="椭圆 47114"/>
          <p:cNvSpPr/>
          <p:nvPr/>
        </p:nvSpPr>
        <p:spPr>
          <a:xfrm rot="21474946">
            <a:off x="3962400" y="5053013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6" name="未知"/>
          <p:cNvSpPr/>
          <p:nvPr/>
        </p:nvSpPr>
        <p:spPr>
          <a:xfrm>
            <a:off x="4581525" y="4351338"/>
            <a:ext cx="1198563" cy="768350"/>
          </a:xfrm>
          <a:custGeom>
            <a:avLst/>
            <a:gdLst/>
            <a:ahLst/>
            <a:cxnLst/>
            <a:pathLst>
              <a:path w="755" h="484">
                <a:moveTo>
                  <a:pt x="0" y="176"/>
                </a:moveTo>
                <a:cubicBezTo>
                  <a:pt x="33" y="210"/>
                  <a:pt x="133" y="324"/>
                  <a:pt x="197" y="372"/>
                </a:cubicBezTo>
                <a:cubicBezTo>
                  <a:pt x="261" y="420"/>
                  <a:pt x="325" y="484"/>
                  <a:pt x="383" y="465"/>
                </a:cubicBezTo>
                <a:cubicBezTo>
                  <a:pt x="441" y="446"/>
                  <a:pt x="486" y="337"/>
                  <a:pt x="548" y="259"/>
                </a:cubicBezTo>
                <a:cubicBezTo>
                  <a:pt x="610" y="181"/>
                  <a:pt x="712" y="54"/>
                  <a:pt x="7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7" name="未知"/>
          <p:cNvSpPr/>
          <p:nvPr/>
        </p:nvSpPr>
        <p:spPr>
          <a:xfrm>
            <a:off x="4713288" y="4514850"/>
            <a:ext cx="1312862" cy="708025"/>
          </a:xfrm>
          <a:custGeom>
            <a:avLst/>
            <a:gdLst/>
            <a:ahLst/>
            <a:cxnLst/>
            <a:pathLst>
              <a:path w="827" h="446">
                <a:moveTo>
                  <a:pt x="0" y="0"/>
                </a:moveTo>
                <a:cubicBezTo>
                  <a:pt x="22" y="19"/>
                  <a:pt x="87" y="43"/>
                  <a:pt x="134" y="114"/>
                </a:cubicBezTo>
                <a:cubicBezTo>
                  <a:pt x="181" y="185"/>
                  <a:pt x="214" y="402"/>
                  <a:pt x="279" y="424"/>
                </a:cubicBezTo>
                <a:cubicBezTo>
                  <a:pt x="344" y="446"/>
                  <a:pt x="436" y="318"/>
                  <a:pt x="527" y="249"/>
                </a:cubicBezTo>
                <a:cubicBezTo>
                  <a:pt x="618" y="180"/>
                  <a:pt x="765" y="61"/>
                  <a:pt x="827" y="11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18" name="椭圆 47117"/>
          <p:cNvSpPr/>
          <p:nvPr/>
        </p:nvSpPr>
        <p:spPr>
          <a:xfrm rot="21387259">
            <a:off x="5105400" y="51054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9" name="未知"/>
          <p:cNvSpPr/>
          <p:nvPr/>
        </p:nvSpPr>
        <p:spPr>
          <a:xfrm>
            <a:off x="4745038" y="1600200"/>
            <a:ext cx="1265237" cy="796925"/>
          </a:xfrm>
          <a:custGeom>
            <a:avLst/>
            <a:gdLst/>
            <a:ahLst/>
            <a:cxnLst/>
            <a:pathLst>
              <a:path w="797" h="502">
                <a:moveTo>
                  <a:pt x="0" y="502"/>
                </a:moveTo>
                <a:cubicBezTo>
                  <a:pt x="22" y="456"/>
                  <a:pt x="88" y="312"/>
                  <a:pt x="135" y="233"/>
                </a:cubicBezTo>
                <a:cubicBezTo>
                  <a:pt x="182" y="154"/>
                  <a:pt x="209" y="52"/>
                  <a:pt x="280" y="26"/>
                </a:cubicBezTo>
                <a:cubicBezTo>
                  <a:pt x="351" y="0"/>
                  <a:pt x="473" y="57"/>
                  <a:pt x="559" y="78"/>
                </a:cubicBezTo>
                <a:cubicBezTo>
                  <a:pt x="645" y="99"/>
                  <a:pt x="748" y="135"/>
                  <a:pt x="797" y="15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0" name="未知"/>
          <p:cNvSpPr/>
          <p:nvPr/>
        </p:nvSpPr>
        <p:spPr>
          <a:xfrm>
            <a:off x="4959350" y="1570038"/>
            <a:ext cx="936625" cy="942975"/>
          </a:xfrm>
          <a:custGeom>
            <a:avLst/>
            <a:gdLst/>
            <a:ahLst/>
            <a:cxnLst/>
            <a:pathLst>
              <a:path w="590" h="594">
                <a:moveTo>
                  <a:pt x="0" y="594"/>
                </a:moveTo>
                <a:cubicBezTo>
                  <a:pt x="13" y="565"/>
                  <a:pt x="50" y="502"/>
                  <a:pt x="79" y="407"/>
                </a:cubicBezTo>
                <a:cubicBezTo>
                  <a:pt x="108" y="312"/>
                  <a:pt x="123" y="48"/>
                  <a:pt x="172" y="24"/>
                </a:cubicBezTo>
                <a:cubicBezTo>
                  <a:pt x="221" y="0"/>
                  <a:pt x="302" y="199"/>
                  <a:pt x="372" y="263"/>
                </a:cubicBezTo>
                <a:cubicBezTo>
                  <a:pt x="442" y="327"/>
                  <a:pt x="545" y="377"/>
                  <a:pt x="590" y="407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1" name="椭圆 47120"/>
          <p:cNvSpPr/>
          <p:nvPr/>
        </p:nvSpPr>
        <p:spPr>
          <a:xfrm rot="21454486">
            <a:off x="5105400" y="15240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2" name="未知"/>
          <p:cNvSpPr/>
          <p:nvPr/>
        </p:nvSpPr>
        <p:spPr>
          <a:xfrm>
            <a:off x="3581400" y="838200"/>
            <a:ext cx="762000" cy="3810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3" name="未知"/>
          <p:cNvSpPr/>
          <p:nvPr/>
        </p:nvSpPr>
        <p:spPr>
          <a:xfrm>
            <a:off x="3886200" y="1004888"/>
            <a:ext cx="598488" cy="5191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4" name="未知"/>
          <p:cNvSpPr/>
          <p:nvPr/>
        </p:nvSpPr>
        <p:spPr>
          <a:xfrm>
            <a:off x="4616450" y="919163"/>
            <a:ext cx="488950" cy="60483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5" name="未知"/>
          <p:cNvSpPr/>
          <p:nvPr/>
        </p:nvSpPr>
        <p:spPr>
          <a:xfrm>
            <a:off x="4724400" y="838200"/>
            <a:ext cx="762000" cy="3810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6" name="未知"/>
          <p:cNvSpPr/>
          <p:nvPr/>
        </p:nvSpPr>
        <p:spPr>
          <a:xfrm>
            <a:off x="3733800" y="5486400"/>
            <a:ext cx="547688" cy="1762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7" name="未知"/>
          <p:cNvSpPr/>
          <p:nvPr/>
        </p:nvSpPr>
        <p:spPr>
          <a:xfrm>
            <a:off x="4114800" y="5181600"/>
            <a:ext cx="304800" cy="2286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8" name="未知"/>
          <p:cNvSpPr/>
          <p:nvPr/>
        </p:nvSpPr>
        <p:spPr>
          <a:xfrm>
            <a:off x="4724400" y="5257800"/>
            <a:ext cx="381000" cy="304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29" name="未知"/>
          <p:cNvSpPr/>
          <p:nvPr/>
        </p:nvSpPr>
        <p:spPr>
          <a:xfrm>
            <a:off x="5029200" y="5257800"/>
            <a:ext cx="989013" cy="457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7130" name="组合 47129"/>
          <p:cNvGrpSpPr/>
          <p:nvPr/>
        </p:nvGrpSpPr>
        <p:grpSpPr>
          <a:xfrm>
            <a:off x="4114800" y="381000"/>
            <a:ext cx="803275" cy="560388"/>
            <a:chOff x="0" y="0"/>
            <a:chExt cx="384" cy="200"/>
          </a:xfrm>
        </p:grpSpPr>
        <p:grpSp>
          <p:nvGrpSpPr>
            <p:cNvPr id="47131" name="组合 4713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7132" name="直接连接符 4713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7133" name="直接连接符 4713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7134" name="直接连接符 4713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7135" name="直接连接符 4713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7136" name="直接连接符 4713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7137" name="直接连接符 4713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7138" name="直接连接符 4713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7139" name="组合 47138"/>
          <p:cNvGrpSpPr/>
          <p:nvPr/>
        </p:nvGrpSpPr>
        <p:grpSpPr>
          <a:xfrm>
            <a:off x="4267200" y="5562600"/>
            <a:ext cx="803275" cy="538163"/>
            <a:chOff x="0" y="0"/>
            <a:chExt cx="384" cy="192"/>
          </a:xfrm>
        </p:grpSpPr>
        <p:sp>
          <p:nvSpPr>
            <p:cNvPr id="47140" name="直接连接符 4713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7141" name="直接连接符 4714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7142" name="直接连接符 4714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3" name="直接连接符 4714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4" name="直接连接符 4714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5" name="直接连接符 4714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6" name="直接连接符 4714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矩形 481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1" name="椭圆 48130"/>
          <p:cNvSpPr/>
          <p:nvPr/>
        </p:nvSpPr>
        <p:spPr>
          <a:xfrm>
            <a:off x="2895600" y="2743200"/>
            <a:ext cx="3657600" cy="3733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2" name="椭圆 48131"/>
          <p:cNvSpPr/>
          <p:nvPr/>
        </p:nvSpPr>
        <p:spPr>
          <a:xfrm>
            <a:off x="2819400" y="381000"/>
            <a:ext cx="3657600" cy="3733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3" name="未知"/>
          <p:cNvSpPr/>
          <p:nvPr/>
        </p:nvSpPr>
        <p:spPr>
          <a:xfrm>
            <a:off x="3579813" y="1663700"/>
            <a:ext cx="788987" cy="619125"/>
          </a:xfrm>
          <a:custGeom>
            <a:avLst/>
            <a:gdLst/>
            <a:ahLst/>
            <a:cxnLst/>
            <a:pathLst>
              <a:path w="497" h="390">
                <a:moveTo>
                  <a:pt x="0" y="390"/>
                </a:moveTo>
                <a:cubicBezTo>
                  <a:pt x="14" y="364"/>
                  <a:pt x="49" y="307"/>
                  <a:pt x="83" y="245"/>
                </a:cubicBezTo>
                <a:cubicBezTo>
                  <a:pt x="117" y="183"/>
                  <a:pt x="161" y="34"/>
                  <a:pt x="207" y="17"/>
                </a:cubicBezTo>
                <a:cubicBezTo>
                  <a:pt x="253" y="0"/>
                  <a:pt x="314" y="100"/>
                  <a:pt x="362" y="141"/>
                </a:cubicBezTo>
                <a:cubicBezTo>
                  <a:pt x="410" y="182"/>
                  <a:pt x="469" y="240"/>
                  <a:pt x="497" y="266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4" name="未知"/>
          <p:cNvSpPr/>
          <p:nvPr/>
        </p:nvSpPr>
        <p:spPr>
          <a:xfrm>
            <a:off x="3398838" y="1608138"/>
            <a:ext cx="1100137" cy="527050"/>
          </a:xfrm>
          <a:custGeom>
            <a:avLst/>
            <a:gdLst/>
            <a:ahLst/>
            <a:cxnLst/>
            <a:pathLst>
              <a:path w="693" h="332">
                <a:moveTo>
                  <a:pt x="0" y="332"/>
                </a:moveTo>
                <a:cubicBezTo>
                  <a:pt x="28" y="305"/>
                  <a:pt x="113" y="208"/>
                  <a:pt x="166" y="156"/>
                </a:cubicBezTo>
                <a:cubicBezTo>
                  <a:pt x="219" y="104"/>
                  <a:pt x="268" y="42"/>
                  <a:pt x="321" y="21"/>
                </a:cubicBezTo>
                <a:cubicBezTo>
                  <a:pt x="374" y="0"/>
                  <a:pt x="424" y="23"/>
                  <a:pt x="486" y="32"/>
                </a:cubicBezTo>
                <a:cubicBezTo>
                  <a:pt x="548" y="41"/>
                  <a:pt x="650" y="65"/>
                  <a:pt x="693" y="7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5" name="椭圆 48134"/>
          <p:cNvSpPr/>
          <p:nvPr/>
        </p:nvSpPr>
        <p:spPr>
          <a:xfrm rot="35310">
            <a:off x="3810000" y="15240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6" name="未知"/>
          <p:cNvSpPr/>
          <p:nvPr/>
        </p:nvSpPr>
        <p:spPr>
          <a:xfrm>
            <a:off x="3514725" y="4529138"/>
            <a:ext cx="722313" cy="781050"/>
          </a:xfrm>
          <a:custGeom>
            <a:avLst/>
            <a:gdLst/>
            <a:ahLst/>
            <a:cxnLst/>
            <a:pathLst>
              <a:path w="455" h="492">
                <a:moveTo>
                  <a:pt x="0" y="488"/>
                </a:moveTo>
                <a:cubicBezTo>
                  <a:pt x="31" y="486"/>
                  <a:pt x="129" y="492"/>
                  <a:pt x="186" y="478"/>
                </a:cubicBezTo>
                <a:cubicBezTo>
                  <a:pt x="243" y="464"/>
                  <a:pt x="305" y="446"/>
                  <a:pt x="341" y="403"/>
                </a:cubicBezTo>
                <a:cubicBezTo>
                  <a:pt x="377" y="360"/>
                  <a:pt x="384" y="284"/>
                  <a:pt x="403" y="217"/>
                </a:cubicBezTo>
                <a:cubicBezTo>
                  <a:pt x="422" y="150"/>
                  <a:pt x="444" y="45"/>
                  <a:pt x="4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7" name="未知"/>
          <p:cNvSpPr/>
          <p:nvPr/>
        </p:nvSpPr>
        <p:spPr>
          <a:xfrm>
            <a:off x="3514725" y="4495800"/>
            <a:ext cx="555625" cy="684213"/>
          </a:xfrm>
          <a:custGeom>
            <a:avLst/>
            <a:gdLst/>
            <a:ahLst/>
            <a:cxnLst/>
            <a:pathLst>
              <a:path w="350" h="431">
                <a:moveTo>
                  <a:pt x="0" y="374"/>
                </a:moveTo>
                <a:cubicBezTo>
                  <a:pt x="29" y="377"/>
                  <a:pt x="121" y="390"/>
                  <a:pt x="176" y="395"/>
                </a:cubicBezTo>
                <a:cubicBezTo>
                  <a:pt x="231" y="400"/>
                  <a:pt x="312" y="431"/>
                  <a:pt x="331" y="403"/>
                </a:cubicBezTo>
                <a:cubicBezTo>
                  <a:pt x="350" y="375"/>
                  <a:pt x="296" y="295"/>
                  <a:pt x="289" y="228"/>
                </a:cubicBezTo>
                <a:cubicBezTo>
                  <a:pt x="282" y="161"/>
                  <a:pt x="289" y="47"/>
                  <a:pt x="28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8" name="椭圆 48137"/>
          <p:cNvSpPr/>
          <p:nvPr/>
        </p:nvSpPr>
        <p:spPr>
          <a:xfrm rot="21474946">
            <a:off x="3962400" y="5053013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9" name="未知"/>
          <p:cNvSpPr/>
          <p:nvPr/>
        </p:nvSpPr>
        <p:spPr>
          <a:xfrm>
            <a:off x="4532313" y="4252913"/>
            <a:ext cx="1149350" cy="981075"/>
          </a:xfrm>
          <a:custGeom>
            <a:avLst/>
            <a:gdLst/>
            <a:ahLst/>
            <a:cxnLst/>
            <a:pathLst>
              <a:path w="724" h="618">
                <a:moveTo>
                  <a:pt x="0" y="445"/>
                </a:moveTo>
                <a:cubicBezTo>
                  <a:pt x="31" y="466"/>
                  <a:pt x="112" y="536"/>
                  <a:pt x="186" y="558"/>
                </a:cubicBezTo>
                <a:cubicBezTo>
                  <a:pt x="260" y="580"/>
                  <a:pt x="380" y="618"/>
                  <a:pt x="445" y="579"/>
                </a:cubicBezTo>
                <a:cubicBezTo>
                  <a:pt x="510" y="540"/>
                  <a:pt x="533" y="417"/>
                  <a:pt x="579" y="321"/>
                </a:cubicBezTo>
                <a:cubicBezTo>
                  <a:pt x="625" y="225"/>
                  <a:pt x="694" y="67"/>
                  <a:pt x="7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0" name="未知"/>
          <p:cNvSpPr/>
          <p:nvPr/>
        </p:nvSpPr>
        <p:spPr>
          <a:xfrm>
            <a:off x="4664075" y="4465638"/>
            <a:ext cx="1296988" cy="728662"/>
          </a:xfrm>
          <a:custGeom>
            <a:avLst/>
            <a:gdLst/>
            <a:ahLst/>
            <a:cxnLst/>
            <a:pathLst>
              <a:path w="817" h="459">
                <a:moveTo>
                  <a:pt x="0" y="124"/>
                </a:moveTo>
                <a:cubicBezTo>
                  <a:pt x="22" y="148"/>
                  <a:pt x="74" y="204"/>
                  <a:pt x="134" y="259"/>
                </a:cubicBezTo>
                <a:cubicBezTo>
                  <a:pt x="194" y="314"/>
                  <a:pt x="291" y="451"/>
                  <a:pt x="362" y="455"/>
                </a:cubicBezTo>
                <a:cubicBezTo>
                  <a:pt x="433" y="459"/>
                  <a:pt x="482" y="356"/>
                  <a:pt x="558" y="280"/>
                </a:cubicBezTo>
                <a:cubicBezTo>
                  <a:pt x="634" y="204"/>
                  <a:pt x="763" y="58"/>
                  <a:pt x="8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1" name="椭圆 48140"/>
          <p:cNvSpPr/>
          <p:nvPr/>
        </p:nvSpPr>
        <p:spPr>
          <a:xfrm rot="21387259">
            <a:off x="5181600" y="5105400"/>
            <a:ext cx="136525" cy="166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42" name="未知"/>
          <p:cNvSpPr/>
          <p:nvPr/>
        </p:nvSpPr>
        <p:spPr>
          <a:xfrm>
            <a:off x="4648200" y="1524000"/>
            <a:ext cx="1460500" cy="885825"/>
          </a:xfrm>
          <a:custGeom>
            <a:avLst/>
            <a:gdLst/>
            <a:ahLst/>
            <a:cxnLst/>
            <a:pathLst>
              <a:path w="920" h="558">
                <a:moveTo>
                  <a:pt x="0" y="558"/>
                </a:moveTo>
                <a:cubicBezTo>
                  <a:pt x="21" y="511"/>
                  <a:pt x="76" y="362"/>
                  <a:pt x="134" y="278"/>
                </a:cubicBezTo>
                <a:cubicBezTo>
                  <a:pt x="192" y="194"/>
                  <a:pt x="265" y="100"/>
                  <a:pt x="351" y="54"/>
                </a:cubicBezTo>
                <a:cubicBezTo>
                  <a:pt x="437" y="8"/>
                  <a:pt x="556" y="4"/>
                  <a:pt x="651" y="2"/>
                </a:cubicBezTo>
                <a:cubicBezTo>
                  <a:pt x="746" y="0"/>
                  <a:pt x="864" y="34"/>
                  <a:pt x="920" y="43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3" name="未知"/>
          <p:cNvSpPr/>
          <p:nvPr/>
        </p:nvSpPr>
        <p:spPr>
          <a:xfrm>
            <a:off x="4959350" y="1539875"/>
            <a:ext cx="1001713" cy="973138"/>
          </a:xfrm>
          <a:custGeom>
            <a:avLst/>
            <a:gdLst/>
            <a:ahLst/>
            <a:cxnLst/>
            <a:pathLst>
              <a:path w="631" h="613">
                <a:moveTo>
                  <a:pt x="0" y="613"/>
                </a:moveTo>
                <a:cubicBezTo>
                  <a:pt x="5" y="577"/>
                  <a:pt x="2" y="490"/>
                  <a:pt x="31" y="395"/>
                </a:cubicBezTo>
                <a:cubicBezTo>
                  <a:pt x="60" y="300"/>
                  <a:pt x="103" y="86"/>
                  <a:pt x="172" y="43"/>
                </a:cubicBezTo>
                <a:cubicBezTo>
                  <a:pt x="241" y="0"/>
                  <a:pt x="369" y="101"/>
                  <a:pt x="445" y="137"/>
                </a:cubicBezTo>
                <a:cubicBezTo>
                  <a:pt x="521" y="173"/>
                  <a:pt x="592" y="235"/>
                  <a:pt x="631" y="261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4" name="椭圆 48143"/>
          <p:cNvSpPr/>
          <p:nvPr/>
        </p:nvSpPr>
        <p:spPr>
          <a:xfrm rot="21454486">
            <a:off x="5105400" y="15240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45" name="未知"/>
          <p:cNvSpPr/>
          <p:nvPr/>
        </p:nvSpPr>
        <p:spPr>
          <a:xfrm>
            <a:off x="3505200" y="762000"/>
            <a:ext cx="822325" cy="4572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6" name="未知"/>
          <p:cNvSpPr/>
          <p:nvPr/>
        </p:nvSpPr>
        <p:spPr>
          <a:xfrm>
            <a:off x="3886200" y="762000"/>
            <a:ext cx="609600" cy="7620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7" name="未知"/>
          <p:cNvSpPr/>
          <p:nvPr/>
        </p:nvSpPr>
        <p:spPr>
          <a:xfrm>
            <a:off x="4572000" y="762000"/>
            <a:ext cx="533400" cy="762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8" name="未知"/>
          <p:cNvSpPr/>
          <p:nvPr/>
        </p:nvSpPr>
        <p:spPr>
          <a:xfrm>
            <a:off x="4779963" y="757238"/>
            <a:ext cx="976312" cy="58896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49" name="未知"/>
          <p:cNvSpPr/>
          <p:nvPr/>
        </p:nvSpPr>
        <p:spPr>
          <a:xfrm>
            <a:off x="3886200" y="5486400"/>
            <a:ext cx="750888" cy="3905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50" name="未知"/>
          <p:cNvSpPr/>
          <p:nvPr/>
        </p:nvSpPr>
        <p:spPr>
          <a:xfrm>
            <a:off x="4114800" y="5181600"/>
            <a:ext cx="533400" cy="5334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51" name="未知"/>
          <p:cNvSpPr/>
          <p:nvPr/>
        </p:nvSpPr>
        <p:spPr>
          <a:xfrm>
            <a:off x="4800600" y="5257800"/>
            <a:ext cx="403225" cy="685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52" name="未知"/>
          <p:cNvSpPr/>
          <p:nvPr/>
        </p:nvSpPr>
        <p:spPr>
          <a:xfrm>
            <a:off x="4953000" y="5334000"/>
            <a:ext cx="823913" cy="4667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8153" name="组合 48152"/>
          <p:cNvGrpSpPr/>
          <p:nvPr/>
        </p:nvGrpSpPr>
        <p:grpSpPr>
          <a:xfrm>
            <a:off x="4054475" y="381000"/>
            <a:ext cx="968375" cy="392113"/>
            <a:chOff x="0" y="0"/>
            <a:chExt cx="384" cy="200"/>
          </a:xfrm>
        </p:grpSpPr>
        <p:grpSp>
          <p:nvGrpSpPr>
            <p:cNvPr id="48154" name="组合 4815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48155" name="直接连接符 4815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8156" name="直接连接符 4815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8157" name="直接连接符 4815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8158" name="直接连接符 4815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8159" name="直接连接符 4815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8160" name="直接连接符 4815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8161" name="直接连接符 4816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8162" name="组合 48161"/>
          <p:cNvGrpSpPr/>
          <p:nvPr/>
        </p:nvGrpSpPr>
        <p:grpSpPr>
          <a:xfrm>
            <a:off x="4343400" y="5867400"/>
            <a:ext cx="968375" cy="376238"/>
            <a:chOff x="0" y="0"/>
            <a:chExt cx="384" cy="192"/>
          </a:xfrm>
        </p:grpSpPr>
        <p:sp>
          <p:nvSpPr>
            <p:cNvPr id="48163" name="直接连接符 4816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8164" name="直接连接符 4816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8165" name="直接连接符 4816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166" name="直接连接符 4816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167" name="直接连接符 4816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168" name="直接连接符 4816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169" name="直接连接符 4816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9154" name="组合 49153"/>
          <p:cNvGrpSpPr/>
          <p:nvPr/>
        </p:nvGrpSpPr>
        <p:grpSpPr>
          <a:xfrm>
            <a:off x="2895600" y="381000"/>
            <a:ext cx="3505200" cy="6019800"/>
            <a:chOff x="0" y="0"/>
            <a:chExt cx="5520" cy="9480"/>
          </a:xfrm>
        </p:grpSpPr>
        <p:sp>
          <p:nvSpPr>
            <p:cNvPr id="49155" name="椭圆 49154"/>
            <p:cNvSpPr/>
            <p:nvPr/>
          </p:nvSpPr>
          <p:spPr>
            <a:xfrm>
              <a:off x="0" y="0"/>
              <a:ext cx="5400" cy="564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56" name="椭圆 49155"/>
            <p:cNvSpPr/>
            <p:nvPr/>
          </p:nvSpPr>
          <p:spPr>
            <a:xfrm>
              <a:off x="120" y="3840"/>
              <a:ext cx="5400" cy="564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57" name="未知"/>
            <p:cNvSpPr/>
            <p:nvPr/>
          </p:nvSpPr>
          <p:spPr>
            <a:xfrm>
              <a:off x="1335" y="1993"/>
              <a:ext cx="1113" cy="925"/>
            </a:xfrm>
            <a:custGeom>
              <a:avLst/>
              <a:gdLst/>
              <a:ahLst/>
              <a:cxnLst/>
              <a:pathLst>
                <a:path w="445" h="370">
                  <a:moveTo>
                    <a:pt x="0" y="370"/>
                  </a:moveTo>
                  <a:cubicBezTo>
                    <a:pt x="7" y="344"/>
                    <a:pt x="25" y="272"/>
                    <a:pt x="42" y="215"/>
                  </a:cubicBezTo>
                  <a:cubicBezTo>
                    <a:pt x="59" y="158"/>
                    <a:pt x="68" y="56"/>
                    <a:pt x="104" y="28"/>
                  </a:cubicBezTo>
                  <a:cubicBezTo>
                    <a:pt x="140" y="0"/>
                    <a:pt x="202" y="52"/>
                    <a:pt x="259" y="49"/>
                  </a:cubicBezTo>
                  <a:cubicBezTo>
                    <a:pt x="316" y="46"/>
                    <a:pt x="406" y="17"/>
                    <a:pt x="445" y="8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58" name="未知"/>
            <p:cNvSpPr/>
            <p:nvPr/>
          </p:nvSpPr>
          <p:spPr>
            <a:xfrm>
              <a:off x="1025" y="1573"/>
              <a:ext cx="1345" cy="1085"/>
            </a:xfrm>
            <a:custGeom>
              <a:avLst/>
              <a:gdLst/>
              <a:ahLst/>
              <a:cxnLst/>
              <a:pathLst>
                <a:path w="538" h="434">
                  <a:moveTo>
                    <a:pt x="0" y="434"/>
                  </a:moveTo>
                  <a:cubicBezTo>
                    <a:pt x="12" y="413"/>
                    <a:pt x="35" y="345"/>
                    <a:pt x="73" y="300"/>
                  </a:cubicBezTo>
                  <a:cubicBezTo>
                    <a:pt x="111" y="255"/>
                    <a:pt x="171" y="203"/>
                    <a:pt x="228" y="165"/>
                  </a:cubicBezTo>
                  <a:cubicBezTo>
                    <a:pt x="285" y="127"/>
                    <a:pt x="362" y="99"/>
                    <a:pt x="414" y="72"/>
                  </a:cubicBezTo>
                  <a:cubicBezTo>
                    <a:pt x="466" y="45"/>
                    <a:pt x="512" y="15"/>
                    <a:pt x="538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59" name="椭圆 49158"/>
            <p:cNvSpPr/>
            <p:nvPr/>
          </p:nvSpPr>
          <p:spPr>
            <a:xfrm rot="35310">
              <a:off x="1440" y="1920"/>
              <a:ext cx="223" cy="2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0" name="未知"/>
            <p:cNvSpPr/>
            <p:nvPr/>
          </p:nvSpPr>
          <p:spPr>
            <a:xfrm>
              <a:off x="1465" y="6640"/>
              <a:ext cx="710" cy="1448"/>
            </a:xfrm>
            <a:custGeom>
              <a:avLst/>
              <a:gdLst/>
              <a:ahLst/>
              <a:cxnLst/>
              <a:pathLst>
                <a:path w="284" h="579">
                  <a:moveTo>
                    <a:pt x="0" y="579"/>
                  </a:moveTo>
                  <a:cubicBezTo>
                    <a:pt x="27" y="560"/>
                    <a:pt x="117" y="506"/>
                    <a:pt x="155" y="466"/>
                  </a:cubicBezTo>
                  <a:cubicBezTo>
                    <a:pt x="193" y="426"/>
                    <a:pt x="207" y="391"/>
                    <a:pt x="228" y="341"/>
                  </a:cubicBezTo>
                  <a:cubicBezTo>
                    <a:pt x="249" y="291"/>
                    <a:pt x="274" y="223"/>
                    <a:pt x="279" y="166"/>
                  </a:cubicBezTo>
                  <a:cubicBezTo>
                    <a:pt x="284" y="109"/>
                    <a:pt x="263" y="35"/>
                    <a:pt x="25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1" name="未知"/>
            <p:cNvSpPr/>
            <p:nvPr/>
          </p:nvSpPr>
          <p:spPr>
            <a:xfrm>
              <a:off x="1180" y="6693"/>
              <a:ext cx="898" cy="1137"/>
            </a:xfrm>
            <a:custGeom>
              <a:avLst/>
              <a:gdLst/>
              <a:ahLst/>
              <a:cxnLst/>
              <a:pathLst>
                <a:path w="359" h="455">
                  <a:moveTo>
                    <a:pt x="0" y="455"/>
                  </a:moveTo>
                  <a:cubicBezTo>
                    <a:pt x="26" y="441"/>
                    <a:pt x="99" y="395"/>
                    <a:pt x="156" y="372"/>
                  </a:cubicBezTo>
                  <a:cubicBezTo>
                    <a:pt x="213" y="349"/>
                    <a:pt x="325" y="351"/>
                    <a:pt x="342" y="320"/>
                  </a:cubicBezTo>
                  <a:cubicBezTo>
                    <a:pt x="359" y="289"/>
                    <a:pt x="280" y="239"/>
                    <a:pt x="259" y="186"/>
                  </a:cubicBezTo>
                  <a:cubicBezTo>
                    <a:pt x="238" y="133"/>
                    <a:pt x="227" y="39"/>
                    <a:pt x="218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2" name="椭圆 49161"/>
            <p:cNvSpPr/>
            <p:nvPr/>
          </p:nvSpPr>
          <p:spPr>
            <a:xfrm rot="21474946">
              <a:off x="1920" y="7320"/>
              <a:ext cx="218" cy="26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3" name="未知"/>
            <p:cNvSpPr/>
            <p:nvPr/>
          </p:nvSpPr>
          <p:spPr>
            <a:xfrm>
              <a:off x="2655" y="6098"/>
              <a:ext cx="1553" cy="1630"/>
            </a:xfrm>
            <a:custGeom>
              <a:avLst/>
              <a:gdLst/>
              <a:ahLst/>
              <a:cxnLst/>
              <a:pathLst>
                <a:path w="621" h="652">
                  <a:moveTo>
                    <a:pt x="0" y="652"/>
                  </a:moveTo>
                  <a:cubicBezTo>
                    <a:pt x="33" y="645"/>
                    <a:pt x="121" y="622"/>
                    <a:pt x="197" y="600"/>
                  </a:cubicBezTo>
                  <a:cubicBezTo>
                    <a:pt x="273" y="578"/>
                    <a:pt x="391" y="582"/>
                    <a:pt x="455" y="517"/>
                  </a:cubicBezTo>
                  <a:cubicBezTo>
                    <a:pt x="519" y="452"/>
                    <a:pt x="551" y="293"/>
                    <a:pt x="579" y="207"/>
                  </a:cubicBezTo>
                  <a:cubicBezTo>
                    <a:pt x="607" y="121"/>
                    <a:pt x="612" y="43"/>
                    <a:pt x="621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4" name="未知"/>
            <p:cNvSpPr/>
            <p:nvPr/>
          </p:nvSpPr>
          <p:spPr>
            <a:xfrm>
              <a:off x="2655" y="6408"/>
              <a:ext cx="2225" cy="1060"/>
            </a:xfrm>
            <a:custGeom>
              <a:avLst/>
              <a:gdLst/>
              <a:ahLst/>
              <a:cxnLst/>
              <a:pathLst>
                <a:path w="890" h="424">
                  <a:moveTo>
                    <a:pt x="0" y="300"/>
                  </a:moveTo>
                  <a:cubicBezTo>
                    <a:pt x="33" y="309"/>
                    <a:pt x="125" y="333"/>
                    <a:pt x="197" y="352"/>
                  </a:cubicBezTo>
                  <a:cubicBezTo>
                    <a:pt x="269" y="371"/>
                    <a:pt x="365" y="424"/>
                    <a:pt x="434" y="414"/>
                  </a:cubicBezTo>
                  <a:cubicBezTo>
                    <a:pt x="503" y="404"/>
                    <a:pt x="534" y="359"/>
                    <a:pt x="610" y="290"/>
                  </a:cubicBezTo>
                  <a:cubicBezTo>
                    <a:pt x="686" y="221"/>
                    <a:pt x="832" y="60"/>
                    <a:pt x="89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5" name="椭圆 49164"/>
            <p:cNvSpPr/>
            <p:nvPr/>
          </p:nvSpPr>
          <p:spPr>
            <a:xfrm rot="21387259">
              <a:off x="3720" y="7200"/>
              <a:ext cx="215" cy="26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6" name="未知"/>
            <p:cNvSpPr/>
            <p:nvPr/>
          </p:nvSpPr>
          <p:spPr>
            <a:xfrm>
              <a:off x="2913" y="1365"/>
              <a:ext cx="1527" cy="1810"/>
            </a:xfrm>
            <a:custGeom>
              <a:avLst/>
              <a:gdLst/>
              <a:ahLst/>
              <a:cxnLst/>
              <a:pathLst>
                <a:path w="611" h="724">
                  <a:moveTo>
                    <a:pt x="0" y="724"/>
                  </a:moveTo>
                  <a:cubicBezTo>
                    <a:pt x="22" y="678"/>
                    <a:pt x="95" y="527"/>
                    <a:pt x="135" y="455"/>
                  </a:cubicBezTo>
                  <a:cubicBezTo>
                    <a:pt x="175" y="383"/>
                    <a:pt x="185" y="345"/>
                    <a:pt x="238" y="290"/>
                  </a:cubicBezTo>
                  <a:cubicBezTo>
                    <a:pt x="291" y="235"/>
                    <a:pt x="394" y="172"/>
                    <a:pt x="456" y="124"/>
                  </a:cubicBezTo>
                  <a:cubicBezTo>
                    <a:pt x="518" y="76"/>
                    <a:pt x="579" y="26"/>
                    <a:pt x="611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7" name="未知"/>
            <p:cNvSpPr/>
            <p:nvPr/>
          </p:nvSpPr>
          <p:spPr>
            <a:xfrm>
              <a:off x="3380" y="1805"/>
              <a:ext cx="1215" cy="1525"/>
            </a:xfrm>
            <a:custGeom>
              <a:avLst/>
              <a:gdLst/>
              <a:ahLst/>
              <a:cxnLst/>
              <a:pathLst>
                <a:path w="486" h="610">
                  <a:moveTo>
                    <a:pt x="0" y="610"/>
                  </a:moveTo>
                  <a:cubicBezTo>
                    <a:pt x="3" y="577"/>
                    <a:pt x="13" y="480"/>
                    <a:pt x="20" y="403"/>
                  </a:cubicBezTo>
                  <a:cubicBezTo>
                    <a:pt x="27" y="326"/>
                    <a:pt x="0" y="198"/>
                    <a:pt x="41" y="145"/>
                  </a:cubicBezTo>
                  <a:cubicBezTo>
                    <a:pt x="82" y="92"/>
                    <a:pt x="195" y="107"/>
                    <a:pt x="269" y="83"/>
                  </a:cubicBezTo>
                  <a:cubicBezTo>
                    <a:pt x="343" y="59"/>
                    <a:pt x="441" y="17"/>
                    <a:pt x="486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8" name="椭圆 49167"/>
            <p:cNvSpPr/>
            <p:nvPr/>
          </p:nvSpPr>
          <p:spPr>
            <a:xfrm rot="21454486">
              <a:off x="3360" y="2040"/>
              <a:ext cx="225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9" name="未知"/>
            <p:cNvSpPr/>
            <p:nvPr/>
          </p:nvSpPr>
          <p:spPr>
            <a:xfrm>
              <a:off x="960" y="678"/>
              <a:ext cx="1393" cy="762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0" name="未知"/>
            <p:cNvSpPr/>
            <p:nvPr/>
          </p:nvSpPr>
          <p:spPr>
            <a:xfrm>
              <a:off x="1560" y="840"/>
              <a:ext cx="960" cy="1040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1" name="未知"/>
            <p:cNvSpPr/>
            <p:nvPr/>
          </p:nvSpPr>
          <p:spPr>
            <a:xfrm>
              <a:off x="2760" y="600"/>
              <a:ext cx="600" cy="1440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2" name="未知"/>
            <p:cNvSpPr/>
            <p:nvPr/>
          </p:nvSpPr>
          <p:spPr>
            <a:xfrm>
              <a:off x="3120" y="720"/>
              <a:ext cx="720" cy="36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9173" name="组合 49172"/>
            <p:cNvGrpSpPr/>
            <p:nvPr/>
          </p:nvGrpSpPr>
          <p:grpSpPr>
            <a:xfrm>
              <a:off x="2010" y="120"/>
              <a:ext cx="1215" cy="573"/>
              <a:chOff x="0" y="0"/>
              <a:chExt cx="384" cy="200"/>
            </a:xfrm>
          </p:grpSpPr>
          <p:grpSp>
            <p:nvGrpSpPr>
              <p:cNvPr id="49174" name="组合 49173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49175" name="直接连接符 49174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49176" name="直接连接符 49175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49177" name="直接连接符 49176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178" name="直接连接符 49177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179" name="直接连接符 49178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180" name="直接连接符 49179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9181" name="直接连接符 49180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9182" name="未知"/>
            <p:cNvSpPr/>
            <p:nvPr/>
          </p:nvSpPr>
          <p:spPr>
            <a:xfrm>
              <a:off x="1680" y="8030"/>
              <a:ext cx="943" cy="573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3" name="未知"/>
            <p:cNvSpPr/>
            <p:nvPr/>
          </p:nvSpPr>
          <p:spPr>
            <a:xfrm>
              <a:off x="2040" y="7440"/>
              <a:ext cx="893" cy="1060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4" name="未知"/>
            <p:cNvSpPr/>
            <p:nvPr/>
          </p:nvSpPr>
          <p:spPr>
            <a:xfrm>
              <a:off x="3188" y="7440"/>
              <a:ext cx="652" cy="1148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5" name="未知"/>
            <p:cNvSpPr/>
            <p:nvPr/>
          </p:nvSpPr>
          <p:spPr>
            <a:xfrm>
              <a:off x="3378" y="7948"/>
              <a:ext cx="1035" cy="682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6" name="直接连接符 49185"/>
            <p:cNvSpPr/>
            <p:nvPr/>
          </p:nvSpPr>
          <p:spPr>
            <a:xfrm flipV="1">
              <a:off x="2583" y="8920"/>
              <a:ext cx="302" cy="13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grpSp>
          <p:nvGrpSpPr>
            <p:cNvPr id="49187" name="组合 49186"/>
            <p:cNvGrpSpPr/>
            <p:nvPr/>
          </p:nvGrpSpPr>
          <p:grpSpPr>
            <a:xfrm>
              <a:off x="2880" y="8520"/>
              <a:ext cx="663" cy="560"/>
              <a:chOff x="0" y="0"/>
              <a:chExt cx="265" cy="224"/>
            </a:xfrm>
          </p:grpSpPr>
          <p:sp>
            <p:nvSpPr>
              <p:cNvPr id="49188" name="直接连接符 49187"/>
              <p:cNvSpPr/>
              <p:nvPr/>
            </p:nvSpPr>
            <p:spPr>
              <a:xfrm>
                <a:off x="192" y="192"/>
                <a:ext cx="73" cy="3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grpSp>
            <p:nvGrpSpPr>
              <p:cNvPr id="49189" name="组合 49188"/>
              <p:cNvGrpSpPr/>
              <p:nvPr/>
            </p:nvGrpSpPr>
            <p:grpSpPr>
              <a:xfrm>
                <a:off x="0" y="0"/>
                <a:ext cx="192" cy="119"/>
                <a:chOff x="0" y="0"/>
                <a:chExt cx="192" cy="119"/>
              </a:xfrm>
            </p:grpSpPr>
            <p:sp>
              <p:nvSpPr>
                <p:cNvPr id="49190" name="直接连接符 49189"/>
                <p:cNvSpPr/>
                <p:nvPr/>
              </p:nvSpPr>
              <p:spPr>
                <a:xfrm>
                  <a:off x="0" y="0"/>
                  <a:ext cx="0" cy="119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191" name="直接连接符 49190"/>
                <p:cNvSpPr/>
                <p:nvPr/>
              </p:nvSpPr>
              <p:spPr>
                <a:xfrm>
                  <a:off x="48" y="48"/>
                  <a:ext cx="144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49192" name="直接连接符 49191"/>
            <p:cNvSpPr/>
            <p:nvPr/>
          </p:nvSpPr>
          <p:spPr>
            <a:xfrm>
              <a:off x="2430" y="8783"/>
              <a:ext cx="1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3" name="直接连接符 49192"/>
            <p:cNvSpPr/>
            <p:nvPr/>
          </p:nvSpPr>
          <p:spPr>
            <a:xfrm>
              <a:off x="3493" y="8783"/>
              <a:ext cx="15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4" name="直接连接符 49193"/>
            <p:cNvSpPr/>
            <p:nvPr/>
          </p:nvSpPr>
          <p:spPr>
            <a:xfrm>
              <a:off x="3038" y="8920"/>
              <a:ext cx="0" cy="2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79" name="椭圆 50178"/>
          <p:cNvSpPr/>
          <p:nvPr/>
        </p:nvSpPr>
        <p:spPr>
          <a:xfrm>
            <a:off x="2971800" y="3429000"/>
            <a:ext cx="3429000" cy="3429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0" name="椭圆 50179"/>
          <p:cNvSpPr/>
          <p:nvPr/>
        </p:nvSpPr>
        <p:spPr>
          <a:xfrm>
            <a:off x="2895600" y="381000"/>
            <a:ext cx="3429000" cy="3429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1" name="未知"/>
          <p:cNvSpPr/>
          <p:nvPr/>
        </p:nvSpPr>
        <p:spPr>
          <a:xfrm>
            <a:off x="3760788" y="1543050"/>
            <a:ext cx="590550" cy="657225"/>
          </a:xfrm>
          <a:custGeom>
            <a:avLst/>
            <a:gdLst/>
            <a:ahLst/>
            <a:cxnLst/>
            <a:pathLst>
              <a:path w="372" h="414">
                <a:moveTo>
                  <a:pt x="0" y="414"/>
                </a:moveTo>
                <a:cubicBezTo>
                  <a:pt x="5" y="390"/>
                  <a:pt x="16" y="333"/>
                  <a:pt x="31" y="280"/>
                </a:cubicBezTo>
                <a:cubicBezTo>
                  <a:pt x="46" y="227"/>
                  <a:pt x="60" y="131"/>
                  <a:pt x="93" y="93"/>
                </a:cubicBezTo>
                <a:cubicBezTo>
                  <a:pt x="126" y="55"/>
                  <a:pt x="181" y="67"/>
                  <a:pt x="227" y="52"/>
                </a:cubicBezTo>
                <a:cubicBezTo>
                  <a:pt x="273" y="37"/>
                  <a:pt x="342" y="11"/>
                  <a:pt x="37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2" name="未知"/>
          <p:cNvSpPr/>
          <p:nvPr/>
        </p:nvSpPr>
        <p:spPr>
          <a:xfrm>
            <a:off x="3546475" y="1346200"/>
            <a:ext cx="673100" cy="722313"/>
          </a:xfrm>
          <a:custGeom>
            <a:avLst/>
            <a:gdLst/>
            <a:ahLst/>
            <a:cxnLst/>
            <a:pathLst>
              <a:path w="424" h="455">
                <a:moveTo>
                  <a:pt x="0" y="455"/>
                </a:moveTo>
                <a:cubicBezTo>
                  <a:pt x="14" y="436"/>
                  <a:pt x="45" y="386"/>
                  <a:pt x="83" y="341"/>
                </a:cubicBezTo>
                <a:cubicBezTo>
                  <a:pt x="121" y="296"/>
                  <a:pt x="187" y="229"/>
                  <a:pt x="228" y="186"/>
                </a:cubicBezTo>
                <a:cubicBezTo>
                  <a:pt x="269" y="143"/>
                  <a:pt x="298" y="114"/>
                  <a:pt x="331" y="83"/>
                </a:cubicBezTo>
                <a:cubicBezTo>
                  <a:pt x="364" y="52"/>
                  <a:pt x="405" y="17"/>
                  <a:pt x="4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3" name="椭圆 50182"/>
          <p:cNvSpPr/>
          <p:nvPr/>
        </p:nvSpPr>
        <p:spPr>
          <a:xfrm rot="35310">
            <a:off x="3810000" y="16002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4" name="未知"/>
          <p:cNvSpPr/>
          <p:nvPr/>
        </p:nvSpPr>
        <p:spPr>
          <a:xfrm>
            <a:off x="3883025" y="4621213"/>
            <a:ext cx="460375" cy="836612"/>
          </a:xfrm>
          <a:custGeom>
            <a:avLst/>
            <a:gdLst/>
            <a:ahLst/>
            <a:cxnLst/>
            <a:pathLst>
              <a:path w="290" h="527">
                <a:moveTo>
                  <a:pt x="0" y="527"/>
                </a:moveTo>
                <a:cubicBezTo>
                  <a:pt x="22" y="505"/>
                  <a:pt x="102" y="440"/>
                  <a:pt x="135" y="393"/>
                </a:cubicBezTo>
                <a:cubicBezTo>
                  <a:pt x="168" y="346"/>
                  <a:pt x="178" y="300"/>
                  <a:pt x="197" y="248"/>
                </a:cubicBezTo>
                <a:cubicBezTo>
                  <a:pt x="216" y="196"/>
                  <a:pt x="232" y="124"/>
                  <a:pt x="248" y="83"/>
                </a:cubicBezTo>
                <a:cubicBezTo>
                  <a:pt x="264" y="42"/>
                  <a:pt x="281" y="17"/>
                  <a:pt x="29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5" name="未知"/>
          <p:cNvSpPr/>
          <p:nvPr/>
        </p:nvSpPr>
        <p:spPr>
          <a:xfrm>
            <a:off x="3702050" y="4572000"/>
            <a:ext cx="471488" cy="722313"/>
          </a:xfrm>
          <a:custGeom>
            <a:avLst/>
            <a:gdLst/>
            <a:ahLst/>
            <a:cxnLst/>
            <a:pathLst>
              <a:path w="297" h="455">
                <a:moveTo>
                  <a:pt x="0" y="455"/>
                </a:moveTo>
                <a:cubicBezTo>
                  <a:pt x="26" y="441"/>
                  <a:pt x="109" y="398"/>
                  <a:pt x="156" y="372"/>
                </a:cubicBezTo>
                <a:cubicBezTo>
                  <a:pt x="203" y="346"/>
                  <a:pt x="263" y="331"/>
                  <a:pt x="280" y="300"/>
                </a:cubicBezTo>
                <a:cubicBezTo>
                  <a:pt x="297" y="269"/>
                  <a:pt x="269" y="236"/>
                  <a:pt x="259" y="186"/>
                </a:cubicBezTo>
                <a:cubicBezTo>
                  <a:pt x="249" y="136"/>
                  <a:pt x="227" y="39"/>
                  <a:pt x="21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6" name="椭圆 50185"/>
          <p:cNvSpPr/>
          <p:nvPr/>
        </p:nvSpPr>
        <p:spPr>
          <a:xfrm rot="21474946">
            <a:off x="4095750" y="4970463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7" name="未知"/>
          <p:cNvSpPr/>
          <p:nvPr/>
        </p:nvSpPr>
        <p:spPr>
          <a:xfrm>
            <a:off x="4778375" y="4267200"/>
            <a:ext cx="752475" cy="1331913"/>
          </a:xfrm>
          <a:custGeom>
            <a:avLst/>
            <a:gdLst/>
            <a:ahLst/>
            <a:cxnLst/>
            <a:pathLst>
              <a:path w="474" h="839">
                <a:moveTo>
                  <a:pt x="0" y="839"/>
                </a:moveTo>
                <a:cubicBezTo>
                  <a:pt x="21" y="825"/>
                  <a:pt x="84" y="800"/>
                  <a:pt x="135" y="746"/>
                </a:cubicBezTo>
                <a:cubicBezTo>
                  <a:pt x="186" y="692"/>
                  <a:pt x="258" y="607"/>
                  <a:pt x="308" y="517"/>
                </a:cubicBezTo>
                <a:cubicBezTo>
                  <a:pt x="358" y="427"/>
                  <a:pt x="404" y="293"/>
                  <a:pt x="432" y="207"/>
                </a:cubicBezTo>
                <a:cubicBezTo>
                  <a:pt x="460" y="121"/>
                  <a:pt x="465" y="43"/>
                  <a:pt x="47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8" name="未知"/>
          <p:cNvSpPr/>
          <p:nvPr/>
        </p:nvSpPr>
        <p:spPr>
          <a:xfrm>
            <a:off x="4614863" y="4416425"/>
            <a:ext cx="1255712" cy="969963"/>
          </a:xfrm>
          <a:custGeom>
            <a:avLst/>
            <a:gdLst/>
            <a:ahLst/>
            <a:cxnLst/>
            <a:pathLst>
              <a:path w="791" h="611">
                <a:moveTo>
                  <a:pt x="0" y="611"/>
                </a:moveTo>
                <a:cubicBezTo>
                  <a:pt x="34" y="595"/>
                  <a:pt x="146" y="553"/>
                  <a:pt x="217" y="517"/>
                </a:cubicBezTo>
                <a:cubicBezTo>
                  <a:pt x="288" y="481"/>
                  <a:pt x="365" y="434"/>
                  <a:pt x="429" y="393"/>
                </a:cubicBezTo>
                <a:cubicBezTo>
                  <a:pt x="493" y="352"/>
                  <a:pt x="544" y="334"/>
                  <a:pt x="604" y="269"/>
                </a:cubicBezTo>
                <a:cubicBezTo>
                  <a:pt x="664" y="204"/>
                  <a:pt x="752" y="56"/>
                  <a:pt x="79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89" name="椭圆 50188"/>
          <p:cNvSpPr/>
          <p:nvPr/>
        </p:nvSpPr>
        <p:spPr>
          <a:xfrm rot="21387259">
            <a:off x="5232400" y="493871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90" name="未知"/>
          <p:cNvSpPr/>
          <p:nvPr/>
        </p:nvSpPr>
        <p:spPr>
          <a:xfrm>
            <a:off x="4943475" y="1412875"/>
            <a:ext cx="836613" cy="1165225"/>
          </a:xfrm>
          <a:custGeom>
            <a:avLst/>
            <a:gdLst/>
            <a:ahLst/>
            <a:cxnLst/>
            <a:pathLst>
              <a:path w="527" h="734">
                <a:moveTo>
                  <a:pt x="0" y="734"/>
                </a:moveTo>
                <a:cubicBezTo>
                  <a:pt x="14" y="694"/>
                  <a:pt x="58" y="567"/>
                  <a:pt x="82" y="486"/>
                </a:cubicBezTo>
                <a:cubicBezTo>
                  <a:pt x="106" y="405"/>
                  <a:pt x="104" y="310"/>
                  <a:pt x="144" y="248"/>
                </a:cubicBezTo>
                <a:cubicBezTo>
                  <a:pt x="184" y="186"/>
                  <a:pt x="256" y="154"/>
                  <a:pt x="320" y="113"/>
                </a:cubicBezTo>
                <a:cubicBezTo>
                  <a:pt x="384" y="72"/>
                  <a:pt x="484" y="24"/>
                  <a:pt x="5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91" name="未知"/>
          <p:cNvSpPr/>
          <p:nvPr/>
        </p:nvSpPr>
        <p:spPr>
          <a:xfrm>
            <a:off x="4664075" y="1116013"/>
            <a:ext cx="836613" cy="1314450"/>
          </a:xfrm>
          <a:custGeom>
            <a:avLst/>
            <a:gdLst/>
            <a:ahLst/>
            <a:cxnLst/>
            <a:pathLst>
              <a:path w="527" h="828">
                <a:moveTo>
                  <a:pt x="0" y="828"/>
                </a:moveTo>
                <a:cubicBezTo>
                  <a:pt x="26" y="792"/>
                  <a:pt x="105" y="683"/>
                  <a:pt x="155" y="611"/>
                </a:cubicBezTo>
                <a:cubicBezTo>
                  <a:pt x="205" y="539"/>
                  <a:pt x="257" y="467"/>
                  <a:pt x="300" y="393"/>
                </a:cubicBezTo>
                <a:cubicBezTo>
                  <a:pt x="343" y="319"/>
                  <a:pt x="376" y="231"/>
                  <a:pt x="414" y="166"/>
                </a:cubicBezTo>
                <a:cubicBezTo>
                  <a:pt x="452" y="101"/>
                  <a:pt x="504" y="35"/>
                  <a:pt x="5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92" name="椭圆 50191"/>
          <p:cNvSpPr/>
          <p:nvPr/>
        </p:nvSpPr>
        <p:spPr>
          <a:xfrm rot="21454486">
            <a:off x="5029200" y="16764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矩形 512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CC"/>
              </a:gs>
              <a:gs pos="100000">
                <a:schemeClr val="bg1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1203" name="组合 51202"/>
          <p:cNvGrpSpPr/>
          <p:nvPr/>
        </p:nvGrpSpPr>
        <p:grpSpPr>
          <a:xfrm>
            <a:off x="2895600" y="381000"/>
            <a:ext cx="3505200" cy="6019800"/>
            <a:chOff x="0" y="0"/>
            <a:chExt cx="2208" cy="3792"/>
          </a:xfrm>
        </p:grpSpPr>
        <p:sp>
          <p:nvSpPr>
            <p:cNvPr id="51204" name="椭圆 51203"/>
            <p:cNvSpPr/>
            <p:nvPr/>
          </p:nvSpPr>
          <p:spPr>
            <a:xfrm>
              <a:off x="0" y="0"/>
              <a:ext cx="2160" cy="20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05" name="椭圆 51204"/>
            <p:cNvSpPr/>
            <p:nvPr/>
          </p:nvSpPr>
          <p:spPr>
            <a:xfrm>
              <a:off x="48" y="1728"/>
              <a:ext cx="2160" cy="20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06" name="未知"/>
          <p:cNvSpPr/>
          <p:nvPr/>
        </p:nvSpPr>
        <p:spPr>
          <a:xfrm>
            <a:off x="3941763" y="1543050"/>
            <a:ext cx="492125" cy="739775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07" name="未知"/>
          <p:cNvSpPr/>
          <p:nvPr/>
        </p:nvSpPr>
        <p:spPr>
          <a:xfrm>
            <a:off x="3711575" y="1312863"/>
            <a:ext cx="458788" cy="871537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08" name="椭圆 51207"/>
          <p:cNvSpPr/>
          <p:nvPr/>
        </p:nvSpPr>
        <p:spPr>
          <a:xfrm rot="35310">
            <a:off x="3962400" y="1676400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9" name="未知"/>
          <p:cNvSpPr/>
          <p:nvPr/>
        </p:nvSpPr>
        <p:spPr>
          <a:xfrm>
            <a:off x="4105275" y="4578350"/>
            <a:ext cx="263525" cy="920750"/>
          </a:xfrm>
          <a:custGeom>
            <a:avLst/>
            <a:gdLst/>
            <a:ahLst/>
            <a:cxnLst/>
            <a:pathLst>
              <a:path w="166" h="580">
                <a:moveTo>
                  <a:pt x="0" y="580"/>
                </a:moveTo>
                <a:cubicBezTo>
                  <a:pt x="7" y="560"/>
                  <a:pt x="26" y="493"/>
                  <a:pt x="31" y="445"/>
                </a:cubicBezTo>
                <a:cubicBezTo>
                  <a:pt x="36" y="397"/>
                  <a:pt x="19" y="340"/>
                  <a:pt x="31" y="290"/>
                </a:cubicBezTo>
                <a:cubicBezTo>
                  <a:pt x="43" y="240"/>
                  <a:pt x="80" y="193"/>
                  <a:pt x="103" y="145"/>
                </a:cubicBezTo>
                <a:cubicBezTo>
                  <a:pt x="126" y="97"/>
                  <a:pt x="153" y="30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0" name="未知"/>
          <p:cNvSpPr/>
          <p:nvPr/>
        </p:nvSpPr>
        <p:spPr>
          <a:xfrm>
            <a:off x="3875088" y="4546600"/>
            <a:ext cx="261937" cy="869950"/>
          </a:xfrm>
          <a:custGeom>
            <a:avLst/>
            <a:gdLst/>
            <a:ahLst/>
            <a:cxnLst/>
            <a:pathLst>
              <a:path w="165" h="548">
                <a:moveTo>
                  <a:pt x="0" y="548"/>
                </a:moveTo>
                <a:cubicBezTo>
                  <a:pt x="14" y="533"/>
                  <a:pt x="57" y="465"/>
                  <a:pt x="83" y="424"/>
                </a:cubicBezTo>
                <a:cubicBezTo>
                  <a:pt x="109" y="383"/>
                  <a:pt x="145" y="345"/>
                  <a:pt x="155" y="300"/>
                </a:cubicBezTo>
                <a:cubicBezTo>
                  <a:pt x="165" y="255"/>
                  <a:pt x="150" y="205"/>
                  <a:pt x="145" y="155"/>
                </a:cubicBezTo>
                <a:cubicBezTo>
                  <a:pt x="140" y="105"/>
                  <a:pt x="129" y="32"/>
                  <a:pt x="1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1" name="椭圆 51210"/>
          <p:cNvSpPr/>
          <p:nvPr/>
        </p:nvSpPr>
        <p:spPr>
          <a:xfrm rot="21474946">
            <a:off x="4038600" y="4945063"/>
            <a:ext cx="138113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12" name="未知"/>
          <p:cNvSpPr/>
          <p:nvPr/>
        </p:nvSpPr>
        <p:spPr>
          <a:xfrm>
            <a:off x="4986338" y="4305300"/>
            <a:ext cx="706437" cy="134620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3" name="未知"/>
          <p:cNvSpPr/>
          <p:nvPr/>
        </p:nvSpPr>
        <p:spPr>
          <a:xfrm>
            <a:off x="4724400" y="4191000"/>
            <a:ext cx="544513" cy="1281113"/>
          </a:xfrm>
          <a:custGeom>
            <a:avLst/>
            <a:gdLst/>
            <a:ahLst/>
            <a:cxnLst/>
            <a:pathLst>
              <a:path w="343" h="807">
                <a:moveTo>
                  <a:pt x="0" y="807"/>
                </a:moveTo>
                <a:cubicBezTo>
                  <a:pt x="23" y="783"/>
                  <a:pt x="74" y="696"/>
                  <a:pt x="124" y="641"/>
                </a:cubicBezTo>
                <a:cubicBezTo>
                  <a:pt x="174" y="586"/>
                  <a:pt x="263" y="534"/>
                  <a:pt x="299" y="476"/>
                </a:cubicBezTo>
                <a:cubicBezTo>
                  <a:pt x="335" y="418"/>
                  <a:pt x="339" y="369"/>
                  <a:pt x="341" y="290"/>
                </a:cubicBezTo>
                <a:cubicBezTo>
                  <a:pt x="343" y="211"/>
                  <a:pt x="316" y="6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4" name="椭圆 51213"/>
          <p:cNvSpPr/>
          <p:nvPr/>
        </p:nvSpPr>
        <p:spPr>
          <a:xfrm rot="21387259">
            <a:off x="5186363" y="4792663"/>
            <a:ext cx="136525" cy="1666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15" name="未知"/>
          <p:cNvSpPr/>
          <p:nvPr/>
        </p:nvSpPr>
        <p:spPr>
          <a:xfrm>
            <a:off x="4975225" y="1214438"/>
            <a:ext cx="592138" cy="1363662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6" name="未知"/>
          <p:cNvSpPr/>
          <p:nvPr/>
        </p:nvSpPr>
        <p:spPr>
          <a:xfrm>
            <a:off x="4713288" y="1084263"/>
            <a:ext cx="492125" cy="1411287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17" name="椭圆 51216"/>
          <p:cNvSpPr/>
          <p:nvPr/>
        </p:nvSpPr>
        <p:spPr>
          <a:xfrm rot="21454486">
            <a:off x="5029200" y="1676400"/>
            <a:ext cx="142875" cy="1730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2226" name="矩形 522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27" name="椭圆 52226"/>
          <p:cNvSpPr/>
          <p:nvPr/>
        </p:nvSpPr>
        <p:spPr>
          <a:xfrm>
            <a:off x="3048000" y="3425825"/>
            <a:ext cx="3200400" cy="30575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8" name="椭圆 52227"/>
          <p:cNvSpPr/>
          <p:nvPr/>
        </p:nvSpPr>
        <p:spPr>
          <a:xfrm>
            <a:off x="2971800" y="381000"/>
            <a:ext cx="3200400" cy="30575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9" name="未知"/>
          <p:cNvSpPr/>
          <p:nvPr/>
        </p:nvSpPr>
        <p:spPr>
          <a:xfrm>
            <a:off x="3963988" y="1722438"/>
            <a:ext cx="395287" cy="655637"/>
          </a:xfrm>
          <a:custGeom>
            <a:avLst/>
            <a:gdLst/>
            <a:ahLst/>
            <a:cxnLst/>
            <a:pathLst>
              <a:path w="249" h="413">
                <a:moveTo>
                  <a:pt x="0" y="413"/>
                </a:moveTo>
                <a:cubicBezTo>
                  <a:pt x="2" y="392"/>
                  <a:pt x="6" y="345"/>
                  <a:pt x="11" y="300"/>
                </a:cubicBezTo>
                <a:cubicBezTo>
                  <a:pt x="16" y="255"/>
                  <a:pt x="7" y="182"/>
                  <a:pt x="31" y="144"/>
                </a:cubicBezTo>
                <a:cubicBezTo>
                  <a:pt x="55" y="106"/>
                  <a:pt x="119" y="96"/>
                  <a:pt x="155" y="72"/>
                </a:cubicBezTo>
                <a:cubicBezTo>
                  <a:pt x="191" y="48"/>
                  <a:pt x="229" y="15"/>
                  <a:pt x="2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0" name="未知"/>
          <p:cNvSpPr/>
          <p:nvPr/>
        </p:nvSpPr>
        <p:spPr>
          <a:xfrm>
            <a:off x="3733800" y="1524000"/>
            <a:ext cx="395288" cy="755650"/>
          </a:xfrm>
          <a:custGeom>
            <a:avLst/>
            <a:gdLst/>
            <a:ahLst/>
            <a:cxnLst/>
            <a:pathLst>
              <a:path w="249" h="476">
                <a:moveTo>
                  <a:pt x="0" y="476"/>
                </a:moveTo>
                <a:cubicBezTo>
                  <a:pt x="15" y="455"/>
                  <a:pt x="52" y="390"/>
                  <a:pt x="83" y="352"/>
                </a:cubicBezTo>
                <a:cubicBezTo>
                  <a:pt x="114" y="314"/>
                  <a:pt x="163" y="287"/>
                  <a:pt x="187" y="249"/>
                </a:cubicBezTo>
                <a:cubicBezTo>
                  <a:pt x="211" y="211"/>
                  <a:pt x="218" y="166"/>
                  <a:pt x="228" y="125"/>
                </a:cubicBezTo>
                <a:cubicBezTo>
                  <a:pt x="238" y="84"/>
                  <a:pt x="245" y="26"/>
                  <a:pt x="24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1" name="椭圆 52230"/>
          <p:cNvSpPr/>
          <p:nvPr/>
        </p:nvSpPr>
        <p:spPr>
          <a:xfrm rot="35310">
            <a:off x="3952875" y="1838325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2" name="未知"/>
          <p:cNvSpPr/>
          <p:nvPr/>
        </p:nvSpPr>
        <p:spPr>
          <a:xfrm>
            <a:off x="4976813" y="1154113"/>
            <a:ext cx="509587" cy="1265237"/>
          </a:xfrm>
          <a:custGeom>
            <a:avLst/>
            <a:gdLst/>
            <a:ahLst/>
            <a:cxnLst/>
            <a:pathLst>
              <a:path w="321" h="797">
                <a:moveTo>
                  <a:pt x="0" y="797"/>
                </a:moveTo>
                <a:cubicBezTo>
                  <a:pt x="3" y="757"/>
                  <a:pt x="11" y="648"/>
                  <a:pt x="21" y="569"/>
                </a:cubicBezTo>
                <a:cubicBezTo>
                  <a:pt x="31" y="490"/>
                  <a:pt x="33" y="383"/>
                  <a:pt x="62" y="321"/>
                </a:cubicBezTo>
                <a:cubicBezTo>
                  <a:pt x="91" y="259"/>
                  <a:pt x="154" y="250"/>
                  <a:pt x="197" y="197"/>
                </a:cubicBezTo>
                <a:cubicBezTo>
                  <a:pt x="240" y="144"/>
                  <a:pt x="295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3" name="未知"/>
          <p:cNvSpPr/>
          <p:nvPr/>
        </p:nvSpPr>
        <p:spPr>
          <a:xfrm>
            <a:off x="4697413" y="990600"/>
            <a:ext cx="476250" cy="1279525"/>
          </a:xfrm>
          <a:custGeom>
            <a:avLst/>
            <a:gdLst/>
            <a:ahLst/>
            <a:cxnLst/>
            <a:pathLst>
              <a:path w="300" h="806">
                <a:moveTo>
                  <a:pt x="0" y="806"/>
                </a:moveTo>
                <a:cubicBezTo>
                  <a:pt x="14" y="775"/>
                  <a:pt x="52" y="693"/>
                  <a:pt x="83" y="631"/>
                </a:cubicBezTo>
                <a:cubicBezTo>
                  <a:pt x="114" y="569"/>
                  <a:pt x="160" y="496"/>
                  <a:pt x="186" y="434"/>
                </a:cubicBezTo>
                <a:cubicBezTo>
                  <a:pt x="212" y="372"/>
                  <a:pt x="219" y="330"/>
                  <a:pt x="238" y="258"/>
                </a:cubicBezTo>
                <a:cubicBezTo>
                  <a:pt x="257" y="186"/>
                  <a:pt x="287" y="54"/>
                  <a:pt x="3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4" name="椭圆 52233"/>
          <p:cNvSpPr/>
          <p:nvPr/>
        </p:nvSpPr>
        <p:spPr>
          <a:xfrm rot="21454486">
            <a:off x="4997450" y="1582738"/>
            <a:ext cx="142875" cy="1730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5" name="未知"/>
          <p:cNvSpPr/>
          <p:nvPr/>
        </p:nvSpPr>
        <p:spPr>
          <a:xfrm>
            <a:off x="4040188" y="4941888"/>
            <a:ext cx="395287" cy="655637"/>
          </a:xfrm>
          <a:custGeom>
            <a:avLst/>
            <a:gdLst/>
            <a:ahLst/>
            <a:cxnLst/>
            <a:pathLst>
              <a:path w="249" h="413">
                <a:moveTo>
                  <a:pt x="0" y="413"/>
                </a:moveTo>
                <a:cubicBezTo>
                  <a:pt x="2" y="392"/>
                  <a:pt x="6" y="345"/>
                  <a:pt x="11" y="300"/>
                </a:cubicBezTo>
                <a:cubicBezTo>
                  <a:pt x="16" y="255"/>
                  <a:pt x="7" y="182"/>
                  <a:pt x="31" y="144"/>
                </a:cubicBezTo>
                <a:cubicBezTo>
                  <a:pt x="55" y="106"/>
                  <a:pt x="119" y="96"/>
                  <a:pt x="155" y="72"/>
                </a:cubicBezTo>
                <a:cubicBezTo>
                  <a:pt x="191" y="48"/>
                  <a:pt x="229" y="15"/>
                  <a:pt x="24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6" name="未知"/>
          <p:cNvSpPr/>
          <p:nvPr/>
        </p:nvSpPr>
        <p:spPr>
          <a:xfrm>
            <a:off x="3810000" y="4743450"/>
            <a:ext cx="395288" cy="755650"/>
          </a:xfrm>
          <a:custGeom>
            <a:avLst/>
            <a:gdLst/>
            <a:ahLst/>
            <a:cxnLst/>
            <a:pathLst>
              <a:path w="249" h="476">
                <a:moveTo>
                  <a:pt x="0" y="476"/>
                </a:moveTo>
                <a:cubicBezTo>
                  <a:pt x="15" y="455"/>
                  <a:pt x="52" y="390"/>
                  <a:pt x="83" y="352"/>
                </a:cubicBezTo>
                <a:cubicBezTo>
                  <a:pt x="114" y="314"/>
                  <a:pt x="163" y="287"/>
                  <a:pt x="187" y="249"/>
                </a:cubicBezTo>
                <a:cubicBezTo>
                  <a:pt x="211" y="211"/>
                  <a:pt x="218" y="166"/>
                  <a:pt x="228" y="125"/>
                </a:cubicBezTo>
                <a:cubicBezTo>
                  <a:pt x="238" y="84"/>
                  <a:pt x="245" y="26"/>
                  <a:pt x="24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7" name="椭圆 52236"/>
          <p:cNvSpPr/>
          <p:nvPr/>
        </p:nvSpPr>
        <p:spPr>
          <a:xfrm rot="35310">
            <a:off x="4029075" y="5057775"/>
            <a:ext cx="141288" cy="1762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8" name="未知"/>
          <p:cNvSpPr/>
          <p:nvPr/>
        </p:nvSpPr>
        <p:spPr>
          <a:xfrm>
            <a:off x="5053013" y="4373563"/>
            <a:ext cx="509587" cy="1265237"/>
          </a:xfrm>
          <a:custGeom>
            <a:avLst/>
            <a:gdLst/>
            <a:ahLst/>
            <a:cxnLst/>
            <a:pathLst>
              <a:path w="321" h="797">
                <a:moveTo>
                  <a:pt x="0" y="797"/>
                </a:moveTo>
                <a:cubicBezTo>
                  <a:pt x="3" y="757"/>
                  <a:pt x="11" y="648"/>
                  <a:pt x="21" y="569"/>
                </a:cubicBezTo>
                <a:cubicBezTo>
                  <a:pt x="31" y="490"/>
                  <a:pt x="33" y="383"/>
                  <a:pt x="62" y="321"/>
                </a:cubicBezTo>
                <a:cubicBezTo>
                  <a:pt x="91" y="259"/>
                  <a:pt x="154" y="250"/>
                  <a:pt x="197" y="197"/>
                </a:cubicBezTo>
                <a:cubicBezTo>
                  <a:pt x="240" y="144"/>
                  <a:pt x="295" y="41"/>
                  <a:pt x="3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9" name="未知"/>
          <p:cNvSpPr/>
          <p:nvPr/>
        </p:nvSpPr>
        <p:spPr>
          <a:xfrm>
            <a:off x="4773613" y="4210050"/>
            <a:ext cx="476250" cy="1279525"/>
          </a:xfrm>
          <a:custGeom>
            <a:avLst/>
            <a:gdLst/>
            <a:ahLst/>
            <a:cxnLst/>
            <a:pathLst>
              <a:path w="300" h="806">
                <a:moveTo>
                  <a:pt x="0" y="806"/>
                </a:moveTo>
                <a:cubicBezTo>
                  <a:pt x="14" y="775"/>
                  <a:pt x="52" y="693"/>
                  <a:pt x="83" y="631"/>
                </a:cubicBezTo>
                <a:cubicBezTo>
                  <a:pt x="114" y="569"/>
                  <a:pt x="160" y="496"/>
                  <a:pt x="186" y="434"/>
                </a:cubicBezTo>
                <a:cubicBezTo>
                  <a:pt x="212" y="372"/>
                  <a:pt x="219" y="330"/>
                  <a:pt x="238" y="258"/>
                </a:cubicBezTo>
                <a:cubicBezTo>
                  <a:pt x="257" y="186"/>
                  <a:pt x="287" y="54"/>
                  <a:pt x="3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40" name="椭圆 52239"/>
          <p:cNvSpPr/>
          <p:nvPr/>
        </p:nvSpPr>
        <p:spPr>
          <a:xfrm rot="21454486">
            <a:off x="5073650" y="4802188"/>
            <a:ext cx="142875" cy="1730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468313" y="476250"/>
            <a:ext cx="4895850" cy="666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减数分裂的场所：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7171" name="图片 7170" descr="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196975"/>
            <a:ext cx="5903913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539750" y="5876925"/>
            <a:ext cx="8388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高等植物的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1" charset="-122"/>
              </a:rPr>
              <a:t>精子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1" charset="-122"/>
              </a:rPr>
              <a:t>卵细胞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分别在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1" charset="-122"/>
              </a:rPr>
              <a:t>雄蕊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1" charset="-122"/>
              </a:rPr>
              <a:t>雌蕊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中产生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3250" name="组合 53249"/>
          <p:cNvGrpSpPr/>
          <p:nvPr/>
        </p:nvGrpSpPr>
        <p:grpSpPr>
          <a:xfrm>
            <a:off x="3124200" y="381000"/>
            <a:ext cx="2971800" cy="6019800"/>
            <a:chOff x="0" y="0"/>
            <a:chExt cx="4680" cy="9480"/>
          </a:xfrm>
        </p:grpSpPr>
        <p:sp>
          <p:nvSpPr>
            <p:cNvPr id="53251" name="椭圆 53250"/>
            <p:cNvSpPr/>
            <p:nvPr/>
          </p:nvSpPr>
          <p:spPr>
            <a:xfrm>
              <a:off x="0" y="0"/>
              <a:ext cx="468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52" name="未知"/>
            <p:cNvSpPr/>
            <p:nvPr/>
          </p:nvSpPr>
          <p:spPr>
            <a:xfrm>
              <a:off x="1625" y="2280"/>
              <a:ext cx="455" cy="1080"/>
            </a:xfrm>
            <a:custGeom>
              <a:avLst/>
              <a:gdLst/>
              <a:ahLst/>
              <a:cxnLst/>
              <a:pathLst>
                <a:path w="310" h="466">
                  <a:moveTo>
                    <a:pt x="0" y="466"/>
                  </a:moveTo>
                  <a:cubicBezTo>
                    <a:pt x="7" y="439"/>
                    <a:pt x="23" y="363"/>
                    <a:pt x="31" y="311"/>
                  </a:cubicBezTo>
                  <a:cubicBezTo>
                    <a:pt x="39" y="259"/>
                    <a:pt x="27" y="191"/>
                    <a:pt x="51" y="155"/>
                  </a:cubicBezTo>
                  <a:cubicBezTo>
                    <a:pt x="75" y="119"/>
                    <a:pt x="132" y="119"/>
                    <a:pt x="175" y="93"/>
                  </a:cubicBezTo>
                  <a:cubicBezTo>
                    <a:pt x="218" y="67"/>
                    <a:pt x="282" y="20"/>
                    <a:pt x="31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53" name="未知"/>
            <p:cNvSpPr/>
            <p:nvPr/>
          </p:nvSpPr>
          <p:spPr>
            <a:xfrm>
              <a:off x="1263" y="1933"/>
              <a:ext cx="425" cy="1272"/>
            </a:xfrm>
            <a:custGeom>
              <a:avLst/>
              <a:gdLst/>
              <a:ahLst/>
              <a:cxnLst/>
              <a:pathLst>
                <a:path w="289" h="549">
                  <a:moveTo>
                    <a:pt x="0" y="549"/>
                  </a:moveTo>
                  <a:cubicBezTo>
                    <a:pt x="14" y="525"/>
                    <a:pt x="38" y="449"/>
                    <a:pt x="72" y="404"/>
                  </a:cubicBezTo>
                  <a:cubicBezTo>
                    <a:pt x="106" y="359"/>
                    <a:pt x="178" y="328"/>
                    <a:pt x="207" y="280"/>
                  </a:cubicBezTo>
                  <a:cubicBezTo>
                    <a:pt x="236" y="232"/>
                    <a:pt x="234" y="161"/>
                    <a:pt x="248" y="114"/>
                  </a:cubicBezTo>
                  <a:cubicBezTo>
                    <a:pt x="262" y="67"/>
                    <a:pt x="281" y="24"/>
                    <a:pt x="28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54" name="椭圆 53253"/>
            <p:cNvSpPr/>
            <p:nvPr/>
          </p:nvSpPr>
          <p:spPr>
            <a:xfrm rot="35310">
              <a:off x="1455" y="2543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3255" name="组合 53254"/>
            <p:cNvGrpSpPr/>
            <p:nvPr/>
          </p:nvGrpSpPr>
          <p:grpSpPr>
            <a:xfrm>
              <a:off x="0" y="4800"/>
              <a:ext cx="4680" cy="4680"/>
              <a:chOff x="0" y="0"/>
              <a:chExt cx="1872" cy="1872"/>
            </a:xfrm>
          </p:grpSpPr>
          <p:sp>
            <p:nvSpPr>
              <p:cNvPr id="53256" name="椭圆 53255"/>
              <p:cNvSpPr/>
              <p:nvPr/>
            </p:nvSpPr>
            <p:spPr>
              <a:xfrm>
                <a:off x="0" y="0"/>
                <a:ext cx="1872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53257" name="组合 53256"/>
              <p:cNvGrpSpPr/>
              <p:nvPr/>
            </p:nvGrpSpPr>
            <p:grpSpPr>
              <a:xfrm>
                <a:off x="553" y="480"/>
                <a:ext cx="791" cy="960"/>
                <a:chOff x="0" y="0"/>
                <a:chExt cx="791" cy="960"/>
              </a:xfrm>
            </p:grpSpPr>
            <p:grpSp>
              <p:nvGrpSpPr>
                <p:cNvPr id="53258" name="组合 53257"/>
                <p:cNvGrpSpPr/>
                <p:nvPr/>
              </p:nvGrpSpPr>
              <p:grpSpPr>
                <a:xfrm>
                  <a:off x="0" y="376"/>
                  <a:ext cx="245" cy="584"/>
                  <a:chOff x="0" y="0"/>
                  <a:chExt cx="245" cy="584"/>
                </a:xfrm>
              </p:grpSpPr>
              <p:sp>
                <p:nvSpPr>
                  <p:cNvPr id="53259" name="未知"/>
                  <p:cNvSpPr/>
                  <p:nvPr/>
                </p:nvSpPr>
                <p:spPr>
                  <a:xfrm>
                    <a:off x="145" y="20"/>
                    <a:ext cx="100" cy="564"/>
                  </a:xfrm>
                  <a:custGeom>
                    <a:avLst/>
                    <a:gdLst/>
                    <a:ahLst/>
                    <a:cxnLst/>
                    <a:pathLst>
                      <a:path w="166" h="580">
                        <a:moveTo>
                          <a:pt x="0" y="580"/>
                        </a:moveTo>
                        <a:cubicBezTo>
                          <a:pt x="7" y="560"/>
                          <a:pt x="26" y="493"/>
                          <a:pt x="31" y="445"/>
                        </a:cubicBezTo>
                        <a:cubicBezTo>
                          <a:pt x="36" y="397"/>
                          <a:pt x="19" y="340"/>
                          <a:pt x="31" y="290"/>
                        </a:cubicBezTo>
                        <a:cubicBezTo>
                          <a:pt x="43" y="240"/>
                          <a:pt x="80" y="193"/>
                          <a:pt x="103" y="145"/>
                        </a:cubicBezTo>
                        <a:cubicBezTo>
                          <a:pt x="126" y="97"/>
                          <a:pt x="153" y="30"/>
                          <a:pt x="166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60" name="未知"/>
                  <p:cNvSpPr/>
                  <p:nvPr/>
                </p:nvSpPr>
                <p:spPr>
                  <a:xfrm>
                    <a:off x="0" y="0"/>
                    <a:ext cx="99" cy="532"/>
                  </a:xfrm>
                  <a:custGeom>
                    <a:avLst/>
                    <a:gdLst/>
                    <a:ahLst/>
                    <a:cxnLst/>
                    <a:pathLst>
                      <a:path w="165" h="548">
                        <a:moveTo>
                          <a:pt x="0" y="548"/>
                        </a:moveTo>
                        <a:cubicBezTo>
                          <a:pt x="14" y="533"/>
                          <a:pt x="57" y="465"/>
                          <a:pt x="83" y="424"/>
                        </a:cubicBezTo>
                        <a:cubicBezTo>
                          <a:pt x="109" y="383"/>
                          <a:pt x="145" y="345"/>
                          <a:pt x="155" y="300"/>
                        </a:cubicBezTo>
                        <a:cubicBezTo>
                          <a:pt x="165" y="255"/>
                          <a:pt x="150" y="205"/>
                          <a:pt x="145" y="155"/>
                        </a:cubicBezTo>
                        <a:cubicBezTo>
                          <a:pt x="140" y="105"/>
                          <a:pt x="129" y="32"/>
                          <a:pt x="124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61" name="椭圆 53260"/>
                  <p:cNvSpPr/>
                  <p:nvPr/>
                </p:nvSpPr>
                <p:spPr>
                  <a:xfrm rot="21474946">
                    <a:off x="70" y="248"/>
                    <a:ext cx="96" cy="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53262" name="未知"/>
                <p:cNvSpPr/>
                <p:nvPr/>
              </p:nvSpPr>
              <p:spPr>
                <a:xfrm>
                  <a:off x="524" y="0"/>
                  <a:ext cx="267" cy="824"/>
                </a:xfrm>
                <a:custGeom>
                  <a:avLst/>
                  <a:gdLst/>
                  <a:ahLst/>
                  <a:cxnLst/>
                  <a:pathLst>
                    <a:path w="445" h="848">
                      <a:moveTo>
                        <a:pt x="0" y="848"/>
                      </a:moveTo>
                      <a:cubicBezTo>
                        <a:pt x="15" y="809"/>
                        <a:pt x="77" y="688"/>
                        <a:pt x="103" y="611"/>
                      </a:cubicBezTo>
                      <a:cubicBezTo>
                        <a:pt x="129" y="534"/>
                        <a:pt x="122" y="450"/>
                        <a:pt x="155" y="383"/>
                      </a:cubicBezTo>
                      <a:cubicBezTo>
                        <a:pt x="188" y="316"/>
                        <a:pt x="252" y="271"/>
                        <a:pt x="300" y="207"/>
                      </a:cubicBezTo>
                      <a:cubicBezTo>
                        <a:pt x="348" y="143"/>
                        <a:pt x="415" y="43"/>
                        <a:pt x="445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3263" name="组合 53262"/>
              <p:cNvGrpSpPr/>
              <p:nvPr/>
            </p:nvGrpSpPr>
            <p:grpSpPr>
              <a:xfrm>
                <a:off x="912" y="407"/>
                <a:ext cx="294" cy="784"/>
                <a:chOff x="0" y="0"/>
                <a:chExt cx="294" cy="784"/>
              </a:xfrm>
            </p:grpSpPr>
            <p:sp>
              <p:nvSpPr>
                <p:cNvPr id="53264" name="未知"/>
                <p:cNvSpPr/>
                <p:nvPr/>
              </p:nvSpPr>
              <p:spPr>
                <a:xfrm>
                  <a:off x="0" y="0"/>
                  <a:ext cx="206" cy="784"/>
                </a:xfrm>
                <a:custGeom>
                  <a:avLst/>
                  <a:gdLst/>
                  <a:ahLst/>
                  <a:cxnLst/>
                  <a:pathLst>
                    <a:path w="343" h="807">
                      <a:moveTo>
                        <a:pt x="0" y="807"/>
                      </a:moveTo>
                      <a:cubicBezTo>
                        <a:pt x="23" y="783"/>
                        <a:pt x="74" y="696"/>
                        <a:pt x="124" y="641"/>
                      </a:cubicBezTo>
                      <a:cubicBezTo>
                        <a:pt x="174" y="586"/>
                        <a:pt x="263" y="534"/>
                        <a:pt x="299" y="476"/>
                      </a:cubicBezTo>
                      <a:cubicBezTo>
                        <a:pt x="335" y="418"/>
                        <a:pt x="339" y="369"/>
                        <a:pt x="341" y="290"/>
                      </a:cubicBezTo>
                      <a:cubicBezTo>
                        <a:pt x="343" y="211"/>
                        <a:pt x="316" y="60"/>
                        <a:pt x="31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3265" name="椭圆 53264"/>
                <p:cNvSpPr/>
                <p:nvPr/>
              </p:nvSpPr>
              <p:spPr>
                <a:xfrm rot="21387259">
                  <a:off x="192" y="358"/>
                  <a:ext cx="102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53266" name="未知"/>
            <p:cNvSpPr/>
            <p:nvPr/>
          </p:nvSpPr>
          <p:spPr>
            <a:xfrm>
              <a:off x="2933" y="1080"/>
              <a:ext cx="547" cy="1993"/>
            </a:xfrm>
            <a:custGeom>
              <a:avLst/>
              <a:gdLst/>
              <a:ahLst/>
              <a:cxnLst/>
              <a:pathLst>
                <a:path w="373" h="859">
                  <a:moveTo>
                    <a:pt x="0" y="859"/>
                  </a:moveTo>
                  <a:cubicBezTo>
                    <a:pt x="8" y="816"/>
                    <a:pt x="48" y="686"/>
                    <a:pt x="62" y="600"/>
                  </a:cubicBezTo>
                  <a:cubicBezTo>
                    <a:pt x="76" y="514"/>
                    <a:pt x="57" y="402"/>
                    <a:pt x="83" y="342"/>
                  </a:cubicBezTo>
                  <a:cubicBezTo>
                    <a:pt x="109" y="282"/>
                    <a:pt x="170" y="295"/>
                    <a:pt x="218" y="238"/>
                  </a:cubicBezTo>
                  <a:cubicBezTo>
                    <a:pt x="266" y="181"/>
                    <a:pt x="341" y="50"/>
                    <a:pt x="373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7" name="未知"/>
            <p:cNvSpPr/>
            <p:nvPr/>
          </p:nvSpPr>
          <p:spPr>
            <a:xfrm>
              <a:off x="2520" y="880"/>
              <a:ext cx="455" cy="2063"/>
            </a:xfrm>
            <a:custGeom>
              <a:avLst/>
              <a:gdLst/>
              <a:ahLst/>
              <a:cxnLst/>
              <a:pathLst>
                <a:path w="310" h="889">
                  <a:moveTo>
                    <a:pt x="0" y="889"/>
                  </a:moveTo>
                  <a:cubicBezTo>
                    <a:pt x="15" y="846"/>
                    <a:pt x="60" y="707"/>
                    <a:pt x="93" y="631"/>
                  </a:cubicBezTo>
                  <a:cubicBezTo>
                    <a:pt x="126" y="555"/>
                    <a:pt x="170" y="496"/>
                    <a:pt x="196" y="434"/>
                  </a:cubicBezTo>
                  <a:cubicBezTo>
                    <a:pt x="222" y="372"/>
                    <a:pt x="229" y="330"/>
                    <a:pt x="248" y="258"/>
                  </a:cubicBezTo>
                  <a:cubicBezTo>
                    <a:pt x="267" y="186"/>
                    <a:pt x="297" y="54"/>
                    <a:pt x="310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8" name="椭圆 53267"/>
            <p:cNvSpPr/>
            <p:nvPr/>
          </p:nvSpPr>
          <p:spPr>
            <a:xfrm rot="21454486">
              <a:off x="2760" y="1788"/>
              <a:ext cx="268" cy="2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advTm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4274" name="矩形 542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75" name="椭圆 54274"/>
          <p:cNvSpPr/>
          <p:nvPr/>
        </p:nvSpPr>
        <p:spPr>
          <a:xfrm>
            <a:off x="3124200" y="381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76" name="椭圆 54275"/>
          <p:cNvSpPr/>
          <p:nvPr/>
        </p:nvSpPr>
        <p:spPr>
          <a:xfrm>
            <a:off x="3124200" y="3429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77" name="未知"/>
          <p:cNvSpPr/>
          <p:nvPr/>
        </p:nvSpPr>
        <p:spPr>
          <a:xfrm>
            <a:off x="4206875" y="1981200"/>
            <a:ext cx="288925" cy="685800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78" name="未知"/>
          <p:cNvSpPr/>
          <p:nvPr/>
        </p:nvSpPr>
        <p:spPr>
          <a:xfrm>
            <a:off x="3976688" y="1760538"/>
            <a:ext cx="269875" cy="808037"/>
          </a:xfrm>
          <a:custGeom>
            <a:avLst/>
            <a:gdLst/>
            <a:ahLst/>
            <a:cxnLst/>
            <a:pathLst>
              <a:path w="289" h="549">
                <a:moveTo>
                  <a:pt x="0" y="549"/>
                </a:moveTo>
                <a:cubicBezTo>
                  <a:pt x="14" y="525"/>
                  <a:pt x="38" y="449"/>
                  <a:pt x="72" y="404"/>
                </a:cubicBezTo>
                <a:cubicBezTo>
                  <a:pt x="106" y="359"/>
                  <a:pt x="178" y="328"/>
                  <a:pt x="207" y="280"/>
                </a:cubicBezTo>
                <a:cubicBezTo>
                  <a:pt x="236" y="232"/>
                  <a:pt x="234" y="161"/>
                  <a:pt x="248" y="114"/>
                </a:cubicBezTo>
                <a:cubicBezTo>
                  <a:pt x="262" y="67"/>
                  <a:pt x="281" y="24"/>
                  <a:pt x="2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79" name="椭圆 54278"/>
          <p:cNvSpPr/>
          <p:nvPr/>
        </p:nvSpPr>
        <p:spPr>
          <a:xfrm rot="35310">
            <a:off x="4098925" y="2147888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80" name="未知"/>
          <p:cNvSpPr/>
          <p:nvPr/>
        </p:nvSpPr>
        <p:spPr>
          <a:xfrm>
            <a:off x="4329113" y="4959350"/>
            <a:ext cx="147637" cy="754063"/>
          </a:xfrm>
          <a:custGeom>
            <a:avLst/>
            <a:gdLst/>
            <a:ahLst/>
            <a:cxnLst/>
            <a:pathLst>
              <a:path w="93" h="475">
                <a:moveTo>
                  <a:pt x="0" y="475"/>
                </a:moveTo>
                <a:cubicBezTo>
                  <a:pt x="6" y="458"/>
                  <a:pt x="20" y="432"/>
                  <a:pt x="24" y="393"/>
                </a:cubicBezTo>
                <a:cubicBezTo>
                  <a:pt x="28" y="354"/>
                  <a:pt x="16" y="291"/>
                  <a:pt x="24" y="242"/>
                </a:cubicBezTo>
                <a:cubicBezTo>
                  <a:pt x="31" y="193"/>
                  <a:pt x="56" y="141"/>
                  <a:pt x="67" y="101"/>
                </a:cubicBezTo>
                <a:cubicBezTo>
                  <a:pt x="78" y="61"/>
                  <a:pt x="88" y="21"/>
                  <a:pt x="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1" name="未知"/>
          <p:cNvSpPr/>
          <p:nvPr/>
        </p:nvSpPr>
        <p:spPr>
          <a:xfrm>
            <a:off x="4106863" y="4910138"/>
            <a:ext cx="157162" cy="798512"/>
          </a:xfrm>
          <a:custGeom>
            <a:avLst/>
            <a:gdLst/>
            <a:ahLst/>
            <a:cxnLst/>
            <a:pathLst>
              <a:path w="99" h="503">
                <a:moveTo>
                  <a:pt x="0" y="503"/>
                </a:moveTo>
                <a:cubicBezTo>
                  <a:pt x="8" y="488"/>
                  <a:pt x="34" y="422"/>
                  <a:pt x="50" y="383"/>
                </a:cubicBezTo>
                <a:cubicBezTo>
                  <a:pt x="65" y="343"/>
                  <a:pt x="87" y="306"/>
                  <a:pt x="93" y="262"/>
                </a:cubicBezTo>
                <a:cubicBezTo>
                  <a:pt x="99" y="219"/>
                  <a:pt x="91" y="165"/>
                  <a:pt x="87" y="121"/>
                </a:cubicBezTo>
                <a:cubicBezTo>
                  <a:pt x="83" y="77"/>
                  <a:pt x="72" y="25"/>
                  <a:pt x="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2" name="椭圆 54281"/>
          <p:cNvSpPr/>
          <p:nvPr/>
        </p:nvSpPr>
        <p:spPr>
          <a:xfrm rot="21474946">
            <a:off x="4217988" y="52578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83" name="未知"/>
          <p:cNvSpPr/>
          <p:nvPr/>
        </p:nvSpPr>
        <p:spPr>
          <a:xfrm>
            <a:off x="4872038" y="4078288"/>
            <a:ext cx="385762" cy="1225550"/>
          </a:xfrm>
          <a:custGeom>
            <a:avLst/>
            <a:gdLst/>
            <a:ahLst/>
            <a:cxnLst/>
            <a:pathLst>
              <a:path w="243" h="772">
                <a:moveTo>
                  <a:pt x="0" y="772"/>
                </a:moveTo>
                <a:cubicBezTo>
                  <a:pt x="10" y="738"/>
                  <a:pt x="50" y="632"/>
                  <a:pt x="62" y="565"/>
                </a:cubicBezTo>
                <a:cubicBezTo>
                  <a:pt x="74" y="498"/>
                  <a:pt x="53" y="433"/>
                  <a:pt x="69" y="372"/>
                </a:cubicBezTo>
                <a:cubicBezTo>
                  <a:pt x="85" y="311"/>
                  <a:pt x="127" y="263"/>
                  <a:pt x="156" y="201"/>
                </a:cubicBezTo>
                <a:cubicBezTo>
                  <a:pt x="185" y="139"/>
                  <a:pt x="225" y="42"/>
                  <a:pt x="24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4" name="未知"/>
          <p:cNvSpPr/>
          <p:nvPr/>
        </p:nvSpPr>
        <p:spPr>
          <a:xfrm>
            <a:off x="4624388" y="3962400"/>
            <a:ext cx="274637" cy="1225550"/>
          </a:xfrm>
          <a:custGeom>
            <a:avLst/>
            <a:gdLst/>
            <a:ahLst/>
            <a:cxnLst/>
            <a:pathLst>
              <a:path w="173" h="772">
                <a:moveTo>
                  <a:pt x="0" y="772"/>
                </a:moveTo>
                <a:cubicBezTo>
                  <a:pt x="14" y="748"/>
                  <a:pt x="49" y="680"/>
                  <a:pt x="73" y="628"/>
                </a:cubicBezTo>
                <a:cubicBezTo>
                  <a:pt x="97" y="576"/>
                  <a:pt x="131" y="520"/>
                  <a:pt x="147" y="462"/>
                </a:cubicBezTo>
                <a:cubicBezTo>
                  <a:pt x="163" y="404"/>
                  <a:pt x="171" y="358"/>
                  <a:pt x="172" y="282"/>
                </a:cubicBezTo>
                <a:cubicBezTo>
                  <a:pt x="173" y="205"/>
                  <a:pt x="157" y="58"/>
                  <a:pt x="15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5" name="椭圆 54284"/>
          <p:cNvSpPr/>
          <p:nvPr/>
        </p:nvSpPr>
        <p:spPr>
          <a:xfrm rot="21387259">
            <a:off x="4876800" y="4530725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86" name="未知"/>
          <p:cNvSpPr/>
          <p:nvPr/>
        </p:nvSpPr>
        <p:spPr>
          <a:xfrm>
            <a:off x="4910138" y="965200"/>
            <a:ext cx="347662" cy="1265238"/>
          </a:xfrm>
          <a:custGeom>
            <a:avLst/>
            <a:gdLst/>
            <a:ahLst/>
            <a:cxnLst/>
            <a:pathLst>
              <a:path w="373" h="859">
                <a:moveTo>
                  <a:pt x="0" y="859"/>
                </a:moveTo>
                <a:cubicBezTo>
                  <a:pt x="8" y="816"/>
                  <a:pt x="48" y="686"/>
                  <a:pt x="62" y="600"/>
                </a:cubicBezTo>
                <a:cubicBezTo>
                  <a:pt x="76" y="514"/>
                  <a:pt x="57" y="402"/>
                  <a:pt x="83" y="342"/>
                </a:cubicBezTo>
                <a:cubicBezTo>
                  <a:pt x="109" y="282"/>
                  <a:pt x="170" y="295"/>
                  <a:pt x="218" y="238"/>
                </a:cubicBezTo>
                <a:cubicBezTo>
                  <a:pt x="266" y="181"/>
                  <a:pt x="341" y="50"/>
                  <a:pt x="37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7" name="未知"/>
          <p:cNvSpPr/>
          <p:nvPr/>
        </p:nvSpPr>
        <p:spPr>
          <a:xfrm>
            <a:off x="4648200" y="838200"/>
            <a:ext cx="288925" cy="1309688"/>
          </a:xfrm>
          <a:custGeom>
            <a:avLst/>
            <a:gdLst/>
            <a:ahLst/>
            <a:cxnLst/>
            <a:pathLst>
              <a:path w="310" h="889">
                <a:moveTo>
                  <a:pt x="0" y="889"/>
                </a:moveTo>
                <a:cubicBezTo>
                  <a:pt x="15" y="846"/>
                  <a:pt x="60" y="707"/>
                  <a:pt x="93" y="631"/>
                </a:cubicBezTo>
                <a:cubicBezTo>
                  <a:pt x="126" y="555"/>
                  <a:pt x="170" y="496"/>
                  <a:pt x="196" y="434"/>
                </a:cubicBezTo>
                <a:cubicBezTo>
                  <a:pt x="222" y="372"/>
                  <a:pt x="229" y="330"/>
                  <a:pt x="248" y="258"/>
                </a:cubicBezTo>
                <a:cubicBezTo>
                  <a:pt x="267" y="186"/>
                  <a:pt x="297" y="54"/>
                  <a:pt x="3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8" name="椭圆 54287"/>
          <p:cNvSpPr/>
          <p:nvPr/>
        </p:nvSpPr>
        <p:spPr>
          <a:xfrm rot="21454486">
            <a:off x="4800600" y="1414463"/>
            <a:ext cx="169863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5298" name="矩形 552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5299" name="组合 55298"/>
          <p:cNvGrpSpPr/>
          <p:nvPr/>
        </p:nvGrpSpPr>
        <p:grpSpPr>
          <a:xfrm>
            <a:off x="3124200" y="381000"/>
            <a:ext cx="2971800" cy="6019800"/>
            <a:chOff x="0" y="0"/>
            <a:chExt cx="1872" cy="3792"/>
          </a:xfrm>
        </p:grpSpPr>
        <p:sp>
          <p:nvSpPr>
            <p:cNvPr id="55300" name="椭圆 55299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5301" name="椭圆 55300"/>
            <p:cNvSpPr/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5302" name="未知"/>
          <p:cNvSpPr/>
          <p:nvPr/>
        </p:nvSpPr>
        <p:spPr>
          <a:xfrm>
            <a:off x="4283075" y="2133600"/>
            <a:ext cx="288925" cy="685800"/>
          </a:xfrm>
          <a:custGeom>
            <a:avLst/>
            <a:gdLst/>
            <a:ahLst/>
            <a:cxnLst/>
            <a:pathLst>
              <a:path w="310" h="466">
                <a:moveTo>
                  <a:pt x="0" y="466"/>
                </a:moveTo>
                <a:cubicBezTo>
                  <a:pt x="7" y="439"/>
                  <a:pt x="23" y="363"/>
                  <a:pt x="31" y="311"/>
                </a:cubicBezTo>
                <a:cubicBezTo>
                  <a:pt x="39" y="259"/>
                  <a:pt x="27" y="191"/>
                  <a:pt x="51" y="155"/>
                </a:cubicBezTo>
                <a:cubicBezTo>
                  <a:pt x="75" y="119"/>
                  <a:pt x="132" y="119"/>
                  <a:pt x="175" y="93"/>
                </a:cubicBezTo>
                <a:cubicBezTo>
                  <a:pt x="218" y="67"/>
                  <a:pt x="282" y="20"/>
                  <a:pt x="3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3" name="未知"/>
          <p:cNvSpPr/>
          <p:nvPr/>
        </p:nvSpPr>
        <p:spPr>
          <a:xfrm>
            <a:off x="4052888" y="1970088"/>
            <a:ext cx="258762" cy="750887"/>
          </a:xfrm>
          <a:custGeom>
            <a:avLst/>
            <a:gdLst/>
            <a:ahLst/>
            <a:cxnLst/>
            <a:pathLst>
              <a:path w="163" h="473">
                <a:moveTo>
                  <a:pt x="0" y="473"/>
                </a:moveTo>
                <a:cubicBezTo>
                  <a:pt x="8" y="451"/>
                  <a:pt x="22" y="380"/>
                  <a:pt x="42" y="339"/>
                </a:cubicBezTo>
                <a:cubicBezTo>
                  <a:pt x="62" y="297"/>
                  <a:pt x="103" y="260"/>
                  <a:pt x="122" y="224"/>
                </a:cubicBezTo>
                <a:cubicBezTo>
                  <a:pt x="141" y="188"/>
                  <a:pt x="151" y="161"/>
                  <a:pt x="157" y="124"/>
                </a:cubicBezTo>
                <a:cubicBezTo>
                  <a:pt x="163" y="87"/>
                  <a:pt x="157" y="26"/>
                  <a:pt x="1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4" name="椭圆 55303"/>
          <p:cNvSpPr/>
          <p:nvPr/>
        </p:nvSpPr>
        <p:spPr>
          <a:xfrm rot="35310">
            <a:off x="4175125" y="2300288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5" name="未知"/>
          <p:cNvSpPr/>
          <p:nvPr/>
        </p:nvSpPr>
        <p:spPr>
          <a:xfrm>
            <a:off x="4324350" y="5221288"/>
            <a:ext cx="192088" cy="798512"/>
          </a:xfrm>
          <a:custGeom>
            <a:avLst/>
            <a:gdLst/>
            <a:ahLst/>
            <a:cxnLst/>
            <a:pathLst>
              <a:path w="121" h="503">
                <a:moveTo>
                  <a:pt x="8" y="503"/>
                </a:moveTo>
                <a:cubicBezTo>
                  <a:pt x="12" y="484"/>
                  <a:pt x="27" y="420"/>
                  <a:pt x="27" y="372"/>
                </a:cubicBezTo>
                <a:cubicBezTo>
                  <a:pt x="27" y="324"/>
                  <a:pt x="0" y="266"/>
                  <a:pt x="7" y="217"/>
                </a:cubicBezTo>
                <a:cubicBezTo>
                  <a:pt x="14" y="168"/>
                  <a:pt x="51" y="116"/>
                  <a:pt x="70" y="80"/>
                </a:cubicBezTo>
                <a:cubicBezTo>
                  <a:pt x="89" y="44"/>
                  <a:pt x="111" y="17"/>
                  <a:pt x="12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6" name="未知"/>
          <p:cNvSpPr/>
          <p:nvPr/>
        </p:nvSpPr>
        <p:spPr>
          <a:xfrm>
            <a:off x="4154488" y="5172075"/>
            <a:ext cx="138112" cy="755650"/>
          </a:xfrm>
          <a:custGeom>
            <a:avLst/>
            <a:gdLst/>
            <a:ahLst/>
            <a:cxnLst/>
            <a:pathLst>
              <a:path w="87" h="476">
                <a:moveTo>
                  <a:pt x="0" y="476"/>
                </a:moveTo>
                <a:cubicBezTo>
                  <a:pt x="7" y="456"/>
                  <a:pt x="17" y="392"/>
                  <a:pt x="31" y="352"/>
                </a:cubicBezTo>
                <a:cubicBezTo>
                  <a:pt x="45" y="312"/>
                  <a:pt x="79" y="280"/>
                  <a:pt x="83" y="238"/>
                </a:cubicBezTo>
                <a:cubicBezTo>
                  <a:pt x="87" y="196"/>
                  <a:pt x="60" y="140"/>
                  <a:pt x="57" y="100"/>
                </a:cubicBezTo>
                <a:cubicBezTo>
                  <a:pt x="54" y="60"/>
                  <a:pt x="61" y="21"/>
                  <a:pt x="6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7" name="椭圆 55306"/>
          <p:cNvSpPr/>
          <p:nvPr/>
        </p:nvSpPr>
        <p:spPr>
          <a:xfrm rot="21474946">
            <a:off x="4217988" y="54864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8" name="未知"/>
          <p:cNvSpPr/>
          <p:nvPr/>
        </p:nvSpPr>
        <p:spPr>
          <a:xfrm>
            <a:off x="4757738" y="3925888"/>
            <a:ext cx="423862" cy="1308100"/>
          </a:xfrm>
          <a:custGeom>
            <a:avLst/>
            <a:gdLst/>
            <a:ahLst/>
            <a:cxnLst/>
            <a:pathLst>
              <a:path w="445" h="848">
                <a:moveTo>
                  <a:pt x="0" y="848"/>
                </a:moveTo>
                <a:cubicBezTo>
                  <a:pt x="15" y="809"/>
                  <a:pt x="77" y="688"/>
                  <a:pt x="103" y="611"/>
                </a:cubicBezTo>
                <a:cubicBezTo>
                  <a:pt x="129" y="534"/>
                  <a:pt x="122" y="450"/>
                  <a:pt x="155" y="383"/>
                </a:cubicBezTo>
                <a:cubicBezTo>
                  <a:pt x="188" y="316"/>
                  <a:pt x="252" y="271"/>
                  <a:pt x="300" y="207"/>
                </a:cubicBezTo>
                <a:cubicBezTo>
                  <a:pt x="348" y="143"/>
                  <a:pt x="415" y="43"/>
                  <a:pt x="4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9" name="未知"/>
          <p:cNvSpPr/>
          <p:nvPr/>
        </p:nvSpPr>
        <p:spPr>
          <a:xfrm>
            <a:off x="4495800" y="3875088"/>
            <a:ext cx="330200" cy="1179512"/>
          </a:xfrm>
          <a:custGeom>
            <a:avLst/>
            <a:gdLst/>
            <a:ahLst/>
            <a:cxnLst/>
            <a:pathLst>
              <a:path w="208" h="743">
                <a:moveTo>
                  <a:pt x="0" y="743"/>
                </a:moveTo>
                <a:cubicBezTo>
                  <a:pt x="14" y="720"/>
                  <a:pt x="44" y="635"/>
                  <a:pt x="74" y="582"/>
                </a:cubicBezTo>
                <a:cubicBezTo>
                  <a:pt x="105" y="528"/>
                  <a:pt x="158" y="478"/>
                  <a:pt x="180" y="421"/>
                </a:cubicBezTo>
                <a:cubicBezTo>
                  <a:pt x="201" y="365"/>
                  <a:pt x="202" y="311"/>
                  <a:pt x="205" y="241"/>
                </a:cubicBezTo>
                <a:cubicBezTo>
                  <a:pt x="208" y="171"/>
                  <a:pt x="200" y="50"/>
                  <a:pt x="19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10" name="椭圆 55309"/>
          <p:cNvSpPr/>
          <p:nvPr/>
        </p:nvSpPr>
        <p:spPr>
          <a:xfrm rot="21387259">
            <a:off x="4800600" y="4378325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11" name="未知"/>
          <p:cNvSpPr/>
          <p:nvPr/>
        </p:nvSpPr>
        <p:spPr>
          <a:xfrm>
            <a:off x="4872038" y="812800"/>
            <a:ext cx="385762" cy="1265238"/>
          </a:xfrm>
          <a:custGeom>
            <a:avLst/>
            <a:gdLst/>
            <a:ahLst/>
            <a:cxnLst/>
            <a:pathLst>
              <a:path w="243" h="797">
                <a:moveTo>
                  <a:pt x="24" y="797"/>
                </a:moveTo>
                <a:cubicBezTo>
                  <a:pt x="27" y="756"/>
                  <a:pt x="47" y="630"/>
                  <a:pt x="45" y="553"/>
                </a:cubicBezTo>
                <a:cubicBezTo>
                  <a:pt x="43" y="476"/>
                  <a:pt x="0" y="396"/>
                  <a:pt x="14" y="336"/>
                </a:cubicBezTo>
                <a:cubicBezTo>
                  <a:pt x="28" y="276"/>
                  <a:pt x="89" y="247"/>
                  <a:pt x="127" y="191"/>
                </a:cubicBezTo>
                <a:cubicBezTo>
                  <a:pt x="165" y="135"/>
                  <a:pt x="219" y="40"/>
                  <a:pt x="24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12" name="未知"/>
          <p:cNvSpPr/>
          <p:nvPr/>
        </p:nvSpPr>
        <p:spPr>
          <a:xfrm>
            <a:off x="4648200" y="755650"/>
            <a:ext cx="261938" cy="1239838"/>
          </a:xfrm>
          <a:custGeom>
            <a:avLst/>
            <a:gdLst/>
            <a:ahLst/>
            <a:cxnLst/>
            <a:pathLst>
              <a:path w="165" h="781">
                <a:moveTo>
                  <a:pt x="0" y="781"/>
                </a:moveTo>
                <a:cubicBezTo>
                  <a:pt x="9" y="741"/>
                  <a:pt x="35" y="612"/>
                  <a:pt x="55" y="542"/>
                </a:cubicBezTo>
                <a:cubicBezTo>
                  <a:pt x="74" y="471"/>
                  <a:pt x="100" y="416"/>
                  <a:pt x="115" y="359"/>
                </a:cubicBezTo>
                <a:cubicBezTo>
                  <a:pt x="130" y="301"/>
                  <a:pt x="138" y="255"/>
                  <a:pt x="146" y="195"/>
                </a:cubicBezTo>
                <a:cubicBezTo>
                  <a:pt x="154" y="135"/>
                  <a:pt x="161" y="41"/>
                  <a:pt x="16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13" name="椭圆 55312"/>
          <p:cNvSpPr/>
          <p:nvPr/>
        </p:nvSpPr>
        <p:spPr>
          <a:xfrm rot="21454486">
            <a:off x="4800600" y="1262063"/>
            <a:ext cx="169863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6322" name="组合 56321"/>
          <p:cNvGrpSpPr/>
          <p:nvPr/>
        </p:nvGrpSpPr>
        <p:grpSpPr>
          <a:xfrm>
            <a:off x="3124200" y="381000"/>
            <a:ext cx="2971800" cy="6019800"/>
            <a:chOff x="0" y="0"/>
            <a:chExt cx="4680" cy="9480"/>
          </a:xfrm>
        </p:grpSpPr>
        <p:sp>
          <p:nvSpPr>
            <p:cNvPr id="56323" name="椭圆 56322"/>
            <p:cNvSpPr/>
            <p:nvPr/>
          </p:nvSpPr>
          <p:spPr>
            <a:xfrm>
              <a:off x="0" y="0"/>
              <a:ext cx="468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4" name="椭圆 56323"/>
            <p:cNvSpPr/>
            <p:nvPr/>
          </p:nvSpPr>
          <p:spPr>
            <a:xfrm>
              <a:off x="0" y="4800"/>
              <a:ext cx="468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5" name="未知"/>
            <p:cNvSpPr/>
            <p:nvPr/>
          </p:nvSpPr>
          <p:spPr>
            <a:xfrm>
              <a:off x="2078" y="2678"/>
              <a:ext cx="322" cy="1162"/>
            </a:xfrm>
            <a:custGeom>
              <a:avLst/>
              <a:gdLst/>
              <a:ahLst/>
              <a:cxnLst/>
              <a:pathLst>
                <a:path w="129" h="465">
                  <a:moveTo>
                    <a:pt x="36" y="465"/>
                  </a:moveTo>
                  <a:cubicBezTo>
                    <a:pt x="31" y="443"/>
                    <a:pt x="20" y="372"/>
                    <a:pt x="16" y="331"/>
                  </a:cubicBezTo>
                  <a:cubicBezTo>
                    <a:pt x="12" y="290"/>
                    <a:pt x="0" y="250"/>
                    <a:pt x="9" y="219"/>
                  </a:cubicBezTo>
                  <a:cubicBezTo>
                    <a:pt x="18" y="188"/>
                    <a:pt x="48" y="183"/>
                    <a:pt x="68" y="147"/>
                  </a:cubicBezTo>
                  <a:cubicBezTo>
                    <a:pt x="88" y="111"/>
                    <a:pt x="116" y="31"/>
                    <a:pt x="12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6" name="未知"/>
            <p:cNvSpPr/>
            <p:nvPr/>
          </p:nvSpPr>
          <p:spPr>
            <a:xfrm>
              <a:off x="1823" y="2573"/>
              <a:ext cx="202" cy="1210"/>
            </a:xfrm>
            <a:custGeom>
              <a:avLst/>
              <a:gdLst/>
              <a:ahLst/>
              <a:cxnLst/>
              <a:pathLst>
                <a:path w="81" h="484">
                  <a:moveTo>
                    <a:pt x="0" y="484"/>
                  </a:moveTo>
                  <a:cubicBezTo>
                    <a:pt x="4" y="461"/>
                    <a:pt x="3" y="389"/>
                    <a:pt x="14" y="345"/>
                  </a:cubicBezTo>
                  <a:cubicBezTo>
                    <a:pt x="24" y="299"/>
                    <a:pt x="57" y="255"/>
                    <a:pt x="68" y="215"/>
                  </a:cubicBezTo>
                  <a:cubicBezTo>
                    <a:pt x="79" y="176"/>
                    <a:pt x="81" y="146"/>
                    <a:pt x="81" y="110"/>
                  </a:cubicBezTo>
                  <a:cubicBezTo>
                    <a:pt x="81" y="74"/>
                    <a:pt x="69" y="23"/>
                    <a:pt x="66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7" name="椭圆 56326"/>
            <p:cNvSpPr/>
            <p:nvPr/>
          </p:nvSpPr>
          <p:spPr>
            <a:xfrm rot="20903077">
              <a:off x="1890" y="3093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8" name="未知"/>
            <p:cNvSpPr/>
            <p:nvPr/>
          </p:nvSpPr>
          <p:spPr>
            <a:xfrm>
              <a:off x="2153" y="7703"/>
              <a:ext cx="247" cy="1177"/>
            </a:xfrm>
            <a:custGeom>
              <a:avLst/>
              <a:gdLst/>
              <a:ahLst/>
              <a:cxnLst/>
              <a:pathLst>
                <a:path w="99" h="471">
                  <a:moveTo>
                    <a:pt x="27" y="471"/>
                  </a:moveTo>
                  <a:cubicBezTo>
                    <a:pt x="31" y="452"/>
                    <a:pt x="41" y="398"/>
                    <a:pt x="37" y="357"/>
                  </a:cubicBezTo>
                  <a:cubicBezTo>
                    <a:pt x="33" y="316"/>
                    <a:pt x="0" y="271"/>
                    <a:pt x="3" y="226"/>
                  </a:cubicBezTo>
                  <a:cubicBezTo>
                    <a:pt x="6" y="181"/>
                    <a:pt x="39" y="122"/>
                    <a:pt x="55" y="84"/>
                  </a:cubicBezTo>
                  <a:cubicBezTo>
                    <a:pt x="71" y="47"/>
                    <a:pt x="90" y="18"/>
                    <a:pt x="9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29" name="未知"/>
            <p:cNvSpPr/>
            <p:nvPr/>
          </p:nvSpPr>
          <p:spPr>
            <a:xfrm rot="21332919">
              <a:off x="1883" y="7638"/>
              <a:ext cx="217" cy="1190"/>
            </a:xfrm>
            <a:custGeom>
              <a:avLst/>
              <a:gdLst/>
              <a:ahLst/>
              <a:cxnLst/>
              <a:pathLst>
                <a:path w="87" h="476">
                  <a:moveTo>
                    <a:pt x="0" y="476"/>
                  </a:moveTo>
                  <a:cubicBezTo>
                    <a:pt x="7" y="456"/>
                    <a:pt x="17" y="392"/>
                    <a:pt x="31" y="352"/>
                  </a:cubicBezTo>
                  <a:cubicBezTo>
                    <a:pt x="45" y="312"/>
                    <a:pt x="79" y="280"/>
                    <a:pt x="83" y="238"/>
                  </a:cubicBezTo>
                  <a:cubicBezTo>
                    <a:pt x="87" y="196"/>
                    <a:pt x="60" y="140"/>
                    <a:pt x="57" y="100"/>
                  </a:cubicBezTo>
                  <a:cubicBezTo>
                    <a:pt x="54" y="60"/>
                    <a:pt x="61" y="21"/>
                    <a:pt x="62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0" name="椭圆 56329"/>
            <p:cNvSpPr/>
            <p:nvPr/>
          </p:nvSpPr>
          <p:spPr>
            <a:xfrm rot="21147156">
              <a:off x="1983" y="8133"/>
              <a:ext cx="240" cy="23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1" name="未知"/>
            <p:cNvSpPr/>
            <p:nvPr/>
          </p:nvSpPr>
          <p:spPr>
            <a:xfrm>
              <a:off x="2548" y="5420"/>
              <a:ext cx="367" cy="1945"/>
            </a:xfrm>
            <a:custGeom>
              <a:avLst/>
              <a:gdLst/>
              <a:ahLst/>
              <a:cxnLst/>
              <a:pathLst>
                <a:path w="147" h="778">
                  <a:moveTo>
                    <a:pt x="0" y="778"/>
                  </a:moveTo>
                  <a:cubicBezTo>
                    <a:pt x="3" y="753"/>
                    <a:pt x="17" y="679"/>
                    <a:pt x="21" y="615"/>
                  </a:cubicBezTo>
                  <a:cubicBezTo>
                    <a:pt x="25" y="551"/>
                    <a:pt x="11" y="458"/>
                    <a:pt x="23" y="391"/>
                  </a:cubicBezTo>
                  <a:cubicBezTo>
                    <a:pt x="34" y="324"/>
                    <a:pt x="66" y="276"/>
                    <a:pt x="87" y="210"/>
                  </a:cubicBezTo>
                  <a:cubicBezTo>
                    <a:pt x="107" y="145"/>
                    <a:pt x="135" y="44"/>
                    <a:pt x="147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2" name="未知"/>
            <p:cNvSpPr/>
            <p:nvPr/>
          </p:nvSpPr>
          <p:spPr>
            <a:xfrm>
              <a:off x="2160" y="5400"/>
              <a:ext cx="355" cy="1863"/>
            </a:xfrm>
            <a:custGeom>
              <a:avLst/>
              <a:gdLst/>
              <a:ahLst/>
              <a:cxnLst/>
              <a:pathLst>
                <a:path w="142" h="745">
                  <a:moveTo>
                    <a:pt x="0" y="745"/>
                  </a:moveTo>
                  <a:cubicBezTo>
                    <a:pt x="10" y="716"/>
                    <a:pt x="40" y="618"/>
                    <a:pt x="62" y="559"/>
                  </a:cubicBezTo>
                  <a:cubicBezTo>
                    <a:pt x="84" y="500"/>
                    <a:pt x="126" y="450"/>
                    <a:pt x="134" y="393"/>
                  </a:cubicBezTo>
                  <a:cubicBezTo>
                    <a:pt x="142" y="336"/>
                    <a:pt x="117" y="283"/>
                    <a:pt x="112" y="218"/>
                  </a:cubicBezTo>
                  <a:cubicBezTo>
                    <a:pt x="107" y="153"/>
                    <a:pt x="105" y="45"/>
                    <a:pt x="103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3" name="椭圆 56332"/>
            <p:cNvSpPr/>
            <p:nvPr/>
          </p:nvSpPr>
          <p:spPr>
            <a:xfrm rot="20843428">
              <a:off x="2453" y="6168"/>
              <a:ext cx="255" cy="25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4" name="未知"/>
            <p:cNvSpPr/>
            <p:nvPr/>
          </p:nvSpPr>
          <p:spPr>
            <a:xfrm>
              <a:off x="2513" y="540"/>
              <a:ext cx="487" cy="1905"/>
            </a:xfrm>
            <a:custGeom>
              <a:avLst/>
              <a:gdLst/>
              <a:ahLst/>
              <a:cxnLst/>
              <a:pathLst>
                <a:path w="195" h="762">
                  <a:moveTo>
                    <a:pt x="76" y="762"/>
                  </a:moveTo>
                  <a:cubicBezTo>
                    <a:pt x="74" y="729"/>
                    <a:pt x="75" y="639"/>
                    <a:pt x="63" y="572"/>
                  </a:cubicBezTo>
                  <a:cubicBezTo>
                    <a:pt x="51" y="505"/>
                    <a:pt x="0" y="422"/>
                    <a:pt x="7" y="360"/>
                  </a:cubicBezTo>
                  <a:cubicBezTo>
                    <a:pt x="14" y="299"/>
                    <a:pt x="71" y="263"/>
                    <a:pt x="102" y="203"/>
                  </a:cubicBezTo>
                  <a:cubicBezTo>
                    <a:pt x="134" y="143"/>
                    <a:pt x="176" y="43"/>
                    <a:pt x="195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5" name="未知"/>
            <p:cNvSpPr/>
            <p:nvPr/>
          </p:nvSpPr>
          <p:spPr>
            <a:xfrm rot="21199448">
              <a:off x="2160" y="480"/>
              <a:ext cx="413" cy="1953"/>
            </a:xfrm>
            <a:custGeom>
              <a:avLst/>
              <a:gdLst/>
              <a:ahLst/>
              <a:cxnLst/>
              <a:pathLst>
                <a:path w="165" h="781">
                  <a:moveTo>
                    <a:pt x="0" y="781"/>
                  </a:moveTo>
                  <a:cubicBezTo>
                    <a:pt x="9" y="741"/>
                    <a:pt x="35" y="612"/>
                    <a:pt x="55" y="542"/>
                  </a:cubicBezTo>
                  <a:cubicBezTo>
                    <a:pt x="74" y="471"/>
                    <a:pt x="100" y="416"/>
                    <a:pt x="115" y="359"/>
                  </a:cubicBezTo>
                  <a:cubicBezTo>
                    <a:pt x="130" y="301"/>
                    <a:pt x="138" y="255"/>
                    <a:pt x="146" y="195"/>
                  </a:cubicBezTo>
                  <a:cubicBezTo>
                    <a:pt x="154" y="135"/>
                    <a:pt x="161" y="41"/>
                    <a:pt x="165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6" name="椭圆 56335"/>
            <p:cNvSpPr/>
            <p:nvPr/>
          </p:nvSpPr>
          <p:spPr>
            <a:xfrm rot="21022632">
              <a:off x="2400" y="1278"/>
              <a:ext cx="268" cy="2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7" name="未知"/>
            <p:cNvSpPr/>
            <p:nvPr/>
          </p:nvSpPr>
          <p:spPr>
            <a:xfrm rot="5725021">
              <a:off x="3344" y="1339"/>
              <a:ext cx="920" cy="662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8" name="未知"/>
            <p:cNvSpPr/>
            <p:nvPr/>
          </p:nvSpPr>
          <p:spPr>
            <a:xfrm rot="5725021">
              <a:off x="2878" y="1185"/>
              <a:ext cx="632" cy="1295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39" name="未知"/>
            <p:cNvSpPr/>
            <p:nvPr/>
          </p:nvSpPr>
          <p:spPr>
            <a:xfrm rot="5725021">
              <a:off x="2481" y="2091"/>
              <a:ext cx="925" cy="1560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40" name="未知"/>
            <p:cNvSpPr/>
            <p:nvPr/>
          </p:nvSpPr>
          <p:spPr>
            <a:xfrm rot="5725021">
              <a:off x="3235" y="2703"/>
              <a:ext cx="908" cy="652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41" name="未知"/>
            <p:cNvSpPr/>
            <p:nvPr/>
          </p:nvSpPr>
          <p:spPr>
            <a:xfrm rot="5725021">
              <a:off x="844" y="1294"/>
              <a:ext cx="810" cy="375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42" name="未知"/>
            <p:cNvSpPr/>
            <p:nvPr/>
          </p:nvSpPr>
          <p:spPr>
            <a:xfrm rot="5725021">
              <a:off x="1333" y="1118"/>
              <a:ext cx="862" cy="1272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43" name="未知"/>
            <p:cNvSpPr/>
            <p:nvPr/>
          </p:nvSpPr>
          <p:spPr>
            <a:xfrm rot="5725021">
              <a:off x="1059" y="2259"/>
              <a:ext cx="752" cy="957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44" name="未知"/>
            <p:cNvSpPr/>
            <p:nvPr/>
          </p:nvSpPr>
          <p:spPr>
            <a:xfrm rot="5725021">
              <a:off x="737" y="2654"/>
              <a:ext cx="867" cy="533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6345" name="组合 56344"/>
            <p:cNvGrpSpPr/>
            <p:nvPr/>
          </p:nvGrpSpPr>
          <p:grpSpPr>
            <a:xfrm rot="5725021">
              <a:off x="3828" y="2143"/>
              <a:ext cx="960" cy="500"/>
              <a:chOff x="0" y="0"/>
              <a:chExt cx="384" cy="200"/>
            </a:xfrm>
          </p:grpSpPr>
          <p:grpSp>
            <p:nvGrpSpPr>
              <p:cNvPr id="56346" name="组合 56345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56347" name="直接连接符 56346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6348" name="直接连接符 56347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6349" name="直接连接符 56348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50" name="直接连接符 56349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51" name="直接连接符 56350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52" name="直接连接符 56351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6353" name="直接连接符 56352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6354" name="直接连接符 56353"/>
            <p:cNvSpPr/>
            <p:nvPr/>
          </p:nvSpPr>
          <p:spPr>
            <a:xfrm rot="-15874979" flipV="1">
              <a:off x="568" y="1868"/>
              <a:ext cx="240" cy="1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55" name="直接连接符 56354"/>
            <p:cNvSpPr/>
            <p:nvPr/>
          </p:nvSpPr>
          <p:spPr>
            <a:xfrm rot="5725021">
              <a:off x="539" y="2414"/>
              <a:ext cx="145" cy="7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56" name="直接连接符 56355"/>
            <p:cNvSpPr/>
            <p:nvPr/>
          </p:nvSpPr>
          <p:spPr>
            <a:xfrm rot="5725021">
              <a:off x="845" y="1933"/>
              <a:ext cx="0" cy="26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57" name="直接连接符 56356"/>
            <p:cNvSpPr/>
            <p:nvPr/>
          </p:nvSpPr>
          <p:spPr>
            <a:xfrm rot="5725021">
              <a:off x="713" y="2303"/>
              <a:ext cx="240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58" name="直接连接符 56357"/>
            <p:cNvSpPr/>
            <p:nvPr/>
          </p:nvSpPr>
          <p:spPr>
            <a:xfrm rot="5725021">
              <a:off x="823" y="1765"/>
              <a:ext cx="1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59" name="直接连接符 56358"/>
            <p:cNvSpPr/>
            <p:nvPr/>
          </p:nvSpPr>
          <p:spPr>
            <a:xfrm rot="5725021">
              <a:off x="743" y="2600"/>
              <a:ext cx="1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60" name="直接连接符 56359"/>
            <p:cNvSpPr/>
            <p:nvPr/>
          </p:nvSpPr>
          <p:spPr>
            <a:xfrm rot="5725021">
              <a:off x="605" y="2040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61" name="未知"/>
            <p:cNvSpPr/>
            <p:nvPr/>
          </p:nvSpPr>
          <p:spPr>
            <a:xfrm rot="5937019">
              <a:off x="3190" y="6020"/>
              <a:ext cx="815" cy="892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2" name="未知"/>
            <p:cNvSpPr/>
            <p:nvPr/>
          </p:nvSpPr>
          <p:spPr>
            <a:xfrm rot="5937019">
              <a:off x="3021" y="6091"/>
              <a:ext cx="558" cy="1263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3" name="未知"/>
            <p:cNvSpPr/>
            <p:nvPr/>
          </p:nvSpPr>
          <p:spPr>
            <a:xfrm rot="5937019">
              <a:off x="2433" y="6985"/>
              <a:ext cx="1257" cy="1550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4" name="未知"/>
            <p:cNvSpPr/>
            <p:nvPr/>
          </p:nvSpPr>
          <p:spPr>
            <a:xfrm rot="5937019">
              <a:off x="2991" y="7566"/>
              <a:ext cx="1080" cy="605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5" name="未知"/>
            <p:cNvSpPr/>
            <p:nvPr/>
          </p:nvSpPr>
          <p:spPr>
            <a:xfrm rot="5937019">
              <a:off x="868" y="5883"/>
              <a:ext cx="745" cy="497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6" name="未知"/>
            <p:cNvSpPr/>
            <p:nvPr/>
          </p:nvSpPr>
          <p:spPr>
            <a:xfrm rot="5937019">
              <a:off x="1426" y="5738"/>
              <a:ext cx="697" cy="1495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7" name="未知"/>
            <p:cNvSpPr/>
            <p:nvPr/>
          </p:nvSpPr>
          <p:spPr>
            <a:xfrm rot="5937019">
              <a:off x="889" y="6889"/>
              <a:ext cx="1040" cy="1245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368" name="未知"/>
            <p:cNvSpPr/>
            <p:nvPr/>
          </p:nvSpPr>
          <p:spPr>
            <a:xfrm rot="5937019">
              <a:off x="551" y="7276"/>
              <a:ext cx="950" cy="565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6369" name="组合 56368"/>
            <p:cNvGrpSpPr/>
            <p:nvPr/>
          </p:nvGrpSpPr>
          <p:grpSpPr>
            <a:xfrm rot="5937019">
              <a:off x="3700" y="6933"/>
              <a:ext cx="960" cy="500"/>
              <a:chOff x="0" y="0"/>
              <a:chExt cx="384" cy="200"/>
            </a:xfrm>
          </p:grpSpPr>
          <p:grpSp>
            <p:nvGrpSpPr>
              <p:cNvPr id="56370" name="组合 56369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56371" name="直接连接符 56370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6372" name="直接连接符 56371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6373" name="直接连接符 56372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74" name="直接连接符 56373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75" name="直接连接符 56374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6376" name="直接连接符 56375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6377" name="直接连接符 56376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6378" name="直接连接符 56377"/>
            <p:cNvSpPr/>
            <p:nvPr/>
          </p:nvSpPr>
          <p:spPr>
            <a:xfrm rot="-15662981" flipV="1">
              <a:off x="475" y="6435"/>
              <a:ext cx="240" cy="1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79" name="直接连接符 56378"/>
            <p:cNvSpPr/>
            <p:nvPr/>
          </p:nvSpPr>
          <p:spPr>
            <a:xfrm rot="5937019">
              <a:off x="414" y="6976"/>
              <a:ext cx="145" cy="7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80" name="直接连接符 56379"/>
            <p:cNvSpPr/>
            <p:nvPr/>
          </p:nvSpPr>
          <p:spPr>
            <a:xfrm rot="5937019">
              <a:off x="743" y="6510"/>
              <a:ext cx="0" cy="26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81" name="直接连接符 56380"/>
            <p:cNvSpPr/>
            <p:nvPr/>
          </p:nvSpPr>
          <p:spPr>
            <a:xfrm rot="5937019">
              <a:off x="595" y="6878"/>
              <a:ext cx="240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82" name="直接连接符 56381"/>
            <p:cNvSpPr/>
            <p:nvPr/>
          </p:nvSpPr>
          <p:spPr>
            <a:xfrm rot="5937019">
              <a:off x="740" y="6345"/>
              <a:ext cx="1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83" name="直接连接符 56382"/>
            <p:cNvSpPr/>
            <p:nvPr/>
          </p:nvSpPr>
          <p:spPr>
            <a:xfrm rot="-15662981" flipH="1">
              <a:off x="376" y="7371"/>
              <a:ext cx="565" cy="5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84" name="直接连接符 56383"/>
            <p:cNvSpPr/>
            <p:nvPr/>
          </p:nvSpPr>
          <p:spPr>
            <a:xfrm rot="5937019">
              <a:off x="498" y="6603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346" name="矩形 573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47" name="椭圆 57346"/>
          <p:cNvSpPr/>
          <p:nvPr/>
        </p:nvSpPr>
        <p:spPr>
          <a:xfrm>
            <a:off x="3124200" y="3408363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48" name="未知"/>
          <p:cNvSpPr/>
          <p:nvPr/>
        </p:nvSpPr>
        <p:spPr>
          <a:xfrm>
            <a:off x="4568825" y="5297488"/>
            <a:ext cx="184150" cy="762000"/>
          </a:xfrm>
          <a:custGeom>
            <a:avLst/>
            <a:gdLst/>
            <a:ahLst/>
            <a:cxnLst/>
            <a:pathLst>
              <a:path w="116" h="480">
                <a:moveTo>
                  <a:pt x="113" y="480"/>
                </a:moveTo>
                <a:cubicBezTo>
                  <a:pt x="106" y="458"/>
                  <a:pt x="89" y="400"/>
                  <a:pt x="71" y="356"/>
                </a:cubicBezTo>
                <a:cubicBezTo>
                  <a:pt x="53" y="312"/>
                  <a:pt x="4" y="257"/>
                  <a:pt x="2" y="217"/>
                </a:cubicBezTo>
                <a:cubicBezTo>
                  <a:pt x="0" y="177"/>
                  <a:pt x="38" y="154"/>
                  <a:pt x="57" y="118"/>
                </a:cubicBezTo>
                <a:cubicBezTo>
                  <a:pt x="76" y="82"/>
                  <a:pt x="104" y="25"/>
                  <a:pt x="1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49" name="未知"/>
          <p:cNvSpPr/>
          <p:nvPr/>
        </p:nvSpPr>
        <p:spPr>
          <a:xfrm>
            <a:off x="4419600" y="5287963"/>
            <a:ext cx="103188" cy="787400"/>
          </a:xfrm>
          <a:custGeom>
            <a:avLst/>
            <a:gdLst/>
            <a:ahLst/>
            <a:cxnLst/>
            <a:pathLst>
              <a:path w="65" h="496">
                <a:moveTo>
                  <a:pt x="0" y="496"/>
                </a:moveTo>
                <a:cubicBezTo>
                  <a:pt x="3" y="474"/>
                  <a:pt x="26" y="398"/>
                  <a:pt x="37" y="351"/>
                </a:cubicBezTo>
                <a:cubicBezTo>
                  <a:pt x="48" y="304"/>
                  <a:pt x="65" y="259"/>
                  <a:pt x="65" y="213"/>
                </a:cubicBezTo>
                <a:cubicBezTo>
                  <a:pt x="65" y="167"/>
                  <a:pt x="45" y="110"/>
                  <a:pt x="39" y="75"/>
                </a:cubicBezTo>
                <a:cubicBezTo>
                  <a:pt x="33" y="40"/>
                  <a:pt x="29" y="16"/>
                  <a:pt x="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0" name="椭圆 57349"/>
          <p:cNvSpPr/>
          <p:nvPr/>
        </p:nvSpPr>
        <p:spPr>
          <a:xfrm rot="21474946">
            <a:off x="450215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51" name="未知"/>
          <p:cNvSpPr/>
          <p:nvPr/>
        </p:nvSpPr>
        <p:spPr>
          <a:xfrm>
            <a:off x="4616450" y="3760788"/>
            <a:ext cx="228600" cy="1395412"/>
          </a:xfrm>
          <a:custGeom>
            <a:avLst/>
            <a:gdLst/>
            <a:ahLst/>
            <a:cxnLst/>
            <a:pathLst>
              <a:path w="144" h="879">
                <a:moveTo>
                  <a:pt x="113" y="879"/>
                </a:moveTo>
                <a:cubicBezTo>
                  <a:pt x="104" y="845"/>
                  <a:pt x="67" y="742"/>
                  <a:pt x="50" y="672"/>
                </a:cubicBezTo>
                <a:cubicBezTo>
                  <a:pt x="33" y="602"/>
                  <a:pt x="0" y="527"/>
                  <a:pt x="9" y="455"/>
                </a:cubicBezTo>
                <a:cubicBezTo>
                  <a:pt x="18" y="383"/>
                  <a:pt x="80" y="313"/>
                  <a:pt x="102" y="237"/>
                </a:cubicBezTo>
                <a:cubicBezTo>
                  <a:pt x="124" y="161"/>
                  <a:pt x="135" y="49"/>
                  <a:pt x="14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2" name="未知"/>
          <p:cNvSpPr/>
          <p:nvPr/>
        </p:nvSpPr>
        <p:spPr>
          <a:xfrm>
            <a:off x="4400550" y="3760788"/>
            <a:ext cx="157163" cy="1377950"/>
          </a:xfrm>
          <a:custGeom>
            <a:avLst/>
            <a:gdLst/>
            <a:ahLst/>
            <a:cxnLst/>
            <a:pathLst>
              <a:path w="99" h="868">
                <a:moveTo>
                  <a:pt x="0" y="868"/>
                </a:moveTo>
                <a:cubicBezTo>
                  <a:pt x="9" y="836"/>
                  <a:pt x="36" y="731"/>
                  <a:pt x="52" y="662"/>
                </a:cubicBezTo>
                <a:cubicBezTo>
                  <a:pt x="68" y="593"/>
                  <a:pt x="93" y="516"/>
                  <a:pt x="96" y="452"/>
                </a:cubicBezTo>
                <a:cubicBezTo>
                  <a:pt x="99" y="388"/>
                  <a:pt x="86" y="354"/>
                  <a:pt x="73" y="279"/>
                </a:cubicBezTo>
                <a:cubicBezTo>
                  <a:pt x="60" y="204"/>
                  <a:pt x="32" y="58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3" name="椭圆 57352"/>
          <p:cNvSpPr/>
          <p:nvPr/>
        </p:nvSpPr>
        <p:spPr>
          <a:xfrm rot="21387259">
            <a:off x="44958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54" name="未知"/>
          <p:cNvSpPr/>
          <p:nvPr/>
        </p:nvSpPr>
        <p:spPr>
          <a:xfrm rot="5457635">
            <a:off x="5095875" y="4175125"/>
            <a:ext cx="517525" cy="56673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5" name="未知"/>
          <p:cNvSpPr/>
          <p:nvPr/>
        </p:nvSpPr>
        <p:spPr>
          <a:xfrm rot="5457635">
            <a:off x="4916488" y="4149725"/>
            <a:ext cx="328612" cy="101758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6" name="未知"/>
          <p:cNvSpPr/>
          <p:nvPr/>
        </p:nvSpPr>
        <p:spPr>
          <a:xfrm rot="5457635">
            <a:off x="4778375" y="4789488"/>
            <a:ext cx="714375" cy="9794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7" name="未知"/>
          <p:cNvSpPr/>
          <p:nvPr/>
        </p:nvSpPr>
        <p:spPr>
          <a:xfrm rot="5457635">
            <a:off x="5064125" y="5141913"/>
            <a:ext cx="838200" cy="457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8" name="未知"/>
          <p:cNvSpPr/>
          <p:nvPr/>
        </p:nvSpPr>
        <p:spPr>
          <a:xfrm rot="5457635">
            <a:off x="3605213" y="4298950"/>
            <a:ext cx="473075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59" name="未知"/>
          <p:cNvSpPr/>
          <p:nvPr/>
        </p:nvSpPr>
        <p:spPr>
          <a:xfrm rot="5457635">
            <a:off x="3898900" y="4333875"/>
            <a:ext cx="355600" cy="6842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0" name="未知"/>
          <p:cNvSpPr/>
          <p:nvPr/>
        </p:nvSpPr>
        <p:spPr>
          <a:xfrm rot="5457635">
            <a:off x="3754438" y="4903788"/>
            <a:ext cx="582612" cy="7366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7361" name="未知"/>
          <p:cNvSpPr/>
          <p:nvPr/>
        </p:nvSpPr>
        <p:spPr>
          <a:xfrm rot="5457635">
            <a:off x="3503613" y="5181600"/>
            <a:ext cx="609600" cy="4572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7362" name="组合 57361"/>
          <p:cNvGrpSpPr/>
          <p:nvPr/>
        </p:nvGrpSpPr>
        <p:grpSpPr>
          <a:xfrm rot="5457635">
            <a:off x="5478463" y="4700588"/>
            <a:ext cx="609600" cy="317500"/>
            <a:chOff x="0" y="0"/>
            <a:chExt cx="384" cy="200"/>
          </a:xfrm>
        </p:grpSpPr>
        <p:grpSp>
          <p:nvGrpSpPr>
            <p:cNvPr id="57363" name="组合 5736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57364" name="直接连接符 5736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7365" name="直接连接符 5736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7366" name="直接连接符 5736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7367" name="直接连接符 5736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7368" name="直接连接符 5736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7369" name="直接连接符 5736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7370" name="直接连接符 5736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7371" name="直接连接符 57370"/>
          <p:cNvSpPr/>
          <p:nvPr/>
        </p:nvSpPr>
        <p:spPr>
          <a:xfrm rot="-16142366" flipV="1">
            <a:off x="3390900" y="470535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7372" name="直接连接符 57371"/>
          <p:cNvSpPr/>
          <p:nvPr/>
        </p:nvSpPr>
        <p:spPr>
          <a:xfrm rot="5457635">
            <a:off x="3400425" y="5056188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7373" name="直接连接符 57372"/>
          <p:cNvSpPr/>
          <p:nvPr/>
        </p:nvSpPr>
        <p:spPr>
          <a:xfrm rot="5457635">
            <a:off x="3573463" y="4738688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74" name="直接连接符 57373"/>
          <p:cNvSpPr/>
          <p:nvPr/>
        </p:nvSpPr>
        <p:spPr>
          <a:xfrm rot="5457635">
            <a:off x="3502025" y="4973638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75" name="直接连接符 57374"/>
          <p:cNvSpPr/>
          <p:nvPr/>
        </p:nvSpPr>
        <p:spPr>
          <a:xfrm rot="5457635">
            <a:off x="3544888" y="46307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76" name="直接连接符 57375"/>
          <p:cNvSpPr/>
          <p:nvPr/>
        </p:nvSpPr>
        <p:spPr>
          <a:xfrm rot="5457635">
            <a:off x="3536950" y="51641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77" name="直接连接符 57376"/>
          <p:cNvSpPr/>
          <p:nvPr/>
        </p:nvSpPr>
        <p:spPr>
          <a:xfrm rot="5457635">
            <a:off x="3427413" y="48196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7378" name="组合 57377"/>
          <p:cNvGrpSpPr/>
          <p:nvPr/>
        </p:nvGrpSpPr>
        <p:grpSpPr>
          <a:xfrm>
            <a:off x="3124200" y="360363"/>
            <a:ext cx="2971800" cy="2971800"/>
            <a:chOff x="0" y="0"/>
            <a:chExt cx="1872" cy="1872"/>
          </a:xfrm>
        </p:grpSpPr>
        <p:sp>
          <p:nvSpPr>
            <p:cNvPr id="57379" name="椭圆 57378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7380" name="组合 57379"/>
            <p:cNvGrpSpPr/>
            <p:nvPr/>
          </p:nvGrpSpPr>
          <p:grpSpPr>
            <a:xfrm>
              <a:off x="96" y="166"/>
              <a:ext cx="1640" cy="1456"/>
              <a:chOff x="0" y="0"/>
              <a:chExt cx="1640" cy="1456"/>
            </a:xfrm>
          </p:grpSpPr>
          <p:grpSp>
            <p:nvGrpSpPr>
              <p:cNvPr id="57381" name="组合 57380"/>
              <p:cNvGrpSpPr/>
              <p:nvPr/>
            </p:nvGrpSpPr>
            <p:grpSpPr>
              <a:xfrm>
                <a:off x="784" y="939"/>
                <a:ext cx="224" cy="517"/>
                <a:chOff x="0" y="0"/>
                <a:chExt cx="224" cy="517"/>
              </a:xfrm>
            </p:grpSpPr>
            <p:sp>
              <p:nvSpPr>
                <p:cNvPr id="57382" name="未知"/>
                <p:cNvSpPr/>
                <p:nvPr/>
              </p:nvSpPr>
              <p:spPr>
                <a:xfrm>
                  <a:off x="110" y="20"/>
                  <a:ext cx="114" cy="497"/>
                </a:xfrm>
                <a:custGeom>
                  <a:avLst/>
                  <a:gdLst/>
                  <a:ahLst/>
                  <a:cxnLst/>
                  <a:pathLst>
                    <a:path w="114" h="497">
                      <a:moveTo>
                        <a:pt x="83" y="497"/>
                      </a:moveTo>
                      <a:cubicBezTo>
                        <a:pt x="80" y="476"/>
                        <a:pt x="65" y="419"/>
                        <a:pt x="52" y="373"/>
                      </a:cubicBezTo>
                      <a:cubicBezTo>
                        <a:pt x="39" y="327"/>
                        <a:pt x="0" y="262"/>
                        <a:pt x="3" y="219"/>
                      </a:cubicBezTo>
                      <a:cubicBezTo>
                        <a:pt x="6" y="176"/>
                        <a:pt x="54" y="150"/>
                        <a:pt x="72" y="114"/>
                      </a:cubicBezTo>
                      <a:cubicBezTo>
                        <a:pt x="90" y="78"/>
                        <a:pt x="105" y="24"/>
                        <a:pt x="114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7383" name="未知"/>
                <p:cNvSpPr/>
                <p:nvPr/>
              </p:nvSpPr>
              <p:spPr>
                <a:xfrm>
                  <a:off x="0" y="0"/>
                  <a:ext cx="65" cy="506"/>
                </a:xfrm>
                <a:custGeom>
                  <a:avLst/>
                  <a:gdLst/>
                  <a:ahLst/>
                  <a:cxnLst/>
                  <a:pathLst>
                    <a:path w="65" h="506">
                      <a:moveTo>
                        <a:pt x="17" y="506"/>
                      </a:moveTo>
                      <a:cubicBezTo>
                        <a:pt x="24" y="484"/>
                        <a:pt x="31" y="410"/>
                        <a:pt x="38" y="362"/>
                      </a:cubicBezTo>
                      <a:cubicBezTo>
                        <a:pt x="45" y="314"/>
                        <a:pt x="65" y="259"/>
                        <a:pt x="60" y="216"/>
                      </a:cubicBezTo>
                      <a:cubicBezTo>
                        <a:pt x="55" y="173"/>
                        <a:pt x="14" y="139"/>
                        <a:pt x="7" y="103"/>
                      </a:cubicBezTo>
                      <a:cubicBezTo>
                        <a:pt x="0" y="67"/>
                        <a:pt x="15" y="21"/>
                        <a:pt x="17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7384" name="椭圆 57383"/>
                <p:cNvSpPr/>
                <p:nvPr/>
              </p:nvSpPr>
              <p:spPr>
                <a:xfrm rot="35310">
                  <a:off x="32" y="191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7385" name="组合 57384"/>
              <p:cNvGrpSpPr/>
              <p:nvPr/>
            </p:nvGrpSpPr>
            <p:grpSpPr>
              <a:xfrm>
                <a:off x="0" y="0"/>
                <a:ext cx="1640" cy="1286"/>
                <a:chOff x="0" y="0"/>
                <a:chExt cx="1640" cy="1286"/>
              </a:xfrm>
            </p:grpSpPr>
            <p:grpSp>
              <p:nvGrpSpPr>
                <p:cNvPr id="57386" name="组合 57385"/>
                <p:cNvGrpSpPr/>
                <p:nvPr/>
              </p:nvGrpSpPr>
              <p:grpSpPr>
                <a:xfrm>
                  <a:off x="738" y="0"/>
                  <a:ext cx="230" cy="817"/>
                  <a:chOff x="0" y="0"/>
                  <a:chExt cx="230" cy="817"/>
                </a:xfrm>
              </p:grpSpPr>
              <p:sp>
                <p:nvSpPr>
                  <p:cNvPr id="57387" name="未知"/>
                  <p:cNvSpPr/>
                  <p:nvPr/>
                </p:nvSpPr>
                <p:spPr>
                  <a:xfrm>
                    <a:off x="92" y="0"/>
                    <a:ext cx="138" cy="817"/>
                  </a:xfrm>
                  <a:custGeom>
                    <a:avLst/>
                    <a:gdLst/>
                    <a:ahLst/>
                    <a:cxnLst/>
                    <a:pathLst>
                      <a:path w="138" h="817">
                        <a:moveTo>
                          <a:pt x="135" y="817"/>
                        </a:moveTo>
                        <a:cubicBezTo>
                          <a:pt x="125" y="779"/>
                          <a:pt x="95" y="660"/>
                          <a:pt x="73" y="590"/>
                        </a:cubicBezTo>
                        <a:cubicBezTo>
                          <a:pt x="51" y="520"/>
                          <a:pt x="0" y="456"/>
                          <a:pt x="2" y="394"/>
                        </a:cubicBezTo>
                        <a:cubicBezTo>
                          <a:pt x="4" y="332"/>
                          <a:pt x="61" y="283"/>
                          <a:pt x="84" y="217"/>
                        </a:cubicBezTo>
                        <a:cubicBezTo>
                          <a:pt x="107" y="151"/>
                          <a:pt x="127" y="45"/>
                          <a:pt x="138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388" name="未知"/>
                  <p:cNvSpPr/>
                  <p:nvPr/>
                </p:nvSpPr>
                <p:spPr>
                  <a:xfrm>
                    <a:off x="0" y="0"/>
                    <a:ext cx="56" cy="807"/>
                  </a:xfrm>
                  <a:custGeom>
                    <a:avLst/>
                    <a:gdLst/>
                    <a:ahLst/>
                    <a:cxnLst/>
                    <a:pathLst>
                      <a:path w="56" h="807">
                        <a:moveTo>
                          <a:pt x="0" y="807"/>
                        </a:moveTo>
                        <a:cubicBezTo>
                          <a:pt x="2" y="764"/>
                          <a:pt x="1" y="619"/>
                          <a:pt x="10" y="548"/>
                        </a:cubicBezTo>
                        <a:cubicBezTo>
                          <a:pt x="19" y="477"/>
                          <a:pt x="52" y="436"/>
                          <a:pt x="54" y="381"/>
                        </a:cubicBezTo>
                        <a:cubicBezTo>
                          <a:pt x="56" y="326"/>
                          <a:pt x="27" y="280"/>
                          <a:pt x="20" y="217"/>
                        </a:cubicBezTo>
                        <a:cubicBezTo>
                          <a:pt x="13" y="154"/>
                          <a:pt x="12" y="45"/>
                          <a:pt x="10" y="0"/>
                        </a:cubicBezTo>
                      </a:path>
                    </a:pathLst>
                  </a:custGeom>
                  <a:noFill/>
                  <a:ln w="1270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389" name="椭圆 57388"/>
                  <p:cNvSpPr/>
                  <p:nvPr/>
                </p:nvSpPr>
                <p:spPr>
                  <a:xfrm rot="21454486">
                    <a:off x="30" y="327"/>
                    <a:ext cx="107" cy="1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7390" name="组合 57389"/>
                <p:cNvGrpSpPr/>
                <p:nvPr/>
              </p:nvGrpSpPr>
              <p:grpSpPr>
                <a:xfrm>
                  <a:off x="863" y="218"/>
                  <a:ext cx="777" cy="1020"/>
                  <a:chOff x="0" y="0"/>
                  <a:chExt cx="777" cy="1020"/>
                </a:xfrm>
              </p:grpSpPr>
              <p:sp>
                <p:nvSpPr>
                  <p:cNvPr id="57391" name="未知"/>
                  <p:cNvSpPr/>
                  <p:nvPr/>
                </p:nvSpPr>
                <p:spPr>
                  <a:xfrm rot="5342144">
                    <a:off x="182" y="7"/>
                    <a:ext cx="374" cy="357"/>
                  </a:xfrm>
                  <a:custGeom>
                    <a:avLst/>
                    <a:gdLst/>
                    <a:ahLst/>
                    <a:cxnLst/>
                    <a:pathLst>
                      <a:path w="326" h="357">
                        <a:moveTo>
                          <a:pt x="0" y="357"/>
                        </a:moveTo>
                        <a:cubicBezTo>
                          <a:pt x="21" y="324"/>
                          <a:pt x="75" y="218"/>
                          <a:pt x="129" y="159"/>
                        </a:cubicBezTo>
                        <a:cubicBezTo>
                          <a:pt x="183" y="100"/>
                          <a:pt x="285" y="33"/>
                          <a:pt x="32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392" name="未知"/>
                  <p:cNvSpPr/>
                  <p:nvPr/>
                </p:nvSpPr>
                <p:spPr>
                  <a:xfrm rot="5342144">
                    <a:off x="147" y="90"/>
                    <a:ext cx="291" cy="494"/>
                  </a:xfrm>
                  <a:custGeom>
                    <a:avLst/>
                    <a:gdLst/>
                    <a:ahLst/>
                    <a:cxnLst/>
                    <a:pathLst>
                      <a:path w="78" h="318">
                        <a:moveTo>
                          <a:pt x="0" y="318"/>
                        </a:moveTo>
                        <a:cubicBezTo>
                          <a:pt x="13" y="265"/>
                          <a:pt x="62" y="66"/>
                          <a:pt x="78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393" name="未知"/>
                  <p:cNvSpPr/>
                  <p:nvPr/>
                </p:nvSpPr>
                <p:spPr>
                  <a:xfrm rot="5342144">
                    <a:off x="71" y="467"/>
                    <a:ext cx="432" cy="575"/>
                  </a:xfrm>
                  <a:custGeom>
                    <a:avLst/>
                    <a:gdLst/>
                    <a:ahLst/>
                    <a:cxnLst/>
                    <a:pathLst>
                      <a:path w="157" h="379">
                        <a:moveTo>
                          <a:pt x="157" y="379"/>
                        </a:moveTo>
                        <a:cubicBezTo>
                          <a:pt x="134" y="319"/>
                          <a:pt x="33" y="79"/>
                          <a:pt x="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394" name="未知"/>
                  <p:cNvSpPr/>
                  <p:nvPr/>
                </p:nvSpPr>
                <p:spPr>
                  <a:xfrm rot="5342144">
                    <a:off x="271" y="654"/>
                    <a:ext cx="432" cy="300"/>
                  </a:xfrm>
                  <a:custGeom>
                    <a:avLst/>
                    <a:gdLst/>
                    <a:ahLst/>
                    <a:cxnLst/>
                    <a:pathLst>
                      <a:path w="387" h="300">
                        <a:moveTo>
                          <a:pt x="387" y="300"/>
                        </a:moveTo>
                        <a:cubicBezTo>
                          <a:pt x="359" y="274"/>
                          <a:pt x="292" y="191"/>
                          <a:pt x="228" y="141"/>
                        </a:cubicBezTo>
                        <a:cubicBezTo>
                          <a:pt x="164" y="91"/>
                          <a:pt x="47" y="29"/>
                          <a:pt x="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57395" name="组合 57394"/>
                  <p:cNvGrpSpPr/>
                  <p:nvPr/>
                </p:nvGrpSpPr>
                <p:grpSpPr>
                  <a:xfrm rot="5342144">
                    <a:off x="485" y="393"/>
                    <a:ext cx="384" cy="200"/>
                    <a:chOff x="0" y="0"/>
                    <a:chExt cx="384" cy="200"/>
                  </a:xfrm>
                </p:grpSpPr>
                <p:grpSp>
                  <p:nvGrpSpPr>
                    <p:cNvPr id="57396" name="组合 57395"/>
                    <p:cNvGrpSpPr/>
                    <p:nvPr/>
                  </p:nvGrpSpPr>
                  <p:grpSpPr>
                    <a:xfrm>
                      <a:off x="0" y="0"/>
                      <a:ext cx="336" cy="200"/>
                      <a:chOff x="0" y="0"/>
                      <a:chExt cx="336" cy="200"/>
                    </a:xfrm>
                  </p:grpSpPr>
                  <p:sp>
                    <p:nvSpPr>
                      <p:cNvPr id="57397" name="直接连接符 57396"/>
                      <p:cNvSpPr/>
                      <p:nvPr/>
                    </p:nvSpPr>
                    <p:spPr>
                      <a:xfrm>
                        <a:off x="48" y="48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7398" name="直接连接符 57397"/>
                      <p:cNvSpPr/>
                      <p:nvPr/>
                    </p:nvSpPr>
                    <p:spPr>
                      <a:xfrm flipH="1">
                        <a:off x="240" y="48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7399" name="直接连接符 57398"/>
                      <p:cNvSpPr/>
                      <p:nvPr/>
                    </p:nvSpPr>
                    <p:spPr>
                      <a:xfrm>
                        <a:off x="144" y="96"/>
                        <a:ext cx="0" cy="10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364956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7400" name="直接连接符 57399"/>
                      <p:cNvSpPr/>
                      <p:nvPr/>
                    </p:nvSpPr>
                    <p:spPr>
                      <a:xfrm>
                        <a:off x="192" y="144"/>
                        <a:ext cx="96" cy="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364956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7401" name="直接连接符 57400"/>
                      <p:cNvSpPr/>
                      <p:nvPr/>
                    </p:nvSpPr>
                    <p:spPr>
                      <a:xfrm>
                        <a:off x="192" y="0"/>
                        <a:ext cx="0" cy="48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7402" name="直接连接符 57401"/>
                      <p:cNvSpPr/>
                      <p:nvPr/>
                    </p:nvSpPr>
                    <p:spPr>
                      <a:xfrm>
                        <a:off x="0" y="144"/>
                        <a:ext cx="96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57403" name="直接连接符 57402"/>
                    <p:cNvSpPr/>
                    <p:nvPr/>
                  </p:nvSpPr>
                  <p:spPr>
                    <a:xfrm>
                      <a:off x="336" y="144"/>
                      <a:ext cx="48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57404" name="组合 57403"/>
                <p:cNvGrpSpPr/>
                <p:nvPr/>
              </p:nvGrpSpPr>
              <p:grpSpPr>
                <a:xfrm>
                  <a:off x="0" y="279"/>
                  <a:ext cx="816" cy="1007"/>
                  <a:chOff x="0" y="0"/>
                  <a:chExt cx="816" cy="1007"/>
                </a:xfrm>
              </p:grpSpPr>
              <p:sp>
                <p:nvSpPr>
                  <p:cNvPr id="57405" name="未知"/>
                  <p:cNvSpPr/>
                  <p:nvPr/>
                </p:nvSpPr>
                <p:spPr>
                  <a:xfrm rot="5342144">
                    <a:off x="90" y="101"/>
                    <a:ext cx="394" cy="192"/>
                  </a:xfrm>
                  <a:custGeom>
                    <a:avLst/>
                    <a:gdLst/>
                    <a:ahLst/>
                    <a:cxnLst/>
                    <a:pathLst>
                      <a:path w="298" h="199">
                        <a:moveTo>
                          <a:pt x="0" y="0"/>
                        </a:moveTo>
                        <a:cubicBezTo>
                          <a:pt x="27" y="22"/>
                          <a:pt x="109" y="107"/>
                          <a:pt x="159" y="140"/>
                        </a:cubicBezTo>
                        <a:cubicBezTo>
                          <a:pt x="209" y="173"/>
                          <a:pt x="269" y="187"/>
                          <a:pt x="298" y="1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406" name="未知"/>
                  <p:cNvSpPr/>
                  <p:nvPr/>
                </p:nvSpPr>
                <p:spPr>
                  <a:xfrm rot="5342144">
                    <a:off x="309" y="68"/>
                    <a:ext cx="336" cy="482"/>
                  </a:xfrm>
                  <a:custGeom>
                    <a:avLst/>
                    <a:gdLst/>
                    <a:ahLst/>
                    <a:cxnLst/>
                    <a:pathLst>
                      <a:path w="118" h="173">
                        <a:moveTo>
                          <a:pt x="0" y="0"/>
                        </a:moveTo>
                        <a:cubicBezTo>
                          <a:pt x="18" y="31"/>
                          <a:pt x="94" y="137"/>
                          <a:pt x="118" y="17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407" name="未知"/>
                  <p:cNvSpPr/>
                  <p:nvPr/>
                </p:nvSpPr>
                <p:spPr>
                  <a:xfrm rot="5342144">
                    <a:off x="337" y="432"/>
                    <a:ext cx="354" cy="604"/>
                  </a:xfrm>
                  <a:custGeom>
                    <a:avLst/>
                    <a:gdLst/>
                    <a:ahLst/>
                    <a:cxnLst/>
                    <a:pathLst>
                      <a:path w="99" h="233">
                        <a:moveTo>
                          <a:pt x="99" y="0"/>
                        </a:moveTo>
                        <a:cubicBezTo>
                          <a:pt x="83" y="40"/>
                          <a:pt x="21" y="184"/>
                          <a:pt x="0" y="23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408" name="未知"/>
                  <p:cNvSpPr/>
                  <p:nvPr/>
                </p:nvSpPr>
                <p:spPr>
                  <a:xfrm rot="5342144">
                    <a:off x="168" y="647"/>
                    <a:ext cx="384" cy="336"/>
                  </a:xfrm>
                  <a:custGeom>
                    <a:avLst/>
                    <a:gdLst/>
                    <a:ahLst/>
                    <a:cxnLst/>
                    <a:pathLst>
                      <a:path w="327" h="238">
                        <a:moveTo>
                          <a:pt x="327" y="0"/>
                        </a:moveTo>
                        <a:cubicBezTo>
                          <a:pt x="301" y="23"/>
                          <a:pt x="232" y="99"/>
                          <a:pt x="178" y="139"/>
                        </a:cubicBezTo>
                        <a:cubicBezTo>
                          <a:pt x="124" y="179"/>
                          <a:pt x="37" y="218"/>
                          <a:pt x="0" y="23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7409" name="直接连接符 57408"/>
                  <p:cNvSpPr/>
                  <p:nvPr/>
                </p:nvSpPr>
                <p:spPr>
                  <a:xfrm rot="-16257856" flipV="1">
                    <a:off x="22" y="39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0" name="直接连接符 57409"/>
                  <p:cNvSpPr/>
                  <p:nvPr/>
                </p:nvSpPr>
                <p:spPr>
                  <a:xfrm rot="5342144">
                    <a:off x="34" y="619"/>
                    <a:ext cx="58" cy="2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1" name="直接连接符 57410"/>
                  <p:cNvSpPr/>
                  <p:nvPr/>
                </p:nvSpPr>
                <p:spPr>
                  <a:xfrm rot="5342144">
                    <a:off x="139" y="417"/>
                    <a:ext cx="0" cy="104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2" name="直接连接符 57411"/>
                  <p:cNvSpPr/>
                  <p:nvPr/>
                </p:nvSpPr>
                <p:spPr>
                  <a:xfrm rot="5342144">
                    <a:off x="90" y="570"/>
                    <a:ext cx="108" cy="0"/>
                  </a:xfrm>
                  <a:prstGeom prst="line">
                    <a:avLst/>
                  </a:prstGeom>
                  <a:ln w="76200" cap="flat" cmpd="sng">
                    <a:solidFill>
                      <a:srgbClr val="364956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3" name="直接连接符 57412"/>
                  <p:cNvSpPr/>
                  <p:nvPr/>
                </p:nvSpPr>
                <p:spPr>
                  <a:xfrm rot="5342144">
                    <a:off x="117" y="349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4" name="直接连接符 57413"/>
                  <p:cNvSpPr/>
                  <p:nvPr/>
                </p:nvSpPr>
                <p:spPr>
                  <a:xfrm rot="5342144">
                    <a:off x="122" y="685"/>
                    <a:ext cx="4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15" name="直接连接符 57414"/>
                  <p:cNvSpPr/>
                  <p:nvPr/>
                </p:nvSpPr>
                <p:spPr>
                  <a:xfrm rot="5342144">
                    <a:off x="48" y="470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</p:spTree>
  </p:cSld>
  <p:clrMapOvr>
    <a:masterClrMapping/>
  </p:clrMapOvr>
  <p:transition advTm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8370" name="组合 58369"/>
          <p:cNvGrpSpPr/>
          <p:nvPr/>
        </p:nvGrpSpPr>
        <p:grpSpPr>
          <a:xfrm>
            <a:off x="3124200" y="381000"/>
            <a:ext cx="2971800" cy="6019800"/>
            <a:chOff x="0" y="0"/>
            <a:chExt cx="4680" cy="9480"/>
          </a:xfrm>
        </p:grpSpPr>
        <p:grpSp>
          <p:nvGrpSpPr>
            <p:cNvPr id="58371" name="组合 58370"/>
            <p:cNvGrpSpPr/>
            <p:nvPr/>
          </p:nvGrpSpPr>
          <p:grpSpPr>
            <a:xfrm>
              <a:off x="0" y="0"/>
              <a:ext cx="4680" cy="9480"/>
              <a:chOff x="0" y="0"/>
              <a:chExt cx="1872" cy="3792"/>
            </a:xfrm>
          </p:grpSpPr>
          <p:sp>
            <p:nvSpPr>
              <p:cNvPr id="58372" name="椭圆 58371"/>
              <p:cNvSpPr/>
              <p:nvPr/>
            </p:nvSpPr>
            <p:spPr>
              <a:xfrm>
                <a:off x="0" y="0"/>
                <a:ext cx="1872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373" name="椭圆 58372"/>
              <p:cNvSpPr/>
              <p:nvPr/>
            </p:nvSpPr>
            <p:spPr>
              <a:xfrm>
                <a:off x="0" y="1920"/>
                <a:ext cx="1872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8374" name="未知"/>
            <p:cNvSpPr/>
            <p:nvPr/>
          </p:nvSpPr>
          <p:spPr>
            <a:xfrm>
              <a:off x="2475" y="2813"/>
              <a:ext cx="285" cy="1242"/>
            </a:xfrm>
            <a:custGeom>
              <a:avLst/>
              <a:gdLst/>
              <a:ahLst/>
              <a:cxnLst/>
              <a:pathLst>
                <a:path w="114" h="497">
                  <a:moveTo>
                    <a:pt x="83" y="497"/>
                  </a:moveTo>
                  <a:cubicBezTo>
                    <a:pt x="80" y="476"/>
                    <a:pt x="65" y="419"/>
                    <a:pt x="52" y="373"/>
                  </a:cubicBezTo>
                  <a:cubicBezTo>
                    <a:pt x="39" y="327"/>
                    <a:pt x="0" y="262"/>
                    <a:pt x="3" y="219"/>
                  </a:cubicBezTo>
                  <a:cubicBezTo>
                    <a:pt x="6" y="176"/>
                    <a:pt x="54" y="150"/>
                    <a:pt x="72" y="114"/>
                  </a:cubicBezTo>
                  <a:cubicBezTo>
                    <a:pt x="90" y="78"/>
                    <a:pt x="105" y="24"/>
                    <a:pt x="11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75" name="未知"/>
            <p:cNvSpPr/>
            <p:nvPr/>
          </p:nvSpPr>
          <p:spPr>
            <a:xfrm>
              <a:off x="2200" y="2763"/>
              <a:ext cx="163" cy="1265"/>
            </a:xfrm>
            <a:custGeom>
              <a:avLst/>
              <a:gdLst/>
              <a:ahLst/>
              <a:cxnLst/>
              <a:pathLst>
                <a:path w="65" h="506">
                  <a:moveTo>
                    <a:pt x="17" y="506"/>
                  </a:moveTo>
                  <a:cubicBezTo>
                    <a:pt x="24" y="484"/>
                    <a:pt x="31" y="410"/>
                    <a:pt x="38" y="362"/>
                  </a:cubicBezTo>
                  <a:cubicBezTo>
                    <a:pt x="45" y="314"/>
                    <a:pt x="65" y="259"/>
                    <a:pt x="60" y="216"/>
                  </a:cubicBezTo>
                  <a:cubicBezTo>
                    <a:pt x="55" y="173"/>
                    <a:pt x="14" y="139"/>
                    <a:pt x="7" y="103"/>
                  </a:cubicBezTo>
                  <a:cubicBezTo>
                    <a:pt x="0" y="67"/>
                    <a:pt x="15" y="21"/>
                    <a:pt x="17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76" name="椭圆 58375"/>
            <p:cNvSpPr/>
            <p:nvPr/>
          </p:nvSpPr>
          <p:spPr>
            <a:xfrm rot="35310">
              <a:off x="2280" y="3240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77" name="未知"/>
            <p:cNvSpPr/>
            <p:nvPr/>
          </p:nvSpPr>
          <p:spPr>
            <a:xfrm>
              <a:off x="2350" y="7743"/>
              <a:ext cx="290" cy="1200"/>
            </a:xfrm>
            <a:custGeom>
              <a:avLst/>
              <a:gdLst/>
              <a:ahLst/>
              <a:cxnLst/>
              <a:pathLst>
                <a:path w="116" h="480">
                  <a:moveTo>
                    <a:pt x="113" y="480"/>
                  </a:moveTo>
                  <a:cubicBezTo>
                    <a:pt x="106" y="458"/>
                    <a:pt x="89" y="400"/>
                    <a:pt x="71" y="356"/>
                  </a:cubicBezTo>
                  <a:cubicBezTo>
                    <a:pt x="53" y="312"/>
                    <a:pt x="4" y="257"/>
                    <a:pt x="2" y="217"/>
                  </a:cubicBezTo>
                  <a:cubicBezTo>
                    <a:pt x="0" y="177"/>
                    <a:pt x="38" y="154"/>
                    <a:pt x="57" y="118"/>
                  </a:cubicBezTo>
                  <a:cubicBezTo>
                    <a:pt x="76" y="82"/>
                    <a:pt x="104" y="25"/>
                    <a:pt x="116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78" name="未知"/>
            <p:cNvSpPr/>
            <p:nvPr/>
          </p:nvSpPr>
          <p:spPr>
            <a:xfrm>
              <a:off x="2115" y="7728"/>
              <a:ext cx="163" cy="1240"/>
            </a:xfrm>
            <a:custGeom>
              <a:avLst/>
              <a:gdLst/>
              <a:ahLst/>
              <a:cxnLst/>
              <a:pathLst>
                <a:path w="65" h="496">
                  <a:moveTo>
                    <a:pt x="0" y="496"/>
                  </a:moveTo>
                  <a:cubicBezTo>
                    <a:pt x="3" y="474"/>
                    <a:pt x="26" y="398"/>
                    <a:pt x="37" y="351"/>
                  </a:cubicBezTo>
                  <a:cubicBezTo>
                    <a:pt x="48" y="304"/>
                    <a:pt x="65" y="259"/>
                    <a:pt x="65" y="213"/>
                  </a:cubicBezTo>
                  <a:cubicBezTo>
                    <a:pt x="65" y="167"/>
                    <a:pt x="45" y="110"/>
                    <a:pt x="39" y="75"/>
                  </a:cubicBezTo>
                  <a:cubicBezTo>
                    <a:pt x="33" y="40"/>
                    <a:pt x="29" y="16"/>
                    <a:pt x="27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79" name="椭圆 58378"/>
            <p:cNvSpPr/>
            <p:nvPr/>
          </p:nvSpPr>
          <p:spPr>
            <a:xfrm rot="21474946">
              <a:off x="2170" y="8160"/>
              <a:ext cx="240" cy="23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0" name="未知"/>
            <p:cNvSpPr/>
            <p:nvPr/>
          </p:nvSpPr>
          <p:spPr>
            <a:xfrm>
              <a:off x="2350" y="5323"/>
              <a:ext cx="360" cy="2197"/>
            </a:xfrm>
            <a:custGeom>
              <a:avLst/>
              <a:gdLst/>
              <a:ahLst/>
              <a:cxnLst/>
              <a:pathLst>
                <a:path w="144" h="879">
                  <a:moveTo>
                    <a:pt x="113" y="879"/>
                  </a:moveTo>
                  <a:cubicBezTo>
                    <a:pt x="104" y="845"/>
                    <a:pt x="67" y="742"/>
                    <a:pt x="50" y="672"/>
                  </a:cubicBezTo>
                  <a:cubicBezTo>
                    <a:pt x="33" y="602"/>
                    <a:pt x="0" y="527"/>
                    <a:pt x="9" y="455"/>
                  </a:cubicBezTo>
                  <a:cubicBezTo>
                    <a:pt x="18" y="383"/>
                    <a:pt x="80" y="313"/>
                    <a:pt x="102" y="237"/>
                  </a:cubicBezTo>
                  <a:cubicBezTo>
                    <a:pt x="124" y="161"/>
                    <a:pt x="135" y="49"/>
                    <a:pt x="14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1" name="未知"/>
            <p:cNvSpPr/>
            <p:nvPr/>
          </p:nvSpPr>
          <p:spPr>
            <a:xfrm>
              <a:off x="2010" y="5323"/>
              <a:ext cx="248" cy="2170"/>
            </a:xfrm>
            <a:custGeom>
              <a:avLst/>
              <a:gdLst/>
              <a:ahLst/>
              <a:cxnLst/>
              <a:pathLst>
                <a:path w="99" h="868">
                  <a:moveTo>
                    <a:pt x="0" y="868"/>
                  </a:moveTo>
                  <a:cubicBezTo>
                    <a:pt x="9" y="836"/>
                    <a:pt x="36" y="731"/>
                    <a:pt x="52" y="662"/>
                  </a:cubicBezTo>
                  <a:cubicBezTo>
                    <a:pt x="68" y="593"/>
                    <a:pt x="93" y="516"/>
                    <a:pt x="96" y="452"/>
                  </a:cubicBezTo>
                  <a:cubicBezTo>
                    <a:pt x="99" y="388"/>
                    <a:pt x="86" y="354"/>
                    <a:pt x="73" y="279"/>
                  </a:cubicBezTo>
                  <a:cubicBezTo>
                    <a:pt x="60" y="204"/>
                    <a:pt x="32" y="58"/>
                    <a:pt x="21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2" name="椭圆 58381"/>
            <p:cNvSpPr/>
            <p:nvPr/>
          </p:nvSpPr>
          <p:spPr>
            <a:xfrm rot="21387259">
              <a:off x="2160" y="6360"/>
              <a:ext cx="255" cy="25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3" name="未知"/>
            <p:cNvSpPr/>
            <p:nvPr/>
          </p:nvSpPr>
          <p:spPr>
            <a:xfrm>
              <a:off x="2390" y="383"/>
              <a:ext cx="345" cy="2042"/>
            </a:xfrm>
            <a:custGeom>
              <a:avLst/>
              <a:gdLst/>
              <a:ahLst/>
              <a:cxnLst/>
              <a:pathLst>
                <a:path w="138" h="817">
                  <a:moveTo>
                    <a:pt x="135" y="817"/>
                  </a:moveTo>
                  <a:cubicBezTo>
                    <a:pt x="125" y="779"/>
                    <a:pt x="95" y="660"/>
                    <a:pt x="73" y="590"/>
                  </a:cubicBezTo>
                  <a:cubicBezTo>
                    <a:pt x="51" y="520"/>
                    <a:pt x="0" y="456"/>
                    <a:pt x="2" y="394"/>
                  </a:cubicBezTo>
                  <a:cubicBezTo>
                    <a:pt x="4" y="332"/>
                    <a:pt x="61" y="283"/>
                    <a:pt x="84" y="217"/>
                  </a:cubicBezTo>
                  <a:cubicBezTo>
                    <a:pt x="107" y="151"/>
                    <a:pt x="127" y="45"/>
                    <a:pt x="138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4" name="未知"/>
            <p:cNvSpPr/>
            <p:nvPr/>
          </p:nvSpPr>
          <p:spPr>
            <a:xfrm>
              <a:off x="2160" y="383"/>
              <a:ext cx="140" cy="2017"/>
            </a:xfrm>
            <a:custGeom>
              <a:avLst/>
              <a:gdLst/>
              <a:ahLst/>
              <a:cxnLst/>
              <a:pathLst>
                <a:path w="56" h="807">
                  <a:moveTo>
                    <a:pt x="0" y="807"/>
                  </a:moveTo>
                  <a:cubicBezTo>
                    <a:pt x="2" y="764"/>
                    <a:pt x="1" y="619"/>
                    <a:pt x="10" y="548"/>
                  </a:cubicBezTo>
                  <a:cubicBezTo>
                    <a:pt x="19" y="477"/>
                    <a:pt x="52" y="436"/>
                    <a:pt x="54" y="381"/>
                  </a:cubicBezTo>
                  <a:cubicBezTo>
                    <a:pt x="56" y="326"/>
                    <a:pt x="27" y="280"/>
                    <a:pt x="20" y="217"/>
                  </a:cubicBezTo>
                  <a:cubicBezTo>
                    <a:pt x="13" y="154"/>
                    <a:pt x="12" y="45"/>
                    <a:pt x="10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5" name="椭圆 58384"/>
            <p:cNvSpPr/>
            <p:nvPr/>
          </p:nvSpPr>
          <p:spPr>
            <a:xfrm rot="21454486">
              <a:off x="2248" y="1235"/>
              <a:ext cx="267" cy="25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6" name="未知"/>
            <p:cNvSpPr/>
            <p:nvPr/>
          </p:nvSpPr>
          <p:spPr>
            <a:xfrm rot="5415235">
              <a:off x="3098" y="6083"/>
              <a:ext cx="815" cy="893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7" name="未知"/>
            <p:cNvSpPr/>
            <p:nvPr/>
          </p:nvSpPr>
          <p:spPr>
            <a:xfrm rot="5415235">
              <a:off x="2825" y="6050"/>
              <a:ext cx="627" cy="1480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8" name="未知"/>
            <p:cNvSpPr/>
            <p:nvPr/>
          </p:nvSpPr>
          <p:spPr>
            <a:xfrm rot="5415235">
              <a:off x="2726" y="7054"/>
              <a:ext cx="1013" cy="1432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89" name="未知"/>
            <p:cNvSpPr/>
            <p:nvPr/>
          </p:nvSpPr>
          <p:spPr>
            <a:xfrm rot="5415235">
              <a:off x="3264" y="7716"/>
              <a:ext cx="1015" cy="35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90" name="未知"/>
            <p:cNvSpPr/>
            <p:nvPr/>
          </p:nvSpPr>
          <p:spPr>
            <a:xfrm rot="5415235">
              <a:off x="750" y="6307"/>
              <a:ext cx="745" cy="498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91" name="未知"/>
            <p:cNvSpPr/>
            <p:nvPr/>
          </p:nvSpPr>
          <p:spPr>
            <a:xfrm rot="5415235">
              <a:off x="1211" y="6226"/>
              <a:ext cx="695" cy="1200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92" name="未知"/>
            <p:cNvSpPr/>
            <p:nvPr/>
          </p:nvSpPr>
          <p:spPr>
            <a:xfrm rot="5415235">
              <a:off x="1128" y="7130"/>
              <a:ext cx="902" cy="1398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393" name="未知"/>
            <p:cNvSpPr/>
            <p:nvPr/>
          </p:nvSpPr>
          <p:spPr>
            <a:xfrm rot="5415235">
              <a:off x="705" y="7663"/>
              <a:ext cx="753" cy="475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8394" name="组合 58393"/>
            <p:cNvGrpSpPr/>
            <p:nvPr/>
          </p:nvGrpSpPr>
          <p:grpSpPr>
            <a:xfrm rot="5415235">
              <a:off x="3708" y="6900"/>
              <a:ext cx="960" cy="500"/>
              <a:chOff x="0" y="0"/>
              <a:chExt cx="384" cy="200"/>
            </a:xfrm>
          </p:grpSpPr>
          <p:grpSp>
            <p:nvGrpSpPr>
              <p:cNvPr id="58395" name="组合 58394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58396" name="直接连接符 58395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8397" name="直接连接符 58396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8398" name="直接连接符 58397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399" name="直接连接符 58398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400" name="直接连接符 58399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401" name="直接连接符 58400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8402" name="直接连接符 58401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8403" name="组合 58402"/>
            <p:cNvGrpSpPr/>
            <p:nvPr/>
          </p:nvGrpSpPr>
          <p:grpSpPr>
            <a:xfrm rot="5415235">
              <a:off x="118" y="7015"/>
              <a:ext cx="960" cy="480"/>
              <a:chOff x="0" y="0"/>
              <a:chExt cx="384" cy="192"/>
            </a:xfrm>
          </p:grpSpPr>
          <p:sp>
            <p:nvSpPr>
              <p:cNvPr id="58404" name="直接连接符 58403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8405" name="直接连接符 58404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8406" name="直接连接符 58405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07" name="直接连接符 58406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08" name="直接连接符 58407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09" name="直接连接符 58408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10" name="直接连接符 58409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8411" name="未知"/>
            <p:cNvSpPr/>
            <p:nvPr/>
          </p:nvSpPr>
          <p:spPr>
            <a:xfrm rot="5631520">
              <a:off x="3260" y="1113"/>
              <a:ext cx="815" cy="892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2" name="未知"/>
            <p:cNvSpPr/>
            <p:nvPr/>
          </p:nvSpPr>
          <p:spPr>
            <a:xfrm rot="5631520">
              <a:off x="2935" y="1018"/>
              <a:ext cx="698" cy="1492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3" name="未知"/>
            <p:cNvSpPr/>
            <p:nvPr/>
          </p:nvSpPr>
          <p:spPr>
            <a:xfrm rot="5631520">
              <a:off x="2793" y="2101"/>
              <a:ext cx="1065" cy="1417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4" name="未知"/>
            <p:cNvSpPr/>
            <p:nvPr/>
          </p:nvSpPr>
          <p:spPr>
            <a:xfrm rot="5631520">
              <a:off x="3394" y="2759"/>
              <a:ext cx="962" cy="31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5" name="未知"/>
            <p:cNvSpPr/>
            <p:nvPr/>
          </p:nvSpPr>
          <p:spPr>
            <a:xfrm rot="5631520">
              <a:off x="955" y="1202"/>
              <a:ext cx="745" cy="498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6" name="未知"/>
            <p:cNvSpPr/>
            <p:nvPr/>
          </p:nvSpPr>
          <p:spPr>
            <a:xfrm rot="5631520">
              <a:off x="1317" y="1117"/>
              <a:ext cx="755" cy="1175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7" name="未知"/>
            <p:cNvSpPr/>
            <p:nvPr/>
          </p:nvSpPr>
          <p:spPr>
            <a:xfrm rot="5631520">
              <a:off x="1115" y="2125"/>
              <a:ext cx="980" cy="1293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418" name="未知"/>
            <p:cNvSpPr/>
            <p:nvPr/>
          </p:nvSpPr>
          <p:spPr>
            <a:xfrm rot="5631520">
              <a:off x="589" y="2721"/>
              <a:ext cx="1052" cy="403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8419" name="组合 58418"/>
            <p:cNvGrpSpPr/>
            <p:nvPr/>
          </p:nvGrpSpPr>
          <p:grpSpPr>
            <a:xfrm rot="5631520">
              <a:off x="3830" y="1973"/>
              <a:ext cx="960" cy="500"/>
              <a:chOff x="0" y="0"/>
              <a:chExt cx="384" cy="200"/>
            </a:xfrm>
          </p:grpSpPr>
          <p:grpSp>
            <p:nvGrpSpPr>
              <p:cNvPr id="58420" name="组合 58419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58421" name="直接连接符 58420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8422" name="直接连接符 58421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58423" name="直接连接符 58422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424" name="直接连接符 58423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425" name="直接连接符 58424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426" name="直接连接符 58425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8427" name="直接连接符 58426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8428" name="组合 58427"/>
            <p:cNvGrpSpPr/>
            <p:nvPr/>
          </p:nvGrpSpPr>
          <p:grpSpPr>
            <a:xfrm rot="5631520">
              <a:off x="240" y="1863"/>
              <a:ext cx="960" cy="480"/>
              <a:chOff x="0" y="0"/>
              <a:chExt cx="384" cy="192"/>
            </a:xfrm>
          </p:grpSpPr>
          <p:sp>
            <p:nvSpPr>
              <p:cNvPr id="58429" name="直接连接符 58428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8430" name="直接连接符 58429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8431" name="直接连接符 58430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32" name="直接连接符 58431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33" name="直接连接符 58432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34" name="直接连接符 58433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435" name="直接连接符 58434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advTm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9394" name="矩形 593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9395" name="组合 59394"/>
          <p:cNvGrpSpPr/>
          <p:nvPr/>
        </p:nvGrpSpPr>
        <p:grpSpPr>
          <a:xfrm>
            <a:off x="3124200" y="381000"/>
            <a:ext cx="2971800" cy="6019800"/>
            <a:chOff x="0" y="0"/>
            <a:chExt cx="1872" cy="3792"/>
          </a:xfrm>
        </p:grpSpPr>
        <p:sp>
          <p:nvSpPr>
            <p:cNvPr id="59396" name="椭圆 59395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9397" name="椭圆 59396"/>
            <p:cNvSpPr/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9398" name="未知"/>
          <p:cNvSpPr/>
          <p:nvPr/>
        </p:nvSpPr>
        <p:spPr>
          <a:xfrm>
            <a:off x="4695825" y="2166938"/>
            <a:ext cx="180975" cy="788987"/>
          </a:xfrm>
          <a:custGeom>
            <a:avLst/>
            <a:gdLst/>
            <a:ahLst/>
            <a:cxnLst/>
            <a:pathLst>
              <a:path w="114" h="497">
                <a:moveTo>
                  <a:pt x="83" y="497"/>
                </a:moveTo>
                <a:cubicBezTo>
                  <a:pt x="80" y="476"/>
                  <a:pt x="65" y="419"/>
                  <a:pt x="52" y="373"/>
                </a:cubicBezTo>
                <a:cubicBezTo>
                  <a:pt x="39" y="327"/>
                  <a:pt x="0" y="262"/>
                  <a:pt x="3" y="219"/>
                </a:cubicBezTo>
                <a:cubicBezTo>
                  <a:pt x="6" y="176"/>
                  <a:pt x="54" y="150"/>
                  <a:pt x="72" y="114"/>
                </a:cubicBezTo>
                <a:cubicBezTo>
                  <a:pt x="90" y="78"/>
                  <a:pt x="105" y="24"/>
                  <a:pt x="11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399" name="未知"/>
          <p:cNvSpPr/>
          <p:nvPr/>
        </p:nvSpPr>
        <p:spPr>
          <a:xfrm>
            <a:off x="4521200" y="2135188"/>
            <a:ext cx="103188" cy="803275"/>
          </a:xfrm>
          <a:custGeom>
            <a:avLst/>
            <a:gdLst/>
            <a:ahLst/>
            <a:cxnLst/>
            <a:pathLst>
              <a:path w="65" h="506">
                <a:moveTo>
                  <a:pt x="17" y="506"/>
                </a:moveTo>
                <a:cubicBezTo>
                  <a:pt x="24" y="484"/>
                  <a:pt x="31" y="410"/>
                  <a:pt x="38" y="362"/>
                </a:cubicBezTo>
                <a:cubicBezTo>
                  <a:pt x="45" y="314"/>
                  <a:pt x="65" y="259"/>
                  <a:pt x="60" y="216"/>
                </a:cubicBezTo>
                <a:cubicBezTo>
                  <a:pt x="55" y="173"/>
                  <a:pt x="14" y="139"/>
                  <a:pt x="7" y="103"/>
                </a:cubicBezTo>
                <a:cubicBezTo>
                  <a:pt x="0" y="67"/>
                  <a:pt x="15" y="21"/>
                  <a:pt x="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0" name="椭圆 59399"/>
          <p:cNvSpPr/>
          <p:nvPr/>
        </p:nvSpPr>
        <p:spPr>
          <a:xfrm rot="35310">
            <a:off x="45720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1" name="未知"/>
          <p:cNvSpPr/>
          <p:nvPr/>
        </p:nvSpPr>
        <p:spPr>
          <a:xfrm>
            <a:off x="4616450" y="5297488"/>
            <a:ext cx="184150" cy="762000"/>
          </a:xfrm>
          <a:custGeom>
            <a:avLst/>
            <a:gdLst/>
            <a:ahLst/>
            <a:cxnLst/>
            <a:pathLst>
              <a:path w="116" h="480">
                <a:moveTo>
                  <a:pt x="113" y="480"/>
                </a:moveTo>
                <a:cubicBezTo>
                  <a:pt x="106" y="458"/>
                  <a:pt x="89" y="400"/>
                  <a:pt x="71" y="356"/>
                </a:cubicBezTo>
                <a:cubicBezTo>
                  <a:pt x="53" y="312"/>
                  <a:pt x="4" y="257"/>
                  <a:pt x="2" y="217"/>
                </a:cubicBezTo>
                <a:cubicBezTo>
                  <a:pt x="0" y="177"/>
                  <a:pt x="38" y="154"/>
                  <a:pt x="57" y="118"/>
                </a:cubicBezTo>
                <a:cubicBezTo>
                  <a:pt x="76" y="82"/>
                  <a:pt x="104" y="25"/>
                  <a:pt x="1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2" name="未知"/>
          <p:cNvSpPr/>
          <p:nvPr/>
        </p:nvSpPr>
        <p:spPr>
          <a:xfrm>
            <a:off x="4467225" y="5287963"/>
            <a:ext cx="103188" cy="787400"/>
          </a:xfrm>
          <a:custGeom>
            <a:avLst/>
            <a:gdLst/>
            <a:ahLst/>
            <a:cxnLst/>
            <a:pathLst>
              <a:path w="65" h="496">
                <a:moveTo>
                  <a:pt x="0" y="496"/>
                </a:moveTo>
                <a:cubicBezTo>
                  <a:pt x="3" y="474"/>
                  <a:pt x="26" y="398"/>
                  <a:pt x="37" y="351"/>
                </a:cubicBezTo>
                <a:cubicBezTo>
                  <a:pt x="48" y="304"/>
                  <a:pt x="65" y="259"/>
                  <a:pt x="65" y="213"/>
                </a:cubicBezTo>
                <a:cubicBezTo>
                  <a:pt x="65" y="167"/>
                  <a:pt x="45" y="110"/>
                  <a:pt x="39" y="75"/>
                </a:cubicBezTo>
                <a:cubicBezTo>
                  <a:pt x="33" y="40"/>
                  <a:pt x="29" y="16"/>
                  <a:pt x="2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3" name="椭圆 59402"/>
          <p:cNvSpPr/>
          <p:nvPr/>
        </p:nvSpPr>
        <p:spPr>
          <a:xfrm rot="21474946">
            <a:off x="450215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4" name="未知"/>
          <p:cNvSpPr/>
          <p:nvPr/>
        </p:nvSpPr>
        <p:spPr>
          <a:xfrm>
            <a:off x="4616450" y="3760788"/>
            <a:ext cx="228600" cy="1395412"/>
          </a:xfrm>
          <a:custGeom>
            <a:avLst/>
            <a:gdLst/>
            <a:ahLst/>
            <a:cxnLst/>
            <a:pathLst>
              <a:path w="144" h="879">
                <a:moveTo>
                  <a:pt x="113" y="879"/>
                </a:moveTo>
                <a:cubicBezTo>
                  <a:pt x="104" y="845"/>
                  <a:pt x="67" y="742"/>
                  <a:pt x="50" y="672"/>
                </a:cubicBezTo>
                <a:cubicBezTo>
                  <a:pt x="33" y="602"/>
                  <a:pt x="0" y="527"/>
                  <a:pt x="9" y="455"/>
                </a:cubicBezTo>
                <a:cubicBezTo>
                  <a:pt x="18" y="383"/>
                  <a:pt x="80" y="313"/>
                  <a:pt x="102" y="237"/>
                </a:cubicBezTo>
                <a:cubicBezTo>
                  <a:pt x="124" y="161"/>
                  <a:pt x="135" y="49"/>
                  <a:pt x="14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5" name="未知"/>
          <p:cNvSpPr/>
          <p:nvPr/>
        </p:nvSpPr>
        <p:spPr>
          <a:xfrm>
            <a:off x="4400550" y="3760788"/>
            <a:ext cx="157163" cy="1377950"/>
          </a:xfrm>
          <a:custGeom>
            <a:avLst/>
            <a:gdLst/>
            <a:ahLst/>
            <a:cxnLst/>
            <a:pathLst>
              <a:path w="99" h="868">
                <a:moveTo>
                  <a:pt x="0" y="868"/>
                </a:moveTo>
                <a:cubicBezTo>
                  <a:pt x="9" y="836"/>
                  <a:pt x="36" y="731"/>
                  <a:pt x="52" y="662"/>
                </a:cubicBezTo>
                <a:cubicBezTo>
                  <a:pt x="68" y="593"/>
                  <a:pt x="93" y="516"/>
                  <a:pt x="96" y="452"/>
                </a:cubicBezTo>
                <a:cubicBezTo>
                  <a:pt x="99" y="388"/>
                  <a:pt x="86" y="354"/>
                  <a:pt x="73" y="279"/>
                </a:cubicBezTo>
                <a:cubicBezTo>
                  <a:pt x="60" y="204"/>
                  <a:pt x="32" y="58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6" name="椭圆 59405"/>
          <p:cNvSpPr/>
          <p:nvPr/>
        </p:nvSpPr>
        <p:spPr>
          <a:xfrm rot="21387259">
            <a:off x="44958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07" name="未知"/>
          <p:cNvSpPr/>
          <p:nvPr/>
        </p:nvSpPr>
        <p:spPr>
          <a:xfrm>
            <a:off x="4641850" y="623888"/>
            <a:ext cx="219075" cy="1296987"/>
          </a:xfrm>
          <a:custGeom>
            <a:avLst/>
            <a:gdLst/>
            <a:ahLst/>
            <a:cxnLst/>
            <a:pathLst>
              <a:path w="138" h="817">
                <a:moveTo>
                  <a:pt x="135" y="817"/>
                </a:moveTo>
                <a:cubicBezTo>
                  <a:pt x="125" y="779"/>
                  <a:pt x="95" y="660"/>
                  <a:pt x="73" y="590"/>
                </a:cubicBezTo>
                <a:cubicBezTo>
                  <a:pt x="51" y="520"/>
                  <a:pt x="0" y="456"/>
                  <a:pt x="2" y="394"/>
                </a:cubicBezTo>
                <a:cubicBezTo>
                  <a:pt x="4" y="332"/>
                  <a:pt x="61" y="283"/>
                  <a:pt x="84" y="217"/>
                </a:cubicBezTo>
                <a:cubicBezTo>
                  <a:pt x="107" y="151"/>
                  <a:pt x="127" y="45"/>
                  <a:pt x="13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8" name="未知"/>
          <p:cNvSpPr/>
          <p:nvPr/>
        </p:nvSpPr>
        <p:spPr>
          <a:xfrm>
            <a:off x="4495800" y="623888"/>
            <a:ext cx="88900" cy="1281112"/>
          </a:xfrm>
          <a:custGeom>
            <a:avLst/>
            <a:gdLst/>
            <a:ahLst/>
            <a:cxnLst/>
            <a:pathLst>
              <a:path w="56" h="807">
                <a:moveTo>
                  <a:pt x="0" y="807"/>
                </a:moveTo>
                <a:cubicBezTo>
                  <a:pt x="2" y="764"/>
                  <a:pt x="1" y="619"/>
                  <a:pt x="10" y="548"/>
                </a:cubicBezTo>
                <a:cubicBezTo>
                  <a:pt x="19" y="477"/>
                  <a:pt x="52" y="436"/>
                  <a:pt x="54" y="381"/>
                </a:cubicBezTo>
                <a:cubicBezTo>
                  <a:pt x="56" y="326"/>
                  <a:pt x="27" y="280"/>
                  <a:pt x="20" y="217"/>
                </a:cubicBezTo>
                <a:cubicBezTo>
                  <a:pt x="13" y="154"/>
                  <a:pt x="12" y="45"/>
                  <a:pt x="1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9" name="椭圆 59408"/>
          <p:cNvSpPr/>
          <p:nvPr/>
        </p:nvSpPr>
        <p:spPr>
          <a:xfrm rot="21454486">
            <a:off x="4551363" y="1165225"/>
            <a:ext cx="169862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410" name="未知"/>
          <p:cNvSpPr/>
          <p:nvPr/>
        </p:nvSpPr>
        <p:spPr>
          <a:xfrm rot="5185009">
            <a:off x="5059363" y="1071563"/>
            <a:ext cx="517525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1" name="未知"/>
          <p:cNvSpPr/>
          <p:nvPr/>
        </p:nvSpPr>
        <p:spPr>
          <a:xfrm rot="5185009">
            <a:off x="4884738" y="1057275"/>
            <a:ext cx="506412" cy="85248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2" name="未知"/>
          <p:cNvSpPr/>
          <p:nvPr/>
        </p:nvSpPr>
        <p:spPr>
          <a:xfrm rot="5185009">
            <a:off x="4811713" y="1682750"/>
            <a:ext cx="690562" cy="9937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3" name="未知"/>
          <p:cNvSpPr/>
          <p:nvPr/>
        </p:nvSpPr>
        <p:spPr>
          <a:xfrm rot="5185009">
            <a:off x="5114925" y="1965325"/>
            <a:ext cx="614363" cy="4762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4" name="未知"/>
          <p:cNvSpPr/>
          <p:nvPr/>
        </p:nvSpPr>
        <p:spPr>
          <a:xfrm rot="5185009">
            <a:off x="3573463" y="131603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5" name="未知"/>
          <p:cNvSpPr/>
          <p:nvPr/>
        </p:nvSpPr>
        <p:spPr>
          <a:xfrm rot="5185009">
            <a:off x="3865563" y="1141413"/>
            <a:ext cx="550862" cy="85566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6" name="未知"/>
          <p:cNvSpPr/>
          <p:nvPr/>
        </p:nvSpPr>
        <p:spPr>
          <a:xfrm rot="5185009">
            <a:off x="3844925" y="1839913"/>
            <a:ext cx="522288" cy="79851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17" name="未知"/>
          <p:cNvSpPr/>
          <p:nvPr/>
        </p:nvSpPr>
        <p:spPr>
          <a:xfrm rot="5185009">
            <a:off x="3621088" y="2157413"/>
            <a:ext cx="519112" cy="3778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9418" name="组合 59417"/>
          <p:cNvGrpSpPr/>
          <p:nvPr/>
        </p:nvGrpSpPr>
        <p:grpSpPr>
          <a:xfrm rot="5185009">
            <a:off x="5472113" y="1562100"/>
            <a:ext cx="609600" cy="317500"/>
            <a:chOff x="0" y="0"/>
            <a:chExt cx="384" cy="200"/>
          </a:xfrm>
        </p:grpSpPr>
        <p:grpSp>
          <p:nvGrpSpPr>
            <p:cNvPr id="59419" name="组合 5941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59420" name="直接连接符 5941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9421" name="直接连接符 5942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9422" name="直接连接符 5942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3" name="直接连接符 5942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4" name="直接连接符 5942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5" name="直接连接符 5942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9426" name="直接连接符 5942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9427" name="直接连接符 59426"/>
          <p:cNvSpPr/>
          <p:nvPr/>
        </p:nvSpPr>
        <p:spPr>
          <a:xfrm rot="-16414991" flipV="1">
            <a:off x="3384550" y="1751013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9428" name="直接连接符 59427"/>
          <p:cNvSpPr/>
          <p:nvPr/>
        </p:nvSpPr>
        <p:spPr>
          <a:xfrm rot="5185009">
            <a:off x="3419475" y="2101850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9429" name="直接连接符 59428"/>
          <p:cNvSpPr/>
          <p:nvPr/>
        </p:nvSpPr>
        <p:spPr>
          <a:xfrm rot="5185009">
            <a:off x="3571875" y="1776413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0" name="直接连接符 59429"/>
          <p:cNvSpPr/>
          <p:nvPr/>
        </p:nvSpPr>
        <p:spPr>
          <a:xfrm rot="5185009">
            <a:off x="3511550" y="2009775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1" name="直接连接符 59430"/>
          <p:cNvSpPr/>
          <p:nvPr/>
        </p:nvSpPr>
        <p:spPr>
          <a:xfrm rot="5185009">
            <a:off x="3529013" y="166846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2" name="直接连接符 59431"/>
          <p:cNvSpPr/>
          <p:nvPr/>
        </p:nvSpPr>
        <p:spPr>
          <a:xfrm rot="5185009">
            <a:off x="3562350" y="2200275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3" name="直接连接符 59432"/>
          <p:cNvSpPr/>
          <p:nvPr/>
        </p:nvSpPr>
        <p:spPr>
          <a:xfrm rot="5185009">
            <a:off x="3432175" y="18669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4" name="未知"/>
          <p:cNvSpPr/>
          <p:nvPr/>
        </p:nvSpPr>
        <p:spPr>
          <a:xfrm rot="5239568">
            <a:off x="4991100" y="4208463"/>
            <a:ext cx="517525" cy="5667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35" name="未知"/>
          <p:cNvSpPr/>
          <p:nvPr/>
        </p:nvSpPr>
        <p:spPr>
          <a:xfrm rot="5239568">
            <a:off x="4886325" y="4257675"/>
            <a:ext cx="365125" cy="855663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36" name="未知"/>
          <p:cNvSpPr/>
          <p:nvPr/>
        </p:nvSpPr>
        <p:spPr>
          <a:xfrm rot="5239568">
            <a:off x="4776788" y="4848225"/>
            <a:ext cx="677862" cy="91598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37" name="未知"/>
          <p:cNvSpPr/>
          <p:nvPr/>
        </p:nvSpPr>
        <p:spPr>
          <a:xfrm rot="5239568">
            <a:off x="5075238" y="5133975"/>
            <a:ext cx="604837" cy="3968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38" name="未知"/>
          <p:cNvSpPr/>
          <p:nvPr/>
        </p:nvSpPr>
        <p:spPr>
          <a:xfrm rot="5239568">
            <a:off x="3503613" y="442753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39" name="未知"/>
          <p:cNvSpPr/>
          <p:nvPr/>
        </p:nvSpPr>
        <p:spPr>
          <a:xfrm rot="5239568">
            <a:off x="3824288" y="4298950"/>
            <a:ext cx="481012" cy="84455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40" name="未知"/>
          <p:cNvSpPr/>
          <p:nvPr/>
        </p:nvSpPr>
        <p:spPr>
          <a:xfrm rot="5239568">
            <a:off x="3759200" y="4959350"/>
            <a:ext cx="533400" cy="8016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41" name="未知"/>
          <p:cNvSpPr/>
          <p:nvPr/>
        </p:nvSpPr>
        <p:spPr>
          <a:xfrm rot="5239568">
            <a:off x="3467100" y="5221288"/>
            <a:ext cx="533400" cy="3048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9442" name="组合 59441"/>
          <p:cNvGrpSpPr/>
          <p:nvPr/>
        </p:nvGrpSpPr>
        <p:grpSpPr>
          <a:xfrm rot="5239568">
            <a:off x="5397500" y="4705350"/>
            <a:ext cx="609600" cy="317500"/>
            <a:chOff x="0" y="0"/>
            <a:chExt cx="384" cy="200"/>
          </a:xfrm>
        </p:grpSpPr>
        <p:grpSp>
          <p:nvGrpSpPr>
            <p:cNvPr id="59443" name="组合 5944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59444" name="直接连接符 5944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9445" name="直接连接符 5944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59446" name="直接连接符 5944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7" name="直接连接符 5944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8" name="直接连接符 5944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9" name="直接连接符 5944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9450" name="直接连接符 5944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9451" name="直接连接符 59450"/>
          <p:cNvSpPr/>
          <p:nvPr/>
        </p:nvSpPr>
        <p:spPr>
          <a:xfrm rot="-16360433" flipV="1">
            <a:off x="3308350" y="485775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9452" name="直接连接符 59451"/>
          <p:cNvSpPr/>
          <p:nvPr/>
        </p:nvSpPr>
        <p:spPr>
          <a:xfrm rot="5239568">
            <a:off x="3338513" y="5208588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9453" name="直接连接符 59452"/>
          <p:cNvSpPr/>
          <p:nvPr/>
        </p:nvSpPr>
        <p:spPr>
          <a:xfrm rot="5239568">
            <a:off x="3495675" y="4883150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54" name="直接连接符 59453"/>
          <p:cNvSpPr/>
          <p:nvPr/>
        </p:nvSpPr>
        <p:spPr>
          <a:xfrm rot="5239568">
            <a:off x="3433763" y="5118100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55" name="直接连接符 59454"/>
          <p:cNvSpPr/>
          <p:nvPr/>
        </p:nvSpPr>
        <p:spPr>
          <a:xfrm rot="5239568">
            <a:off x="3455988" y="47752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56" name="直接连接符 59455"/>
          <p:cNvSpPr/>
          <p:nvPr/>
        </p:nvSpPr>
        <p:spPr>
          <a:xfrm rot="5239568">
            <a:off x="3479800" y="53086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57" name="直接连接符 59456"/>
          <p:cNvSpPr/>
          <p:nvPr/>
        </p:nvSpPr>
        <p:spPr>
          <a:xfrm rot="5239568">
            <a:off x="3354388" y="4973638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矩形 604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0419" name="组合 60418"/>
          <p:cNvGrpSpPr/>
          <p:nvPr/>
        </p:nvGrpSpPr>
        <p:grpSpPr>
          <a:xfrm>
            <a:off x="3124200" y="304800"/>
            <a:ext cx="2971800" cy="6019800"/>
            <a:chOff x="0" y="0"/>
            <a:chExt cx="1872" cy="3792"/>
          </a:xfrm>
        </p:grpSpPr>
        <p:sp>
          <p:nvSpPr>
            <p:cNvPr id="60420" name="椭圆 60419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0421" name="椭圆 60420"/>
            <p:cNvSpPr/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0422" name="未知"/>
          <p:cNvSpPr/>
          <p:nvPr/>
        </p:nvSpPr>
        <p:spPr>
          <a:xfrm>
            <a:off x="4795838" y="2166938"/>
            <a:ext cx="84137" cy="739775"/>
          </a:xfrm>
          <a:custGeom>
            <a:avLst/>
            <a:gdLst/>
            <a:ahLst/>
            <a:cxnLst/>
            <a:pathLst>
              <a:path w="53" h="466">
                <a:moveTo>
                  <a:pt x="10" y="466"/>
                </a:moveTo>
                <a:cubicBezTo>
                  <a:pt x="12" y="445"/>
                  <a:pt x="24" y="382"/>
                  <a:pt x="31" y="342"/>
                </a:cubicBezTo>
                <a:cubicBezTo>
                  <a:pt x="38" y="302"/>
                  <a:pt x="53" y="268"/>
                  <a:pt x="51" y="228"/>
                </a:cubicBezTo>
                <a:cubicBezTo>
                  <a:pt x="49" y="188"/>
                  <a:pt x="28" y="142"/>
                  <a:pt x="20" y="104"/>
                </a:cubicBezTo>
                <a:cubicBezTo>
                  <a:pt x="12" y="66"/>
                  <a:pt x="4" y="22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3" name="未知"/>
          <p:cNvSpPr/>
          <p:nvPr/>
        </p:nvSpPr>
        <p:spPr>
          <a:xfrm>
            <a:off x="4467225" y="2135188"/>
            <a:ext cx="80963" cy="803275"/>
          </a:xfrm>
          <a:custGeom>
            <a:avLst/>
            <a:gdLst/>
            <a:ahLst/>
            <a:cxnLst/>
            <a:pathLst>
              <a:path w="51" h="506">
                <a:moveTo>
                  <a:pt x="51" y="506"/>
                </a:moveTo>
                <a:cubicBezTo>
                  <a:pt x="49" y="482"/>
                  <a:pt x="49" y="405"/>
                  <a:pt x="41" y="362"/>
                </a:cubicBezTo>
                <a:cubicBezTo>
                  <a:pt x="33" y="319"/>
                  <a:pt x="0" y="291"/>
                  <a:pt x="0" y="248"/>
                </a:cubicBezTo>
                <a:cubicBezTo>
                  <a:pt x="0" y="205"/>
                  <a:pt x="33" y="144"/>
                  <a:pt x="41" y="103"/>
                </a:cubicBezTo>
                <a:cubicBezTo>
                  <a:pt x="49" y="62"/>
                  <a:pt x="49" y="21"/>
                  <a:pt x="5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4" name="椭圆 60423"/>
          <p:cNvSpPr/>
          <p:nvPr/>
        </p:nvSpPr>
        <p:spPr>
          <a:xfrm rot="35310">
            <a:off x="44196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25" name="未知"/>
          <p:cNvSpPr/>
          <p:nvPr/>
        </p:nvSpPr>
        <p:spPr>
          <a:xfrm>
            <a:off x="4773613" y="5297488"/>
            <a:ext cx="57150" cy="762000"/>
          </a:xfrm>
          <a:custGeom>
            <a:avLst/>
            <a:gdLst/>
            <a:ahLst/>
            <a:cxnLst/>
            <a:pathLst>
              <a:path w="36" h="480">
                <a:moveTo>
                  <a:pt x="14" y="480"/>
                </a:moveTo>
                <a:cubicBezTo>
                  <a:pt x="14" y="463"/>
                  <a:pt x="11" y="417"/>
                  <a:pt x="14" y="376"/>
                </a:cubicBezTo>
                <a:cubicBezTo>
                  <a:pt x="17" y="335"/>
                  <a:pt x="36" y="271"/>
                  <a:pt x="34" y="231"/>
                </a:cubicBezTo>
                <a:cubicBezTo>
                  <a:pt x="32" y="191"/>
                  <a:pt x="6" y="176"/>
                  <a:pt x="3" y="138"/>
                </a:cubicBezTo>
                <a:cubicBezTo>
                  <a:pt x="0" y="100"/>
                  <a:pt x="14" y="29"/>
                  <a:pt x="1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6" name="未知"/>
          <p:cNvSpPr/>
          <p:nvPr/>
        </p:nvSpPr>
        <p:spPr>
          <a:xfrm>
            <a:off x="4384675" y="5287963"/>
            <a:ext cx="125413" cy="787400"/>
          </a:xfrm>
          <a:custGeom>
            <a:avLst/>
            <a:gdLst/>
            <a:ahLst/>
            <a:cxnLst/>
            <a:pathLst>
              <a:path w="79" h="496">
                <a:moveTo>
                  <a:pt x="52" y="496"/>
                </a:moveTo>
                <a:cubicBezTo>
                  <a:pt x="52" y="472"/>
                  <a:pt x="61" y="396"/>
                  <a:pt x="52" y="351"/>
                </a:cubicBezTo>
                <a:cubicBezTo>
                  <a:pt x="43" y="306"/>
                  <a:pt x="0" y="265"/>
                  <a:pt x="0" y="227"/>
                </a:cubicBezTo>
                <a:cubicBezTo>
                  <a:pt x="0" y="189"/>
                  <a:pt x="39" y="162"/>
                  <a:pt x="52" y="124"/>
                </a:cubicBezTo>
                <a:cubicBezTo>
                  <a:pt x="65" y="86"/>
                  <a:pt x="74" y="26"/>
                  <a:pt x="7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7" name="椭圆 60426"/>
          <p:cNvSpPr/>
          <p:nvPr/>
        </p:nvSpPr>
        <p:spPr>
          <a:xfrm rot="21474946">
            <a:off x="434340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28" name="未知"/>
          <p:cNvSpPr/>
          <p:nvPr/>
        </p:nvSpPr>
        <p:spPr>
          <a:xfrm>
            <a:off x="4695825" y="3810000"/>
            <a:ext cx="169863" cy="1312863"/>
          </a:xfrm>
          <a:custGeom>
            <a:avLst/>
            <a:gdLst/>
            <a:ahLst/>
            <a:cxnLst/>
            <a:pathLst>
              <a:path w="107" h="827">
                <a:moveTo>
                  <a:pt x="0" y="827"/>
                </a:moveTo>
                <a:cubicBezTo>
                  <a:pt x="7" y="796"/>
                  <a:pt x="35" y="710"/>
                  <a:pt x="52" y="641"/>
                </a:cubicBezTo>
                <a:cubicBezTo>
                  <a:pt x="69" y="572"/>
                  <a:pt x="101" y="477"/>
                  <a:pt x="104" y="413"/>
                </a:cubicBezTo>
                <a:cubicBezTo>
                  <a:pt x="107" y="349"/>
                  <a:pt x="80" y="327"/>
                  <a:pt x="73" y="258"/>
                </a:cubicBezTo>
                <a:cubicBezTo>
                  <a:pt x="66" y="189"/>
                  <a:pt x="65" y="54"/>
                  <a:pt x="6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9" name="未知"/>
          <p:cNvSpPr/>
          <p:nvPr/>
        </p:nvSpPr>
        <p:spPr>
          <a:xfrm>
            <a:off x="4346575" y="3776663"/>
            <a:ext cx="152400" cy="1346200"/>
          </a:xfrm>
          <a:custGeom>
            <a:avLst/>
            <a:gdLst/>
            <a:ahLst/>
            <a:cxnLst/>
            <a:pathLst>
              <a:path w="96" h="848">
                <a:moveTo>
                  <a:pt x="86" y="848"/>
                </a:moveTo>
                <a:cubicBezTo>
                  <a:pt x="83" y="815"/>
                  <a:pt x="79" y="706"/>
                  <a:pt x="65" y="641"/>
                </a:cubicBezTo>
                <a:cubicBezTo>
                  <a:pt x="51" y="576"/>
                  <a:pt x="6" y="519"/>
                  <a:pt x="3" y="455"/>
                </a:cubicBezTo>
                <a:cubicBezTo>
                  <a:pt x="0" y="391"/>
                  <a:pt x="30" y="335"/>
                  <a:pt x="45" y="259"/>
                </a:cubicBezTo>
                <a:cubicBezTo>
                  <a:pt x="60" y="183"/>
                  <a:pt x="86" y="54"/>
                  <a:pt x="9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30" name="椭圆 60429"/>
          <p:cNvSpPr/>
          <p:nvPr/>
        </p:nvSpPr>
        <p:spPr>
          <a:xfrm rot="21387259">
            <a:off x="4724400" y="5562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1" name="未知"/>
          <p:cNvSpPr/>
          <p:nvPr/>
        </p:nvSpPr>
        <p:spPr>
          <a:xfrm>
            <a:off x="4745038" y="608013"/>
            <a:ext cx="103187" cy="1312862"/>
          </a:xfrm>
          <a:custGeom>
            <a:avLst/>
            <a:gdLst/>
            <a:ahLst/>
            <a:cxnLst/>
            <a:pathLst>
              <a:path w="65" h="827">
                <a:moveTo>
                  <a:pt x="21" y="827"/>
                </a:moveTo>
                <a:cubicBezTo>
                  <a:pt x="17" y="789"/>
                  <a:pt x="1" y="671"/>
                  <a:pt x="8" y="600"/>
                </a:cubicBezTo>
                <a:cubicBezTo>
                  <a:pt x="15" y="529"/>
                  <a:pt x="61" y="465"/>
                  <a:pt x="63" y="403"/>
                </a:cubicBezTo>
                <a:cubicBezTo>
                  <a:pt x="65" y="341"/>
                  <a:pt x="29" y="294"/>
                  <a:pt x="19" y="227"/>
                </a:cubicBezTo>
                <a:cubicBezTo>
                  <a:pt x="9" y="160"/>
                  <a:pt x="4" y="47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32" name="未知"/>
          <p:cNvSpPr/>
          <p:nvPr/>
        </p:nvSpPr>
        <p:spPr>
          <a:xfrm>
            <a:off x="4441825" y="639763"/>
            <a:ext cx="106363" cy="1247775"/>
          </a:xfrm>
          <a:custGeom>
            <a:avLst/>
            <a:gdLst/>
            <a:ahLst/>
            <a:cxnLst/>
            <a:pathLst>
              <a:path w="67" h="786">
                <a:moveTo>
                  <a:pt x="57" y="786"/>
                </a:moveTo>
                <a:cubicBezTo>
                  <a:pt x="56" y="745"/>
                  <a:pt x="53" y="597"/>
                  <a:pt x="44" y="538"/>
                </a:cubicBezTo>
                <a:cubicBezTo>
                  <a:pt x="35" y="479"/>
                  <a:pt x="10" y="492"/>
                  <a:pt x="5" y="435"/>
                </a:cubicBezTo>
                <a:cubicBezTo>
                  <a:pt x="0" y="378"/>
                  <a:pt x="6" y="269"/>
                  <a:pt x="16" y="197"/>
                </a:cubicBezTo>
                <a:cubicBezTo>
                  <a:pt x="26" y="125"/>
                  <a:pt x="57" y="41"/>
                  <a:pt x="6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33" name="椭圆 60432"/>
          <p:cNvSpPr/>
          <p:nvPr/>
        </p:nvSpPr>
        <p:spPr>
          <a:xfrm rot="21454486">
            <a:off x="4343400" y="11430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4" name="椭圆 60433"/>
          <p:cNvSpPr/>
          <p:nvPr/>
        </p:nvSpPr>
        <p:spPr>
          <a:xfrm rot="21454486">
            <a:off x="4724400" y="11430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5" name="椭圆 60434"/>
          <p:cNvSpPr/>
          <p:nvPr/>
        </p:nvSpPr>
        <p:spPr>
          <a:xfrm rot="35310">
            <a:off x="48006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6" name="椭圆 60435"/>
          <p:cNvSpPr/>
          <p:nvPr/>
        </p:nvSpPr>
        <p:spPr>
          <a:xfrm rot="35310">
            <a:off x="4800600" y="44196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7" name="椭圆 60436"/>
          <p:cNvSpPr/>
          <p:nvPr/>
        </p:nvSpPr>
        <p:spPr>
          <a:xfrm rot="21387259">
            <a:off x="42672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38" name="未知"/>
          <p:cNvSpPr/>
          <p:nvPr/>
        </p:nvSpPr>
        <p:spPr>
          <a:xfrm rot="5328907">
            <a:off x="5089525" y="4202113"/>
            <a:ext cx="517525" cy="4905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39" name="未知"/>
          <p:cNvSpPr/>
          <p:nvPr/>
        </p:nvSpPr>
        <p:spPr>
          <a:xfrm rot="5328907">
            <a:off x="5073650" y="4295775"/>
            <a:ext cx="306388" cy="7080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0" name="未知"/>
          <p:cNvSpPr/>
          <p:nvPr/>
        </p:nvSpPr>
        <p:spPr>
          <a:xfrm rot="5328907">
            <a:off x="4892675" y="4891088"/>
            <a:ext cx="736600" cy="7604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1" name="未知"/>
          <p:cNvSpPr/>
          <p:nvPr/>
        </p:nvSpPr>
        <p:spPr>
          <a:xfrm rot="5328907">
            <a:off x="5230813" y="5149850"/>
            <a:ext cx="590550" cy="23336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2" name="未知"/>
          <p:cNvSpPr/>
          <p:nvPr/>
        </p:nvSpPr>
        <p:spPr>
          <a:xfrm rot="5328907">
            <a:off x="3578225" y="4268788"/>
            <a:ext cx="473075" cy="31591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3" name="未知"/>
          <p:cNvSpPr/>
          <p:nvPr/>
        </p:nvSpPr>
        <p:spPr>
          <a:xfrm rot="5328907">
            <a:off x="3841750" y="4376738"/>
            <a:ext cx="384175" cy="6127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4" name="未知"/>
          <p:cNvSpPr/>
          <p:nvPr/>
        </p:nvSpPr>
        <p:spPr>
          <a:xfrm rot="5328907">
            <a:off x="3705225" y="4992688"/>
            <a:ext cx="630238" cy="6540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45" name="未知"/>
          <p:cNvSpPr/>
          <p:nvPr/>
        </p:nvSpPr>
        <p:spPr>
          <a:xfrm rot="5328907">
            <a:off x="3541713" y="5218113"/>
            <a:ext cx="533400" cy="3048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0446" name="组合 60445"/>
          <p:cNvGrpSpPr/>
          <p:nvPr/>
        </p:nvGrpSpPr>
        <p:grpSpPr>
          <a:xfrm rot="5328907">
            <a:off x="5476875" y="4657725"/>
            <a:ext cx="609600" cy="317500"/>
            <a:chOff x="0" y="0"/>
            <a:chExt cx="384" cy="200"/>
          </a:xfrm>
        </p:grpSpPr>
        <p:grpSp>
          <p:nvGrpSpPr>
            <p:cNvPr id="60447" name="组合 6044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0448" name="直接连接符 6044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0449" name="直接连接符 6044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0450" name="直接连接符 6044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51" name="直接连接符 6045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52" name="直接连接符 6045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53" name="直接连接符 6045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0454" name="直接连接符 6045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0455" name="直接连接符 60454"/>
          <p:cNvSpPr/>
          <p:nvPr/>
        </p:nvSpPr>
        <p:spPr>
          <a:xfrm rot="-16271093" flipV="1">
            <a:off x="3387725" y="47498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0456" name="直接连接符 60455"/>
          <p:cNvSpPr/>
          <p:nvPr/>
        </p:nvSpPr>
        <p:spPr>
          <a:xfrm rot="5328907">
            <a:off x="3408363" y="5100638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0457" name="直接连接符 60456"/>
          <p:cNvSpPr/>
          <p:nvPr/>
        </p:nvSpPr>
        <p:spPr>
          <a:xfrm rot="5328907">
            <a:off x="3571875" y="4779963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58" name="直接连接符 60457"/>
          <p:cNvSpPr/>
          <p:nvPr/>
        </p:nvSpPr>
        <p:spPr>
          <a:xfrm rot="5328907">
            <a:off x="3505200" y="5013325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59" name="直接连接符 60458"/>
          <p:cNvSpPr/>
          <p:nvPr/>
        </p:nvSpPr>
        <p:spPr>
          <a:xfrm rot="5328907">
            <a:off x="3536950" y="4672013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60" name="直接连接符 60459"/>
          <p:cNvSpPr/>
          <p:nvPr/>
        </p:nvSpPr>
        <p:spPr>
          <a:xfrm rot="5328907">
            <a:off x="3548063" y="5203825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61" name="直接连接符 60460"/>
          <p:cNvSpPr/>
          <p:nvPr/>
        </p:nvSpPr>
        <p:spPr>
          <a:xfrm rot="5328907">
            <a:off x="3429000" y="48641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62" name="未知"/>
          <p:cNvSpPr/>
          <p:nvPr/>
        </p:nvSpPr>
        <p:spPr>
          <a:xfrm rot="5393505">
            <a:off x="5070475" y="1096963"/>
            <a:ext cx="666750" cy="44926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3" name="未知"/>
          <p:cNvSpPr/>
          <p:nvPr/>
        </p:nvSpPr>
        <p:spPr>
          <a:xfrm rot="5393505">
            <a:off x="4956175" y="1138238"/>
            <a:ext cx="547688" cy="7096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4" name="未知"/>
          <p:cNvSpPr/>
          <p:nvPr/>
        </p:nvSpPr>
        <p:spPr>
          <a:xfrm rot="5393505">
            <a:off x="4970463" y="1849438"/>
            <a:ext cx="647700" cy="6826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5" name="未知"/>
          <p:cNvSpPr/>
          <p:nvPr/>
        </p:nvSpPr>
        <p:spPr>
          <a:xfrm rot="5393505">
            <a:off x="5122863" y="2151063"/>
            <a:ext cx="723900" cy="3032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6" name="未知"/>
          <p:cNvSpPr/>
          <p:nvPr/>
        </p:nvSpPr>
        <p:spPr>
          <a:xfrm rot="5393505">
            <a:off x="3503613" y="1219200"/>
            <a:ext cx="457200" cy="3048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7" name="未知"/>
          <p:cNvSpPr/>
          <p:nvPr/>
        </p:nvSpPr>
        <p:spPr>
          <a:xfrm rot="5393505">
            <a:off x="3736975" y="1287463"/>
            <a:ext cx="522288" cy="5349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8" name="未知"/>
          <p:cNvSpPr/>
          <p:nvPr/>
        </p:nvSpPr>
        <p:spPr>
          <a:xfrm rot="5393505">
            <a:off x="3730625" y="1900238"/>
            <a:ext cx="568325" cy="6572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69" name="未知"/>
          <p:cNvSpPr/>
          <p:nvPr/>
        </p:nvSpPr>
        <p:spPr>
          <a:xfrm rot="5393505">
            <a:off x="3455988" y="2182813"/>
            <a:ext cx="549275" cy="2984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0470" name="组合 60469"/>
          <p:cNvGrpSpPr/>
          <p:nvPr/>
        </p:nvGrpSpPr>
        <p:grpSpPr>
          <a:xfrm rot="5393505">
            <a:off x="5476875" y="1630363"/>
            <a:ext cx="609600" cy="317500"/>
            <a:chOff x="0" y="0"/>
            <a:chExt cx="384" cy="200"/>
          </a:xfrm>
        </p:grpSpPr>
        <p:grpSp>
          <p:nvGrpSpPr>
            <p:cNvPr id="60471" name="组合 6047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0472" name="直接连接符 6047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0473" name="直接连接符 6047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0474" name="直接连接符 6047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75" name="直接连接符 6047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76" name="直接连接符 6047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77" name="直接连接符 6047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0478" name="直接连接符 6047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0479" name="组合 60478"/>
          <p:cNvGrpSpPr/>
          <p:nvPr/>
        </p:nvGrpSpPr>
        <p:grpSpPr>
          <a:xfrm rot="5393505">
            <a:off x="3200400" y="1719263"/>
            <a:ext cx="609600" cy="304800"/>
            <a:chOff x="0" y="0"/>
            <a:chExt cx="384" cy="192"/>
          </a:xfrm>
        </p:grpSpPr>
        <p:sp>
          <p:nvSpPr>
            <p:cNvPr id="60480" name="直接连接符 6047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0481" name="直接连接符 6048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0482" name="直接连接符 6048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83" name="直接连接符 6048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84" name="直接连接符 6048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85" name="直接连接符 6048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86" name="直接连接符 6048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42" name="矩形 614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443" name="组合 61442"/>
          <p:cNvGrpSpPr/>
          <p:nvPr/>
        </p:nvGrpSpPr>
        <p:grpSpPr>
          <a:xfrm>
            <a:off x="3124200" y="381000"/>
            <a:ext cx="2971800" cy="6019800"/>
            <a:chOff x="0" y="0"/>
            <a:chExt cx="1872" cy="3792"/>
          </a:xfrm>
        </p:grpSpPr>
        <p:sp>
          <p:nvSpPr>
            <p:cNvPr id="61444" name="椭圆 61443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45" name="椭圆 61444"/>
            <p:cNvSpPr/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446" name="未知"/>
          <p:cNvSpPr/>
          <p:nvPr/>
        </p:nvSpPr>
        <p:spPr>
          <a:xfrm>
            <a:off x="4860925" y="2166938"/>
            <a:ext cx="131763" cy="755650"/>
          </a:xfrm>
          <a:custGeom>
            <a:avLst/>
            <a:gdLst/>
            <a:ahLst/>
            <a:cxnLst/>
            <a:pathLst>
              <a:path w="83" h="476">
                <a:moveTo>
                  <a:pt x="0" y="476"/>
                </a:moveTo>
                <a:cubicBezTo>
                  <a:pt x="9" y="457"/>
                  <a:pt x="38" y="411"/>
                  <a:pt x="52" y="373"/>
                </a:cubicBezTo>
                <a:cubicBezTo>
                  <a:pt x="66" y="335"/>
                  <a:pt x="83" y="289"/>
                  <a:pt x="83" y="249"/>
                </a:cubicBezTo>
                <a:cubicBezTo>
                  <a:pt x="83" y="209"/>
                  <a:pt x="64" y="176"/>
                  <a:pt x="52" y="135"/>
                </a:cubicBezTo>
                <a:cubicBezTo>
                  <a:pt x="40" y="94"/>
                  <a:pt x="19" y="28"/>
                  <a:pt x="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47" name="未知"/>
          <p:cNvSpPr/>
          <p:nvPr/>
        </p:nvSpPr>
        <p:spPr>
          <a:xfrm>
            <a:off x="4392613" y="2135188"/>
            <a:ext cx="163512" cy="803275"/>
          </a:xfrm>
          <a:custGeom>
            <a:avLst/>
            <a:gdLst/>
            <a:ahLst/>
            <a:cxnLst/>
            <a:pathLst>
              <a:path w="103" h="506">
                <a:moveTo>
                  <a:pt x="98" y="506"/>
                </a:moveTo>
                <a:cubicBezTo>
                  <a:pt x="91" y="484"/>
                  <a:pt x="72" y="415"/>
                  <a:pt x="57" y="372"/>
                </a:cubicBezTo>
                <a:cubicBezTo>
                  <a:pt x="42" y="329"/>
                  <a:pt x="0" y="293"/>
                  <a:pt x="5" y="248"/>
                </a:cubicBezTo>
                <a:cubicBezTo>
                  <a:pt x="10" y="203"/>
                  <a:pt x="73" y="144"/>
                  <a:pt x="88" y="103"/>
                </a:cubicBezTo>
                <a:cubicBezTo>
                  <a:pt x="103" y="62"/>
                  <a:pt x="96" y="21"/>
                  <a:pt x="9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48" name="椭圆 61447"/>
          <p:cNvSpPr/>
          <p:nvPr/>
        </p:nvSpPr>
        <p:spPr>
          <a:xfrm rot="35310">
            <a:off x="43434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9" name="未知"/>
          <p:cNvSpPr/>
          <p:nvPr/>
        </p:nvSpPr>
        <p:spPr>
          <a:xfrm>
            <a:off x="4762500" y="5319713"/>
            <a:ext cx="117475" cy="739775"/>
          </a:xfrm>
          <a:custGeom>
            <a:avLst/>
            <a:gdLst/>
            <a:ahLst/>
            <a:cxnLst/>
            <a:pathLst>
              <a:path w="74" h="466">
                <a:moveTo>
                  <a:pt x="21" y="466"/>
                </a:moveTo>
                <a:cubicBezTo>
                  <a:pt x="26" y="449"/>
                  <a:pt x="44" y="402"/>
                  <a:pt x="52" y="362"/>
                </a:cubicBezTo>
                <a:cubicBezTo>
                  <a:pt x="60" y="322"/>
                  <a:pt x="74" y="271"/>
                  <a:pt x="72" y="228"/>
                </a:cubicBezTo>
                <a:cubicBezTo>
                  <a:pt x="70" y="185"/>
                  <a:pt x="53" y="142"/>
                  <a:pt x="41" y="104"/>
                </a:cubicBezTo>
                <a:cubicBezTo>
                  <a:pt x="29" y="66"/>
                  <a:pt x="9" y="22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0" name="未知"/>
          <p:cNvSpPr/>
          <p:nvPr/>
        </p:nvSpPr>
        <p:spPr>
          <a:xfrm>
            <a:off x="4365625" y="5287963"/>
            <a:ext cx="144463" cy="787400"/>
          </a:xfrm>
          <a:custGeom>
            <a:avLst/>
            <a:gdLst/>
            <a:ahLst/>
            <a:cxnLst/>
            <a:pathLst>
              <a:path w="91" h="496">
                <a:moveTo>
                  <a:pt x="64" y="496"/>
                </a:moveTo>
                <a:cubicBezTo>
                  <a:pt x="59" y="477"/>
                  <a:pt x="43" y="425"/>
                  <a:pt x="33" y="382"/>
                </a:cubicBezTo>
                <a:cubicBezTo>
                  <a:pt x="23" y="339"/>
                  <a:pt x="0" y="278"/>
                  <a:pt x="2" y="237"/>
                </a:cubicBezTo>
                <a:cubicBezTo>
                  <a:pt x="4" y="196"/>
                  <a:pt x="28" y="173"/>
                  <a:pt x="43" y="134"/>
                </a:cubicBezTo>
                <a:cubicBezTo>
                  <a:pt x="58" y="95"/>
                  <a:pt x="81" y="28"/>
                  <a:pt x="9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1" name="椭圆 61450"/>
          <p:cNvSpPr/>
          <p:nvPr/>
        </p:nvSpPr>
        <p:spPr>
          <a:xfrm rot="21474946">
            <a:off x="426720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52" name="未知"/>
          <p:cNvSpPr/>
          <p:nvPr/>
        </p:nvSpPr>
        <p:spPr>
          <a:xfrm>
            <a:off x="4778375" y="3825875"/>
            <a:ext cx="222250" cy="1281113"/>
          </a:xfrm>
          <a:custGeom>
            <a:avLst/>
            <a:gdLst/>
            <a:ahLst/>
            <a:cxnLst/>
            <a:pathLst>
              <a:path w="140" h="807">
                <a:moveTo>
                  <a:pt x="0" y="807"/>
                </a:moveTo>
                <a:cubicBezTo>
                  <a:pt x="10" y="779"/>
                  <a:pt x="51" y="706"/>
                  <a:pt x="73" y="641"/>
                </a:cubicBezTo>
                <a:cubicBezTo>
                  <a:pt x="95" y="576"/>
                  <a:pt x="140" y="481"/>
                  <a:pt x="135" y="414"/>
                </a:cubicBezTo>
                <a:cubicBezTo>
                  <a:pt x="130" y="347"/>
                  <a:pt x="61" y="307"/>
                  <a:pt x="42" y="238"/>
                </a:cubicBezTo>
                <a:cubicBezTo>
                  <a:pt x="23" y="169"/>
                  <a:pt x="25" y="50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3" name="未知"/>
          <p:cNvSpPr/>
          <p:nvPr/>
        </p:nvSpPr>
        <p:spPr>
          <a:xfrm>
            <a:off x="4295775" y="3810000"/>
            <a:ext cx="220663" cy="1328738"/>
          </a:xfrm>
          <a:custGeom>
            <a:avLst/>
            <a:gdLst/>
            <a:ahLst/>
            <a:cxnLst/>
            <a:pathLst>
              <a:path w="139" h="837">
                <a:moveTo>
                  <a:pt x="139" y="837"/>
                </a:moveTo>
                <a:cubicBezTo>
                  <a:pt x="127" y="799"/>
                  <a:pt x="78" y="677"/>
                  <a:pt x="56" y="610"/>
                </a:cubicBezTo>
                <a:cubicBezTo>
                  <a:pt x="34" y="543"/>
                  <a:pt x="8" y="494"/>
                  <a:pt x="4" y="434"/>
                </a:cubicBezTo>
                <a:cubicBezTo>
                  <a:pt x="0" y="374"/>
                  <a:pt x="14" y="320"/>
                  <a:pt x="35" y="248"/>
                </a:cubicBezTo>
                <a:cubicBezTo>
                  <a:pt x="56" y="176"/>
                  <a:pt x="109" y="52"/>
                  <a:pt x="1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4" name="椭圆 61453"/>
          <p:cNvSpPr/>
          <p:nvPr/>
        </p:nvSpPr>
        <p:spPr>
          <a:xfrm rot="21387259">
            <a:off x="41910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55" name="未知"/>
          <p:cNvSpPr/>
          <p:nvPr/>
        </p:nvSpPr>
        <p:spPr>
          <a:xfrm>
            <a:off x="4778375" y="639763"/>
            <a:ext cx="155575" cy="1247775"/>
          </a:xfrm>
          <a:custGeom>
            <a:avLst/>
            <a:gdLst/>
            <a:ahLst/>
            <a:cxnLst/>
            <a:pathLst>
              <a:path w="98" h="786">
                <a:moveTo>
                  <a:pt x="21" y="786"/>
                </a:moveTo>
                <a:cubicBezTo>
                  <a:pt x="19" y="755"/>
                  <a:pt x="19" y="660"/>
                  <a:pt x="31" y="600"/>
                </a:cubicBezTo>
                <a:cubicBezTo>
                  <a:pt x="43" y="540"/>
                  <a:pt x="88" y="488"/>
                  <a:pt x="93" y="424"/>
                </a:cubicBezTo>
                <a:cubicBezTo>
                  <a:pt x="98" y="360"/>
                  <a:pt x="78" y="289"/>
                  <a:pt x="62" y="218"/>
                </a:cubicBezTo>
                <a:cubicBezTo>
                  <a:pt x="46" y="147"/>
                  <a:pt x="13" y="45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6" name="未知"/>
          <p:cNvSpPr/>
          <p:nvPr/>
        </p:nvSpPr>
        <p:spPr>
          <a:xfrm>
            <a:off x="4332288" y="623888"/>
            <a:ext cx="179387" cy="1281112"/>
          </a:xfrm>
          <a:custGeom>
            <a:avLst/>
            <a:gdLst/>
            <a:ahLst/>
            <a:cxnLst/>
            <a:pathLst>
              <a:path w="113" h="807">
                <a:moveTo>
                  <a:pt x="103" y="807"/>
                </a:moveTo>
                <a:cubicBezTo>
                  <a:pt x="98" y="769"/>
                  <a:pt x="91" y="644"/>
                  <a:pt x="74" y="579"/>
                </a:cubicBezTo>
                <a:cubicBezTo>
                  <a:pt x="57" y="514"/>
                  <a:pt x="4" y="469"/>
                  <a:pt x="2" y="414"/>
                </a:cubicBezTo>
                <a:cubicBezTo>
                  <a:pt x="0" y="359"/>
                  <a:pt x="45" y="317"/>
                  <a:pt x="64" y="248"/>
                </a:cubicBezTo>
                <a:cubicBezTo>
                  <a:pt x="83" y="179"/>
                  <a:pt x="103" y="52"/>
                  <a:pt x="1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7" name="椭圆 61456"/>
          <p:cNvSpPr/>
          <p:nvPr/>
        </p:nvSpPr>
        <p:spPr>
          <a:xfrm rot="21454486">
            <a:off x="4265613" y="1141413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58" name="椭圆 61457"/>
          <p:cNvSpPr/>
          <p:nvPr/>
        </p:nvSpPr>
        <p:spPr>
          <a:xfrm rot="21387259">
            <a:off x="4875213" y="4416425"/>
            <a:ext cx="228600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59" name="椭圆 61458"/>
          <p:cNvSpPr/>
          <p:nvPr/>
        </p:nvSpPr>
        <p:spPr>
          <a:xfrm rot="21474946">
            <a:off x="480060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60" name="椭圆 61459"/>
          <p:cNvSpPr/>
          <p:nvPr/>
        </p:nvSpPr>
        <p:spPr>
          <a:xfrm rot="21454486">
            <a:off x="4859338" y="1143000"/>
            <a:ext cx="169862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61" name="椭圆 61460"/>
          <p:cNvSpPr/>
          <p:nvPr/>
        </p:nvSpPr>
        <p:spPr>
          <a:xfrm rot="35310">
            <a:off x="49530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62" name="未知"/>
          <p:cNvSpPr/>
          <p:nvPr/>
        </p:nvSpPr>
        <p:spPr>
          <a:xfrm rot="5214746">
            <a:off x="5037138" y="4098925"/>
            <a:ext cx="630237" cy="5016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3" name="未知"/>
          <p:cNvSpPr/>
          <p:nvPr/>
        </p:nvSpPr>
        <p:spPr>
          <a:xfrm rot="5214746">
            <a:off x="5194300" y="4398963"/>
            <a:ext cx="284163" cy="4730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4" name="未知"/>
          <p:cNvSpPr/>
          <p:nvPr/>
        </p:nvSpPr>
        <p:spPr>
          <a:xfrm rot="5214746">
            <a:off x="4891088" y="4878388"/>
            <a:ext cx="760412" cy="7651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5" name="未知"/>
          <p:cNvSpPr/>
          <p:nvPr/>
        </p:nvSpPr>
        <p:spPr>
          <a:xfrm rot="5214746">
            <a:off x="5192713" y="5165725"/>
            <a:ext cx="685800" cy="2476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6" name="未知"/>
          <p:cNvSpPr/>
          <p:nvPr/>
        </p:nvSpPr>
        <p:spPr>
          <a:xfrm rot="5214746">
            <a:off x="3443288" y="4241800"/>
            <a:ext cx="714375" cy="3063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7" name="未知"/>
          <p:cNvSpPr/>
          <p:nvPr/>
        </p:nvSpPr>
        <p:spPr>
          <a:xfrm rot="5214746">
            <a:off x="3748088" y="4462463"/>
            <a:ext cx="409575" cy="46355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8" name="未知"/>
          <p:cNvSpPr/>
          <p:nvPr/>
        </p:nvSpPr>
        <p:spPr>
          <a:xfrm rot="5214746">
            <a:off x="3652838" y="5081588"/>
            <a:ext cx="681037" cy="5715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69" name="未知"/>
          <p:cNvSpPr/>
          <p:nvPr/>
        </p:nvSpPr>
        <p:spPr>
          <a:xfrm rot="5214746">
            <a:off x="3492500" y="5329238"/>
            <a:ext cx="509588" cy="1206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470" name="组合 61469"/>
          <p:cNvGrpSpPr/>
          <p:nvPr/>
        </p:nvGrpSpPr>
        <p:grpSpPr>
          <a:xfrm rot="5214746">
            <a:off x="5473700" y="4619625"/>
            <a:ext cx="609600" cy="317500"/>
            <a:chOff x="0" y="0"/>
            <a:chExt cx="384" cy="200"/>
          </a:xfrm>
        </p:grpSpPr>
        <p:grpSp>
          <p:nvGrpSpPr>
            <p:cNvPr id="61471" name="组合 6147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1472" name="直接连接符 6147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1473" name="直接连接符 6147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1474" name="直接连接符 6147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75" name="直接连接符 6147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76" name="直接连接符 6147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77" name="直接连接符 6147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1478" name="直接连接符 6147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479" name="直接连接符 61478"/>
          <p:cNvSpPr/>
          <p:nvPr/>
        </p:nvSpPr>
        <p:spPr>
          <a:xfrm rot="-16385255" flipV="1">
            <a:off x="3382963" y="4789488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1480" name="直接连接符 61479"/>
          <p:cNvSpPr/>
          <p:nvPr/>
        </p:nvSpPr>
        <p:spPr>
          <a:xfrm rot="5214746">
            <a:off x="3416300" y="5140325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1481" name="直接连接符 61480"/>
          <p:cNvSpPr/>
          <p:nvPr/>
        </p:nvSpPr>
        <p:spPr>
          <a:xfrm rot="5214746">
            <a:off x="3571875" y="4814888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2" name="直接连接符 61481"/>
          <p:cNvSpPr/>
          <p:nvPr/>
        </p:nvSpPr>
        <p:spPr>
          <a:xfrm rot="5214746">
            <a:off x="3509963" y="5049838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3" name="直接连接符 61482"/>
          <p:cNvSpPr/>
          <p:nvPr/>
        </p:nvSpPr>
        <p:spPr>
          <a:xfrm rot="5214746">
            <a:off x="3529013" y="47069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4" name="直接连接符 61483"/>
          <p:cNvSpPr/>
          <p:nvPr/>
        </p:nvSpPr>
        <p:spPr>
          <a:xfrm rot="5214746">
            <a:off x="3557588" y="52403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5" name="直接连接符 61484"/>
          <p:cNvSpPr/>
          <p:nvPr/>
        </p:nvSpPr>
        <p:spPr>
          <a:xfrm rot="5214746">
            <a:off x="3430588" y="49053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6" name="未知"/>
          <p:cNvSpPr/>
          <p:nvPr/>
        </p:nvSpPr>
        <p:spPr>
          <a:xfrm rot="5695669">
            <a:off x="5178425" y="1076325"/>
            <a:ext cx="654050" cy="48736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87" name="未知"/>
          <p:cNvSpPr/>
          <p:nvPr/>
        </p:nvSpPr>
        <p:spPr>
          <a:xfrm rot="5695669">
            <a:off x="5099050" y="1154113"/>
            <a:ext cx="457200" cy="7207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88" name="未知"/>
          <p:cNvSpPr/>
          <p:nvPr/>
        </p:nvSpPr>
        <p:spPr>
          <a:xfrm rot="5695669">
            <a:off x="4979988" y="1889125"/>
            <a:ext cx="738187" cy="6524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89" name="未知"/>
          <p:cNvSpPr/>
          <p:nvPr/>
        </p:nvSpPr>
        <p:spPr>
          <a:xfrm rot="5695669">
            <a:off x="5224463" y="2092325"/>
            <a:ext cx="685800" cy="3238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90" name="未知"/>
          <p:cNvSpPr/>
          <p:nvPr/>
        </p:nvSpPr>
        <p:spPr>
          <a:xfrm rot="5695669">
            <a:off x="3654425" y="1127125"/>
            <a:ext cx="525463" cy="24447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91" name="未知"/>
          <p:cNvSpPr/>
          <p:nvPr/>
        </p:nvSpPr>
        <p:spPr>
          <a:xfrm rot="5695669">
            <a:off x="3859213" y="1270000"/>
            <a:ext cx="381000" cy="4349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92" name="未知"/>
          <p:cNvSpPr/>
          <p:nvPr/>
        </p:nvSpPr>
        <p:spPr>
          <a:xfrm rot="5695669">
            <a:off x="3743325" y="1795463"/>
            <a:ext cx="636588" cy="66992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93" name="未知"/>
          <p:cNvSpPr/>
          <p:nvPr/>
        </p:nvSpPr>
        <p:spPr>
          <a:xfrm rot="5695669">
            <a:off x="3476625" y="2106613"/>
            <a:ext cx="696913" cy="25876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494" name="组合 61493"/>
          <p:cNvGrpSpPr/>
          <p:nvPr/>
        </p:nvGrpSpPr>
        <p:grpSpPr>
          <a:xfrm rot="5695669">
            <a:off x="5554663" y="1655763"/>
            <a:ext cx="609600" cy="317500"/>
            <a:chOff x="0" y="0"/>
            <a:chExt cx="384" cy="200"/>
          </a:xfrm>
        </p:grpSpPr>
        <p:grpSp>
          <p:nvGrpSpPr>
            <p:cNvPr id="61495" name="组合 6149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1496" name="直接连接符 6149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1497" name="直接连接符 6149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1498" name="直接连接符 6149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9" name="直接连接符 6149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00" name="直接连接符 6149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01" name="直接连接符 6150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1502" name="直接连接符 6150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503" name="组合 61502"/>
          <p:cNvGrpSpPr/>
          <p:nvPr/>
        </p:nvGrpSpPr>
        <p:grpSpPr>
          <a:xfrm rot="5695669">
            <a:off x="3278188" y="1543050"/>
            <a:ext cx="609600" cy="304800"/>
            <a:chOff x="0" y="0"/>
            <a:chExt cx="384" cy="192"/>
          </a:xfrm>
        </p:grpSpPr>
        <p:sp>
          <p:nvSpPr>
            <p:cNvPr id="61504" name="直接连接符 61503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1505" name="直接连接符 61504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1506" name="直接连接符 61505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7" name="直接连接符 61506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8" name="直接连接符 61507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9" name="直接连接符 61508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10" name="直接连接符 61509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6" name="矩形 624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2467" name="组合 62466"/>
          <p:cNvGrpSpPr/>
          <p:nvPr/>
        </p:nvGrpSpPr>
        <p:grpSpPr>
          <a:xfrm>
            <a:off x="3124200" y="381000"/>
            <a:ext cx="2971800" cy="6019800"/>
            <a:chOff x="0" y="0"/>
            <a:chExt cx="1872" cy="3792"/>
          </a:xfrm>
        </p:grpSpPr>
        <p:sp>
          <p:nvSpPr>
            <p:cNvPr id="62468" name="椭圆 62467"/>
            <p:cNvSpPr/>
            <p:nvPr/>
          </p:nvSpPr>
          <p:spPr>
            <a:xfrm>
              <a:off x="0" y="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69" name="椭圆 62468"/>
            <p:cNvSpPr/>
            <p:nvPr/>
          </p:nvSpPr>
          <p:spPr>
            <a:xfrm>
              <a:off x="0" y="1920"/>
              <a:ext cx="1872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470" name="未知"/>
          <p:cNvSpPr/>
          <p:nvPr/>
        </p:nvSpPr>
        <p:spPr>
          <a:xfrm>
            <a:off x="4860925" y="2166938"/>
            <a:ext cx="212725" cy="673100"/>
          </a:xfrm>
          <a:custGeom>
            <a:avLst/>
            <a:gdLst/>
            <a:ahLst/>
            <a:cxnLst/>
            <a:pathLst>
              <a:path w="134" h="424">
                <a:moveTo>
                  <a:pt x="0" y="424"/>
                </a:moveTo>
                <a:cubicBezTo>
                  <a:pt x="12" y="407"/>
                  <a:pt x="50" y="369"/>
                  <a:pt x="72" y="331"/>
                </a:cubicBezTo>
                <a:cubicBezTo>
                  <a:pt x="94" y="293"/>
                  <a:pt x="134" y="235"/>
                  <a:pt x="134" y="197"/>
                </a:cubicBezTo>
                <a:cubicBezTo>
                  <a:pt x="134" y="159"/>
                  <a:pt x="93" y="137"/>
                  <a:pt x="72" y="104"/>
                </a:cubicBezTo>
                <a:cubicBezTo>
                  <a:pt x="51" y="71"/>
                  <a:pt x="23" y="22"/>
                  <a:pt x="1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1" name="未知"/>
          <p:cNvSpPr/>
          <p:nvPr/>
        </p:nvSpPr>
        <p:spPr>
          <a:xfrm>
            <a:off x="4297363" y="2135188"/>
            <a:ext cx="250825" cy="771525"/>
          </a:xfrm>
          <a:custGeom>
            <a:avLst/>
            <a:gdLst/>
            <a:ahLst/>
            <a:cxnLst/>
            <a:pathLst>
              <a:path w="158" h="486">
                <a:moveTo>
                  <a:pt x="138" y="486"/>
                </a:moveTo>
                <a:cubicBezTo>
                  <a:pt x="126" y="467"/>
                  <a:pt x="98" y="425"/>
                  <a:pt x="76" y="382"/>
                </a:cubicBezTo>
                <a:cubicBezTo>
                  <a:pt x="54" y="339"/>
                  <a:pt x="0" y="273"/>
                  <a:pt x="3" y="227"/>
                </a:cubicBezTo>
                <a:cubicBezTo>
                  <a:pt x="6" y="181"/>
                  <a:pt x="70" y="141"/>
                  <a:pt x="96" y="103"/>
                </a:cubicBezTo>
                <a:cubicBezTo>
                  <a:pt x="122" y="65"/>
                  <a:pt x="145" y="21"/>
                  <a:pt x="1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2" name="椭圆 62471"/>
          <p:cNvSpPr/>
          <p:nvPr/>
        </p:nvSpPr>
        <p:spPr>
          <a:xfrm rot="35310">
            <a:off x="42672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73" name="未知"/>
          <p:cNvSpPr/>
          <p:nvPr/>
        </p:nvSpPr>
        <p:spPr>
          <a:xfrm>
            <a:off x="4762500" y="5319713"/>
            <a:ext cx="279400" cy="673100"/>
          </a:xfrm>
          <a:custGeom>
            <a:avLst/>
            <a:gdLst/>
            <a:ahLst/>
            <a:cxnLst/>
            <a:pathLst>
              <a:path w="176" h="424">
                <a:moveTo>
                  <a:pt x="21" y="424"/>
                </a:moveTo>
                <a:cubicBezTo>
                  <a:pt x="33" y="409"/>
                  <a:pt x="67" y="378"/>
                  <a:pt x="93" y="342"/>
                </a:cubicBezTo>
                <a:cubicBezTo>
                  <a:pt x="119" y="306"/>
                  <a:pt x="176" y="248"/>
                  <a:pt x="176" y="207"/>
                </a:cubicBezTo>
                <a:cubicBezTo>
                  <a:pt x="176" y="166"/>
                  <a:pt x="122" y="127"/>
                  <a:pt x="93" y="93"/>
                </a:cubicBezTo>
                <a:cubicBezTo>
                  <a:pt x="64" y="59"/>
                  <a:pt x="19" y="19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4" name="未知"/>
          <p:cNvSpPr/>
          <p:nvPr/>
        </p:nvSpPr>
        <p:spPr>
          <a:xfrm>
            <a:off x="4219575" y="5353050"/>
            <a:ext cx="263525" cy="688975"/>
          </a:xfrm>
          <a:custGeom>
            <a:avLst/>
            <a:gdLst/>
            <a:ahLst/>
            <a:cxnLst/>
            <a:pathLst>
              <a:path w="166" h="434">
                <a:moveTo>
                  <a:pt x="145" y="434"/>
                </a:moveTo>
                <a:cubicBezTo>
                  <a:pt x="135" y="419"/>
                  <a:pt x="107" y="395"/>
                  <a:pt x="83" y="352"/>
                </a:cubicBezTo>
                <a:cubicBezTo>
                  <a:pt x="59" y="309"/>
                  <a:pt x="0" y="223"/>
                  <a:pt x="0" y="176"/>
                </a:cubicBezTo>
                <a:cubicBezTo>
                  <a:pt x="0" y="129"/>
                  <a:pt x="55" y="101"/>
                  <a:pt x="83" y="72"/>
                </a:cubicBezTo>
                <a:cubicBezTo>
                  <a:pt x="111" y="43"/>
                  <a:pt x="149" y="15"/>
                  <a:pt x="16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5" name="椭圆 62474"/>
          <p:cNvSpPr/>
          <p:nvPr/>
        </p:nvSpPr>
        <p:spPr>
          <a:xfrm rot="21474946">
            <a:off x="411480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76" name="未知"/>
          <p:cNvSpPr/>
          <p:nvPr/>
        </p:nvSpPr>
        <p:spPr>
          <a:xfrm>
            <a:off x="4778375" y="3825875"/>
            <a:ext cx="347663" cy="1281113"/>
          </a:xfrm>
          <a:custGeom>
            <a:avLst/>
            <a:gdLst/>
            <a:ahLst/>
            <a:cxnLst/>
            <a:pathLst>
              <a:path w="219" h="807">
                <a:moveTo>
                  <a:pt x="0" y="807"/>
                </a:moveTo>
                <a:cubicBezTo>
                  <a:pt x="19" y="781"/>
                  <a:pt x="78" y="714"/>
                  <a:pt x="114" y="652"/>
                </a:cubicBezTo>
                <a:cubicBezTo>
                  <a:pt x="150" y="590"/>
                  <a:pt x="215" y="503"/>
                  <a:pt x="217" y="434"/>
                </a:cubicBezTo>
                <a:cubicBezTo>
                  <a:pt x="219" y="365"/>
                  <a:pt x="157" y="310"/>
                  <a:pt x="124" y="238"/>
                </a:cubicBezTo>
                <a:cubicBezTo>
                  <a:pt x="91" y="166"/>
                  <a:pt x="42" y="50"/>
                  <a:pt x="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7" name="未知"/>
          <p:cNvSpPr/>
          <p:nvPr/>
        </p:nvSpPr>
        <p:spPr>
          <a:xfrm>
            <a:off x="4133850" y="3810000"/>
            <a:ext cx="382588" cy="1328738"/>
          </a:xfrm>
          <a:custGeom>
            <a:avLst/>
            <a:gdLst/>
            <a:ahLst/>
            <a:cxnLst/>
            <a:pathLst>
              <a:path w="241" h="837">
                <a:moveTo>
                  <a:pt x="241" y="837"/>
                </a:moveTo>
                <a:cubicBezTo>
                  <a:pt x="215" y="806"/>
                  <a:pt x="125" y="716"/>
                  <a:pt x="85" y="651"/>
                </a:cubicBezTo>
                <a:cubicBezTo>
                  <a:pt x="45" y="586"/>
                  <a:pt x="0" y="516"/>
                  <a:pt x="3" y="444"/>
                </a:cubicBezTo>
                <a:cubicBezTo>
                  <a:pt x="6" y="372"/>
                  <a:pt x="68" y="291"/>
                  <a:pt x="106" y="217"/>
                </a:cubicBezTo>
                <a:cubicBezTo>
                  <a:pt x="144" y="143"/>
                  <a:pt x="204" y="45"/>
                  <a:pt x="23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8" name="椭圆 62477"/>
          <p:cNvSpPr/>
          <p:nvPr/>
        </p:nvSpPr>
        <p:spPr>
          <a:xfrm rot="21387259">
            <a:off x="40386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79" name="未知"/>
          <p:cNvSpPr/>
          <p:nvPr/>
        </p:nvSpPr>
        <p:spPr>
          <a:xfrm>
            <a:off x="4778375" y="639763"/>
            <a:ext cx="298450" cy="1247775"/>
          </a:xfrm>
          <a:custGeom>
            <a:avLst/>
            <a:gdLst/>
            <a:ahLst/>
            <a:cxnLst/>
            <a:pathLst>
              <a:path w="188" h="786">
                <a:moveTo>
                  <a:pt x="21" y="786"/>
                </a:moveTo>
                <a:cubicBezTo>
                  <a:pt x="33" y="759"/>
                  <a:pt x="66" y="679"/>
                  <a:pt x="93" y="621"/>
                </a:cubicBezTo>
                <a:cubicBezTo>
                  <a:pt x="120" y="563"/>
                  <a:pt x="184" y="504"/>
                  <a:pt x="186" y="435"/>
                </a:cubicBezTo>
                <a:cubicBezTo>
                  <a:pt x="188" y="366"/>
                  <a:pt x="135" y="279"/>
                  <a:pt x="104" y="207"/>
                </a:cubicBezTo>
                <a:cubicBezTo>
                  <a:pt x="73" y="135"/>
                  <a:pt x="22" y="43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0" name="未知"/>
          <p:cNvSpPr/>
          <p:nvPr/>
        </p:nvSpPr>
        <p:spPr>
          <a:xfrm>
            <a:off x="4198938" y="623888"/>
            <a:ext cx="312737" cy="1281112"/>
          </a:xfrm>
          <a:custGeom>
            <a:avLst/>
            <a:gdLst/>
            <a:ahLst/>
            <a:cxnLst/>
            <a:pathLst>
              <a:path w="197" h="807">
                <a:moveTo>
                  <a:pt x="187" y="807"/>
                </a:moveTo>
                <a:cubicBezTo>
                  <a:pt x="169" y="776"/>
                  <a:pt x="107" y="681"/>
                  <a:pt x="76" y="621"/>
                </a:cubicBezTo>
                <a:cubicBezTo>
                  <a:pt x="45" y="561"/>
                  <a:pt x="0" y="509"/>
                  <a:pt x="3" y="445"/>
                </a:cubicBezTo>
                <a:cubicBezTo>
                  <a:pt x="6" y="381"/>
                  <a:pt x="64" y="312"/>
                  <a:pt x="96" y="238"/>
                </a:cubicBezTo>
                <a:cubicBezTo>
                  <a:pt x="128" y="164"/>
                  <a:pt x="176" y="50"/>
                  <a:pt x="19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1" name="椭圆 62480"/>
          <p:cNvSpPr/>
          <p:nvPr/>
        </p:nvSpPr>
        <p:spPr>
          <a:xfrm rot="21454486">
            <a:off x="4114800" y="1219200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2" name="椭圆 62481"/>
          <p:cNvSpPr/>
          <p:nvPr/>
        </p:nvSpPr>
        <p:spPr>
          <a:xfrm rot="21387259">
            <a:off x="5029200" y="4419600"/>
            <a:ext cx="161925" cy="1587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3" name="椭圆 62482"/>
          <p:cNvSpPr/>
          <p:nvPr/>
        </p:nvSpPr>
        <p:spPr>
          <a:xfrm rot="21474946">
            <a:off x="4953000" y="5562600"/>
            <a:ext cx="152400" cy="149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4" name="椭圆 62483"/>
          <p:cNvSpPr/>
          <p:nvPr/>
        </p:nvSpPr>
        <p:spPr>
          <a:xfrm rot="21454486">
            <a:off x="4953000" y="12192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5" name="椭圆 62484"/>
          <p:cNvSpPr/>
          <p:nvPr/>
        </p:nvSpPr>
        <p:spPr>
          <a:xfrm rot="35310">
            <a:off x="50292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6" name="未知"/>
          <p:cNvSpPr/>
          <p:nvPr/>
        </p:nvSpPr>
        <p:spPr>
          <a:xfrm rot="5477964">
            <a:off x="5068888" y="1103313"/>
            <a:ext cx="608012" cy="38417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7" name="未知"/>
          <p:cNvSpPr/>
          <p:nvPr/>
        </p:nvSpPr>
        <p:spPr>
          <a:xfrm rot="5477964">
            <a:off x="5067300" y="1258888"/>
            <a:ext cx="412750" cy="48418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8" name="未知"/>
          <p:cNvSpPr/>
          <p:nvPr/>
        </p:nvSpPr>
        <p:spPr>
          <a:xfrm rot="5477964">
            <a:off x="5021263" y="1989138"/>
            <a:ext cx="684212" cy="3667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9" name="未知"/>
          <p:cNvSpPr/>
          <p:nvPr/>
        </p:nvSpPr>
        <p:spPr>
          <a:xfrm rot="5477964">
            <a:off x="5237163" y="2127250"/>
            <a:ext cx="552450" cy="746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90" name="未知"/>
          <p:cNvSpPr/>
          <p:nvPr/>
        </p:nvSpPr>
        <p:spPr>
          <a:xfrm rot="5477964">
            <a:off x="3532188" y="1171575"/>
            <a:ext cx="473075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91" name="未知"/>
          <p:cNvSpPr/>
          <p:nvPr/>
        </p:nvSpPr>
        <p:spPr>
          <a:xfrm rot="5477964">
            <a:off x="3713163" y="1320800"/>
            <a:ext cx="350837" cy="4556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92" name="未知"/>
          <p:cNvSpPr/>
          <p:nvPr/>
        </p:nvSpPr>
        <p:spPr>
          <a:xfrm rot="5477964">
            <a:off x="3651250" y="1833563"/>
            <a:ext cx="611188" cy="60166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93" name="未知"/>
          <p:cNvSpPr/>
          <p:nvPr/>
        </p:nvSpPr>
        <p:spPr>
          <a:xfrm rot="5477964">
            <a:off x="3408363" y="2109788"/>
            <a:ext cx="566737" cy="23336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2494" name="组合 62493"/>
          <p:cNvGrpSpPr/>
          <p:nvPr/>
        </p:nvGrpSpPr>
        <p:grpSpPr>
          <a:xfrm rot="5477964">
            <a:off x="5402263" y="1584325"/>
            <a:ext cx="609600" cy="317500"/>
            <a:chOff x="0" y="0"/>
            <a:chExt cx="384" cy="200"/>
          </a:xfrm>
        </p:grpSpPr>
        <p:grpSp>
          <p:nvGrpSpPr>
            <p:cNvPr id="62495" name="组合 62494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2496" name="直接连接符 62495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2497" name="直接连接符 62496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2498" name="直接连接符 62497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99" name="直接连接符 62498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00" name="直接连接符 62499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01" name="直接连接符 62500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2502" name="直接连接符 62501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2503" name="直接连接符 62502"/>
          <p:cNvSpPr/>
          <p:nvPr/>
        </p:nvSpPr>
        <p:spPr>
          <a:xfrm rot="-16122036" flipV="1">
            <a:off x="3316288" y="15748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2504" name="直接连接符 62503"/>
          <p:cNvSpPr/>
          <p:nvPr/>
        </p:nvSpPr>
        <p:spPr>
          <a:xfrm rot="5477964">
            <a:off x="3322638" y="1925638"/>
            <a:ext cx="92075" cy="444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2505" name="直接连接符 62504"/>
          <p:cNvSpPr/>
          <p:nvPr/>
        </p:nvSpPr>
        <p:spPr>
          <a:xfrm rot="5477964">
            <a:off x="3498850" y="1609725"/>
            <a:ext cx="0" cy="1651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506" name="直接连接符 62505"/>
          <p:cNvSpPr/>
          <p:nvPr/>
        </p:nvSpPr>
        <p:spPr>
          <a:xfrm rot="5477964">
            <a:off x="3424238" y="1844675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507" name="直接连接符 62506"/>
          <p:cNvSpPr/>
          <p:nvPr/>
        </p:nvSpPr>
        <p:spPr>
          <a:xfrm rot="5477964">
            <a:off x="3470275" y="1501775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508" name="直接连接符 62507"/>
          <p:cNvSpPr/>
          <p:nvPr/>
        </p:nvSpPr>
        <p:spPr>
          <a:xfrm rot="5477964">
            <a:off x="3459163" y="2035175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509" name="直接连接符 62508"/>
          <p:cNvSpPr/>
          <p:nvPr/>
        </p:nvSpPr>
        <p:spPr>
          <a:xfrm rot="5477964">
            <a:off x="3351213" y="16875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510" name="未知"/>
          <p:cNvSpPr/>
          <p:nvPr/>
        </p:nvSpPr>
        <p:spPr>
          <a:xfrm rot="5464655">
            <a:off x="5106988" y="4189413"/>
            <a:ext cx="679450" cy="3778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1" name="未知"/>
          <p:cNvSpPr/>
          <p:nvPr/>
        </p:nvSpPr>
        <p:spPr>
          <a:xfrm rot="5464655">
            <a:off x="5180013" y="4421188"/>
            <a:ext cx="331787" cy="4794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2" name="未知"/>
          <p:cNvSpPr/>
          <p:nvPr/>
        </p:nvSpPr>
        <p:spPr>
          <a:xfrm rot="5464655">
            <a:off x="5005388" y="5021263"/>
            <a:ext cx="711200" cy="5222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3" name="未知"/>
          <p:cNvSpPr/>
          <p:nvPr/>
        </p:nvSpPr>
        <p:spPr>
          <a:xfrm rot="5464655">
            <a:off x="5237163" y="5256213"/>
            <a:ext cx="633412" cy="1381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4" name="未知"/>
          <p:cNvSpPr/>
          <p:nvPr/>
        </p:nvSpPr>
        <p:spPr>
          <a:xfrm rot="5464655">
            <a:off x="3497263" y="4273550"/>
            <a:ext cx="625475" cy="3048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5" name="未知"/>
          <p:cNvSpPr/>
          <p:nvPr/>
        </p:nvSpPr>
        <p:spPr>
          <a:xfrm rot="5464655">
            <a:off x="3733800" y="4418013"/>
            <a:ext cx="304800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6" name="未知"/>
          <p:cNvSpPr/>
          <p:nvPr/>
        </p:nvSpPr>
        <p:spPr>
          <a:xfrm rot="5464655">
            <a:off x="3597275" y="5049838"/>
            <a:ext cx="587375" cy="43656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517" name="未知"/>
          <p:cNvSpPr/>
          <p:nvPr/>
        </p:nvSpPr>
        <p:spPr>
          <a:xfrm rot="5464655">
            <a:off x="3389313" y="5292725"/>
            <a:ext cx="533400" cy="152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2518" name="组合 62517"/>
          <p:cNvGrpSpPr/>
          <p:nvPr/>
        </p:nvGrpSpPr>
        <p:grpSpPr>
          <a:xfrm rot="5464655">
            <a:off x="5473700" y="4700588"/>
            <a:ext cx="609600" cy="317500"/>
            <a:chOff x="0" y="0"/>
            <a:chExt cx="384" cy="200"/>
          </a:xfrm>
        </p:grpSpPr>
        <p:grpSp>
          <p:nvGrpSpPr>
            <p:cNvPr id="62519" name="组合 6251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2520" name="直接连接符 6251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2521" name="直接连接符 6252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2522" name="直接连接符 6252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23" name="直接连接符 6252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24" name="直接连接符 6252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25" name="直接连接符 6252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2526" name="直接连接符 6252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2527" name="组合 62526"/>
          <p:cNvGrpSpPr/>
          <p:nvPr/>
        </p:nvGrpSpPr>
        <p:grpSpPr>
          <a:xfrm rot="5464655">
            <a:off x="3198813" y="4743450"/>
            <a:ext cx="609600" cy="304800"/>
            <a:chOff x="0" y="0"/>
            <a:chExt cx="384" cy="192"/>
          </a:xfrm>
        </p:grpSpPr>
        <p:sp>
          <p:nvSpPr>
            <p:cNvPr id="62528" name="直接连接符 62527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2529" name="直接连接符 62528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2530" name="直接连接符 62529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1" name="直接连接符 62530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2" name="直接连接符 62531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3" name="直接连接符 62532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4" name="直接连接符 62533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精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628775"/>
            <a:ext cx="3625850" cy="396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8194"/>
          <p:cNvSpPr/>
          <p:nvPr/>
        </p:nvSpPr>
        <p:spPr>
          <a:xfrm>
            <a:off x="468313" y="476250"/>
            <a:ext cx="6696075" cy="666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人和哺乳动物精子形成的场所：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3492500" y="5734050"/>
            <a:ext cx="2160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1" charset="-122"/>
              </a:rPr>
              <a:t>人的睾丸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490" name="矩形 634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3491" name="组合 63490"/>
          <p:cNvGrpSpPr/>
          <p:nvPr/>
        </p:nvGrpSpPr>
        <p:grpSpPr>
          <a:xfrm>
            <a:off x="2971800" y="381000"/>
            <a:ext cx="3352800" cy="6096000"/>
            <a:chOff x="0" y="0"/>
            <a:chExt cx="2112" cy="3840"/>
          </a:xfrm>
        </p:grpSpPr>
        <p:sp>
          <p:nvSpPr>
            <p:cNvPr id="63492" name="椭圆 63491"/>
            <p:cNvSpPr/>
            <p:nvPr/>
          </p:nvSpPr>
          <p:spPr>
            <a:xfrm>
              <a:off x="48" y="1968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493" name="椭圆 63492"/>
            <p:cNvSpPr/>
            <p:nvPr/>
          </p:nvSpPr>
          <p:spPr>
            <a:xfrm>
              <a:off x="0" y="0"/>
              <a:ext cx="206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3494" name="未知"/>
          <p:cNvSpPr/>
          <p:nvPr/>
        </p:nvSpPr>
        <p:spPr>
          <a:xfrm>
            <a:off x="4878388" y="2166938"/>
            <a:ext cx="325437" cy="67310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495" name="未知"/>
          <p:cNvSpPr/>
          <p:nvPr/>
        </p:nvSpPr>
        <p:spPr>
          <a:xfrm>
            <a:off x="4214813" y="2200275"/>
            <a:ext cx="268287" cy="657225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496" name="椭圆 63495"/>
          <p:cNvSpPr/>
          <p:nvPr/>
        </p:nvSpPr>
        <p:spPr>
          <a:xfrm rot="35310">
            <a:off x="4114800" y="24384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497" name="未知"/>
          <p:cNvSpPr/>
          <p:nvPr/>
        </p:nvSpPr>
        <p:spPr>
          <a:xfrm>
            <a:off x="4762500" y="706438"/>
            <a:ext cx="508000" cy="1100137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498" name="未知"/>
          <p:cNvSpPr/>
          <p:nvPr/>
        </p:nvSpPr>
        <p:spPr>
          <a:xfrm>
            <a:off x="4044950" y="722313"/>
            <a:ext cx="422275" cy="1116012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499" name="椭圆 63498"/>
          <p:cNvSpPr/>
          <p:nvPr/>
        </p:nvSpPr>
        <p:spPr>
          <a:xfrm rot="21454486">
            <a:off x="3962400" y="1219200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0" name="椭圆 63499"/>
          <p:cNvSpPr/>
          <p:nvPr/>
        </p:nvSpPr>
        <p:spPr>
          <a:xfrm rot="21454486">
            <a:off x="5181600" y="11430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1" name="椭圆 63500"/>
          <p:cNvSpPr/>
          <p:nvPr/>
        </p:nvSpPr>
        <p:spPr>
          <a:xfrm rot="35310">
            <a:off x="5105400" y="23622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2" name="未知"/>
          <p:cNvSpPr/>
          <p:nvPr/>
        </p:nvSpPr>
        <p:spPr>
          <a:xfrm>
            <a:off x="4878388" y="5405438"/>
            <a:ext cx="325437" cy="673100"/>
          </a:xfrm>
          <a:custGeom>
            <a:avLst/>
            <a:gdLst/>
            <a:ahLst/>
            <a:cxnLst/>
            <a:pathLst>
              <a:path w="205" h="424">
                <a:moveTo>
                  <a:pt x="82" y="424"/>
                </a:moveTo>
                <a:cubicBezTo>
                  <a:pt x="91" y="403"/>
                  <a:pt x="115" y="356"/>
                  <a:pt x="134" y="311"/>
                </a:cubicBezTo>
                <a:cubicBezTo>
                  <a:pt x="153" y="266"/>
                  <a:pt x="205" y="193"/>
                  <a:pt x="196" y="155"/>
                </a:cubicBezTo>
                <a:cubicBezTo>
                  <a:pt x="187" y="117"/>
                  <a:pt x="114" y="109"/>
                  <a:pt x="82" y="83"/>
                </a:cubicBezTo>
                <a:cubicBezTo>
                  <a:pt x="50" y="57"/>
                  <a:pt x="17" y="17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03" name="未知"/>
          <p:cNvSpPr/>
          <p:nvPr/>
        </p:nvSpPr>
        <p:spPr>
          <a:xfrm>
            <a:off x="4214813" y="5438775"/>
            <a:ext cx="268287" cy="657225"/>
          </a:xfrm>
          <a:custGeom>
            <a:avLst/>
            <a:gdLst/>
            <a:ahLst/>
            <a:cxnLst/>
            <a:pathLst>
              <a:path w="169" h="414">
                <a:moveTo>
                  <a:pt x="138" y="414"/>
                </a:moveTo>
                <a:cubicBezTo>
                  <a:pt x="121" y="400"/>
                  <a:pt x="67" y="367"/>
                  <a:pt x="45" y="331"/>
                </a:cubicBezTo>
                <a:cubicBezTo>
                  <a:pt x="23" y="295"/>
                  <a:pt x="0" y="237"/>
                  <a:pt x="3" y="197"/>
                </a:cubicBezTo>
                <a:cubicBezTo>
                  <a:pt x="6" y="157"/>
                  <a:pt x="38" y="126"/>
                  <a:pt x="66" y="93"/>
                </a:cubicBezTo>
                <a:cubicBezTo>
                  <a:pt x="94" y="60"/>
                  <a:pt x="148" y="20"/>
                  <a:pt x="16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04" name="椭圆 63503"/>
          <p:cNvSpPr/>
          <p:nvPr/>
        </p:nvSpPr>
        <p:spPr>
          <a:xfrm rot="35310">
            <a:off x="4114800" y="56769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5" name="未知"/>
          <p:cNvSpPr/>
          <p:nvPr/>
        </p:nvSpPr>
        <p:spPr>
          <a:xfrm>
            <a:off x="4762500" y="3944938"/>
            <a:ext cx="508000" cy="1100137"/>
          </a:xfrm>
          <a:custGeom>
            <a:avLst/>
            <a:gdLst/>
            <a:ahLst/>
            <a:cxnLst/>
            <a:pathLst>
              <a:path w="320" h="693">
                <a:moveTo>
                  <a:pt x="83" y="693"/>
                </a:moveTo>
                <a:cubicBezTo>
                  <a:pt x="100" y="664"/>
                  <a:pt x="148" y="589"/>
                  <a:pt x="186" y="527"/>
                </a:cubicBezTo>
                <a:cubicBezTo>
                  <a:pt x="224" y="465"/>
                  <a:pt x="320" y="385"/>
                  <a:pt x="310" y="320"/>
                </a:cubicBezTo>
                <a:cubicBezTo>
                  <a:pt x="300" y="255"/>
                  <a:pt x="176" y="187"/>
                  <a:pt x="124" y="134"/>
                </a:cubicBezTo>
                <a:cubicBezTo>
                  <a:pt x="72" y="81"/>
                  <a:pt x="26" y="28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06" name="未知"/>
          <p:cNvSpPr/>
          <p:nvPr/>
        </p:nvSpPr>
        <p:spPr>
          <a:xfrm>
            <a:off x="4044950" y="3960813"/>
            <a:ext cx="422275" cy="1116012"/>
          </a:xfrm>
          <a:custGeom>
            <a:avLst/>
            <a:gdLst/>
            <a:ahLst/>
            <a:cxnLst/>
            <a:pathLst>
              <a:path w="266" h="703">
                <a:moveTo>
                  <a:pt x="266" y="703"/>
                </a:moveTo>
                <a:cubicBezTo>
                  <a:pt x="247" y="681"/>
                  <a:pt x="195" y="631"/>
                  <a:pt x="152" y="579"/>
                </a:cubicBezTo>
                <a:cubicBezTo>
                  <a:pt x="109" y="527"/>
                  <a:pt x="14" y="458"/>
                  <a:pt x="7" y="393"/>
                </a:cubicBezTo>
                <a:cubicBezTo>
                  <a:pt x="0" y="328"/>
                  <a:pt x="69" y="251"/>
                  <a:pt x="110" y="186"/>
                </a:cubicBezTo>
                <a:cubicBezTo>
                  <a:pt x="151" y="121"/>
                  <a:pt x="225" y="39"/>
                  <a:pt x="2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07" name="椭圆 63506"/>
          <p:cNvSpPr/>
          <p:nvPr/>
        </p:nvSpPr>
        <p:spPr>
          <a:xfrm rot="21454486">
            <a:off x="3962400" y="4457700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8" name="椭圆 63507"/>
          <p:cNvSpPr/>
          <p:nvPr/>
        </p:nvSpPr>
        <p:spPr>
          <a:xfrm rot="21454486">
            <a:off x="5181600" y="43815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09" name="椭圆 63508"/>
          <p:cNvSpPr/>
          <p:nvPr/>
        </p:nvSpPr>
        <p:spPr>
          <a:xfrm rot="35310">
            <a:off x="5105400" y="56007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510" name="未知"/>
          <p:cNvSpPr/>
          <p:nvPr/>
        </p:nvSpPr>
        <p:spPr>
          <a:xfrm rot="5347140">
            <a:off x="5091113" y="998538"/>
            <a:ext cx="733425" cy="406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1" name="未知"/>
          <p:cNvSpPr/>
          <p:nvPr/>
        </p:nvSpPr>
        <p:spPr>
          <a:xfrm rot="5347140">
            <a:off x="5203825" y="1266825"/>
            <a:ext cx="461963" cy="3619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2" name="未知"/>
          <p:cNvSpPr/>
          <p:nvPr/>
        </p:nvSpPr>
        <p:spPr>
          <a:xfrm rot="5347140">
            <a:off x="5140325" y="1822450"/>
            <a:ext cx="581025" cy="4953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3" name="未知"/>
          <p:cNvSpPr/>
          <p:nvPr/>
        </p:nvSpPr>
        <p:spPr>
          <a:xfrm rot="5347140">
            <a:off x="5257800" y="2135188"/>
            <a:ext cx="762000" cy="1524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4" name="未知"/>
          <p:cNvSpPr/>
          <p:nvPr/>
        </p:nvSpPr>
        <p:spPr>
          <a:xfrm rot="5347140">
            <a:off x="3300413" y="1166813"/>
            <a:ext cx="608012" cy="254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5" name="未知"/>
          <p:cNvSpPr/>
          <p:nvPr/>
        </p:nvSpPr>
        <p:spPr>
          <a:xfrm rot="5347140">
            <a:off x="3598863" y="1238250"/>
            <a:ext cx="458787" cy="56673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6" name="未知"/>
          <p:cNvSpPr/>
          <p:nvPr/>
        </p:nvSpPr>
        <p:spPr>
          <a:xfrm rot="5347140">
            <a:off x="3530600" y="1851025"/>
            <a:ext cx="555625" cy="6143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7" name="未知"/>
          <p:cNvSpPr/>
          <p:nvPr/>
        </p:nvSpPr>
        <p:spPr>
          <a:xfrm rot="5347140">
            <a:off x="3336925" y="2117725"/>
            <a:ext cx="612775" cy="3317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3518" name="组合 63517"/>
          <p:cNvGrpSpPr/>
          <p:nvPr/>
        </p:nvGrpSpPr>
        <p:grpSpPr>
          <a:xfrm rot="5347140">
            <a:off x="5534025" y="1519238"/>
            <a:ext cx="609600" cy="355600"/>
            <a:chOff x="0" y="0"/>
            <a:chExt cx="384" cy="200"/>
          </a:xfrm>
        </p:grpSpPr>
        <p:grpSp>
          <p:nvGrpSpPr>
            <p:cNvPr id="63519" name="组合 6351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3520" name="直接连接符 6351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3521" name="直接连接符 6352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3522" name="直接连接符 6352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23" name="直接连接符 6352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24" name="直接连接符 6352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25" name="直接连接符 6352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3526" name="直接连接符 6352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3527" name="直接连接符 63526"/>
          <p:cNvSpPr/>
          <p:nvPr/>
        </p:nvSpPr>
        <p:spPr>
          <a:xfrm rot="-16252859" flipV="1">
            <a:off x="3170238" y="1617663"/>
            <a:ext cx="152400" cy="8413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3528" name="直接连接符 63527"/>
          <p:cNvSpPr/>
          <p:nvPr/>
        </p:nvSpPr>
        <p:spPr>
          <a:xfrm rot="5347140">
            <a:off x="3187700" y="1970088"/>
            <a:ext cx="92075" cy="49212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3529" name="直接连接符 63528"/>
          <p:cNvSpPr/>
          <p:nvPr/>
        </p:nvSpPr>
        <p:spPr>
          <a:xfrm rot="5347140">
            <a:off x="3371850" y="1643063"/>
            <a:ext cx="0" cy="1841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30" name="直接连接符 63529"/>
          <p:cNvSpPr/>
          <p:nvPr/>
        </p:nvSpPr>
        <p:spPr>
          <a:xfrm rot="5347140">
            <a:off x="3303588" y="1887538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31" name="直接连接符 63530"/>
          <p:cNvSpPr/>
          <p:nvPr/>
        </p:nvSpPr>
        <p:spPr>
          <a:xfrm rot="5347140">
            <a:off x="3336925" y="15446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32" name="直接连接符 63531"/>
          <p:cNvSpPr/>
          <p:nvPr/>
        </p:nvSpPr>
        <p:spPr>
          <a:xfrm rot="5347140">
            <a:off x="3344863" y="207803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33" name="直接连接符 63532"/>
          <p:cNvSpPr/>
          <p:nvPr/>
        </p:nvSpPr>
        <p:spPr>
          <a:xfrm rot="5347140">
            <a:off x="3206750" y="1727200"/>
            <a:ext cx="0" cy="1698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34" name="未知"/>
          <p:cNvSpPr/>
          <p:nvPr/>
        </p:nvSpPr>
        <p:spPr>
          <a:xfrm rot="5165747">
            <a:off x="5289550" y="4222750"/>
            <a:ext cx="539750" cy="3048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35" name="未知"/>
          <p:cNvSpPr/>
          <p:nvPr/>
        </p:nvSpPr>
        <p:spPr>
          <a:xfrm rot="5165747">
            <a:off x="5299075" y="4513263"/>
            <a:ext cx="347663" cy="2952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36" name="未知"/>
          <p:cNvSpPr/>
          <p:nvPr/>
        </p:nvSpPr>
        <p:spPr>
          <a:xfrm rot="5165747">
            <a:off x="5068888" y="4987925"/>
            <a:ext cx="696912" cy="5969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37" name="未知"/>
          <p:cNvSpPr/>
          <p:nvPr/>
        </p:nvSpPr>
        <p:spPr>
          <a:xfrm rot="5165747">
            <a:off x="5489575" y="5329238"/>
            <a:ext cx="382588" cy="8096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38" name="未知"/>
          <p:cNvSpPr/>
          <p:nvPr/>
        </p:nvSpPr>
        <p:spPr>
          <a:xfrm rot="5165747">
            <a:off x="3313113" y="4387850"/>
            <a:ext cx="682625" cy="2984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39" name="未知"/>
          <p:cNvSpPr/>
          <p:nvPr/>
        </p:nvSpPr>
        <p:spPr>
          <a:xfrm rot="5165747">
            <a:off x="3633788" y="4597400"/>
            <a:ext cx="423862" cy="3651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40" name="未知"/>
          <p:cNvSpPr/>
          <p:nvPr/>
        </p:nvSpPr>
        <p:spPr>
          <a:xfrm rot="5165747">
            <a:off x="3597275" y="5178425"/>
            <a:ext cx="592138" cy="4714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41" name="未知"/>
          <p:cNvSpPr/>
          <p:nvPr/>
        </p:nvSpPr>
        <p:spPr>
          <a:xfrm rot="5165747">
            <a:off x="3419475" y="5495925"/>
            <a:ext cx="571500" cy="24765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3542" name="组合 63541"/>
          <p:cNvGrpSpPr/>
          <p:nvPr/>
        </p:nvGrpSpPr>
        <p:grpSpPr>
          <a:xfrm rot="5165747">
            <a:off x="5537200" y="4665663"/>
            <a:ext cx="609600" cy="336550"/>
            <a:chOff x="0" y="0"/>
            <a:chExt cx="384" cy="200"/>
          </a:xfrm>
        </p:grpSpPr>
        <p:grpSp>
          <p:nvGrpSpPr>
            <p:cNvPr id="63543" name="组合 6354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3544" name="直接连接符 6354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3545" name="直接连接符 6354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3546" name="直接连接符 6354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47" name="直接连接符 6354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48" name="直接连接符 6354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49" name="直接连接符 6354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3550" name="直接连接符 6354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3551" name="直接连接符 63550"/>
          <p:cNvSpPr/>
          <p:nvPr/>
        </p:nvSpPr>
        <p:spPr>
          <a:xfrm rot="-16434254" flipV="1">
            <a:off x="3313113" y="4884738"/>
            <a:ext cx="152400" cy="793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3552" name="直接连接符 63551"/>
          <p:cNvSpPr/>
          <p:nvPr/>
        </p:nvSpPr>
        <p:spPr>
          <a:xfrm rot="5165747">
            <a:off x="3346450" y="5237163"/>
            <a:ext cx="92075" cy="46037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3553" name="直接连接符 63552"/>
          <p:cNvSpPr/>
          <p:nvPr/>
        </p:nvSpPr>
        <p:spPr>
          <a:xfrm rot="5165747">
            <a:off x="3508375" y="4905375"/>
            <a:ext cx="0" cy="17462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54" name="直接连接符 63553"/>
          <p:cNvSpPr/>
          <p:nvPr/>
        </p:nvSpPr>
        <p:spPr>
          <a:xfrm rot="5165747">
            <a:off x="3449638" y="5145088"/>
            <a:ext cx="1524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55" name="直接连接符 63554"/>
          <p:cNvSpPr/>
          <p:nvPr/>
        </p:nvSpPr>
        <p:spPr>
          <a:xfrm rot="5165747">
            <a:off x="3463925" y="480218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56" name="直接连接符 63555"/>
          <p:cNvSpPr/>
          <p:nvPr/>
        </p:nvSpPr>
        <p:spPr>
          <a:xfrm rot="5165747">
            <a:off x="3500438" y="533558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557" name="直接连接符 63556"/>
          <p:cNvSpPr/>
          <p:nvPr/>
        </p:nvSpPr>
        <p:spPr>
          <a:xfrm rot="5165747">
            <a:off x="3357563" y="4999038"/>
            <a:ext cx="0" cy="1603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64514" name="组合 64513"/>
          <p:cNvGrpSpPr/>
          <p:nvPr/>
        </p:nvGrpSpPr>
        <p:grpSpPr>
          <a:xfrm>
            <a:off x="2971800" y="381000"/>
            <a:ext cx="3352800" cy="6096000"/>
            <a:chOff x="0" y="0"/>
            <a:chExt cx="5280" cy="9600"/>
          </a:xfrm>
        </p:grpSpPr>
        <p:grpSp>
          <p:nvGrpSpPr>
            <p:cNvPr id="64515" name="组合 64514"/>
            <p:cNvGrpSpPr/>
            <p:nvPr/>
          </p:nvGrpSpPr>
          <p:grpSpPr>
            <a:xfrm>
              <a:off x="0" y="0"/>
              <a:ext cx="5280" cy="9600"/>
              <a:chOff x="0" y="0"/>
              <a:chExt cx="2112" cy="3840"/>
            </a:xfrm>
          </p:grpSpPr>
          <p:sp>
            <p:nvSpPr>
              <p:cNvPr id="64516" name="椭圆 64515"/>
              <p:cNvSpPr/>
              <p:nvPr/>
            </p:nvSpPr>
            <p:spPr>
              <a:xfrm>
                <a:off x="48" y="1968"/>
                <a:ext cx="2064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4517" name="椭圆 64516"/>
              <p:cNvSpPr/>
              <p:nvPr/>
            </p:nvSpPr>
            <p:spPr>
              <a:xfrm>
                <a:off x="0" y="0"/>
                <a:ext cx="2064" cy="187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64518" name="未知"/>
            <p:cNvSpPr/>
            <p:nvPr/>
          </p:nvSpPr>
          <p:spPr>
            <a:xfrm>
              <a:off x="3215" y="2640"/>
              <a:ext cx="513" cy="1060"/>
            </a:xfrm>
            <a:custGeom>
              <a:avLst/>
              <a:gdLst/>
              <a:ahLst/>
              <a:cxnLst/>
              <a:pathLst>
                <a:path w="205" h="424">
                  <a:moveTo>
                    <a:pt x="82" y="424"/>
                  </a:moveTo>
                  <a:cubicBezTo>
                    <a:pt x="91" y="403"/>
                    <a:pt x="115" y="356"/>
                    <a:pt x="134" y="311"/>
                  </a:cubicBezTo>
                  <a:cubicBezTo>
                    <a:pt x="153" y="266"/>
                    <a:pt x="205" y="193"/>
                    <a:pt x="196" y="155"/>
                  </a:cubicBezTo>
                  <a:cubicBezTo>
                    <a:pt x="187" y="117"/>
                    <a:pt x="114" y="109"/>
                    <a:pt x="82" y="83"/>
                  </a:cubicBezTo>
                  <a:cubicBezTo>
                    <a:pt x="50" y="57"/>
                    <a:pt x="17" y="17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19" name="未知"/>
            <p:cNvSpPr/>
            <p:nvPr/>
          </p:nvSpPr>
          <p:spPr>
            <a:xfrm>
              <a:off x="1718" y="2693"/>
              <a:ext cx="422" cy="1035"/>
            </a:xfrm>
            <a:custGeom>
              <a:avLst/>
              <a:gdLst/>
              <a:ahLst/>
              <a:cxnLst/>
              <a:pathLst>
                <a:path w="169" h="414">
                  <a:moveTo>
                    <a:pt x="138" y="414"/>
                  </a:moveTo>
                  <a:cubicBezTo>
                    <a:pt x="121" y="400"/>
                    <a:pt x="67" y="367"/>
                    <a:pt x="45" y="331"/>
                  </a:cubicBezTo>
                  <a:cubicBezTo>
                    <a:pt x="23" y="295"/>
                    <a:pt x="0" y="237"/>
                    <a:pt x="3" y="197"/>
                  </a:cubicBezTo>
                  <a:cubicBezTo>
                    <a:pt x="6" y="157"/>
                    <a:pt x="38" y="126"/>
                    <a:pt x="66" y="93"/>
                  </a:cubicBezTo>
                  <a:cubicBezTo>
                    <a:pt x="94" y="60"/>
                    <a:pt x="148" y="20"/>
                    <a:pt x="16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0" name="椭圆 64519"/>
            <p:cNvSpPr/>
            <p:nvPr/>
          </p:nvSpPr>
          <p:spPr>
            <a:xfrm rot="35310">
              <a:off x="1560" y="3068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1" name="未知"/>
            <p:cNvSpPr/>
            <p:nvPr/>
          </p:nvSpPr>
          <p:spPr>
            <a:xfrm>
              <a:off x="3033" y="618"/>
              <a:ext cx="800" cy="1732"/>
            </a:xfrm>
            <a:custGeom>
              <a:avLst/>
              <a:gdLst/>
              <a:ahLst/>
              <a:cxnLst/>
              <a:pathLst>
                <a:path w="320" h="693">
                  <a:moveTo>
                    <a:pt x="83" y="693"/>
                  </a:moveTo>
                  <a:cubicBezTo>
                    <a:pt x="100" y="664"/>
                    <a:pt x="148" y="589"/>
                    <a:pt x="186" y="527"/>
                  </a:cubicBezTo>
                  <a:cubicBezTo>
                    <a:pt x="224" y="465"/>
                    <a:pt x="320" y="385"/>
                    <a:pt x="310" y="320"/>
                  </a:cubicBezTo>
                  <a:cubicBezTo>
                    <a:pt x="300" y="255"/>
                    <a:pt x="176" y="187"/>
                    <a:pt x="124" y="134"/>
                  </a:cubicBezTo>
                  <a:cubicBezTo>
                    <a:pt x="72" y="81"/>
                    <a:pt x="26" y="28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2" name="未知"/>
            <p:cNvSpPr/>
            <p:nvPr/>
          </p:nvSpPr>
          <p:spPr>
            <a:xfrm>
              <a:off x="1450" y="643"/>
              <a:ext cx="665" cy="1757"/>
            </a:xfrm>
            <a:custGeom>
              <a:avLst/>
              <a:gdLst/>
              <a:ahLst/>
              <a:cxnLst/>
              <a:pathLst>
                <a:path w="266" h="703">
                  <a:moveTo>
                    <a:pt x="266" y="703"/>
                  </a:moveTo>
                  <a:cubicBezTo>
                    <a:pt x="247" y="681"/>
                    <a:pt x="195" y="631"/>
                    <a:pt x="152" y="579"/>
                  </a:cubicBezTo>
                  <a:cubicBezTo>
                    <a:pt x="109" y="527"/>
                    <a:pt x="14" y="458"/>
                    <a:pt x="7" y="393"/>
                  </a:cubicBezTo>
                  <a:cubicBezTo>
                    <a:pt x="0" y="328"/>
                    <a:pt x="69" y="251"/>
                    <a:pt x="110" y="186"/>
                  </a:cubicBezTo>
                  <a:cubicBezTo>
                    <a:pt x="151" y="121"/>
                    <a:pt x="225" y="39"/>
                    <a:pt x="255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3" name="椭圆 64522"/>
            <p:cNvSpPr/>
            <p:nvPr/>
          </p:nvSpPr>
          <p:spPr>
            <a:xfrm rot="21454486">
              <a:off x="1320" y="1425"/>
              <a:ext cx="240" cy="2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4" name="椭圆 64523"/>
            <p:cNvSpPr/>
            <p:nvPr/>
          </p:nvSpPr>
          <p:spPr>
            <a:xfrm rot="21454486">
              <a:off x="3693" y="1305"/>
              <a:ext cx="267" cy="25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5" name="椭圆 64524"/>
            <p:cNvSpPr/>
            <p:nvPr/>
          </p:nvSpPr>
          <p:spPr>
            <a:xfrm rot="35310">
              <a:off x="3573" y="2948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6" name="未知"/>
            <p:cNvSpPr/>
            <p:nvPr/>
          </p:nvSpPr>
          <p:spPr>
            <a:xfrm>
              <a:off x="3215" y="7680"/>
              <a:ext cx="513" cy="1060"/>
            </a:xfrm>
            <a:custGeom>
              <a:avLst/>
              <a:gdLst/>
              <a:ahLst/>
              <a:cxnLst/>
              <a:pathLst>
                <a:path w="205" h="424">
                  <a:moveTo>
                    <a:pt x="82" y="424"/>
                  </a:moveTo>
                  <a:cubicBezTo>
                    <a:pt x="91" y="403"/>
                    <a:pt x="115" y="356"/>
                    <a:pt x="134" y="311"/>
                  </a:cubicBezTo>
                  <a:cubicBezTo>
                    <a:pt x="153" y="266"/>
                    <a:pt x="205" y="193"/>
                    <a:pt x="196" y="155"/>
                  </a:cubicBezTo>
                  <a:cubicBezTo>
                    <a:pt x="187" y="117"/>
                    <a:pt x="114" y="109"/>
                    <a:pt x="82" y="83"/>
                  </a:cubicBezTo>
                  <a:cubicBezTo>
                    <a:pt x="50" y="57"/>
                    <a:pt x="17" y="17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7" name="未知"/>
            <p:cNvSpPr/>
            <p:nvPr/>
          </p:nvSpPr>
          <p:spPr>
            <a:xfrm>
              <a:off x="1718" y="7733"/>
              <a:ext cx="422" cy="1035"/>
            </a:xfrm>
            <a:custGeom>
              <a:avLst/>
              <a:gdLst/>
              <a:ahLst/>
              <a:cxnLst/>
              <a:pathLst>
                <a:path w="169" h="414">
                  <a:moveTo>
                    <a:pt x="138" y="414"/>
                  </a:moveTo>
                  <a:cubicBezTo>
                    <a:pt x="121" y="400"/>
                    <a:pt x="67" y="367"/>
                    <a:pt x="45" y="331"/>
                  </a:cubicBezTo>
                  <a:cubicBezTo>
                    <a:pt x="23" y="295"/>
                    <a:pt x="0" y="237"/>
                    <a:pt x="3" y="197"/>
                  </a:cubicBezTo>
                  <a:cubicBezTo>
                    <a:pt x="6" y="157"/>
                    <a:pt x="38" y="126"/>
                    <a:pt x="66" y="93"/>
                  </a:cubicBezTo>
                  <a:cubicBezTo>
                    <a:pt x="94" y="60"/>
                    <a:pt x="148" y="20"/>
                    <a:pt x="16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8" name="椭圆 64527"/>
            <p:cNvSpPr/>
            <p:nvPr/>
          </p:nvSpPr>
          <p:spPr>
            <a:xfrm rot="35310">
              <a:off x="1560" y="8108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9" name="未知"/>
            <p:cNvSpPr/>
            <p:nvPr/>
          </p:nvSpPr>
          <p:spPr>
            <a:xfrm>
              <a:off x="3033" y="5658"/>
              <a:ext cx="800" cy="1732"/>
            </a:xfrm>
            <a:custGeom>
              <a:avLst/>
              <a:gdLst/>
              <a:ahLst/>
              <a:cxnLst/>
              <a:pathLst>
                <a:path w="320" h="693">
                  <a:moveTo>
                    <a:pt x="83" y="693"/>
                  </a:moveTo>
                  <a:cubicBezTo>
                    <a:pt x="100" y="664"/>
                    <a:pt x="148" y="589"/>
                    <a:pt x="186" y="527"/>
                  </a:cubicBezTo>
                  <a:cubicBezTo>
                    <a:pt x="224" y="465"/>
                    <a:pt x="320" y="385"/>
                    <a:pt x="310" y="320"/>
                  </a:cubicBezTo>
                  <a:cubicBezTo>
                    <a:pt x="300" y="255"/>
                    <a:pt x="176" y="187"/>
                    <a:pt x="124" y="134"/>
                  </a:cubicBezTo>
                  <a:cubicBezTo>
                    <a:pt x="72" y="81"/>
                    <a:pt x="26" y="28"/>
                    <a:pt x="0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0" name="未知"/>
            <p:cNvSpPr/>
            <p:nvPr/>
          </p:nvSpPr>
          <p:spPr>
            <a:xfrm>
              <a:off x="1450" y="5683"/>
              <a:ext cx="665" cy="1757"/>
            </a:xfrm>
            <a:custGeom>
              <a:avLst/>
              <a:gdLst/>
              <a:ahLst/>
              <a:cxnLst/>
              <a:pathLst>
                <a:path w="266" h="703">
                  <a:moveTo>
                    <a:pt x="266" y="703"/>
                  </a:moveTo>
                  <a:cubicBezTo>
                    <a:pt x="247" y="681"/>
                    <a:pt x="195" y="631"/>
                    <a:pt x="152" y="579"/>
                  </a:cubicBezTo>
                  <a:cubicBezTo>
                    <a:pt x="109" y="527"/>
                    <a:pt x="14" y="458"/>
                    <a:pt x="7" y="393"/>
                  </a:cubicBezTo>
                  <a:cubicBezTo>
                    <a:pt x="0" y="328"/>
                    <a:pt x="69" y="251"/>
                    <a:pt x="110" y="186"/>
                  </a:cubicBezTo>
                  <a:cubicBezTo>
                    <a:pt x="151" y="121"/>
                    <a:pt x="225" y="39"/>
                    <a:pt x="255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1" name="椭圆 64530"/>
            <p:cNvSpPr/>
            <p:nvPr/>
          </p:nvSpPr>
          <p:spPr>
            <a:xfrm rot="21454486">
              <a:off x="1320" y="6465"/>
              <a:ext cx="240" cy="2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2" name="椭圆 64531"/>
            <p:cNvSpPr/>
            <p:nvPr/>
          </p:nvSpPr>
          <p:spPr>
            <a:xfrm rot="21454486">
              <a:off x="3693" y="6345"/>
              <a:ext cx="267" cy="25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3" name="椭圆 64532"/>
            <p:cNvSpPr/>
            <p:nvPr/>
          </p:nvSpPr>
          <p:spPr>
            <a:xfrm rot="35310">
              <a:off x="3573" y="7988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4" name="未知"/>
            <p:cNvSpPr/>
            <p:nvPr/>
          </p:nvSpPr>
          <p:spPr>
            <a:xfrm rot="5264394">
              <a:off x="3933" y="6260"/>
              <a:ext cx="982" cy="455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5" name="未知"/>
            <p:cNvSpPr/>
            <p:nvPr/>
          </p:nvSpPr>
          <p:spPr>
            <a:xfrm rot="5264394">
              <a:off x="3894" y="6526"/>
              <a:ext cx="737" cy="628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6" name="未知"/>
            <p:cNvSpPr/>
            <p:nvPr/>
          </p:nvSpPr>
          <p:spPr>
            <a:xfrm rot="5264394">
              <a:off x="3964" y="7289"/>
              <a:ext cx="620" cy="868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7" name="未知"/>
            <p:cNvSpPr/>
            <p:nvPr/>
          </p:nvSpPr>
          <p:spPr>
            <a:xfrm rot="5264394">
              <a:off x="3919" y="7714"/>
              <a:ext cx="950" cy="645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8" name="未知"/>
            <p:cNvSpPr/>
            <p:nvPr/>
          </p:nvSpPr>
          <p:spPr>
            <a:xfrm rot="5264394">
              <a:off x="465" y="6388"/>
              <a:ext cx="1113" cy="345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39" name="未知"/>
            <p:cNvSpPr/>
            <p:nvPr/>
          </p:nvSpPr>
          <p:spPr>
            <a:xfrm rot="5264394">
              <a:off x="892" y="6784"/>
              <a:ext cx="477" cy="353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40" name="未知"/>
            <p:cNvSpPr/>
            <p:nvPr/>
          </p:nvSpPr>
          <p:spPr>
            <a:xfrm rot="5264394">
              <a:off x="945" y="7665"/>
              <a:ext cx="473" cy="520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41" name="未知"/>
            <p:cNvSpPr/>
            <p:nvPr/>
          </p:nvSpPr>
          <p:spPr>
            <a:xfrm rot="5264394">
              <a:off x="679" y="8079"/>
              <a:ext cx="1055" cy="735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4542" name="组合 64541"/>
            <p:cNvGrpSpPr/>
            <p:nvPr/>
          </p:nvGrpSpPr>
          <p:grpSpPr>
            <a:xfrm rot="5264394">
              <a:off x="4350" y="6920"/>
              <a:ext cx="1240" cy="617"/>
              <a:chOff x="0" y="0"/>
              <a:chExt cx="384" cy="200"/>
            </a:xfrm>
          </p:grpSpPr>
          <p:grpSp>
            <p:nvGrpSpPr>
              <p:cNvPr id="64543" name="组合 64542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64544" name="直接连接符 64543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64545" name="直接连接符 64544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64546" name="直接连接符 64545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47" name="直接连接符 64546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48" name="直接连接符 64547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49" name="直接连接符 64548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4550" name="直接连接符 64549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4551" name="组合 64550"/>
            <p:cNvGrpSpPr/>
            <p:nvPr/>
          </p:nvGrpSpPr>
          <p:grpSpPr>
            <a:xfrm rot="5264394">
              <a:off x="-84" y="7162"/>
              <a:ext cx="1240" cy="593"/>
              <a:chOff x="0" y="0"/>
              <a:chExt cx="384" cy="192"/>
            </a:xfrm>
          </p:grpSpPr>
          <p:sp>
            <p:nvSpPr>
              <p:cNvPr id="64552" name="直接连接符 64551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4553" name="直接连接符 64552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4554" name="直接连接符 64553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55" name="直接连接符 64554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56" name="直接连接符 64555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57" name="直接连接符 64556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58" name="直接连接符 64557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4559" name="未知"/>
            <p:cNvSpPr/>
            <p:nvPr/>
          </p:nvSpPr>
          <p:spPr>
            <a:xfrm rot="5218082">
              <a:off x="3751" y="1164"/>
              <a:ext cx="855" cy="450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0" name="未知"/>
            <p:cNvSpPr/>
            <p:nvPr/>
          </p:nvSpPr>
          <p:spPr>
            <a:xfrm rot="5218082">
              <a:off x="3842" y="1529"/>
              <a:ext cx="595" cy="385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1" name="未知"/>
            <p:cNvSpPr/>
            <p:nvPr/>
          </p:nvSpPr>
          <p:spPr>
            <a:xfrm rot="5218082">
              <a:off x="3640" y="2285"/>
              <a:ext cx="918" cy="755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2" name="未知"/>
            <p:cNvSpPr/>
            <p:nvPr/>
          </p:nvSpPr>
          <p:spPr>
            <a:xfrm rot="5218082">
              <a:off x="3894" y="2704"/>
              <a:ext cx="962" cy="36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3" name="未知"/>
            <p:cNvSpPr/>
            <p:nvPr/>
          </p:nvSpPr>
          <p:spPr>
            <a:xfrm rot="5218082">
              <a:off x="434" y="1351"/>
              <a:ext cx="910" cy="378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4" name="未知"/>
            <p:cNvSpPr/>
            <p:nvPr/>
          </p:nvSpPr>
          <p:spPr>
            <a:xfrm rot="5218082">
              <a:off x="771" y="1609"/>
              <a:ext cx="710" cy="605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5" name="未知"/>
            <p:cNvSpPr/>
            <p:nvPr/>
          </p:nvSpPr>
          <p:spPr>
            <a:xfrm rot="5218082">
              <a:off x="857" y="2420"/>
              <a:ext cx="623" cy="780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66" name="未知"/>
            <p:cNvSpPr/>
            <p:nvPr/>
          </p:nvSpPr>
          <p:spPr>
            <a:xfrm rot="5218082">
              <a:off x="578" y="2853"/>
              <a:ext cx="795" cy="453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4567" name="组合 64566"/>
            <p:cNvGrpSpPr/>
            <p:nvPr/>
          </p:nvGrpSpPr>
          <p:grpSpPr>
            <a:xfrm rot="5218082">
              <a:off x="4165" y="1733"/>
              <a:ext cx="1118" cy="602"/>
              <a:chOff x="0" y="0"/>
              <a:chExt cx="384" cy="200"/>
            </a:xfrm>
          </p:grpSpPr>
          <p:grpSp>
            <p:nvGrpSpPr>
              <p:cNvPr id="64568" name="组合 64567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64569" name="直接连接符 64568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64570" name="直接连接符 64569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64571" name="直接连接符 64570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72" name="直接连接符 64571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73" name="直接连接符 64572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74" name="直接连接符 64573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4575" name="直接连接符 64574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4576" name="组合 64575"/>
            <p:cNvGrpSpPr/>
            <p:nvPr/>
          </p:nvGrpSpPr>
          <p:grpSpPr>
            <a:xfrm rot="5218082">
              <a:off x="-148" y="2114"/>
              <a:ext cx="1118" cy="577"/>
              <a:chOff x="0" y="0"/>
              <a:chExt cx="384" cy="192"/>
            </a:xfrm>
          </p:grpSpPr>
          <p:sp>
            <p:nvSpPr>
              <p:cNvPr id="64577" name="直接连接符 64576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4578" name="直接连接符 64577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4579" name="直接连接符 64578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80" name="直接连接符 64579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81" name="直接连接符 64580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82" name="直接连接符 64581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583" name="直接连接符 64582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advTm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5538" name="矩形 655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39" name="椭圆 65538"/>
          <p:cNvSpPr/>
          <p:nvPr/>
        </p:nvSpPr>
        <p:spPr>
          <a:xfrm>
            <a:off x="2819400" y="381000"/>
            <a:ext cx="35814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0" name="未知"/>
          <p:cNvSpPr/>
          <p:nvPr/>
        </p:nvSpPr>
        <p:spPr>
          <a:xfrm>
            <a:off x="5111750" y="2209800"/>
            <a:ext cx="373063" cy="47942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41" name="未知"/>
          <p:cNvSpPr/>
          <p:nvPr/>
        </p:nvSpPr>
        <p:spPr>
          <a:xfrm>
            <a:off x="3914775" y="2212975"/>
            <a:ext cx="317500" cy="558800"/>
          </a:xfrm>
          <a:custGeom>
            <a:avLst/>
            <a:gdLst/>
            <a:ahLst/>
            <a:cxnLst/>
            <a:pathLst>
              <a:path w="200" h="352">
                <a:moveTo>
                  <a:pt x="135" y="352"/>
                </a:moveTo>
                <a:cubicBezTo>
                  <a:pt x="127" y="335"/>
                  <a:pt x="108" y="284"/>
                  <a:pt x="86" y="248"/>
                </a:cubicBezTo>
                <a:cubicBezTo>
                  <a:pt x="64" y="212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42" name="椭圆 65541"/>
          <p:cNvSpPr/>
          <p:nvPr/>
        </p:nvSpPr>
        <p:spPr>
          <a:xfrm rot="35310">
            <a:off x="3810000" y="23526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3" name="未知"/>
          <p:cNvSpPr/>
          <p:nvPr/>
        </p:nvSpPr>
        <p:spPr>
          <a:xfrm>
            <a:off x="5013325" y="898525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44" name="未知"/>
          <p:cNvSpPr/>
          <p:nvPr/>
        </p:nvSpPr>
        <p:spPr>
          <a:xfrm>
            <a:off x="3746500" y="898525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45" name="椭圆 65544"/>
          <p:cNvSpPr/>
          <p:nvPr/>
        </p:nvSpPr>
        <p:spPr>
          <a:xfrm rot="21454486">
            <a:off x="3657600" y="12969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6" name="椭圆 65545"/>
          <p:cNvSpPr/>
          <p:nvPr/>
        </p:nvSpPr>
        <p:spPr>
          <a:xfrm rot="21454486">
            <a:off x="5468938" y="12207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7" name="椭圆 65546"/>
          <p:cNvSpPr/>
          <p:nvPr/>
        </p:nvSpPr>
        <p:spPr>
          <a:xfrm rot="35310">
            <a:off x="5392738" y="22764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8" name="椭圆 65547"/>
          <p:cNvSpPr/>
          <p:nvPr/>
        </p:nvSpPr>
        <p:spPr>
          <a:xfrm>
            <a:off x="2895600" y="3505200"/>
            <a:ext cx="35814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9" name="未知"/>
          <p:cNvSpPr/>
          <p:nvPr/>
        </p:nvSpPr>
        <p:spPr>
          <a:xfrm>
            <a:off x="5187950" y="5334000"/>
            <a:ext cx="373063" cy="47942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0" name="未知"/>
          <p:cNvSpPr/>
          <p:nvPr/>
        </p:nvSpPr>
        <p:spPr>
          <a:xfrm>
            <a:off x="3990975" y="5337175"/>
            <a:ext cx="317500" cy="558800"/>
          </a:xfrm>
          <a:custGeom>
            <a:avLst/>
            <a:gdLst/>
            <a:ahLst/>
            <a:cxnLst/>
            <a:pathLst>
              <a:path w="200" h="352">
                <a:moveTo>
                  <a:pt x="135" y="352"/>
                </a:moveTo>
                <a:cubicBezTo>
                  <a:pt x="127" y="335"/>
                  <a:pt x="108" y="284"/>
                  <a:pt x="86" y="248"/>
                </a:cubicBezTo>
                <a:cubicBezTo>
                  <a:pt x="64" y="212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1" name="椭圆 65550"/>
          <p:cNvSpPr/>
          <p:nvPr/>
        </p:nvSpPr>
        <p:spPr>
          <a:xfrm rot="35310">
            <a:off x="3886200" y="54768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2" name="未知"/>
          <p:cNvSpPr/>
          <p:nvPr/>
        </p:nvSpPr>
        <p:spPr>
          <a:xfrm>
            <a:off x="5089525" y="4022725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3" name="未知"/>
          <p:cNvSpPr/>
          <p:nvPr/>
        </p:nvSpPr>
        <p:spPr>
          <a:xfrm>
            <a:off x="3822700" y="4022725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4" name="椭圆 65553"/>
          <p:cNvSpPr/>
          <p:nvPr/>
        </p:nvSpPr>
        <p:spPr>
          <a:xfrm rot="21454486">
            <a:off x="3733800" y="44211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5" name="椭圆 65554"/>
          <p:cNvSpPr/>
          <p:nvPr/>
        </p:nvSpPr>
        <p:spPr>
          <a:xfrm rot="21454486">
            <a:off x="5545138" y="43449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6" name="椭圆 65555"/>
          <p:cNvSpPr/>
          <p:nvPr/>
        </p:nvSpPr>
        <p:spPr>
          <a:xfrm rot="35310">
            <a:off x="5468938" y="54006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57" name="未知"/>
          <p:cNvSpPr/>
          <p:nvPr/>
        </p:nvSpPr>
        <p:spPr>
          <a:xfrm rot="5383476">
            <a:off x="5554663" y="4119563"/>
            <a:ext cx="592137" cy="4254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8" name="未知"/>
          <p:cNvSpPr/>
          <p:nvPr/>
        </p:nvSpPr>
        <p:spPr>
          <a:xfrm rot="5383476">
            <a:off x="5672138" y="4457700"/>
            <a:ext cx="369887" cy="2889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59" name="未知"/>
          <p:cNvSpPr/>
          <p:nvPr/>
        </p:nvSpPr>
        <p:spPr>
          <a:xfrm rot="5383476">
            <a:off x="5578475" y="4916488"/>
            <a:ext cx="474663" cy="508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60" name="未知"/>
          <p:cNvSpPr/>
          <p:nvPr/>
        </p:nvSpPr>
        <p:spPr>
          <a:xfrm rot="5383476">
            <a:off x="5668963" y="5237163"/>
            <a:ext cx="595312" cy="2032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61" name="未知"/>
          <p:cNvSpPr/>
          <p:nvPr/>
        </p:nvSpPr>
        <p:spPr>
          <a:xfrm rot="5383476">
            <a:off x="3278188" y="4030663"/>
            <a:ext cx="692150" cy="5429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62" name="未知"/>
          <p:cNvSpPr/>
          <p:nvPr/>
        </p:nvSpPr>
        <p:spPr>
          <a:xfrm rot="5383476">
            <a:off x="3502025" y="4572000"/>
            <a:ext cx="228600" cy="2270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63" name="未知"/>
          <p:cNvSpPr/>
          <p:nvPr/>
        </p:nvSpPr>
        <p:spPr>
          <a:xfrm rot="5383476">
            <a:off x="3473450" y="5073650"/>
            <a:ext cx="431800" cy="39211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64" name="未知"/>
          <p:cNvSpPr/>
          <p:nvPr/>
        </p:nvSpPr>
        <p:spPr>
          <a:xfrm rot="5383476">
            <a:off x="3297238" y="5356225"/>
            <a:ext cx="674687" cy="3476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5565" name="组合 65564"/>
          <p:cNvGrpSpPr/>
          <p:nvPr/>
        </p:nvGrpSpPr>
        <p:grpSpPr>
          <a:xfrm rot="5383476">
            <a:off x="5818188" y="4611688"/>
            <a:ext cx="885825" cy="420687"/>
            <a:chOff x="0" y="0"/>
            <a:chExt cx="384" cy="200"/>
          </a:xfrm>
        </p:grpSpPr>
        <p:grpSp>
          <p:nvGrpSpPr>
            <p:cNvPr id="65566" name="组合 6556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5567" name="直接连接符 6556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5568" name="直接连接符 6556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5569" name="直接连接符 6556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70" name="直接连接符 6556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71" name="直接连接符 6557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72" name="直接连接符 6557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5573" name="直接连接符 6557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5574" name="直接连接符 65573"/>
          <p:cNvSpPr/>
          <p:nvPr/>
        </p:nvSpPr>
        <p:spPr>
          <a:xfrm rot="-16216523" flipV="1">
            <a:off x="3087688" y="4675188"/>
            <a:ext cx="220662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5575" name="直接连接符 65574"/>
          <p:cNvSpPr/>
          <p:nvPr/>
        </p:nvSpPr>
        <p:spPr>
          <a:xfrm rot="5383476">
            <a:off x="3113088" y="5181600"/>
            <a:ext cx="133350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5576" name="直接连接符 65575"/>
          <p:cNvSpPr/>
          <p:nvPr/>
        </p:nvSpPr>
        <p:spPr>
          <a:xfrm rot="5383476">
            <a:off x="3341688" y="4725988"/>
            <a:ext cx="0" cy="21907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77" name="直接连接符 65576"/>
          <p:cNvSpPr/>
          <p:nvPr/>
        </p:nvSpPr>
        <p:spPr>
          <a:xfrm rot="5383476">
            <a:off x="3240088" y="5056188"/>
            <a:ext cx="220662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78" name="直接连接符 65577"/>
          <p:cNvSpPr/>
          <p:nvPr/>
        </p:nvSpPr>
        <p:spPr>
          <a:xfrm rot="5383476">
            <a:off x="3292475" y="4559300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79" name="直接连接符 65578"/>
          <p:cNvSpPr/>
          <p:nvPr/>
        </p:nvSpPr>
        <p:spPr>
          <a:xfrm rot="5383476">
            <a:off x="3297238" y="5332413"/>
            <a:ext cx="111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80" name="直接连接符 65579"/>
          <p:cNvSpPr/>
          <p:nvPr/>
        </p:nvSpPr>
        <p:spPr>
          <a:xfrm rot="5383476">
            <a:off x="3148013" y="4846638"/>
            <a:ext cx="0" cy="2016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81" name="未知"/>
          <p:cNvSpPr/>
          <p:nvPr/>
        </p:nvSpPr>
        <p:spPr>
          <a:xfrm rot="5391738">
            <a:off x="5314950" y="855663"/>
            <a:ext cx="827088" cy="48418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2" name="未知"/>
          <p:cNvSpPr/>
          <p:nvPr/>
        </p:nvSpPr>
        <p:spPr>
          <a:xfrm rot="5391738">
            <a:off x="5535613" y="1317625"/>
            <a:ext cx="395287" cy="3460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3" name="未知"/>
          <p:cNvSpPr/>
          <p:nvPr/>
        </p:nvSpPr>
        <p:spPr>
          <a:xfrm rot="5391738">
            <a:off x="5476875" y="1858963"/>
            <a:ext cx="511175" cy="49212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4" name="未知"/>
          <p:cNvSpPr/>
          <p:nvPr/>
        </p:nvSpPr>
        <p:spPr>
          <a:xfrm rot="5391738">
            <a:off x="5470525" y="2144713"/>
            <a:ext cx="762000" cy="4302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5" name="未知"/>
          <p:cNvSpPr/>
          <p:nvPr/>
        </p:nvSpPr>
        <p:spPr>
          <a:xfrm rot="5391738">
            <a:off x="3081338" y="1098550"/>
            <a:ext cx="608012" cy="23812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6" name="未知"/>
          <p:cNvSpPr/>
          <p:nvPr/>
        </p:nvSpPr>
        <p:spPr>
          <a:xfrm rot="5391738">
            <a:off x="3351213" y="1368425"/>
            <a:ext cx="379412" cy="382588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7" name="未知"/>
          <p:cNvSpPr/>
          <p:nvPr/>
        </p:nvSpPr>
        <p:spPr>
          <a:xfrm rot="5391738">
            <a:off x="3316288" y="1943100"/>
            <a:ext cx="460375" cy="5270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88" name="未知"/>
          <p:cNvSpPr/>
          <p:nvPr/>
        </p:nvSpPr>
        <p:spPr>
          <a:xfrm rot="5391738">
            <a:off x="3108325" y="2271713"/>
            <a:ext cx="611188" cy="33178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5589" name="组合 65588"/>
          <p:cNvGrpSpPr/>
          <p:nvPr/>
        </p:nvGrpSpPr>
        <p:grpSpPr>
          <a:xfrm rot="5391738">
            <a:off x="5684838" y="1506538"/>
            <a:ext cx="982662" cy="439737"/>
            <a:chOff x="0" y="0"/>
            <a:chExt cx="384" cy="200"/>
          </a:xfrm>
        </p:grpSpPr>
        <p:grpSp>
          <p:nvGrpSpPr>
            <p:cNvPr id="65590" name="组合 6558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5591" name="直接连接符 6559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5592" name="直接连接符 6559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5593" name="直接连接符 6559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94" name="直接连接符 6559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95" name="直接连接符 6559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96" name="直接连接符 6559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5597" name="直接连接符 6559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5598" name="直接连接符 65597"/>
          <p:cNvSpPr/>
          <p:nvPr/>
        </p:nvSpPr>
        <p:spPr>
          <a:xfrm rot="-16208262" flipV="1">
            <a:off x="2851150" y="1560513"/>
            <a:ext cx="246063" cy="10477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5599" name="直接连接符 65598"/>
          <p:cNvSpPr/>
          <p:nvPr/>
        </p:nvSpPr>
        <p:spPr>
          <a:xfrm rot="5391738">
            <a:off x="2878138" y="2120900"/>
            <a:ext cx="149225" cy="6191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5600" name="直接连接符 65599"/>
          <p:cNvSpPr/>
          <p:nvPr/>
        </p:nvSpPr>
        <p:spPr>
          <a:xfrm rot="5391738">
            <a:off x="3124200" y="1620838"/>
            <a:ext cx="0" cy="22860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601" name="直接连接符 65600"/>
          <p:cNvSpPr/>
          <p:nvPr/>
        </p:nvSpPr>
        <p:spPr>
          <a:xfrm rot="5391738">
            <a:off x="3011488" y="1979613"/>
            <a:ext cx="246062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602" name="直接连接符 65601"/>
          <p:cNvSpPr/>
          <p:nvPr/>
        </p:nvSpPr>
        <p:spPr>
          <a:xfrm rot="5391738">
            <a:off x="3071813" y="1427163"/>
            <a:ext cx="122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603" name="直接连接符 65602"/>
          <p:cNvSpPr/>
          <p:nvPr/>
        </p:nvSpPr>
        <p:spPr>
          <a:xfrm rot="5391738">
            <a:off x="3073400" y="2286000"/>
            <a:ext cx="122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604" name="直接连接符 65603"/>
          <p:cNvSpPr/>
          <p:nvPr/>
        </p:nvSpPr>
        <p:spPr>
          <a:xfrm rot="5391738">
            <a:off x="2924175" y="1754188"/>
            <a:ext cx="0" cy="209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6562" name="矩形 665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6563" name="组合 66562"/>
          <p:cNvGrpSpPr/>
          <p:nvPr/>
        </p:nvGrpSpPr>
        <p:grpSpPr>
          <a:xfrm>
            <a:off x="2667000" y="3505200"/>
            <a:ext cx="3962400" cy="2971800"/>
            <a:chOff x="0" y="0"/>
            <a:chExt cx="2496" cy="1872"/>
          </a:xfrm>
        </p:grpSpPr>
        <p:sp>
          <p:nvSpPr>
            <p:cNvPr id="66564" name="椭圆 66563"/>
            <p:cNvSpPr/>
            <p:nvPr/>
          </p:nvSpPr>
          <p:spPr>
            <a:xfrm>
              <a:off x="0" y="0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6565" name="组合 66564"/>
            <p:cNvGrpSpPr/>
            <p:nvPr/>
          </p:nvGrpSpPr>
          <p:grpSpPr>
            <a:xfrm>
              <a:off x="546" y="384"/>
              <a:ext cx="1470" cy="1038"/>
              <a:chOff x="0" y="0"/>
              <a:chExt cx="1470" cy="1038"/>
            </a:xfrm>
          </p:grpSpPr>
          <p:grpSp>
            <p:nvGrpSpPr>
              <p:cNvPr id="66566" name="组合 66565"/>
              <p:cNvGrpSpPr/>
              <p:nvPr/>
            </p:nvGrpSpPr>
            <p:grpSpPr>
              <a:xfrm>
                <a:off x="96" y="770"/>
                <a:ext cx="266" cy="268"/>
                <a:chOff x="0" y="0"/>
                <a:chExt cx="266" cy="268"/>
              </a:xfrm>
            </p:grpSpPr>
            <p:sp>
              <p:nvSpPr>
                <p:cNvPr id="66567" name="未知"/>
                <p:cNvSpPr/>
                <p:nvPr/>
              </p:nvSpPr>
              <p:spPr>
                <a:xfrm>
                  <a:off x="61" y="0"/>
                  <a:ext cx="205" cy="268"/>
                </a:xfrm>
                <a:custGeom>
                  <a:avLst/>
                  <a:gdLst/>
                  <a:ahLst/>
                  <a:cxnLst/>
                  <a:pathLst>
                    <a:path w="205" h="268">
                      <a:moveTo>
                        <a:pt x="193" y="268"/>
                      </a:moveTo>
                      <a:cubicBezTo>
                        <a:pt x="171" y="261"/>
                        <a:pt x="89" y="249"/>
                        <a:pt x="58" y="227"/>
                      </a:cubicBezTo>
                      <a:cubicBezTo>
                        <a:pt x="27" y="205"/>
                        <a:pt x="0" y="162"/>
                        <a:pt x="5" y="135"/>
                      </a:cubicBezTo>
                      <a:cubicBezTo>
                        <a:pt x="10" y="108"/>
                        <a:pt x="58" y="84"/>
                        <a:pt x="91" y="62"/>
                      </a:cubicBezTo>
                      <a:cubicBezTo>
                        <a:pt x="124" y="40"/>
                        <a:pt x="181" y="13"/>
                        <a:pt x="205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68" name="椭圆 66567"/>
                <p:cNvSpPr/>
                <p:nvPr/>
              </p:nvSpPr>
              <p:spPr>
                <a:xfrm rot="35310">
                  <a:off x="0" y="88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69" name="组合 66568"/>
              <p:cNvGrpSpPr/>
              <p:nvPr/>
            </p:nvGrpSpPr>
            <p:grpSpPr>
              <a:xfrm>
                <a:off x="0" y="0"/>
                <a:ext cx="414" cy="538"/>
                <a:chOff x="0" y="0"/>
                <a:chExt cx="414" cy="538"/>
              </a:xfrm>
            </p:grpSpPr>
            <p:sp>
              <p:nvSpPr>
                <p:cNvPr id="66570" name="未知"/>
                <p:cNvSpPr/>
                <p:nvPr/>
              </p:nvSpPr>
              <p:spPr>
                <a:xfrm>
                  <a:off x="56" y="0"/>
                  <a:ext cx="358" cy="538"/>
                </a:xfrm>
                <a:custGeom>
                  <a:avLst/>
                  <a:gdLst/>
                  <a:ahLst/>
                  <a:cxnLst/>
                  <a:pathLst>
                    <a:path w="358" h="538">
                      <a:moveTo>
                        <a:pt x="358" y="538"/>
                      </a:moveTo>
                      <a:cubicBezTo>
                        <a:pt x="327" y="521"/>
                        <a:pt x="220" y="470"/>
                        <a:pt x="161" y="435"/>
                      </a:cubicBezTo>
                      <a:cubicBezTo>
                        <a:pt x="102" y="400"/>
                        <a:pt x="6" y="376"/>
                        <a:pt x="3" y="331"/>
                      </a:cubicBezTo>
                      <a:cubicBezTo>
                        <a:pt x="0" y="286"/>
                        <a:pt x="88" y="221"/>
                        <a:pt x="140" y="166"/>
                      </a:cubicBezTo>
                      <a:cubicBezTo>
                        <a:pt x="192" y="111"/>
                        <a:pt x="279" y="35"/>
                        <a:pt x="316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71" name="椭圆 66570"/>
                <p:cNvSpPr/>
                <p:nvPr/>
              </p:nvSpPr>
              <p:spPr>
                <a:xfrm rot="21454486">
                  <a:off x="0" y="251"/>
                  <a:ext cx="9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72" name="组合 66571"/>
              <p:cNvGrpSpPr/>
              <p:nvPr/>
            </p:nvGrpSpPr>
            <p:grpSpPr>
              <a:xfrm>
                <a:off x="1076" y="0"/>
                <a:ext cx="394" cy="528"/>
                <a:chOff x="0" y="0"/>
                <a:chExt cx="394" cy="528"/>
              </a:xfrm>
            </p:grpSpPr>
            <p:sp>
              <p:nvSpPr>
                <p:cNvPr id="66573" name="未知"/>
                <p:cNvSpPr/>
                <p:nvPr/>
              </p:nvSpPr>
              <p:spPr>
                <a:xfrm>
                  <a:off x="0" y="0"/>
                  <a:ext cx="336" cy="528"/>
                </a:xfrm>
                <a:custGeom>
                  <a:avLst/>
                  <a:gdLst/>
                  <a:ahLst/>
                  <a:cxnLst/>
                  <a:pathLst>
                    <a:path w="336" h="528">
                      <a:moveTo>
                        <a:pt x="41" y="528"/>
                      </a:moveTo>
                      <a:cubicBezTo>
                        <a:pt x="63" y="504"/>
                        <a:pt x="116" y="430"/>
                        <a:pt x="165" y="383"/>
                      </a:cubicBezTo>
                      <a:cubicBezTo>
                        <a:pt x="214" y="336"/>
                        <a:pt x="330" y="288"/>
                        <a:pt x="333" y="248"/>
                      </a:cubicBezTo>
                      <a:cubicBezTo>
                        <a:pt x="336" y="208"/>
                        <a:pt x="242" y="186"/>
                        <a:pt x="186" y="145"/>
                      </a:cubicBezTo>
                      <a:cubicBezTo>
                        <a:pt x="130" y="104"/>
                        <a:pt x="39" y="30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74" name="椭圆 66573"/>
                <p:cNvSpPr/>
                <p:nvPr/>
              </p:nvSpPr>
              <p:spPr>
                <a:xfrm rot="21454486">
                  <a:off x="287" y="203"/>
                  <a:ext cx="107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75" name="组合 66574"/>
              <p:cNvGrpSpPr/>
              <p:nvPr/>
            </p:nvGrpSpPr>
            <p:grpSpPr>
              <a:xfrm>
                <a:off x="1138" y="770"/>
                <a:ext cx="267" cy="248"/>
                <a:chOff x="0" y="0"/>
                <a:chExt cx="267" cy="248"/>
              </a:xfrm>
            </p:grpSpPr>
            <p:sp>
              <p:nvSpPr>
                <p:cNvPr id="66576" name="未知"/>
                <p:cNvSpPr/>
                <p:nvPr/>
              </p:nvSpPr>
              <p:spPr>
                <a:xfrm>
                  <a:off x="0" y="0"/>
                  <a:ext cx="233" cy="248"/>
                </a:xfrm>
                <a:custGeom>
                  <a:avLst/>
                  <a:gdLst/>
                  <a:ahLst/>
                  <a:cxnLst/>
                  <a:pathLst>
                    <a:path w="233" h="248">
                      <a:moveTo>
                        <a:pt x="50" y="248"/>
                      </a:moveTo>
                      <a:cubicBezTo>
                        <a:pt x="67" y="239"/>
                        <a:pt x="113" y="225"/>
                        <a:pt x="143" y="196"/>
                      </a:cubicBezTo>
                      <a:cubicBezTo>
                        <a:pt x="173" y="167"/>
                        <a:pt x="233" y="99"/>
                        <a:pt x="230" y="72"/>
                      </a:cubicBezTo>
                      <a:cubicBezTo>
                        <a:pt x="227" y="45"/>
                        <a:pt x="160" y="43"/>
                        <a:pt x="122" y="31"/>
                      </a:cubicBezTo>
                      <a:cubicBezTo>
                        <a:pt x="84" y="19"/>
                        <a:pt x="25" y="6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77" name="椭圆 66576"/>
                <p:cNvSpPr/>
                <p:nvPr/>
              </p:nvSpPr>
              <p:spPr>
                <a:xfrm rot="35310">
                  <a:off x="177" y="40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66578" name="组合 66577"/>
          <p:cNvGrpSpPr/>
          <p:nvPr/>
        </p:nvGrpSpPr>
        <p:grpSpPr>
          <a:xfrm>
            <a:off x="2590800" y="381000"/>
            <a:ext cx="3962400" cy="2971800"/>
            <a:chOff x="0" y="0"/>
            <a:chExt cx="2496" cy="1872"/>
          </a:xfrm>
        </p:grpSpPr>
        <p:sp>
          <p:nvSpPr>
            <p:cNvPr id="66579" name="椭圆 66578"/>
            <p:cNvSpPr/>
            <p:nvPr/>
          </p:nvSpPr>
          <p:spPr>
            <a:xfrm>
              <a:off x="0" y="0"/>
              <a:ext cx="2496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6580" name="组合 66579"/>
            <p:cNvGrpSpPr/>
            <p:nvPr/>
          </p:nvGrpSpPr>
          <p:grpSpPr>
            <a:xfrm>
              <a:off x="528" y="326"/>
              <a:ext cx="1440" cy="1037"/>
              <a:chOff x="0" y="0"/>
              <a:chExt cx="1440" cy="1037"/>
            </a:xfrm>
          </p:grpSpPr>
          <p:grpSp>
            <p:nvGrpSpPr>
              <p:cNvPr id="66581" name="组合 66580"/>
              <p:cNvGrpSpPr/>
              <p:nvPr/>
            </p:nvGrpSpPr>
            <p:grpSpPr>
              <a:xfrm>
                <a:off x="0" y="0"/>
                <a:ext cx="414" cy="538"/>
                <a:chOff x="0" y="0"/>
                <a:chExt cx="414" cy="538"/>
              </a:xfrm>
            </p:grpSpPr>
            <p:sp>
              <p:nvSpPr>
                <p:cNvPr id="66582" name="未知"/>
                <p:cNvSpPr/>
                <p:nvPr/>
              </p:nvSpPr>
              <p:spPr>
                <a:xfrm>
                  <a:off x="56" y="0"/>
                  <a:ext cx="358" cy="538"/>
                </a:xfrm>
                <a:custGeom>
                  <a:avLst/>
                  <a:gdLst/>
                  <a:ahLst/>
                  <a:cxnLst/>
                  <a:pathLst>
                    <a:path w="358" h="538">
                      <a:moveTo>
                        <a:pt x="358" y="538"/>
                      </a:moveTo>
                      <a:cubicBezTo>
                        <a:pt x="327" y="521"/>
                        <a:pt x="220" y="470"/>
                        <a:pt x="161" y="435"/>
                      </a:cubicBezTo>
                      <a:cubicBezTo>
                        <a:pt x="102" y="400"/>
                        <a:pt x="6" y="376"/>
                        <a:pt x="3" y="331"/>
                      </a:cubicBezTo>
                      <a:cubicBezTo>
                        <a:pt x="0" y="286"/>
                        <a:pt x="88" y="221"/>
                        <a:pt x="140" y="166"/>
                      </a:cubicBezTo>
                      <a:cubicBezTo>
                        <a:pt x="192" y="111"/>
                        <a:pt x="279" y="35"/>
                        <a:pt x="316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83" name="椭圆 66582"/>
                <p:cNvSpPr/>
                <p:nvPr/>
              </p:nvSpPr>
              <p:spPr>
                <a:xfrm rot="21454486">
                  <a:off x="0" y="251"/>
                  <a:ext cx="9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84" name="组合 66583"/>
              <p:cNvGrpSpPr/>
              <p:nvPr/>
            </p:nvGrpSpPr>
            <p:grpSpPr>
              <a:xfrm>
                <a:off x="96" y="732"/>
                <a:ext cx="266" cy="305"/>
                <a:chOff x="0" y="0"/>
                <a:chExt cx="266" cy="305"/>
              </a:xfrm>
            </p:grpSpPr>
            <p:sp>
              <p:nvSpPr>
                <p:cNvPr id="66585" name="未知"/>
                <p:cNvSpPr/>
                <p:nvPr/>
              </p:nvSpPr>
              <p:spPr>
                <a:xfrm>
                  <a:off x="66" y="0"/>
                  <a:ext cx="200" cy="305"/>
                </a:xfrm>
                <a:custGeom>
                  <a:avLst/>
                  <a:gdLst/>
                  <a:ahLst/>
                  <a:cxnLst/>
                  <a:pathLst>
                    <a:path w="200" h="305">
                      <a:moveTo>
                        <a:pt x="192" y="305"/>
                      </a:moveTo>
                      <a:cubicBezTo>
                        <a:pt x="173" y="296"/>
                        <a:pt x="118" y="276"/>
                        <a:pt x="86" y="248"/>
                      </a:cubicBezTo>
                      <a:cubicBezTo>
                        <a:pt x="54" y="220"/>
                        <a:pt x="0" y="166"/>
                        <a:pt x="0" y="135"/>
                      </a:cubicBezTo>
                      <a:cubicBezTo>
                        <a:pt x="0" y="104"/>
                        <a:pt x="53" y="84"/>
                        <a:pt x="86" y="62"/>
                      </a:cubicBezTo>
                      <a:cubicBezTo>
                        <a:pt x="119" y="40"/>
                        <a:pt x="176" y="13"/>
                        <a:pt x="20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86" name="椭圆 66585"/>
                <p:cNvSpPr/>
                <p:nvPr/>
              </p:nvSpPr>
              <p:spPr>
                <a:xfrm rot="35310">
                  <a:off x="0" y="88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87" name="组合 66586"/>
              <p:cNvGrpSpPr/>
              <p:nvPr/>
            </p:nvGrpSpPr>
            <p:grpSpPr>
              <a:xfrm>
                <a:off x="1046" y="0"/>
                <a:ext cx="394" cy="528"/>
                <a:chOff x="0" y="0"/>
                <a:chExt cx="394" cy="528"/>
              </a:xfrm>
            </p:grpSpPr>
            <p:sp>
              <p:nvSpPr>
                <p:cNvPr id="66588" name="未知"/>
                <p:cNvSpPr/>
                <p:nvPr/>
              </p:nvSpPr>
              <p:spPr>
                <a:xfrm>
                  <a:off x="0" y="0"/>
                  <a:ext cx="336" cy="528"/>
                </a:xfrm>
                <a:custGeom>
                  <a:avLst/>
                  <a:gdLst/>
                  <a:ahLst/>
                  <a:cxnLst/>
                  <a:pathLst>
                    <a:path w="336" h="528">
                      <a:moveTo>
                        <a:pt x="41" y="528"/>
                      </a:moveTo>
                      <a:cubicBezTo>
                        <a:pt x="63" y="504"/>
                        <a:pt x="116" y="430"/>
                        <a:pt x="165" y="383"/>
                      </a:cubicBezTo>
                      <a:cubicBezTo>
                        <a:pt x="214" y="336"/>
                        <a:pt x="330" y="288"/>
                        <a:pt x="333" y="248"/>
                      </a:cubicBezTo>
                      <a:cubicBezTo>
                        <a:pt x="336" y="208"/>
                        <a:pt x="242" y="186"/>
                        <a:pt x="186" y="145"/>
                      </a:cubicBezTo>
                      <a:cubicBezTo>
                        <a:pt x="130" y="104"/>
                        <a:pt x="39" y="30"/>
                        <a:pt x="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89" name="椭圆 66588"/>
                <p:cNvSpPr/>
                <p:nvPr/>
              </p:nvSpPr>
              <p:spPr>
                <a:xfrm rot="21454486">
                  <a:off x="287" y="203"/>
                  <a:ext cx="107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6590" name="组合 66589"/>
              <p:cNvGrpSpPr/>
              <p:nvPr/>
            </p:nvGrpSpPr>
            <p:grpSpPr>
              <a:xfrm>
                <a:off x="1108" y="730"/>
                <a:ext cx="267" cy="302"/>
                <a:chOff x="0" y="0"/>
                <a:chExt cx="267" cy="302"/>
              </a:xfrm>
            </p:grpSpPr>
            <p:sp>
              <p:nvSpPr>
                <p:cNvPr id="66591" name="未知"/>
                <p:cNvSpPr/>
                <p:nvPr/>
              </p:nvSpPr>
              <p:spPr>
                <a:xfrm>
                  <a:off x="0" y="0"/>
                  <a:ext cx="235" cy="302"/>
                </a:xfrm>
                <a:custGeom>
                  <a:avLst/>
                  <a:gdLst/>
                  <a:ahLst/>
                  <a:cxnLst/>
                  <a:pathLst>
                    <a:path w="235" h="302">
                      <a:moveTo>
                        <a:pt x="72" y="302"/>
                      </a:moveTo>
                      <a:cubicBezTo>
                        <a:pt x="86" y="285"/>
                        <a:pt x="119" y="247"/>
                        <a:pt x="145" y="209"/>
                      </a:cubicBezTo>
                      <a:cubicBezTo>
                        <a:pt x="171" y="171"/>
                        <a:pt x="235" y="107"/>
                        <a:pt x="230" y="74"/>
                      </a:cubicBezTo>
                      <a:cubicBezTo>
                        <a:pt x="225" y="41"/>
                        <a:pt x="152" y="24"/>
                        <a:pt x="114" y="12"/>
                      </a:cubicBezTo>
                      <a:cubicBezTo>
                        <a:pt x="76" y="0"/>
                        <a:pt x="24" y="4"/>
                        <a:pt x="0" y="2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6592" name="椭圆 66591"/>
                <p:cNvSpPr/>
                <p:nvPr/>
              </p:nvSpPr>
              <p:spPr>
                <a:xfrm rot="35310">
                  <a:off x="177" y="42"/>
                  <a:ext cx="90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sp>
        <p:nvSpPr>
          <p:cNvPr id="66593" name="未知"/>
          <p:cNvSpPr/>
          <p:nvPr/>
        </p:nvSpPr>
        <p:spPr>
          <a:xfrm rot="5325606">
            <a:off x="5707063" y="4186238"/>
            <a:ext cx="466725" cy="30797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4" name="未知"/>
          <p:cNvSpPr/>
          <p:nvPr/>
        </p:nvSpPr>
        <p:spPr>
          <a:xfrm rot="5325606">
            <a:off x="5899150" y="4527550"/>
            <a:ext cx="160338" cy="23018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5" name="未知"/>
          <p:cNvSpPr/>
          <p:nvPr/>
        </p:nvSpPr>
        <p:spPr>
          <a:xfrm rot="5325606">
            <a:off x="5611813" y="4994275"/>
            <a:ext cx="592137" cy="37941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6" name="未知"/>
          <p:cNvSpPr/>
          <p:nvPr/>
        </p:nvSpPr>
        <p:spPr>
          <a:xfrm rot="5325606">
            <a:off x="5805488" y="5159375"/>
            <a:ext cx="685800" cy="1047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7" name="未知"/>
          <p:cNvSpPr/>
          <p:nvPr/>
        </p:nvSpPr>
        <p:spPr>
          <a:xfrm rot="5325606">
            <a:off x="3052763" y="4283075"/>
            <a:ext cx="542925" cy="358775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8" name="未知"/>
          <p:cNvSpPr/>
          <p:nvPr/>
        </p:nvSpPr>
        <p:spPr>
          <a:xfrm rot="5325606">
            <a:off x="3197225" y="4497388"/>
            <a:ext cx="228600" cy="53181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99" name="未知"/>
          <p:cNvSpPr/>
          <p:nvPr/>
        </p:nvSpPr>
        <p:spPr>
          <a:xfrm rot="5325606">
            <a:off x="3221038" y="4968875"/>
            <a:ext cx="469900" cy="5619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00" name="未知"/>
          <p:cNvSpPr/>
          <p:nvPr/>
        </p:nvSpPr>
        <p:spPr>
          <a:xfrm rot="5325606">
            <a:off x="2984500" y="5273675"/>
            <a:ext cx="525463" cy="2111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6601" name="组合 66600"/>
          <p:cNvGrpSpPr/>
          <p:nvPr/>
        </p:nvGrpSpPr>
        <p:grpSpPr>
          <a:xfrm rot="5325606">
            <a:off x="6005513" y="4564063"/>
            <a:ext cx="609600" cy="476250"/>
            <a:chOff x="0" y="0"/>
            <a:chExt cx="384" cy="200"/>
          </a:xfrm>
        </p:grpSpPr>
        <p:grpSp>
          <p:nvGrpSpPr>
            <p:cNvPr id="66602" name="组合 6660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6603" name="直接连接符 6660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6604" name="直接连接符 6660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6605" name="直接连接符 6660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06" name="直接连接符 6660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07" name="直接连接符 6660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08" name="直接连接符 6660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609" name="直接连接符 6660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6610" name="组合 66609"/>
          <p:cNvGrpSpPr/>
          <p:nvPr/>
        </p:nvGrpSpPr>
        <p:grpSpPr>
          <a:xfrm rot="5325606">
            <a:off x="2590800" y="4725988"/>
            <a:ext cx="609600" cy="457200"/>
            <a:chOff x="0" y="0"/>
            <a:chExt cx="384" cy="192"/>
          </a:xfrm>
        </p:grpSpPr>
        <p:sp>
          <p:nvSpPr>
            <p:cNvPr id="66611" name="直接连接符 66610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6612" name="直接连接符 66611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6613" name="直接连接符 66612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14" name="直接连接符 66613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15" name="直接连接符 66614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16" name="直接连接符 66615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17" name="直接连接符 66616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6618" name="未知"/>
          <p:cNvSpPr/>
          <p:nvPr/>
        </p:nvSpPr>
        <p:spPr>
          <a:xfrm rot="5242893">
            <a:off x="5199063" y="660400"/>
            <a:ext cx="750887" cy="8350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19" name="未知"/>
          <p:cNvSpPr/>
          <p:nvPr/>
        </p:nvSpPr>
        <p:spPr>
          <a:xfrm rot="5242893">
            <a:off x="5627688" y="1289050"/>
            <a:ext cx="317500" cy="30638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0" name="未知"/>
          <p:cNvSpPr/>
          <p:nvPr/>
        </p:nvSpPr>
        <p:spPr>
          <a:xfrm rot="5242893">
            <a:off x="5575300" y="1736725"/>
            <a:ext cx="452438" cy="47466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1" name="未知"/>
          <p:cNvSpPr/>
          <p:nvPr/>
        </p:nvSpPr>
        <p:spPr>
          <a:xfrm rot="5242893">
            <a:off x="5257800" y="1957388"/>
            <a:ext cx="890588" cy="7016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2" name="未知"/>
          <p:cNvSpPr/>
          <p:nvPr/>
        </p:nvSpPr>
        <p:spPr>
          <a:xfrm rot="5242893">
            <a:off x="3011488" y="982663"/>
            <a:ext cx="685800" cy="4635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3" name="未知"/>
          <p:cNvSpPr/>
          <p:nvPr/>
        </p:nvSpPr>
        <p:spPr>
          <a:xfrm rot="5242893">
            <a:off x="3084513" y="1412875"/>
            <a:ext cx="455612" cy="3778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4" name="未知"/>
          <p:cNvSpPr/>
          <p:nvPr/>
        </p:nvSpPr>
        <p:spPr>
          <a:xfrm rot="5242893">
            <a:off x="3217863" y="1922463"/>
            <a:ext cx="319087" cy="4095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625" name="未知"/>
          <p:cNvSpPr/>
          <p:nvPr/>
        </p:nvSpPr>
        <p:spPr>
          <a:xfrm rot="5242893">
            <a:off x="3057525" y="2203450"/>
            <a:ext cx="752475" cy="555625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6626" name="组合 66625"/>
          <p:cNvGrpSpPr/>
          <p:nvPr/>
        </p:nvGrpSpPr>
        <p:grpSpPr>
          <a:xfrm rot="5242893">
            <a:off x="5794375" y="1382713"/>
            <a:ext cx="884238" cy="466725"/>
            <a:chOff x="0" y="0"/>
            <a:chExt cx="384" cy="200"/>
          </a:xfrm>
        </p:grpSpPr>
        <p:grpSp>
          <p:nvGrpSpPr>
            <p:cNvPr id="66627" name="组合 66626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6628" name="直接连接符 66627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6629" name="直接连接符 66628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6630" name="直接连接符 66629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31" name="直接连接符 66630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32" name="直接连接符 66631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33" name="直接连接符 66632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634" name="直接连接符 66633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6635" name="组合 66634"/>
          <p:cNvGrpSpPr/>
          <p:nvPr/>
        </p:nvGrpSpPr>
        <p:grpSpPr>
          <a:xfrm rot="5242893">
            <a:off x="2449513" y="1657350"/>
            <a:ext cx="884237" cy="447675"/>
            <a:chOff x="0" y="0"/>
            <a:chExt cx="384" cy="192"/>
          </a:xfrm>
        </p:grpSpPr>
        <p:sp>
          <p:nvSpPr>
            <p:cNvPr id="66636" name="直接连接符 66635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6637" name="直接连接符 66636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6638" name="直接连接符 66637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39" name="直接连接符 66638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40" name="直接连接符 66639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41" name="直接连接符 66640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42" name="直接连接符 66641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7586" name="矩形 675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7587" name="组合 67586"/>
          <p:cNvGrpSpPr/>
          <p:nvPr/>
        </p:nvGrpSpPr>
        <p:grpSpPr>
          <a:xfrm>
            <a:off x="2590800" y="3505200"/>
            <a:ext cx="4191000" cy="2895600"/>
            <a:chOff x="0" y="0"/>
            <a:chExt cx="2640" cy="1824"/>
          </a:xfrm>
        </p:grpSpPr>
        <p:sp>
          <p:nvSpPr>
            <p:cNvPr id="67588" name="椭圆 67587"/>
            <p:cNvSpPr/>
            <p:nvPr/>
          </p:nvSpPr>
          <p:spPr>
            <a:xfrm>
              <a:off x="672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7589" name="椭圆 67588"/>
            <p:cNvSpPr/>
            <p:nvPr/>
          </p:nvSpPr>
          <p:spPr>
            <a:xfrm>
              <a:off x="0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7590" name="组合 67589"/>
          <p:cNvGrpSpPr/>
          <p:nvPr/>
        </p:nvGrpSpPr>
        <p:grpSpPr>
          <a:xfrm>
            <a:off x="2514600" y="381000"/>
            <a:ext cx="4191000" cy="2895600"/>
            <a:chOff x="0" y="0"/>
            <a:chExt cx="2640" cy="1824"/>
          </a:xfrm>
        </p:grpSpPr>
        <p:sp>
          <p:nvSpPr>
            <p:cNvPr id="67591" name="椭圆 67590"/>
            <p:cNvSpPr/>
            <p:nvPr/>
          </p:nvSpPr>
          <p:spPr>
            <a:xfrm>
              <a:off x="672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7592" name="椭圆 67591"/>
            <p:cNvSpPr/>
            <p:nvPr/>
          </p:nvSpPr>
          <p:spPr>
            <a:xfrm>
              <a:off x="0" y="0"/>
              <a:ext cx="1968" cy="1824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7593" name="未知"/>
          <p:cNvSpPr/>
          <p:nvPr/>
        </p:nvSpPr>
        <p:spPr>
          <a:xfrm>
            <a:off x="5340350" y="2057400"/>
            <a:ext cx="373063" cy="47942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4" name="未知"/>
          <p:cNvSpPr/>
          <p:nvPr/>
        </p:nvSpPr>
        <p:spPr>
          <a:xfrm>
            <a:off x="3533775" y="2060575"/>
            <a:ext cx="317500" cy="484188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5" name="椭圆 67594"/>
          <p:cNvSpPr/>
          <p:nvPr/>
        </p:nvSpPr>
        <p:spPr>
          <a:xfrm rot="35310">
            <a:off x="3429000" y="22002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596" name="未知"/>
          <p:cNvSpPr/>
          <p:nvPr/>
        </p:nvSpPr>
        <p:spPr>
          <a:xfrm>
            <a:off x="5241925" y="898525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7" name="未知"/>
          <p:cNvSpPr/>
          <p:nvPr/>
        </p:nvSpPr>
        <p:spPr>
          <a:xfrm>
            <a:off x="3365500" y="898525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8" name="椭圆 67597"/>
          <p:cNvSpPr/>
          <p:nvPr/>
        </p:nvSpPr>
        <p:spPr>
          <a:xfrm rot="21454486">
            <a:off x="3276600" y="12969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599" name="椭圆 67598"/>
          <p:cNvSpPr/>
          <p:nvPr/>
        </p:nvSpPr>
        <p:spPr>
          <a:xfrm rot="21454486">
            <a:off x="5697538" y="12207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0" name="椭圆 67599"/>
          <p:cNvSpPr/>
          <p:nvPr/>
        </p:nvSpPr>
        <p:spPr>
          <a:xfrm rot="35310">
            <a:off x="5621338" y="21240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1" name="未知"/>
          <p:cNvSpPr/>
          <p:nvPr/>
        </p:nvSpPr>
        <p:spPr>
          <a:xfrm>
            <a:off x="5492750" y="5337175"/>
            <a:ext cx="369888" cy="393700"/>
          </a:xfrm>
          <a:custGeom>
            <a:avLst/>
            <a:gdLst/>
            <a:ahLst/>
            <a:cxnLst/>
            <a:pathLst>
              <a:path w="233" h="248">
                <a:moveTo>
                  <a:pt x="50" y="248"/>
                </a:moveTo>
                <a:cubicBezTo>
                  <a:pt x="67" y="239"/>
                  <a:pt x="113" y="225"/>
                  <a:pt x="143" y="196"/>
                </a:cubicBezTo>
                <a:cubicBezTo>
                  <a:pt x="173" y="167"/>
                  <a:pt x="233" y="99"/>
                  <a:pt x="230" y="72"/>
                </a:cubicBezTo>
                <a:cubicBezTo>
                  <a:pt x="227" y="45"/>
                  <a:pt x="160" y="43"/>
                  <a:pt x="122" y="31"/>
                </a:cubicBezTo>
                <a:cubicBezTo>
                  <a:pt x="84" y="19"/>
                  <a:pt x="25" y="6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02" name="未知"/>
          <p:cNvSpPr/>
          <p:nvPr/>
        </p:nvSpPr>
        <p:spPr>
          <a:xfrm>
            <a:off x="3630613" y="5337175"/>
            <a:ext cx="325437" cy="425450"/>
          </a:xfrm>
          <a:custGeom>
            <a:avLst/>
            <a:gdLst/>
            <a:ahLst/>
            <a:cxnLst/>
            <a:pathLst>
              <a:path w="205" h="268">
                <a:moveTo>
                  <a:pt x="193" y="268"/>
                </a:moveTo>
                <a:cubicBezTo>
                  <a:pt x="171" y="261"/>
                  <a:pt x="89" y="249"/>
                  <a:pt x="58" y="227"/>
                </a:cubicBezTo>
                <a:cubicBezTo>
                  <a:pt x="27" y="205"/>
                  <a:pt x="0" y="162"/>
                  <a:pt x="5" y="135"/>
                </a:cubicBezTo>
                <a:cubicBezTo>
                  <a:pt x="10" y="108"/>
                  <a:pt x="58" y="84"/>
                  <a:pt x="91" y="62"/>
                </a:cubicBezTo>
                <a:cubicBezTo>
                  <a:pt x="124" y="40"/>
                  <a:pt x="181" y="13"/>
                  <a:pt x="20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03" name="椭圆 67602"/>
          <p:cNvSpPr/>
          <p:nvPr/>
        </p:nvSpPr>
        <p:spPr>
          <a:xfrm rot="35310">
            <a:off x="3533775" y="54768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4" name="未知"/>
          <p:cNvSpPr/>
          <p:nvPr/>
        </p:nvSpPr>
        <p:spPr>
          <a:xfrm>
            <a:off x="5394325" y="4114800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05" name="未知"/>
          <p:cNvSpPr/>
          <p:nvPr/>
        </p:nvSpPr>
        <p:spPr>
          <a:xfrm>
            <a:off x="3470275" y="4114800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06" name="椭圆 67605"/>
          <p:cNvSpPr/>
          <p:nvPr/>
        </p:nvSpPr>
        <p:spPr>
          <a:xfrm rot="21454486">
            <a:off x="3381375" y="4513263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7" name="椭圆 67606"/>
          <p:cNvSpPr/>
          <p:nvPr/>
        </p:nvSpPr>
        <p:spPr>
          <a:xfrm rot="21454486">
            <a:off x="5849938" y="4437063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8" name="椭圆 67607"/>
          <p:cNvSpPr/>
          <p:nvPr/>
        </p:nvSpPr>
        <p:spPr>
          <a:xfrm rot="35310">
            <a:off x="5791200" y="54102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09" name="未知"/>
          <p:cNvSpPr/>
          <p:nvPr/>
        </p:nvSpPr>
        <p:spPr>
          <a:xfrm rot="5404498">
            <a:off x="5845175" y="4057650"/>
            <a:ext cx="511175" cy="47148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0" name="未知"/>
          <p:cNvSpPr/>
          <p:nvPr/>
        </p:nvSpPr>
        <p:spPr>
          <a:xfrm rot="5404498">
            <a:off x="6037263" y="4476750"/>
            <a:ext cx="225425" cy="26193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1" name="未知"/>
          <p:cNvSpPr/>
          <p:nvPr/>
        </p:nvSpPr>
        <p:spPr>
          <a:xfrm rot="5404498">
            <a:off x="5800725" y="4946650"/>
            <a:ext cx="606425" cy="4730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2" name="未知"/>
          <p:cNvSpPr/>
          <p:nvPr/>
        </p:nvSpPr>
        <p:spPr>
          <a:xfrm rot="5404498">
            <a:off x="5937250" y="5310188"/>
            <a:ext cx="715963" cy="9366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3" name="未知"/>
          <p:cNvSpPr/>
          <p:nvPr/>
        </p:nvSpPr>
        <p:spPr>
          <a:xfrm rot="5404498">
            <a:off x="2871788" y="4137025"/>
            <a:ext cx="744537" cy="3937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4" name="未知"/>
          <p:cNvSpPr/>
          <p:nvPr/>
        </p:nvSpPr>
        <p:spPr>
          <a:xfrm rot="5404498">
            <a:off x="3128963" y="4641850"/>
            <a:ext cx="295275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5" name="未知"/>
          <p:cNvSpPr/>
          <p:nvPr/>
        </p:nvSpPr>
        <p:spPr>
          <a:xfrm rot="5404498">
            <a:off x="3122613" y="5027613"/>
            <a:ext cx="4572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16" name="未知"/>
          <p:cNvSpPr/>
          <p:nvPr/>
        </p:nvSpPr>
        <p:spPr>
          <a:xfrm rot="5404498">
            <a:off x="2797175" y="5354638"/>
            <a:ext cx="817563" cy="4699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7617" name="组合 67616"/>
          <p:cNvGrpSpPr/>
          <p:nvPr/>
        </p:nvGrpSpPr>
        <p:grpSpPr>
          <a:xfrm rot="5404498">
            <a:off x="6045200" y="4564063"/>
            <a:ext cx="962025" cy="393700"/>
            <a:chOff x="0" y="0"/>
            <a:chExt cx="384" cy="200"/>
          </a:xfrm>
        </p:grpSpPr>
        <p:grpSp>
          <p:nvGrpSpPr>
            <p:cNvPr id="67618" name="组合 6761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7619" name="直接连接符 6761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7620" name="直接连接符 6761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7621" name="直接连接符 6762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22" name="直接连接符 6762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23" name="直接连接符 6762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24" name="直接连接符 6762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7625" name="直接连接符 6762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7626" name="组合 67625"/>
          <p:cNvGrpSpPr/>
          <p:nvPr/>
        </p:nvGrpSpPr>
        <p:grpSpPr>
          <a:xfrm rot="5404498">
            <a:off x="2451100" y="4786313"/>
            <a:ext cx="960438" cy="377825"/>
            <a:chOff x="0" y="0"/>
            <a:chExt cx="384" cy="192"/>
          </a:xfrm>
        </p:grpSpPr>
        <p:sp>
          <p:nvSpPr>
            <p:cNvPr id="67627" name="直接连接符 6762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7628" name="直接连接符 6762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7629" name="直接连接符 6762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30" name="直接连接符 6762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31" name="直接连接符 6763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32" name="直接连接符 6763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33" name="直接连接符 6763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7634" name="未知"/>
          <p:cNvSpPr/>
          <p:nvPr/>
        </p:nvSpPr>
        <p:spPr>
          <a:xfrm rot="5292523">
            <a:off x="5797550" y="1133475"/>
            <a:ext cx="574675" cy="279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35" name="未知"/>
          <p:cNvSpPr/>
          <p:nvPr/>
        </p:nvSpPr>
        <p:spPr>
          <a:xfrm rot="5292523">
            <a:off x="5810250" y="1343025"/>
            <a:ext cx="428625" cy="325438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36" name="未知"/>
          <p:cNvSpPr/>
          <p:nvPr/>
        </p:nvSpPr>
        <p:spPr>
          <a:xfrm rot="5292523">
            <a:off x="5888038" y="1766888"/>
            <a:ext cx="265112" cy="46196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37" name="未知"/>
          <p:cNvSpPr/>
          <p:nvPr/>
        </p:nvSpPr>
        <p:spPr>
          <a:xfrm rot="5292523">
            <a:off x="5759450" y="2008188"/>
            <a:ext cx="762000" cy="4000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38" name="未知"/>
          <p:cNvSpPr/>
          <p:nvPr/>
        </p:nvSpPr>
        <p:spPr>
          <a:xfrm rot="5292523">
            <a:off x="2786063" y="1098550"/>
            <a:ext cx="685800" cy="31591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39" name="未知"/>
          <p:cNvSpPr/>
          <p:nvPr/>
        </p:nvSpPr>
        <p:spPr>
          <a:xfrm rot="5292523">
            <a:off x="3082925" y="1403350"/>
            <a:ext cx="227013" cy="3079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40" name="未知"/>
          <p:cNvSpPr/>
          <p:nvPr/>
        </p:nvSpPr>
        <p:spPr>
          <a:xfrm rot="5292523">
            <a:off x="2976563" y="1827213"/>
            <a:ext cx="609600" cy="457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641" name="未知"/>
          <p:cNvSpPr/>
          <p:nvPr/>
        </p:nvSpPr>
        <p:spPr>
          <a:xfrm rot="5292523">
            <a:off x="2857500" y="2095500"/>
            <a:ext cx="762000" cy="3810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7642" name="组合 67641"/>
          <p:cNvGrpSpPr/>
          <p:nvPr/>
        </p:nvGrpSpPr>
        <p:grpSpPr>
          <a:xfrm rot="5292523">
            <a:off x="5949950" y="1584325"/>
            <a:ext cx="884238" cy="317500"/>
            <a:chOff x="0" y="0"/>
            <a:chExt cx="384" cy="200"/>
          </a:xfrm>
        </p:grpSpPr>
        <p:grpSp>
          <p:nvGrpSpPr>
            <p:cNvPr id="67643" name="组合 6764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7644" name="直接连接符 6764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7645" name="直接连接符 6764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7646" name="直接连接符 6764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47" name="直接连接符 6764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48" name="直接连接符 6764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49" name="直接连接符 6764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7650" name="直接连接符 6764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7651" name="组合 67650"/>
          <p:cNvGrpSpPr/>
          <p:nvPr/>
        </p:nvGrpSpPr>
        <p:grpSpPr>
          <a:xfrm rot="5292523">
            <a:off x="2452688" y="1660525"/>
            <a:ext cx="884237" cy="304800"/>
            <a:chOff x="0" y="0"/>
            <a:chExt cx="384" cy="192"/>
          </a:xfrm>
        </p:grpSpPr>
        <p:sp>
          <p:nvSpPr>
            <p:cNvPr id="67652" name="直接连接符 6765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7653" name="直接连接符 6765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7654" name="直接连接符 6765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55" name="直接连接符 6765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56" name="直接连接符 6765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57" name="直接连接符 6765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58" name="直接连接符 6765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8610" name="矩形 686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8611" name="组合 68610"/>
          <p:cNvGrpSpPr/>
          <p:nvPr/>
        </p:nvGrpSpPr>
        <p:grpSpPr>
          <a:xfrm>
            <a:off x="2362200" y="3581400"/>
            <a:ext cx="4572000" cy="2971800"/>
            <a:chOff x="0" y="0"/>
            <a:chExt cx="2880" cy="1872"/>
          </a:xfrm>
        </p:grpSpPr>
        <p:sp>
          <p:nvSpPr>
            <p:cNvPr id="68612" name="椭圆 68611"/>
            <p:cNvSpPr/>
            <p:nvPr/>
          </p:nvSpPr>
          <p:spPr>
            <a:xfrm>
              <a:off x="0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8613" name="椭圆 68612"/>
            <p:cNvSpPr/>
            <p:nvPr/>
          </p:nvSpPr>
          <p:spPr>
            <a:xfrm>
              <a:off x="864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8614" name="组合 68613"/>
          <p:cNvGrpSpPr/>
          <p:nvPr/>
        </p:nvGrpSpPr>
        <p:grpSpPr>
          <a:xfrm>
            <a:off x="2362200" y="381000"/>
            <a:ext cx="4572000" cy="2971800"/>
            <a:chOff x="0" y="0"/>
            <a:chExt cx="2880" cy="1872"/>
          </a:xfrm>
        </p:grpSpPr>
        <p:sp>
          <p:nvSpPr>
            <p:cNvPr id="68615" name="椭圆 68614"/>
            <p:cNvSpPr/>
            <p:nvPr/>
          </p:nvSpPr>
          <p:spPr>
            <a:xfrm>
              <a:off x="0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8616" name="椭圆 68615"/>
            <p:cNvSpPr/>
            <p:nvPr/>
          </p:nvSpPr>
          <p:spPr>
            <a:xfrm>
              <a:off x="864" y="0"/>
              <a:ext cx="2016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8617" name="未知"/>
          <p:cNvSpPr/>
          <p:nvPr/>
        </p:nvSpPr>
        <p:spPr>
          <a:xfrm>
            <a:off x="5568950" y="2057400"/>
            <a:ext cx="373063" cy="47942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18" name="未知"/>
          <p:cNvSpPr/>
          <p:nvPr/>
        </p:nvSpPr>
        <p:spPr>
          <a:xfrm>
            <a:off x="3381375" y="2060575"/>
            <a:ext cx="317500" cy="484188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19" name="椭圆 68618"/>
          <p:cNvSpPr/>
          <p:nvPr/>
        </p:nvSpPr>
        <p:spPr>
          <a:xfrm rot="35310">
            <a:off x="3276600" y="22002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20" name="未知"/>
          <p:cNvSpPr/>
          <p:nvPr/>
        </p:nvSpPr>
        <p:spPr>
          <a:xfrm>
            <a:off x="5470525" y="898525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21" name="未知"/>
          <p:cNvSpPr/>
          <p:nvPr/>
        </p:nvSpPr>
        <p:spPr>
          <a:xfrm>
            <a:off x="3213100" y="898525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22" name="椭圆 68621"/>
          <p:cNvSpPr/>
          <p:nvPr/>
        </p:nvSpPr>
        <p:spPr>
          <a:xfrm rot="21454486">
            <a:off x="3124200" y="12969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23" name="椭圆 68622"/>
          <p:cNvSpPr/>
          <p:nvPr/>
        </p:nvSpPr>
        <p:spPr>
          <a:xfrm rot="21454486">
            <a:off x="5926138" y="12207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24" name="椭圆 68623"/>
          <p:cNvSpPr/>
          <p:nvPr/>
        </p:nvSpPr>
        <p:spPr>
          <a:xfrm rot="35310">
            <a:off x="5849938" y="21240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25" name="未知"/>
          <p:cNvSpPr/>
          <p:nvPr/>
        </p:nvSpPr>
        <p:spPr>
          <a:xfrm>
            <a:off x="5645150" y="5380038"/>
            <a:ext cx="373063" cy="479425"/>
          </a:xfrm>
          <a:custGeom>
            <a:avLst/>
            <a:gdLst/>
            <a:ahLst/>
            <a:cxnLst/>
            <a:pathLst>
              <a:path w="235" h="302">
                <a:moveTo>
                  <a:pt x="72" y="302"/>
                </a:moveTo>
                <a:cubicBezTo>
                  <a:pt x="86" y="285"/>
                  <a:pt x="119" y="247"/>
                  <a:pt x="145" y="209"/>
                </a:cubicBezTo>
                <a:cubicBezTo>
                  <a:pt x="171" y="171"/>
                  <a:pt x="235" y="107"/>
                  <a:pt x="230" y="74"/>
                </a:cubicBezTo>
                <a:cubicBezTo>
                  <a:pt x="225" y="41"/>
                  <a:pt x="152" y="24"/>
                  <a:pt x="114" y="12"/>
                </a:cubicBezTo>
                <a:cubicBezTo>
                  <a:pt x="76" y="0"/>
                  <a:pt x="24" y="4"/>
                  <a:pt x="0" y="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26" name="未知"/>
          <p:cNvSpPr/>
          <p:nvPr/>
        </p:nvSpPr>
        <p:spPr>
          <a:xfrm>
            <a:off x="3457575" y="5383213"/>
            <a:ext cx="317500" cy="484187"/>
          </a:xfrm>
          <a:custGeom>
            <a:avLst/>
            <a:gdLst/>
            <a:ahLst/>
            <a:cxnLst/>
            <a:pathLst>
              <a:path w="200" h="305">
                <a:moveTo>
                  <a:pt x="192" y="305"/>
                </a:moveTo>
                <a:cubicBezTo>
                  <a:pt x="173" y="296"/>
                  <a:pt x="118" y="276"/>
                  <a:pt x="86" y="248"/>
                </a:cubicBezTo>
                <a:cubicBezTo>
                  <a:pt x="54" y="220"/>
                  <a:pt x="0" y="166"/>
                  <a:pt x="0" y="135"/>
                </a:cubicBezTo>
                <a:cubicBezTo>
                  <a:pt x="0" y="104"/>
                  <a:pt x="53" y="84"/>
                  <a:pt x="86" y="62"/>
                </a:cubicBezTo>
                <a:cubicBezTo>
                  <a:pt x="119" y="40"/>
                  <a:pt x="176" y="13"/>
                  <a:pt x="2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27" name="椭圆 68626"/>
          <p:cNvSpPr/>
          <p:nvPr/>
        </p:nvSpPr>
        <p:spPr>
          <a:xfrm rot="35310">
            <a:off x="3352800" y="5522913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28" name="未知"/>
          <p:cNvSpPr/>
          <p:nvPr/>
        </p:nvSpPr>
        <p:spPr>
          <a:xfrm>
            <a:off x="5546725" y="4221163"/>
            <a:ext cx="533400" cy="838200"/>
          </a:xfrm>
          <a:custGeom>
            <a:avLst/>
            <a:gdLst/>
            <a:ahLst/>
            <a:cxnLst/>
            <a:pathLst>
              <a:path w="336" h="528">
                <a:moveTo>
                  <a:pt x="41" y="528"/>
                </a:moveTo>
                <a:cubicBezTo>
                  <a:pt x="63" y="504"/>
                  <a:pt x="116" y="430"/>
                  <a:pt x="165" y="383"/>
                </a:cubicBezTo>
                <a:cubicBezTo>
                  <a:pt x="214" y="336"/>
                  <a:pt x="330" y="288"/>
                  <a:pt x="333" y="248"/>
                </a:cubicBezTo>
                <a:cubicBezTo>
                  <a:pt x="336" y="208"/>
                  <a:pt x="242" y="186"/>
                  <a:pt x="186" y="145"/>
                </a:cubicBezTo>
                <a:cubicBezTo>
                  <a:pt x="130" y="104"/>
                  <a:pt x="39" y="30"/>
                  <a:pt x="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29" name="未知"/>
          <p:cNvSpPr/>
          <p:nvPr/>
        </p:nvSpPr>
        <p:spPr>
          <a:xfrm>
            <a:off x="3289300" y="4221163"/>
            <a:ext cx="568325" cy="854075"/>
          </a:xfrm>
          <a:custGeom>
            <a:avLst/>
            <a:gdLst/>
            <a:ahLst/>
            <a:cxnLst/>
            <a:pathLst>
              <a:path w="358" h="538">
                <a:moveTo>
                  <a:pt x="358" y="538"/>
                </a:moveTo>
                <a:cubicBezTo>
                  <a:pt x="327" y="521"/>
                  <a:pt x="220" y="470"/>
                  <a:pt x="161" y="435"/>
                </a:cubicBezTo>
                <a:cubicBezTo>
                  <a:pt x="102" y="400"/>
                  <a:pt x="6" y="376"/>
                  <a:pt x="3" y="331"/>
                </a:cubicBezTo>
                <a:cubicBezTo>
                  <a:pt x="0" y="286"/>
                  <a:pt x="88" y="221"/>
                  <a:pt x="140" y="166"/>
                </a:cubicBezTo>
                <a:cubicBezTo>
                  <a:pt x="192" y="111"/>
                  <a:pt x="279" y="35"/>
                  <a:pt x="3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30" name="椭圆 68629"/>
          <p:cNvSpPr/>
          <p:nvPr/>
        </p:nvSpPr>
        <p:spPr>
          <a:xfrm rot="21454486">
            <a:off x="3200400" y="4619625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31" name="椭圆 68630"/>
          <p:cNvSpPr/>
          <p:nvPr/>
        </p:nvSpPr>
        <p:spPr>
          <a:xfrm rot="21454486">
            <a:off x="6002338" y="4543425"/>
            <a:ext cx="169862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32" name="椭圆 68631"/>
          <p:cNvSpPr/>
          <p:nvPr/>
        </p:nvSpPr>
        <p:spPr>
          <a:xfrm rot="35310">
            <a:off x="5926138" y="5446713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33" name="未知"/>
          <p:cNvSpPr/>
          <p:nvPr/>
        </p:nvSpPr>
        <p:spPr>
          <a:xfrm rot="5562004">
            <a:off x="5938838" y="4276725"/>
            <a:ext cx="690562" cy="3810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34" name="未知"/>
          <p:cNvSpPr/>
          <p:nvPr/>
        </p:nvSpPr>
        <p:spPr>
          <a:xfrm rot="5562004">
            <a:off x="6129338" y="4700588"/>
            <a:ext cx="309562" cy="2222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35" name="未知"/>
          <p:cNvSpPr/>
          <p:nvPr/>
        </p:nvSpPr>
        <p:spPr>
          <a:xfrm rot="5562004">
            <a:off x="6034088" y="5087938"/>
            <a:ext cx="388937" cy="4222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36" name="未知"/>
          <p:cNvSpPr/>
          <p:nvPr/>
        </p:nvSpPr>
        <p:spPr>
          <a:xfrm rot="5562004">
            <a:off x="5930900" y="5457825"/>
            <a:ext cx="735013" cy="25082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37" name="未知"/>
          <p:cNvSpPr/>
          <p:nvPr/>
        </p:nvSpPr>
        <p:spPr>
          <a:xfrm rot="5562004">
            <a:off x="2928938" y="5065713"/>
            <a:ext cx="379412" cy="612775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8638" name="组合 68637"/>
          <p:cNvGrpSpPr/>
          <p:nvPr/>
        </p:nvGrpSpPr>
        <p:grpSpPr>
          <a:xfrm rot="5562004">
            <a:off x="6219825" y="4808538"/>
            <a:ext cx="852488" cy="420687"/>
            <a:chOff x="0" y="0"/>
            <a:chExt cx="384" cy="200"/>
          </a:xfrm>
        </p:grpSpPr>
        <p:grpSp>
          <p:nvGrpSpPr>
            <p:cNvPr id="68639" name="组合 68638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8640" name="直接连接符 68639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8641" name="直接连接符 68640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8642" name="直接连接符 68641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43" name="直接连接符 68642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44" name="直接连接符 68643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45" name="直接连接符 68644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8646" name="直接连接符 68645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8647" name="直接连接符 68646"/>
          <p:cNvSpPr/>
          <p:nvPr/>
        </p:nvSpPr>
        <p:spPr>
          <a:xfrm rot="5562004">
            <a:off x="3657600" y="5359400"/>
            <a:ext cx="106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48" name="未知"/>
          <p:cNvSpPr/>
          <p:nvPr/>
        </p:nvSpPr>
        <p:spPr>
          <a:xfrm rot="5562004">
            <a:off x="2716213" y="4235450"/>
            <a:ext cx="660400" cy="4191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49" name="未知"/>
          <p:cNvSpPr/>
          <p:nvPr/>
        </p:nvSpPr>
        <p:spPr>
          <a:xfrm rot="5562004">
            <a:off x="2933700" y="4684713"/>
            <a:ext cx="228600" cy="30638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50" name="未知"/>
          <p:cNvSpPr/>
          <p:nvPr/>
        </p:nvSpPr>
        <p:spPr>
          <a:xfrm rot="5562004">
            <a:off x="2644775" y="5419725"/>
            <a:ext cx="725488" cy="5000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51" name="直接连接符 68650"/>
          <p:cNvSpPr/>
          <p:nvPr/>
        </p:nvSpPr>
        <p:spPr>
          <a:xfrm rot="-16037996" flipV="1">
            <a:off x="2417763" y="4778375"/>
            <a:ext cx="21272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8652" name="直接连接符 68651"/>
          <p:cNvSpPr/>
          <p:nvPr/>
        </p:nvSpPr>
        <p:spPr>
          <a:xfrm rot="5562004">
            <a:off x="2416175" y="5265738"/>
            <a:ext cx="128588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8653" name="直接连接符 68652"/>
          <p:cNvSpPr/>
          <p:nvPr/>
        </p:nvSpPr>
        <p:spPr>
          <a:xfrm rot="5562004">
            <a:off x="2625725" y="4829175"/>
            <a:ext cx="0" cy="21907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54" name="直接连接符 68653"/>
          <p:cNvSpPr/>
          <p:nvPr/>
        </p:nvSpPr>
        <p:spPr>
          <a:xfrm rot="5562004">
            <a:off x="2552700" y="5127625"/>
            <a:ext cx="228600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55" name="直接连接符 68654"/>
          <p:cNvSpPr/>
          <p:nvPr/>
        </p:nvSpPr>
        <p:spPr>
          <a:xfrm rot="5562004">
            <a:off x="2628900" y="4676775"/>
            <a:ext cx="106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56" name="直接连接符 68655"/>
          <p:cNvSpPr/>
          <p:nvPr/>
        </p:nvSpPr>
        <p:spPr>
          <a:xfrm rot="5562004">
            <a:off x="2462213" y="4938713"/>
            <a:ext cx="0" cy="2016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57" name="未知"/>
          <p:cNvSpPr/>
          <p:nvPr/>
        </p:nvSpPr>
        <p:spPr>
          <a:xfrm rot="5277184">
            <a:off x="5764213" y="938213"/>
            <a:ext cx="758825" cy="404812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58" name="未知"/>
          <p:cNvSpPr/>
          <p:nvPr/>
        </p:nvSpPr>
        <p:spPr>
          <a:xfrm rot="5277184">
            <a:off x="6000750" y="1374775"/>
            <a:ext cx="385763" cy="20637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59" name="未知"/>
          <p:cNvSpPr/>
          <p:nvPr/>
        </p:nvSpPr>
        <p:spPr>
          <a:xfrm rot="5277184">
            <a:off x="5969000" y="1787525"/>
            <a:ext cx="388938" cy="439738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60" name="未知"/>
          <p:cNvSpPr/>
          <p:nvPr/>
        </p:nvSpPr>
        <p:spPr>
          <a:xfrm rot="5277184">
            <a:off x="6019800" y="2136775"/>
            <a:ext cx="590550" cy="14605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8661" name="组合 68660"/>
          <p:cNvGrpSpPr/>
          <p:nvPr/>
        </p:nvGrpSpPr>
        <p:grpSpPr>
          <a:xfrm rot="5277184">
            <a:off x="6137275" y="1481138"/>
            <a:ext cx="850900" cy="420687"/>
            <a:chOff x="0" y="0"/>
            <a:chExt cx="384" cy="200"/>
          </a:xfrm>
        </p:grpSpPr>
        <p:grpSp>
          <p:nvGrpSpPr>
            <p:cNvPr id="68662" name="组合 68661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8663" name="直接连接符 68662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8664" name="直接连接符 68663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8665" name="直接连接符 68664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66" name="直接连接符 68665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67" name="直接连接符 68666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668" name="直接连接符 68667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8669" name="直接连接符 68668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8670" name="直接连接符 68669"/>
          <p:cNvSpPr/>
          <p:nvPr/>
        </p:nvSpPr>
        <p:spPr>
          <a:xfrm rot="5277184">
            <a:off x="3427413" y="2133600"/>
            <a:ext cx="128587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8671" name="直接连接符 68670"/>
          <p:cNvSpPr/>
          <p:nvPr/>
        </p:nvSpPr>
        <p:spPr>
          <a:xfrm rot="5277184">
            <a:off x="2638425" y="1628775"/>
            <a:ext cx="0" cy="24765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72" name="未知"/>
          <p:cNvSpPr/>
          <p:nvPr/>
        </p:nvSpPr>
        <p:spPr>
          <a:xfrm rot="5277184">
            <a:off x="2654300" y="1035050"/>
            <a:ext cx="660400" cy="4191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73" name="未知"/>
          <p:cNvSpPr/>
          <p:nvPr/>
        </p:nvSpPr>
        <p:spPr>
          <a:xfrm rot="5277184">
            <a:off x="2703513" y="1338263"/>
            <a:ext cx="457200" cy="5302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74" name="未知"/>
          <p:cNvSpPr/>
          <p:nvPr/>
        </p:nvSpPr>
        <p:spPr>
          <a:xfrm rot="5277184">
            <a:off x="2927350" y="1857375"/>
            <a:ext cx="315913" cy="5381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75" name="未知"/>
          <p:cNvSpPr/>
          <p:nvPr/>
        </p:nvSpPr>
        <p:spPr>
          <a:xfrm rot="5277184">
            <a:off x="2682875" y="2217738"/>
            <a:ext cx="725488" cy="50006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76" name="直接连接符 68675"/>
          <p:cNvSpPr/>
          <p:nvPr/>
        </p:nvSpPr>
        <p:spPr>
          <a:xfrm rot="-16322816" flipV="1">
            <a:off x="2400300" y="1620838"/>
            <a:ext cx="21272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8677" name="直接连接符 68676"/>
          <p:cNvSpPr/>
          <p:nvPr/>
        </p:nvSpPr>
        <p:spPr>
          <a:xfrm rot="5277184">
            <a:off x="2562225" y="1984375"/>
            <a:ext cx="21272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78" name="直接连接符 68677"/>
          <p:cNvSpPr/>
          <p:nvPr/>
        </p:nvSpPr>
        <p:spPr>
          <a:xfrm rot="5277184">
            <a:off x="2597150" y="1504950"/>
            <a:ext cx="106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79" name="直接连接符 68678"/>
          <p:cNvSpPr/>
          <p:nvPr/>
        </p:nvSpPr>
        <p:spPr>
          <a:xfrm rot="5277184">
            <a:off x="2624138" y="2249488"/>
            <a:ext cx="106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80" name="直接连接符 68679"/>
          <p:cNvSpPr/>
          <p:nvPr/>
        </p:nvSpPr>
        <p:spPr>
          <a:xfrm rot="5277184">
            <a:off x="2462213" y="1784350"/>
            <a:ext cx="0" cy="2016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9634" name="矩形 696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9635" name="组合 69634"/>
          <p:cNvGrpSpPr/>
          <p:nvPr/>
        </p:nvGrpSpPr>
        <p:grpSpPr>
          <a:xfrm>
            <a:off x="2362200" y="3581400"/>
            <a:ext cx="4724400" cy="2971800"/>
            <a:chOff x="0" y="0"/>
            <a:chExt cx="2976" cy="1872"/>
          </a:xfrm>
        </p:grpSpPr>
        <p:sp>
          <p:nvSpPr>
            <p:cNvPr id="69636" name="椭圆 69635"/>
            <p:cNvSpPr/>
            <p:nvPr/>
          </p:nvSpPr>
          <p:spPr>
            <a:xfrm>
              <a:off x="0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37" name="椭圆 69636"/>
            <p:cNvSpPr/>
            <p:nvPr/>
          </p:nvSpPr>
          <p:spPr>
            <a:xfrm>
              <a:off x="1056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9638" name="组合 69637"/>
          <p:cNvGrpSpPr/>
          <p:nvPr/>
        </p:nvGrpSpPr>
        <p:grpSpPr>
          <a:xfrm>
            <a:off x="2286000" y="381000"/>
            <a:ext cx="4724400" cy="2971800"/>
            <a:chOff x="0" y="0"/>
            <a:chExt cx="2976" cy="1872"/>
          </a:xfrm>
        </p:grpSpPr>
        <p:sp>
          <p:nvSpPr>
            <p:cNvPr id="69639" name="椭圆 69638"/>
            <p:cNvSpPr/>
            <p:nvPr/>
          </p:nvSpPr>
          <p:spPr>
            <a:xfrm>
              <a:off x="0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9640" name="椭圆 69639"/>
            <p:cNvSpPr/>
            <p:nvPr/>
          </p:nvSpPr>
          <p:spPr>
            <a:xfrm>
              <a:off x="1056" y="0"/>
              <a:ext cx="1920" cy="1872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9641" name="未知"/>
          <p:cNvSpPr/>
          <p:nvPr/>
        </p:nvSpPr>
        <p:spPr>
          <a:xfrm>
            <a:off x="5683250" y="1920875"/>
            <a:ext cx="255588" cy="615950"/>
          </a:xfrm>
          <a:custGeom>
            <a:avLst/>
            <a:gdLst/>
            <a:ahLst/>
            <a:cxnLst/>
            <a:pathLst>
              <a:path w="161" h="388">
                <a:moveTo>
                  <a:pt x="0" y="388"/>
                </a:moveTo>
                <a:cubicBezTo>
                  <a:pt x="14" y="371"/>
                  <a:pt x="47" y="333"/>
                  <a:pt x="73" y="295"/>
                </a:cubicBezTo>
                <a:cubicBezTo>
                  <a:pt x="99" y="257"/>
                  <a:pt x="155" y="199"/>
                  <a:pt x="158" y="160"/>
                </a:cubicBezTo>
                <a:cubicBezTo>
                  <a:pt x="161" y="121"/>
                  <a:pt x="117" y="89"/>
                  <a:pt x="92" y="62"/>
                </a:cubicBezTo>
                <a:cubicBezTo>
                  <a:pt x="67" y="35"/>
                  <a:pt x="26" y="13"/>
                  <a:pt x="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42" name="未知"/>
          <p:cNvSpPr/>
          <p:nvPr/>
        </p:nvSpPr>
        <p:spPr>
          <a:xfrm>
            <a:off x="3433763" y="2060575"/>
            <a:ext cx="265112" cy="615950"/>
          </a:xfrm>
          <a:custGeom>
            <a:avLst/>
            <a:gdLst/>
            <a:ahLst/>
            <a:cxnLst/>
            <a:pathLst>
              <a:path w="167" h="388">
                <a:moveTo>
                  <a:pt x="61" y="388"/>
                </a:moveTo>
                <a:cubicBezTo>
                  <a:pt x="51" y="374"/>
                  <a:pt x="18" y="345"/>
                  <a:pt x="9" y="305"/>
                </a:cubicBezTo>
                <a:cubicBezTo>
                  <a:pt x="0" y="265"/>
                  <a:pt x="2" y="190"/>
                  <a:pt x="9" y="150"/>
                </a:cubicBezTo>
                <a:cubicBezTo>
                  <a:pt x="16" y="110"/>
                  <a:pt x="27" y="87"/>
                  <a:pt x="53" y="62"/>
                </a:cubicBezTo>
                <a:cubicBezTo>
                  <a:pt x="79" y="37"/>
                  <a:pt x="143" y="13"/>
                  <a:pt x="16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43" name="椭圆 69642"/>
          <p:cNvSpPr/>
          <p:nvPr/>
        </p:nvSpPr>
        <p:spPr>
          <a:xfrm rot="35310">
            <a:off x="3352800" y="22098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44" name="未知"/>
          <p:cNvSpPr/>
          <p:nvPr/>
        </p:nvSpPr>
        <p:spPr>
          <a:xfrm>
            <a:off x="5535613" y="706438"/>
            <a:ext cx="490537" cy="1030287"/>
          </a:xfrm>
          <a:custGeom>
            <a:avLst/>
            <a:gdLst/>
            <a:ahLst/>
            <a:cxnLst/>
            <a:pathLst>
              <a:path w="309" h="649">
                <a:moveTo>
                  <a:pt x="0" y="649"/>
                </a:moveTo>
                <a:cubicBezTo>
                  <a:pt x="22" y="634"/>
                  <a:pt x="84" y="605"/>
                  <a:pt x="133" y="558"/>
                </a:cubicBezTo>
                <a:cubicBezTo>
                  <a:pt x="182" y="511"/>
                  <a:pt x="275" y="428"/>
                  <a:pt x="292" y="369"/>
                </a:cubicBezTo>
                <a:cubicBezTo>
                  <a:pt x="309" y="310"/>
                  <a:pt x="260" y="269"/>
                  <a:pt x="237" y="207"/>
                </a:cubicBezTo>
                <a:cubicBezTo>
                  <a:pt x="214" y="145"/>
                  <a:pt x="171" y="43"/>
                  <a:pt x="15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45" name="未知"/>
          <p:cNvSpPr/>
          <p:nvPr/>
        </p:nvSpPr>
        <p:spPr>
          <a:xfrm>
            <a:off x="3209925" y="898525"/>
            <a:ext cx="504825" cy="957263"/>
          </a:xfrm>
          <a:custGeom>
            <a:avLst/>
            <a:gdLst/>
            <a:ahLst/>
            <a:cxnLst/>
            <a:pathLst>
              <a:path w="318" h="603">
                <a:moveTo>
                  <a:pt x="264" y="603"/>
                </a:moveTo>
                <a:cubicBezTo>
                  <a:pt x="236" y="588"/>
                  <a:pt x="152" y="555"/>
                  <a:pt x="109" y="510"/>
                </a:cubicBezTo>
                <a:cubicBezTo>
                  <a:pt x="66" y="465"/>
                  <a:pt x="0" y="388"/>
                  <a:pt x="5" y="331"/>
                </a:cubicBezTo>
                <a:cubicBezTo>
                  <a:pt x="10" y="274"/>
                  <a:pt x="90" y="221"/>
                  <a:pt x="142" y="166"/>
                </a:cubicBezTo>
                <a:cubicBezTo>
                  <a:pt x="194" y="111"/>
                  <a:pt x="281" y="35"/>
                  <a:pt x="31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46" name="椭圆 69645"/>
          <p:cNvSpPr/>
          <p:nvPr/>
        </p:nvSpPr>
        <p:spPr>
          <a:xfrm rot="21454486">
            <a:off x="3124200" y="12969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47" name="椭圆 69646"/>
          <p:cNvSpPr/>
          <p:nvPr/>
        </p:nvSpPr>
        <p:spPr>
          <a:xfrm rot="21454486">
            <a:off x="5926138" y="12207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48" name="椭圆 69647"/>
          <p:cNvSpPr/>
          <p:nvPr/>
        </p:nvSpPr>
        <p:spPr>
          <a:xfrm rot="35310">
            <a:off x="5849938" y="21240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49" name="未知"/>
          <p:cNvSpPr/>
          <p:nvPr/>
        </p:nvSpPr>
        <p:spPr>
          <a:xfrm>
            <a:off x="5759450" y="5221288"/>
            <a:ext cx="265113" cy="638175"/>
          </a:xfrm>
          <a:custGeom>
            <a:avLst/>
            <a:gdLst/>
            <a:ahLst/>
            <a:cxnLst/>
            <a:pathLst>
              <a:path w="167" h="402">
                <a:moveTo>
                  <a:pt x="0" y="402"/>
                </a:moveTo>
                <a:cubicBezTo>
                  <a:pt x="14" y="385"/>
                  <a:pt x="47" y="347"/>
                  <a:pt x="73" y="309"/>
                </a:cubicBezTo>
                <a:cubicBezTo>
                  <a:pt x="99" y="271"/>
                  <a:pt x="149" y="212"/>
                  <a:pt x="158" y="174"/>
                </a:cubicBezTo>
                <a:cubicBezTo>
                  <a:pt x="167" y="136"/>
                  <a:pt x="151" y="112"/>
                  <a:pt x="127" y="83"/>
                </a:cubicBezTo>
                <a:cubicBezTo>
                  <a:pt x="103" y="54"/>
                  <a:pt x="37" y="17"/>
                  <a:pt x="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0" name="未知"/>
          <p:cNvSpPr/>
          <p:nvPr/>
        </p:nvSpPr>
        <p:spPr>
          <a:xfrm>
            <a:off x="3492500" y="5383213"/>
            <a:ext cx="282575" cy="609600"/>
          </a:xfrm>
          <a:custGeom>
            <a:avLst/>
            <a:gdLst/>
            <a:ahLst/>
            <a:cxnLst/>
            <a:pathLst>
              <a:path w="178" h="384">
                <a:moveTo>
                  <a:pt x="86" y="384"/>
                </a:moveTo>
                <a:cubicBezTo>
                  <a:pt x="78" y="369"/>
                  <a:pt x="59" y="331"/>
                  <a:pt x="45" y="291"/>
                </a:cubicBezTo>
                <a:cubicBezTo>
                  <a:pt x="31" y="251"/>
                  <a:pt x="0" y="184"/>
                  <a:pt x="3" y="146"/>
                </a:cubicBezTo>
                <a:cubicBezTo>
                  <a:pt x="6" y="108"/>
                  <a:pt x="35" y="86"/>
                  <a:pt x="64" y="62"/>
                </a:cubicBezTo>
                <a:cubicBezTo>
                  <a:pt x="93" y="38"/>
                  <a:pt x="154" y="13"/>
                  <a:pt x="17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1" name="椭圆 69650"/>
          <p:cNvSpPr/>
          <p:nvPr/>
        </p:nvSpPr>
        <p:spPr>
          <a:xfrm rot="35310">
            <a:off x="3429000" y="55626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52" name="未知"/>
          <p:cNvSpPr/>
          <p:nvPr/>
        </p:nvSpPr>
        <p:spPr>
          <a:xfrm>
            <a:off x="5611813" y="3989388"/>
            <a:ext cx="490537" cy="1069975"/>
          </a:xfrm>
          <a:custGeom>
            <a:avLst/>
            <a:gdLst/>
            <a:ahLst/>
            <a:cxnLst/>
            <a:pathLst>
              <a:path w="309" h="674">
                <a:moveTo>
                  <a:pt x="0" y="674"/>
                </a:moveTo>
                <a:cubicBezTo>
                  <a:pt x="21" y="655"/>
                  <a:pt x="78" y="606"/>
                  <a:pt x="127" y="559"/>
                </a:cubicBezTo>
                <a:cubicBezTo>
                  <a:pt x="176" y="512"/>
                  <a:pt x="275" y="454"/>
                  <a:pt x="292" y="394"/>
                </a:cubicBezTo>
                <a:cubicBezTo>
                  <a:pt x="309" y="334"/>
                  <a:pt x="263" y="263"/>
                  <a:pt x="230" y="197"/>
                </a:cubicBezTo>
                <a:cubicBezTo>
                  <a:pt x="197" y="131"/>
                  <a:pt x="124" y="41"/>
                  <a:pt x="9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3" name="未知"/>
          <p:cNvSpPr/>
          <p:nvPr/>
        </p:nvSpPr>
        <p:spPr>
          <a:xfrm>
            <a:off x="3281363" y="4137025"/>
            <a:ext cx="461962" cy="1084263"/>
          </a:xfrm>
          <a:custGeom>
            <a:avLst/>
            <a:gdLst/>
            <a:ahLst/>
            <a:cxnLst/>
            <a:pathLst>
              <a:path w="291" h="683">
                <a:moveTo>
                  <a:pt x="229" y="683"/>
                </a:moveTo>
                <a:cubicBezTo>
                  <a:pt x="205" y="661"/>
                  <a:pt x="122" y="599"/>
                  <a:pt x="85" y="549"/>
                </a:cubicBezTo>
                <a:cubicBezTo>
                  <a:pt x="48" y="499"/>
                  <a:pt x="0" y="449"/>
                  <a:pt x="8" y="384"/>
                </a:cubicBezTo>
                <a:cubicBezTo>
                  <a:pt x="16" y="319"/>
                  <a:pt x="89" y="220"/>
                  <a:pt x="136" y="156"/>
                </a:cubicBezTo>
                <a:cubicBezTo>
                  <a:pt x="183" y="92"/>
                  <a:pt x="259" y="32"/>
                  <a:pt x="29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4" name="椭圆 69653"/>
          <p:cNvSpPr/>
          <p:nvPr/>
        </p:nvSpPr>
        <p:spPr>
          <a:xfrm rot="21454486">
            <a:off x="3200400" y="4619625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55" name="椭圆 69654"/>
          <p:cNvSpPr/>
          <p:nvPr/>
        </p:nvSpPr>
        <p:spPr>
          <a:xfrm rot="21454486">
            <a:off x="6002338" y="4543425"/>
            <a:ext cx="169862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56" name="椭圆 69655"/>
          <p:cNvSpPr/>
          <p:nvPr/>
        </p:nvSpPr>
        <p:spPr>
          <a:xfrm rot="35310">
            <a:off x="5926138" y="5446713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57" name="未知"/>
          <p:cNvSpPr/>
          <p:nvPr/>
        </p:nvSpPr>
        <p:spPr>
          <a:xfrm rot="5556020">
            <a:off x="5973763" y="4160838"/>
            <a:ext cx="752475" cy="515937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8" name="未知"/>
          <p:cNvSpPr/>
          <p:nvPr/>
        </p:nvSpPr>
        <p:spPr>
          <a:xfrm rot="5556020">
            <a:off x="6149975" y="4598988"/>
            <a:ext cx="323850" cy="4302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59" name="未知"/>
          <p:cNvSpPr/>
          <p:nvPr/>
        </p:nvSpPr>
        <p:spPr>
          <a:xfrm rot="5556020">
            <a:off x="6121400" y="5041900"/>
            <a:ext cx="349250" cy="55245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60" name="未知"/>
          <p:cNvSpPr/>
          <p:nvPr/>
        </p:nvSpPr>
        <p:spPr>
          <a:xfrm rot="5556020">
            <a:off x="5991225" y="5461000"/>
            <a:ext cx="750888" cy="3794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61" name="未知"/>
          <p:cNvSpPr/>
          <p:nvPr/>
        </p:nvSpPr>
        <p:spPr>
          <a:xfrm rot="5556020">
            <a:off x="2719388" y="4214813"/>
            <a:ext cx="788987" cy="43656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62" name="未知"/>
          <p:cNvSpPr/>
          <p:nvPr/>
        </p:nvSpPr>
        <p:spPr>
          <a:xfrm rot="5556020">
            <a:off x="2928938" y="4689475"/>
            <a:ext cx="311150" cy="3794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63" name="未知"/>
          <p:cNvSpPr/>
          <p:nvPr/>
        </p:nvSpPr>
        <p:spPr>
          <a:xfrm rot="5556020">
            <a:off x="2889250" y="5032375"/>
            <a:ext cx="533400" cy="6858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64" name="未知"/>
          <p:cNvSpPr/>
          <p:nvPr/>
        </p:nvSpPr>
        <p:spPr>
          <a:xfrm rot="5556020">
            <a:off x="2724150" y="5505450"/>
            <a:ext cx="865188" cy="52228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9665" name="组合 69664"/>
          <p:cNvGrpSpPr/>
          <p:nvPr/>
        </p:nvGrpSpPr>
        <p:grpSpPr>
          <a:xfrm rot="5556020">
            <a:off x="6276975" y="4818063"/>
            <a:ext cx="1016000" cy="439737"/>
            <a:chOff x="0" y="0"/>
            <a:chExt cx="384" cy="200"/>
          </a:xfrm>
        </p:grpSpPr>
        <p:grpSp>
          <p:nvGrpSpPr>
            <p:cNvPr id="69666" name="组合 6966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9667" name="直接连接符 6966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9668" name="直接连接符 6966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9669" name="直接连接符 6966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70" name="直接连接符 6966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71" name="直接连接符 6967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72" name="直接连接符 6967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9673" name="直接连接符 6967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9674" name="组合 69673"/>
          <p:cNvGrpSpPr/>
          <p:nvPr/>
        </p:nvGrpSpPr>
        <p:grpSpPr>
          <a:xfrm rot="5556020">
            <a:off x="2216150" y="4868863"/>
            <a:ext cx="1016000" cy="420687"/>
            <a:chOff x="0" y="0"/>
            <a:chExt cx="384" cy="192"/>
          </a:xfrm>
        </p:grpSpPr>
        <p:sp>
          <p:nvSpPr>
            <p:cNvPr id="69675" name="直接连接符 6967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9676" name="直接连接符 6967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9677" name="直接连接符 6967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678" name="直接连接符 6967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679" name="直接连接符 6967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680" name="直接连接符 6967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681" name="直接连接符 6968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9682" name="未知"/>
          <p:cNvSpPr/>
          <p:nvPr/>
        </p:nvSpPr>
        <p:spPr>
          <a:xfrm rot="5304740">
            <a:off x="5967413" y="962025"/>
            <a:ext cx="652462" cy="392113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3" name="未知"/>
          <p:cNvSpPr/>
          <p:nvPr/>
        </p:nvSpPr>
        <p:spPr>
          <a:xfrm rot="5304740">
            <a:off x="6076950" y="1304925"/>
            <a:ext cx="373063" cy="341313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4" name="未知"/>
          <p:cNvSpPr/>
          <p:nvPr/>
        </p:nvSpPr>
        <p:spPr>
          <a:xfrm rot="5304740">
            <a:off x="6038850" y="1727200"/>
            <a:ext cx="379413" cy="5746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5" name="未知"/>
          <p:cNvSpPr/>
          <p:nvPr/>
        </p:nvSpPr>
        <p:spPr>
          <a:xfrm rot="5304740">
            <a:off x="5703888" y="2114550"/>
            <a:ext cx="990600" cy="6588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6" name="未知"/>
          <p:cNvSpPr/>
          <p:nvPr/>
        </p:nvSpPr>
        <p:spPr>
          <a:xfrm rot="5304740">
            <a:off x="2655888" y="1000125"/>
            <a:ext cx="762000" cy="436563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7" name="未知"/>
          <p:cNvSpPr/>
          <p:nvPr/>
        </p:nvSpPr>
        <p:spPr>
          <a:xfrm rot="5304740">
            <a:off x="2857500" y="1408113"/>
            <a:ext cx="301625" cy="37941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8" name="未知"/>
          <p:cNvSpPr/>
          <p:nvPr/>
        </p:nvSpPr>
        <p:spPr>
          <a:xfrm rot="5304740">
            <a:off x="2932113" y="1863725"/>
            <a:ext cx="382587" cy="458788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9689" name="未知"/>
          <p:cNvSpPr/>
          <p:nvPr/>
        </p:nvSpPr>
        <p:spPr>
          <a:xfrm rot="5304740">
            <a:off x="2630488" y="2170113"/>
            <a:ext cx="990600" cy="6096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9690" name="组合 69689"/>
          <p:cNvGrpSpPr/>
          <p:nvPr/>
        </p:nvGrpSpPr>
        <p:grpSpPr>
          <a:xfrm rot="5304740">
            <a:off x="6218238" y="1470025"/>
            <a:ext cx="982662" cy="439738"/>
            <a:chOff x="0" y="0"/>
            <a:chExt cx="384" cy="200"/>
          </a:xfrm>
        </p:grpSpPr>
        <p:grpSp>
          <p:nvGrpSpPr>
            <p:cNvPr id="69691" name="组合 69690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69692" name="直接连接符 69691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9693" name="直接连接符 69692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69694" name="直接连接符 69693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95" name="直接连接符 69694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96" name="直接连接符 69695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697" name="直接连接符 69696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9698" name="直接连接符 69697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9699" name="组合 69698"/>
          <p:cNvGrpSpPr/>
          <p:nvPr/>
        </p:nvGrpSpPr>
        <p:grpSpPr>
          <a:xfrm rot="5304740">
            <a:off x="2157413" y="1652588"/>
            <a:ext cx="982662" cy="420687"/>
            <a:chOff x="0" y="0"/>
            <a:chExt cx="384" cy="192"/>
          </a:xfrm>
        </p:grpSpPr>
        <p:sp>
          <p:nvSpPr>
            <p:cNvPr id="69700" name="直接连接符 69699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9701" name="直接连接符 69700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69702" name="直接连接符 69701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703" name="直接连接符 69702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704" name="直接连接符 69703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705" name="直接连接符 69704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706" name="直接连接符 69705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0658" name="矩形 706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59" name="椭圆 70658"/>
          <p:cNvSpPr/>
          <p:nvPr/>
        </p:nvSpPr>
        <p:spPr>
          <a:xfrm>
            <a:off x="2209800" y="381000"/>
            <a:ext cx="2971800" cy="2971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0" name="椭圆 70659"/>
          <p:cNvSpPr/>
          <p:nvPr/>
        </p:nvSpPr>
        <p:spPr>
          <a:xfrm>
            <a:off x="4114800" y="381000"/>
            <a:ext cx="2971800" cy="2971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1" name="椭圆 70660"/>
          <p:cNvSpPr/>
          <p:nvPr/>
        </p:nvSpPr>
        <p:spPr>
          <a:xfrm>
            <a:off x="2286000" y="3581400"/>
            <a:ext cx="2971800" cy="2971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2" name="椭圆 70661"/>
          <p:cNvSpPr/>
          <p:nvPr/>
        </p:nvSpPr>
        <p:spPr>
          <a:xfrm>
            <a:off x="4191000" y="3581400"/>
            <a:ext cx="2971800" cy="2971800"/>
          </a:xfrm>
          <a:prstGeom prst="ellipse">
            <a:avLst/>
          </a:prstGeom>
          <a:solidFill>
            <a:srgbClr val="3399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3" name="未知"/>
          <p:cNvSpPr/>
          <p:nvPr/>
        </p:nvSpPr>
        <p:spPr>
          <a:xfrm>
            <a:off x="5683250" y="1871663"/>
            <a:ext cx="261938" cy="665162"/>
          </a:xfrm>
          <a:custGeom>
            <a:avLst/>
            <a:gdLst/>
            <a:ahLst/>
            <a:cxnLst/>
            <a:pathLst>
              <a:path w="165" h="419">
                <a:moveTo>
                  <a:pt x="0" y="419"/>
                </a:moveTo>
                <a:cubicBezTo>
                  <a:pt x="14" y="402"/>
                  <a:pt x="47" y="364"/>
                  <a:pt x="73" y="326"/>
                </a:cubicBezTo>
                <a:cubicBezTo>
                  <a:pt x="99" y="288"/>
                  <a:pt x="151" y="231"/>
                  <a:pt x="158" y="191"/>
                </a:cubicBezTo>
                <a:cubicBezTo>
                  <a:pt x="165" y="151"/>
                  <a:pt x="136" y="115"/>
                  <a:pt x="113" y="83"/>
                </a:cubicBezTo>
                <a:cubicBezTo>
                  <a:pt x="90" y="51"/>
                  <a:pt x="39" y="17"/>
                  <a:pt x="2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64" name="未知"/>
          <p:cNvSpPr/>
          <p:nvPr/>
        </p:nvSpPr>
        <p:spPr>
          <a:xfrm>
            <a:off x="3432175" y="2060575"/>
            <a:ext cx="266700" cy="649288"/>
          </a:xfrm>
          <a:custGeom>
            <a:avLst/>
            <a:gdLst/>
            <a:ahLst/>
            <a:cxnLst/>
            <a:pathLst>
              <a:path w="168" h="409">
                <a:moveTo>
                  <a:pt x="0" y="409"/>
                </a:moveTo>
                <a:cubicBezTo>
                  <a:pt x="5" y="388"/>
                  <a:pt x="29" y="323"/>
                  <a:pt x="31" y="285"/>
                </a:cubicBezTo>
                <a:cubicBezTo>
                  <a:pt x="33" y="247"/>
                  <a:pt x="6" y="218"/>
                  <a:pt x="10" y="181"/>
                </a:cubicBezTo>
                <a:cubicBezTo>
                  <a:pt x="14" y="144"/>
                  <a:pt x="28" y="92"/>
                  <a:pt x="54" y="62"/>
                </a:cubicBezTo>
                <a:cubicBezTo>
                  <a:pt x="80" y="32"/>
                  <a:pt x="144" y="13"/>
                  <a:pt x="16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65" name="椭圆 70664"/>
          <p:cNvSpPr/>
          <p:nvPr/>
        </p:nvSpPr>
        <p:spPr>
          <a:xfrm rot="35310">
            <a:off x="3352800" y="22098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6" name="未知"/>
          <p:cNvSpPr/>
          <p:nvPr/>
        </p:nvSpPr>
        <p:spPr>
          <a:xfrm>
            <a:off x="5451475" y="755650"/>
            <a:ext cx="415925" cy="1050925"/>
          </a:xfrm>
          <a:custGeom>
            <a:avLst/>
            <a:gdLst/>
            <a:ahLst/>
            <a:cxnLst/>
            <a:pathLst>
              <a:path w="262" h="662">
                <a:moveTo>
                  <a:pt x="0" y="662"/>
                </a:moveTo>
                <a:cubicBezTo>
                  <a:pt x="22" y="642"/>
                  <a:pt x="99" y="592"/>
                  <a:pt x="135" y="538"/>
                </a:cubicBezTo>
                <a:cubicBezTo>
                  <a:pt x="171" y="484"/>
                  <a:pt x="197" y="398"/>
                  <a:pt x="218" y="341"/>
                </a:cubicBezTo>
                <a:cubicBezTo>
                  <a:pt x="239" y="284"/>
                  <a:pt x="256" y="253"/>
                  <a:pt x="259" y="196"/>
                </a:cubicBezTo>
                <a:cubicBezTo>
                  <a:pt x="262" y="139"/>
                  <a:pt x="242" y="41"/>
                  <a:pt x="23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67" name="未知"/>
          <p:cNvSpPr/>
          <p:nvPr/>
        </p:nvSpPr>
        <p:spPr>
          <a:xfrm>
            <a:off x="3200400" y="898525"/>
            <a:ext cx="514350" cy="1071563"/>
          </a:xfrm>
          <a:custGeom>
            <a:avLst/>
            <a:gdLst/>
            <a:ahLst/>
            <a:cxnLst/>
            <a:pathLst>
              <a:path w="324" h="675">
                <a:moveTo>
                  <a:pt x="146" y="675"/>
                </a:moveTo>
                <a:cubicBezTo>
                  <a:pt x="132" y="648"/>
                  <a:pt x="106" y="556"/>
                  <a:pt x="84" y="499"/>
                </a:cubicBezTo>
                <a:cubicBezTo>
                  <a:pt x="62" y="442"/>
                  <a:pt x="0" y="386"/>
                  <a:pt x="11" y="331"/>
                </a:cubicBezTo>
                <a:cubicBezTo>
                  <a:pt x="22" y="276"/>
                  <a:pt x="96" y="221"/>
                  <a:pt x="148" y="166"/>
                </a:cubicBezTo>
                <a:cubicBezTo>
                  <a:pt x="200" y="111"/>
                  <a:pt x="287" y="35"/>
                  <a:pt x="3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68" name="椭圆 70667"/>
          <p:cNvSpPr/>
          <p:nvPr/>
        </p:nvSpPr>
        <p:spPr>
          <a:xfrm rot="21454486">
            <a:off x="3124200" y="129698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9" name="椭圆 70668"/>
          <p:cNvSpPr/>
          <p:nvPr/>
        </p:nvSpPr>
        <p:spPr>
          <a:xfrm rot="21454486">
            <a:off x="5715000" y="1219200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0" name="椭圆 70669"/>
          <p:cNvSpPr/>
          <p:nvPr/>
        </p:nvSpPr>
        <p:spPr>
          <a:xfrm rot="35310">
            <a:off x="5849938" y="21240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1" name="未知"/>
          <p:cNvSpPr/>
          <p:nvPr/>
        </p:nvSpPr>
        <p:spPr>
          <a:xfrm>
            <a:off x="5759450" y="5214938"/>
            <a:ext cx="261938" cy="665162"/>
          </a:xfrm>
          <a:custGeom>
            <a:avLst/>
            <a:gdLst/>
            <a:ahLst/>
            <a:cxnLst/>
            <a:pathLst>
              <a:path w="165" h="419">
                <a:moveTo>
                  <a:pt x="0" y="419"/>
                </a:moveTo>
                <a:cubicBezTo>
                  <a:pt x="14" y="402"/>
                  <a:pt x="47" y="364"/>
                  <a:pt x="73" y="326"/>
                </a:cubicBezTo>
                <a:cubicBezTo>
                  <a:pt x="99" y="288"/>
                  <a:pt x="151" y="231"/>
                  <a:pt x="158" y="191"/>
                </a:cubicBezTo>
                <a:cubicBezTo>
                  <a:pt x="165" y="151"/>
                  <a:pt x="136" y="115"/>
                  <a:pt x="113" y="83"/>
                </a:cubicBezTo>
                <a:cubicBezTo>
                  <a:pt x="90" y="51"/>
                  <a:pt x="39" y="17"/>
                  <a:pt x="2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2" name="未知"/>
          <p:cNvSpPr/>
          <p:nvPr/>
        </p:nvSpPr>
        <p:spPr>
          <a:xfrm>
            <a:off x="3508375" y="5403850"/>
            <a:ext cx="266700" cy="649288"/>
          </a:xfrm>
          <a:custGeom>
            <a:avLst/>
            <a:gdLst/>
            <a:ahLst/>
            <a:cxnLst/>
            <a:pathLst>
              <a:path w="168" h="409">
                <a:moveTo>
                  <a:pt x="0" y="409"/>
                </a:moveTo>
                <a:cubicBezTo>
                  <a:pt x="5" y="388"/>
                  <a:pt x="29" y="323"/>
                  <a:pt x="31" y="285"/>
                </a:cubicBezTo>
                <a:cubicBezTo>
                  <a:pt x="33" y="247"/>
                  <a:pt x="6" y="218"/>
                  <a:pt x="10" y="181"/>
                </a:cubicBezTo>
                <a:cubicBezTo>
                  <a:pt x="14" y="144"/>
                  <a:pt x="28" y="92"/>
                  <a:pt x="54" y="62"/>
                </a:cubicBezTo>
                <a:cubicBezTo>
                  <a:pt x="80" y="32"/>
                  <a:pt x="144" y="13"/>
                  <a:pt x="1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3" name="椭圆 70672"/>
          <p:cNvSpPr/>
          <p:nvPr/>
        </p:nvSpPr>
        <p:spPr>
          <a:xfrm rot="35310">
            <a:off x="3429000" y="55530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4" name="未知"/>
          <p:cNvSpPr/>
          <p:nvPr/>
        </p:nvSpPr>
        <p:spPr>
          <a:xfrm>
            <a:off x="5567363" y="4038600"/>
            <a:ext cx="427037" cy="1068388"/>
          </a:xfrm>
          <a:custGeom>
            <a:avLst/>
            <a:gdLst/>
            <a:ahLst/>
            <a:cxnLst/>
            <a:pathLst>
              <a:path w="269" h="673">
                <a:moveTo>
                  <a:pt x="0" y="673"/>
                </a:moveTo>
                <a:cubicBezTo>
                  <a:pt x="19" y="654"/>
                  <a:pt x="81" y="608"/>
                  <a:pt x="113" y="559"/>
                </a:cubicBezTo>
                <a:cubicBezTo>
                  <a:pt x="145" y="510"/>
                  <a:pt x="173" y="433"/>
                  <a:pt x="193" y="379"/>
                </a:cubicBezTo>
                <a:cubicBezTo>
                  <a:pt x="213" y="325"/>
                  <a:pt x="221" y="297"/>
                  <a:pt x="234" y="234"/>
                </a:cubicBezTo>
                <a:cubicBezTo>
                  <a:pt x="247" y="171"/>
                  <a:pt x="262" y="49"/>
                  <a:pt x="26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5" name="未知"/>
          <p:cNvSpPr/>
          <p:nvPr/>
        </p:nvSpPr>
        <p:spPr>
          <a:xfrm>
            <a:off x="3276600" y="4241800"/>
            <a:ext cx="514350" cy="1071563"/>
          </a:xfrm>
          <a:custGeom>
            <a:avLst/>
            <a:gdLst/>
            <a:ahLst/>
            <a:cxnLst/>
            <a:pathLst>
              <a:path w="324" h="675">
                <a:moveTo>
                  <a:pt x="146" y="675"/>
                </a:moveTo>
                <a:cubicBezTo>
                  <a:pt x="132" y="648"/>
                  <a:pt x="106" y="556"/>
                  <a:pt x="84" y="499"/>
                </a:cubicBezTo>
                <a:cubicBezTo>
                  <a:pt x="62" y="442"/>
                  <a:pt x="0" y="386"/>
                  <a:pt x="11" y="331"/>
                </a:cubicBezTo>
                <a:cubicBezTo>
                  <a:pt x="22" y="276"/>
                  <a:pt x="96" y="221"/>
                  <a:pt x="148" y="166"/>
                </a:cubicBezTo>
                <a:cubicBezTo>
                  <a:pt x="200" y="111"/>
                  <a:pt x="287" y="35"/>
                  <a:pt x="32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6" name="椭圆 70675"/>
          <p:cNvSpPr/>
          <p:nvPr/>
        </p:nvSpPr>
        <p:spPr>
          <a:xfrm rot="21454486">
            <a:off x="3200400" y="4640263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7" name="椭圆 70676"/>
          <p:cNvSpPr/>
          <p:nvPr/>
        </p:nvSpPr>
        <p:spPr>
          <a:xfrm rot="21454486">
            <a:off x="5791200" y="4562475"/>
            <a:ext cx="169863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8" name="椭圆 70677"/>
          <p:cNvSpPr/>
          <p:nvPr/>
        </p:nvSpPr>
        <p:spPr>
          <a:xfrm rot="35310">
            <a:off x="5926138" y="546735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79" name="未知"/>
          <p:cNvSpPr/>
          <p:nvPr/>
        </p:nvSpPr>
        <p:spPr>
          <a:xfrm rot="5368690">
            <a:off x="5865813" y="4037013"/>
            <a:ext cx="838200" cy="533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0" name="未知"/>
          <p:cNvSpPr/>
          <p:nvPr/>
        </p:nvSpPr>
        <p:spPr>
          <a:xfrm rot="5368690">
            <a:off x="6008688" y="4502150"/>
            <a:ext cx="271462" cy="558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1" name="未知"/>
          <p:cNvSpPr/>
          <p:nvPr/>
        </p:nvSpPr>
        <p:spPr>
          <a:xfrm rot="5368690">
            <a:off x="6024563" y="5021263"/>
            <a:ext cx="533400" cy="5445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2" name="未知"/>
          <p:cNvSpPr/>
          <p:nvPr/>
        </p:nvSpPr>
        <p:spPr>
          <a:xfrm rot="5368690">
            <a:off x="5897563" y="5453063"/>
            <a:ext cx="914400" cy="5207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3" name="未知"/>
          <p:cNvSpPr/>
          <p:nvPr/>
        </p:nvSpPr>
        <p:spPr>
          <a:xfrm rot="5368690">
            <a:off x="2647950" y="4210050"/>
            <a:ext cx="788988" cy="446088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4" name="未知"/>
          <p:cNvSpPr/>
          <p:nvPr/>
        </p:nvSpPr>
        <p:spPr>
          <a:xfrm rot="5368690">
            <a:off x="2928938" y="4611688"/>
            <a:ext cx="236537" cy="4572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5" name="未知"/>
          <p:cNvSpPr/>
          <p:nvPr/>
        </p:nvSpPr>
        <p:spPr>
          <a:xfrm rot="5368690">
            <a:off x="2857500" y="4989513"/>
            <a:ext cx="533400" cy="7620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86" name="未知"/>
          <p:cNvSpPr/>
          <p:nvPr/>
        </p:nvSpPr>
        <p:spPr>
          <a:xfrm rot="5368690">
            <a:off x="2576513" y="5346700"/>
            <a:ext cx="865187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0687" name="组合 70686"/>
          <p:cNvGrpSpPr/>
          <p:nvPr/>
        </p:nvGrpSpPr>
        <p:grpSpPr>
          <a:xfrm rot="5368690">
            <a:off x="6197600" y="4729163"/>
            <a:ext cx="1014413" cy="447675"/>
            <a:chOff x="0" y="0"/>
            <a:chExt cx="384" cy="200"/>
          </a:xfrm>
        </p:grpSpPr>
        <p:grpSp>
          <p:nvGrpSpPr>
            <p:cNvPr id="70688" name="组合 7068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70689" name="直接连接符 7068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0690" name="直接连接符 7068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0691" name="直接连接符 7069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692" name="直接连接符 7069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693" name="直接连接符 7069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694" name="直接连接符 7069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0695" name="直接连接符 7069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0696" name="组合 70695"/>
          <p:cNvGrpSpPr/>
          <p:nvPr/>
        </p:nvGrpSpPr>
        <p:grpSpPr>
          <a:xfrm rot="5368690">
            <a:off x="2146300" y="4864100"/>
            <a:ext cx="1014413" cy="430213"/>
            <a:chOff x="0" y="0"/>
            <a:chExt cx="384" cy="192"/>
          </a:xfrm>
        </p:grpSpPr>
        <p:sp>
          <p:nvSpPr>
            <p:cNvPr id="70697" name="直接连接符 7069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70698" name="直接连接符 7069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70699" name="直接连接符 7069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00" name="直接连接符 7069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01" name="直接连接符 7070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02" name="直接连接符 7070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03" name="直接连接符 7070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0704" name="未知"/>
          <p:cNvSpPr/>
          <p:nvPr/>
        </p:nvSpPr>
        <p:spPr>
          <a:xfrm rot="5668988">
            <a:off x="5891213" y="895350"/>
            <a:ext cx="800100" cy="5524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05" name="未知"/>
          <p:cNvSpPr/>
          <p:nvPr/>
        </p:nvSpPr>
        <p:spPr>
          <a:xfrm rot="5668988">
            <a:off x="5945188" y="1223963"/>
            <a:ext cx="374650" cy="6731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06" name="未知"/>
          <p:cNvSpPr/>
          <p:nvPr/>
        </p:nvSpPr>
        <p:spPr>
          <a:xfrm rot="5668988">
            <a:off x="6078538" y="1798638"/>
            <a:ext cx="292100" cy="55245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07" name="未知"/>
          <p:cNvSpPr/>
          <p:nvPr/>
        </p:nvSpPr>
        <p:spPr>
          <a:xfrm rot="5668988">
            <a:off x="5865813" y="2301875"/>
            <a:ext cx="841375" cy="3667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08" name="未知"/>
          <p:cNvSpPr/>
          <p:nvPr/>
        </p:nvSpPr>
        <p:spPr>
          <a:xfrm rot="5668988">
            <a:off x="2711450" y="868363"/>
            <a:ext cx="812800" cy="446087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09" name="未知"/>
          <p:cNvSpPr/>
          <p:nvPr/>
        </p:nvSpPr>
        <p:spPr>
          <a:xfrm rot="5668988">
            <a:off x="2809875" y="1374775"/>
            <a:ext cx="322263" cy="30480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10" name="未知"/>
          <p:cNvSpPr/>
          <p:nvPr/>
        </p:nvSpPr>
        <p:spPr>
          <a:xfrm rot="5668988">
            <a:off x="2897188" y="1820863"/>
            <a:ext cx="376237" cy="541337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711" name="未知"/>
          <p:cNvSpPr/>
          <p:nvPr/>
        </p:nvSpPr>
        <p:spPr>
          <a:xfrm rot="5668988">
            <a:off x="2640013" y="2160588"/>
            <a:ext cx="892175" cy="5334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0712" name="组合 70711"/>
          <p:cNvGrpSpPr/>
          <p:nvPr/>
        </p:nvGrpSpPr>
        <p:grpSpPr>
          <a:xfrm rot="5668988">
            <a:off x="6205538" y="1612900"/>
            <a:ext cx="1047750" cy="447675"/>
            <a:chOff x="0" y="0"/>
            <a:chExt cx="384" cy="200"/>
          </a:xfrm>
        </p:grpSpPr>
        <p:grpSp>
          <p:nvGrpSpPr>
            <p:cNvPr id="70713" name="组合 70712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70714" name="直接连接符 70713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0715" name="直接连接符 70714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0716" name="直接连接符 70715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717" name="直接连接符 70716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718" name="直接连接符 70717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719" name="直接连接符 70718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0720" name="直接连接符 70719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0721" name="组合 70720"/>
          <p:cNvGrpSpPr/>
          <p:nvPr/>
        </p:nvGrpSpPr>
        <p:grpSpPr>
          <a:xfrm rot="5668988">
            <a:off x="2128838" y="1603375"/>
            <a:ext cx="1047750" cy="430213"/>
            <a:chOff x="0" y="0"/>
            <a:chExt cx="384" cy="192"/>
          </a:xfrm>
        </p:grpSpPr>
        <p:sp>
          <p:nvSpPr>
            <p:cNvPr id="70722" name="直接连接符 70721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70723" name="直接连接符 70722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70724" name="直接连接符 70723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25" name="直接连接符 70724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26" name="直接连接符 70725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27" name="直接连接符 70726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728" name="直接连接符 70727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71682" name="组合 71681"/>
          <p:cNvGrpSpPr/>
          <p:nvPr/>
        </p:nvGrpSpPr>
        <p:grpSpPr>
          <a:xfrm>
            <a:off x="2057400" y="381000"/>
            <a:ext cx="5257800" cy="6172200"/>
            <a:chOff x="0" y="0"/>
            <a:chExt cx="8280" cy="9720"/>
          </a:xfrm>
        </p:grpSpPr>
        <p:sp>
          <p:nvSpPr>
            <p:cNvPr id="71683" name="椭圆 71682"/>
            <p:cNvSpPr/>
            <p:nvPr/>
          </p:nvSpPr>
          <p:spPr>
            <a:xfrm>
              <a:off x="0" y="0"/>
              <a:ext cx="4680" cy="468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4" name="椭圆 71683"/>
            <p:cNvSpPr/>
            <p:nvPr/>
          </p:nvSpPr>
          <p:spPr>
            <a:xfrm>
              <a:off x="3480" y="0"/>
              <a:ext cx="4680" cy="468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5" name="未知"/>
            <p:cNvSpPr/>
            <p:nvPr/>
          </p:nvSpPr>
          <p:spPr>
            <a:xfrm>
              <a:off x="5590" y="2218"/>
              <a:ext cx="443" cy="1177"/>
            </a:xfrm>
            <a:custGeom>
              <a:avLst/>
              <a:gdLst/>
              <a:ahLst/>
              <a:cxnLst/>
              <a:pathLst>
                <a:path w="177" h="471">
                  <a:moveTo>
                    <a:pt x="0" y="471"/>
                  </a:moveTo>
                  <a:cubicBezTo>
                    <a:pt x="14" y="454"/>
                    <a:pt x="47" y="416"/>
                    <a:pt x="73" y="378"/>
                  </a:cubicBezTo>
                  <a:cubicBezTo>
                    <a:pt x="99" y="340"/>
                    <a:pt x="141" y="285"/>
                    <a:pt x="158" y="243"/>
                  </a:cubicBezTo>
                  <a:cubicBezTo>
                    <a:pt x="175" y="201"/>
                    <a:pt x="177" y="165"/>
                    <a:pt x="175" y="125"/>
                  </a:cubicBezTo>
                  <a:cubicBezTo>
                    <a:pt x="173" y="85"/>
                    <a:pt x="150" y="26"/>
                    <a:pt x="14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6" name="未知"/>
            <p:cNvSpPr/>
            <p:nvPr/>
          </p:nvSpPr>
          <p:spPr>
            <a:xfrm>
              <a:off x="2040" y="2503"/>
              <a:ext cx="393" cy="1165"/>
            </a:xfrm>
            <a:custGeom>
              <a:avLst/>
              <a:gdLst/>
              <a:ahLst/>
              <a:cxnLst/>
              <a:pathLst>
                <a:path w="157" h="466">
                  <a:moveTo>
                    <a:pt x="2" y="466"/>
                  </a:moveTo>
                  <a:cubicBezTo>
                    <a:pt x="2" y="447"/>
                    <a:pt x="0" y="390"/>
                    <a:pt x="2" y="352"/>
                  </a:cubicBezTo>
                  <a:cubicBezTo>
                    <a:pt x="4" y="314"/>
                    <a:pt x="3" y="277"/>
                    <a:pt x="12" y="238"/>
                  </a:cubicBezTo>
                  <a:cubicBezTo>
                    <a:pt x="21" y="199"/>
                    <a:pt x="32" y="159"/>
                    <a:pt x="56" y="119"/>
                  </a:cubicBezTo>
                  <a:cubicBezTo>
                    <a:pt x="80" y="79"/>
                    <a:pt x="136" y="25"/>
                    <a:pt x="157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7" name="椭圆 71686"/>
            <p:cNvSpPr/>
            <p:nvPr/>
          </p:nvSpPr>
          <p:spPr>
            <a:xfrm rot="35310">
              <a:off x="1920" y="2880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8" name="未知"/>
            <p:cNvSpPr/>
            <p:nvPr/>
          </p:nvSpPr>
          <p:spPr>
            <a:xfrm>
              <a:off x="5225" y="563"/>
              <a:ext cx="673" cy="1682"/>
            </a:xfrm>
            <a:custGeom>
              <a:avLst/>
              <a:gdLst/>
              <a:ahLst/>
              <a:cxnLst/>
              <a:pathLst>
                <a:path w="269" h="673">
                  <a:moveTo>
                    <a:pt x="0" y="673"/>
                  </a:moveTo>
                  <a:cubicBezTo>
                    <a:pt x="22" y="653"/>
                    <a:pt x="99" y="603"/>
                    <a:pt x="135" y="549"/>
                  </a:cubicBezTo>
                  <a:cubicBezTo>
                    <a:pt x="171" y="495"/>
                    <a:pt x="197" y="409"/>
                    <a:pt x="218" y="352"/>
                  </a:cubicBezTo>
                  <a:cubicBezTo>
                    <a:pt x="239" y="295"/>
                    <a:pt x="251" y="266"/>
                    <a:pt x="259" y="207"/>
                  </a:cubicBezTo>
                  <a:cubicBezTo>
                    <a:pt x="267" y="148"/>
                    <a:pt x="267" y="43"/>
                    <a:pt x="269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89" name="未知"/>
            <p:cNvSpPr/>
            <p:nvPr/>
          </p:nvSpPr>
          <p:spPr>
            <a:xfrm>
              <a:off x="1660" y="815"/>
              <a:ext cx="830" cy="1818"/>
            </a:xfrm>
            <a:custGeom>
              <a:avLst/>
              <a:gdLst/>
              <a:ahLst/>
              <a:cxnLst/>
              <a:pathLst>
                <a:path w="332" h="727">
                  <a:moveTo>
                    <a:pt x="71" y="727"/>
                  </a:moveTo>
                  <a:cubicBezTo>
                    <a:pt x="64" y="693"/>
                    <a:pt x="49" y="586"/>
                    <a:pt x="40" y="520"/>
                  </a:cubicBezTo>
                  <a:cubicBezTo>
                    <a:pt x="31" y="454"/>
                    <a:pt x="0" y="390"/>
                    <a:pt x="19" y="331"/>
                  </a:cubicBezTo>
                  <a:cubicBezTo>
                    <a:pt x="38" y="272"/>
                    <a:pt x="104" y="221"/>
                    <a:pt x="156" y="166"/>
                  </a:cubicBezTo>
                  <a:cubicBezTo>
                    <a:pt x="208" y="111"/>
                    <a:pt x="295" y="35"/>
                    <a:pt x="332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0" name="椭圆 71689"/>
            <p:cNvSpPr/>
            <p:nvPr/>
          </p:nvSpPr>
          <p:spPr>
            <a:xfrm rot="21454486">
              <a:off x="1560" y="1443"/>
              <a:ext cx="240" cy="28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1" name="椭圆 71690"/>
            <p:cNvSpPr/>
            <p:nvPr/>
          </p:nvSpPr>
          <p:spPr>
            <a:xfrm rot="21454486">
              <a:off x="5640" y="1320"/>
              <a:ext cx="268" cy="25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2" name="椭圆 71691"/>
            <p:cNvSpPr/>
            <p:nvPr/>
          </p:nvSpPr>
          <p:spPr>
            <a:xfrm rot="35310">
              <a:off x="5853" y="2745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3" name="椭圆 71692"/>
            <p:cNvSpPr/>
            <p:nvPr/>
          </p:nvSpPr>
          <p:spPr>
            <a:xfrm>
              <a:off x="120" y="5040"/>
              <a:ext cx="4680" cy="468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4" name="椭圆 71693"/>
            <p:cNvSpPr/>
            <p:nvPr/>
          </p:nvSpPr>
          <p:spPr>
            <a:xfrm>
              <a:off x="3600" y="5040"/>
              <a:ext cx="4680" cy="4680"/>
            </a:xfrm>
            <a:prstGeom prst="ellipse">
              <a:avLst/>
            </a:prstGeom>
            <a:solidFill>
              <a:srgbClr val="339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5" name="未知"/>
            <p:cNvSpPr/>
            <p:nvPr/>
          </p:nvSpPr>
          <p:spPr>
            <a:xfrm>
              <a:off x="5710" y="7258"/>
              <a:ext cx="443" cy="1177"/>
            </a:xfrm>
            <a:custGeom>
              <a:avLst/>
              <a:gdLst/>
              <a:ahLst/>
              <a:cxnLst/>
              <a:pathLst>
                <a:path w="177" h="471">
                  <a:moveTo>
                    <a:pt x="0" y="471"/>
                  </a:moveTo>
                  <a:cubicBezTo>
                    <a:pt x="14" y="454"/>
                    <a:pt x="47" y="416"/>
                    <a:pt x="73" y="378"/>
                  </a:cubicBezTo>
                  <a:cubicBezTo>
                    <a:pt x="99" y="340"/>
                    <a:pt x="141" y="285"/>
                    <a:pt x="158" y="243"/>
                  </a:cubicBezTo>
                  <a:cubicBezTo>
                    <a:pt x="175" y="201"/>
                    <a:pt x="177" y="165"/>
                    <a:pt x="175" y="125"/>
                  </a:cubicBezTo>
                  <a:cubicBezTo>
                    <a:pt x="173" y="85"/>
                    <a:pt x="150" y="26"/>
                    <a:pt x="144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6" name="未知"/>
            <p:cNvSpPr/>
            <p:nvPr/>
          </p:nvSpPr>
          <p:spPr>
            <a:xfrm>
              <a:off x="2160" y="7543"/>
              <a:ext cx="393" cy="1165"/>
            </a:xfrm>
            <a:custGeom>
              <a:avLst/>
              <a:gdLst/>
              <a:ahLst/>
              <a:cxnLst/>
              <a:pathLst>
                <a:path w="157" h="466">
                  <a:moveTo>
                    <a:pt x="2" y="466"/>
                  </a:moveTo>
                  <a:cubicBezTo>
                    <a:pt x="2" y="447"/>
                    <a:pt x="0" y="390"/>
                    <a:pt x="2" y="352"/>
                  </a:cubicBezTo>
                  <a:cubicBezTo>
                    <a:pt x="4" y="314"/>
                    <a:pt x="3" y="277"/>
                    <a:pt x="12" y="238"/>
                  </a:cubicBezTo>
                  <a:cubicBezTo>
                    <a:pt x="21" y="199"/>
                    <a:pt x="32" y="159"/>
                    <a:pt x="56" y="119"/>
                  </a:cubicBezTo>
                  <a:cubicBezTo>
                    <a:pt x="80" y="79"/>
                    <a:pt x="136" y="25"/>
                    <a:pt x="157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7" name="椭圆 71696"/>
            <p:cNvSpPr/>
            <p:nvPr/>
          </p:nvSpPr>
          <p:spPr>
            <a:xfrm rot="35310">
              <a:off x="2040" y="7920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8" name="未知"/>
            <p:cNvSpPr/>
            <p:nvPr/>
          </p:nvSpPr>
          <p:spPr>
            <a:xfrm>
              <a:off x="5345" y="5603"/>
              <a:ext cx="673" cy="1682"/>
            </a:xfrm>
            <a:custGeom>
              <a:avLst/>
              <a:gdLst/>
              <a:ahLst/>
              <a:cxnLst/>
              <a:pathLst>
                <a:path w="269" h="673">
                  <a:moveTo>
                    <a:pt x="0" y="673"/>
                  </a:moveTo>
                  <a:cubicBezTo>
                    <a:pt x="22" y="653"/>
                    <a:pt x="99" y="603"/>
                    <a:pt x="135" y="549"/>
                  </a:cubicBezTo>
                  <a:cubicBezTo>
                    <a:pt x="171" y="495"/>
                    <a:pt x="197" y="409"/>
                    <a:pt x="218" y="352"/>
                  </a:cubicBezTo>
                  <a:cubicBezTo>
                    <a:pt x="239" y="295"/>
                    <a:pt x="251" y="266"/>
                    <a:pt x="259" y="207"/>
                  </a:cubicBezTo>
                  <a:cubicBezTo>
                    <a:pt x="267" y="148"/>
                    <a:pt x="267" y="43"/>
                    <a:pt x="269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699" name="未知"/>
            <p:cNvSpPr/>
            <p:nvPr/>
          </p:nvSpPr>
          <p:spPr>
            <a:xfrm>
              <a:off x="1780" y="5855"/>
              <a:ext cx="830" cy="1818"/>
            </a:xfrm>
            <a:custGeom>
              <a:avLst/>
              <a:gdLst/>
              <a:ahLst/>
              <a:cxnLst/>
              <a:pathLst>
                <a:path w="332" h="727">
                  <a:moveTo>
                    <a:pt x="71" y="727"/>
                  </a:moveTo>
                  <a:cubicBezTo>
                    <a:pt x="64" y="693"/>
                    <a:pt x="49" y="586"/>
                    <a:pt x="40" y="520"/>
                  </a:cubicBezTo>
                  <a:cubicBezTo>
                    <a:pt x="31" y="454"/>
                    <a:pt x="0" y="390"/>
                    <a:pt x="19" y="331"/>
                  </a:cubicBezTo>
                  <a:cubicBezTo>
                    <a:pt x="38" y="272"/>
                    <a:pt x="104" y="221"/>
                    <a:pt x="156" y="166"/>
                  </a:cubicBezTo>
                  <a:cubicBezTo>
                    <a:pt x="208" y="111"/>
                    <a:pt x="295" y="35"/>
                    <a:pt x="332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0" name="椭圆 71699"/>
            <p:cNvSpPr/>
            <p:nvPr/>
          </p:nvSpPr>
          <p:spPr>
            <a:xfrm rot="21454486">
              <a:off x="1680" y="6483"/>
              <a:ext cx="240" cy="28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1" name="椭圆 71700"/>
            <p:cNvSpPr/>
            <p:nvPr/>
          </p:nvSpPr>
          <p:spPr>
            <a:xfrm rot="21454486">
              <a:off x="5760" y="6360"/>
              <a:ext cx="268" cy="25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2" name="椭圆 71701"/>
            <p:cNvSpPr/>
            <p:nvPr/>
          </p:nvSpPr>
          <p:spPr>
            <a:xfrm rot="35310">
              <a:off x="5973" y="7785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3" name="未知"/>
            <p:cNvSpPr/>
            <p:nvPr/>
          </p:nvSpPr>
          <p:spPr>
            <a:xfrm rot="5262750">
              <a:off x="5990" y="5883"/>
              <a:ext cx="1505" cy="772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4" name="未知"/>
            <p:cNvSpPr/>
            <p:nvPr/>
          </p:nvSpPr>
          <p:spPr>
            <a:xfrm rot="5262750">
              <a:off x="6046" y="6298"/>
              <a:ext cx="817" cy="1175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5" name="未知"/>
            <p:cNvSpPr/>
            <p:nvPr/>
          </p:nvSpPr>
          <p:spPr>
            <a:xfrm rot="5262750">
              <a:off x="6520" y="7237"/>
              <a:ext cx="385" cy="958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6" name="未知"/>
            <p:cNvSpPr/>
            <p:nvPr/>
          </p:nvSpPr>
          <p:spPr>
            <a:xfrm rot="5262750">
              <a:off x="5920" y="7860"/>
              <a:ext cx="1455" cy="1148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7" name="未知"/>
            <p:cNvSpPr/>
            <p:nvPr/>
          </p:nvSpPr>
          <p:spPr>
            <a:xfrm rot="5262750">
              <a:off x="780" y="5817"/>
              <a:ext cx="1120" cy="763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8" name="未知"/>
            <p:cNvSpPr/>
            <p:nvPr/>
          </p:nvSpPr>
          <p:spPr>
            <a:xfrm rot="5262750">
              <a:off x="1187" y="6610"/>
              <a:ext cx="443" cy="660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09" name="未知"/>
            <p:cNvSpPr/>
            <p:nvPr/>
          </p:nvSpPr>
          <p:spPr>
            <a:xfrm rot="5262750">
              <a:off x="1385" y="7247"/>
              <a:ext cx="470" cy="1083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10" name="未知"/>
            <p:cNvSpPr/>
            <p:nvPr/>
          </p:nvSpPr>
          <p:spPr>
            <a:xfrm rot="5262750">
              <a:off x="800" y="8080"/>
              <a:ext cx="1230" cy="910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71711" name="组合 71710"/>
            <p:cNvGrpSpPr/>
            <p:nvPr/>
          </p:nvGrpSpPr>
          <p:grpSpPr>
            <a:xfrm rot="5262750">
              <a:off x="6813" y="6928"/>
              <a:ext cx="1443" cy="765"/>
              <a:chOff x="0" y="0"/>
              <a:chExt cx="384" cy="200"/>
            </a:xfrm>
          </p:grpSpPr>
          <p:grpSp>
            <p:nvGrpSpPr>
              <p:cNvPr id="71712" name="组合 71711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71713" name="直接连接符 71712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71714" name="直接连接符 71713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71715" name="直接连接符 71714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16" name="直接连接符 71715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17" name="直接连接符 71716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18" name="直接连接符 71717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719" name="直接连接符 71718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1720" name="组合 71719"/>
            <p:cNvGrpSpPr/>
            <p:nvPr/>
          </p:nvGrpSpPr>
          <p:grpSpPr>
            <a:xfrm rot="5262750">
              <a:off x="4" y="6954"/>
              <a:ext cx="1445" cy="735"/>
              <a:chOff x="0" y="0"/>
              <a:chExt cx="384" cy="192"/>
            </a:xfrm>
          </p:grpSpPr>
          <p:sp>
            <p:nvSpPr>
              <p:cNvPr id="71721" name="直接连接符 71720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1722" name="直接连接符 71721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1723" name="直接连接符 71722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24" name="直接连接符 71723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25" name="直接连接符 71724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26" name="直接连接符 71725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27" name="直接连接符 71726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1728" name="未知"/>
            <p:cNvSpPr/>
            <p:nvPr/>
          </p:nvSpPr>
          <p:spPr>
            <a:xfrm rot="5585841">
              <a:off x="6144" y="702"/>
              <a:ext cx="1275" cy="1085"/>
            </a:xfrm>
            <a:custGeom>
              <a:avLst/>
              <a:gdLst/>
              <a:ahLst/>
              <a:cxnLst/>
              <a:pathLst>
                <a:path w="326" h="357">
                  <a:moveTo>
                    <a:pt x="0" y="357"/>
                  </a:moveTo>
                  <a:cubicBezTo>
                    <a:pt x="21" y="324"/>
                    <a:pt x="75" y="218"/>
                    <a:pt x="129" y="159"/>
                  </a:cubicBezTo>
                  <a:cubicBezTo>
                    <a:pt x="183" y="100"/>
                    <a:pt x="285" y="33"/>
                    <a:pt x="32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29" name="未知"/>
            <p:cNvSpPr/>
            <p:nvPr/>
          </p:nvSpPr>
          <p:spPr>
            <a:xfrm rot="5585841">
              <a:off x="6253" y="1193"/>
              <a:ext cx="562" cy="1292"/>
            </a:xfrm>
            <a:custGeom>
              <a:avLst/>
              <a:gdLst/>
              <a:ahLst/>
              <a:cxnLst/>
              <a:pathLst>
                <a:path w="78" h="318">
                  <a:moveTo>
                    <a:pt x="0" y="318"/>
                  </a:moveTo>
                  <a:cubicBezTo>
                    <a:pt x="13" y="265"/>
                    <a:pt x="62" y="66"/>
                    <a:pt x="7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0" name="未知"/>
            <p:cNvSpPr/>
            <p:nvPr/>
          </p:nvSpPr>
          <p:spPr>
            <a:xfrm rot="5585841">
              <a:off x="6425" y="2053"/>
              <a:ext cx="530" cy="1140"/>
            </a:xfrm>
            <a:custGeom>
              <a:avLst/>
              <a:gdLst/>
              <a:ahLst/>
              <a:cxnLst/>
              <a:pathLst>
                <a:path w="157" h="379">
                  <a:moveTo>
                    <a:pt x="157" y="379"/>
                  </a:moveTo>
                  <a:cubicBezTo>
                    <a:pt x="134" y="319"/>
                    <a:pt x="3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1" name="未知"/>
            <p:cNvSpPr/>
            <p:nvPr/>
          </p:nvSpPr>
          <p:spPr>
            <a:xfrm rot="5585841">
              <a:off x="5956" y="2814"/>
              <a:ext cx="1548" cy="990"/>
            </a:xfrm>
            <a:custGeom>
              <a:avLst/>
              <a:gdLst/>
              <a:ahLst/>
              <a:cxnLst/>
              <a:pathLst>
                <a:path w="387" h="300">
                  <a:moveTo>
                    <a:pt x="387" y="300"/>
                  </a:moveTo>
                  <a:cubicBezTo>
                    <a:pt x="359" y="274"/>
                    <a:pt x="292" y="191"/>
                    <a:pt x="228" y="141"/>
                  </a:cubicBezTo>
                  <a:cubicBezTo>
                    <a:pt x="164" y="91"/>
                    <a:pt x="47" y="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2" name="未知"/>
            <p:cNvSpPr/>
            <p:nvPr/>
          </p:nvSpPr>
          <p:spPr>
            <a:xfrm rot="5585841">
              <a:off x="483" y="838"/>
              <a:ext cx="1200" cy="720"/>
            </a:xfrm>
            <a:custGeom>
              <a:avLst/>
              <a:gdLst/>
              <a:ahLst/>
              <a:cxnLst/>
              <a:pathLst>
                <a:path w="298" h="199">
                  <a:moveTo>
                    <a:pt x="0" y="0"/>
                  </a:moveTo>
                  <a:cubicBezTo>
                    <a:pt x="27" y="22"/>
                    <a:pt x="109" y="107"/>
                    <a:pt x="159" y="140"/>
                  </a:cubicBezTo>
                  <a:cubicBezTo>
                    <a:pt x="209" y="173"/>
                    <a:pt x="269" y="187"/>
                    <a:pt x="298" y="1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3" name="未知"/>
            <p:cNvSpPr/>
            <p:nvPr/>
          </p:nvSpPr>
          <p:spPr>
            <a:xfrm rot="5585841">
              <a:off x="1082" y="1435"/>
              <a:ext cx="428" cy="675"/>
            </a:xfrm>
            <a:custGeom>
              <a:avLst/>
              <a:gdLst/>
              <a:ahLst/>
              <a:cxnLst/>
              <a:pathLst>
                <a:path w="118" h="173">
                  <a:moveTo>
                    <a:pt x="0" y="0"/>
                  </a:moveTo>
                  <a:cubicBezTo>
                    <a:pt x="18" y="31"/>
                    <a:pt x="94" y="137"/>
                    <a:pt x="118" y="17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4" name="未知"/>
            <p:cNvSpPr/>
            <p:nvPr/>
          </p:nvSpPr>
          <p:spPr>
            <a:xfrm rot="5585841">
              <a:off x="1369" y="2226"/>
              <a:ext cx="247" cy="1078"/>
            </a:xfrm>
            <a:custGeom>
              <a:avLst/>
              <a:gdLst/>
              <a:ahLst/>
              <a:cxnLst/>
              <a:pathLst>
                <a:path w="99" h="233">
                  <a:moveTo>
                    <a:pt x="99" y="0"/>
                  </a:moveTo>
                  <a:cubicBezTo>
                    <a:pt x="83" y="40"/>
                    <a:pt x="21" y="184"/>
                    <a:pt x="0" y="2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5" name="未知"/>
            <p:cNvSpPr/>
            <p:nvPr/>
          </p:nvSpPr>
          <p:spPr>
            <a:xfrm rot="5585841">
              <a:off x="710" y="3007"/>
              <a:ext cx="1185" cy="928"/>
            </a:xfrm>
            <a:custGeom>
              <a:avLst/>
              <a:gdLst/>
              <a:ahLst/>
              <a:cxnLst/>
              <a:pathLst>
                <a:path w="327" h="238">
                  <a:moveTo>
                    <a:pt x="327" y="0"/>
                  </a:moveTo>
                  <a:cubicBezTo>
                    <a:pt x="301" y="23"/>
                    <a:pt x="232" y="99"/>
                    <a:pt x="178" y="139"/>
                  </a:cubicBezTo>
                  <a:cubicBezTo>
                    <a:pt x="124" y="179"/>
                    <a:pt x="37" y="218"/>
                    <a:pt x="0" y="2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71736" name="组合 71735"/>
            <p:cNvGrpSpPr/>
            <p:nvPr/>
          </p:nvGrpSpPr>
          <p:grpSpPr>
            <a:xfrm rot="5585841">
              <a:off x="6945" y="1845"/>
              <a:ext cx="1393" cy="780"/>
              <a:chOff x="0" y="0"/>
              <a:chExt cx="384" cy="200"/>
            </a:xfrm>
          </p:grpSpPr>
          <p:grpSp>
            <p:nvGrpSpPr>
              <p:cNvPr id="71737" name="组合 71736"/>
              <p:cNvGrpSpPr/>
              <p:nvPr/>
            </p:nvGrpSpPr>
            <p:grpSpPr>
              <a:xfrm>
                <a:off x="0" y="0"/>
                <a:ext cx="336" cy="200"/>
                <a:chOff x="0" y="0"/>
                <a:chExt cx="336" cy="200"/>
              </a:xfrm>
            </p:grpSpPr>
            <p:sp>
              <p:nvSpPr>
                <p:cNvPr id="71738" name="直接连接符 71737"/>
                <p:cNvSpPr/>
                <p:nvPr/>
              </p:nvSpPr>
              <p:spPr>
                <a:xfrm>
                  <a:off x="48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71739" name="直接连接符 71738"/>
                <p:cNvSpPr/>
                <p:nvPr/>
              </p:nvSpPr>
              <p:spPr>
                <a:xfrm flipH="1">
                  <a:off x="240" y="48"/>
                  <a:ext cx="96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71740" name="直接连接符 71739"/>
                <p:cNvSpPr/>
                <p:nvPr/>
              </p:nvSpPr>
              <p:spPr>
                <a:xfrm>
                  <a:off x="144" y="96"/>
                  <a:ext cx="0" cy="104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41" name="直接连接符 71740"/>
                <p:cNvSpPr/>
                <p:nvPr/>
              </p:nvSpPr>
              <p:spPr>
                <a:xfrm>
                  <a:off x="192" y="144"/>
                  <a:ext cx="96" cy="0"/>
                </a:xfrm>
                <a:prstGeom prst="line">
                  <a:avLst/>
                </a:prstGeom>
                <a:ln w="76200" cap="flat" cmpd="sng">
                  <a:solidFill>
                    <a:srgbClr val="364956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42" name="直接连接符 71741"/>
                <p:cNvSpPr/>
                <p:nvPr/>
              </p:nvSpPr>
              <p:spPr>
                <a:xfrm>
                  <a:off x="192" y="0"/>
                  <a:ext cx="0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743" name="直接连接符 71742"/>
                <p:cNvSpPr/>
                <p:nvPr/>
              </p:nvSpPr>
              <p:spPr>
                <a:xfrm>
                  <a:off x="0" y="144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744" name="直接连接符 71743"/>
              <p:cNvSpPr/>
              <p:nvPr/>
            </p:nvSpPr>
            <p:spPr>
              <a:xfrm>
                <a:off x="336" y="14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1745" name="组合 71744"/>
            <p:cNvGrpSpPr/>
            <p:nvPr/>
          </p:nvGrpSpPr>
          <p:grpSpPr>
            <a:xfrm rot="5585841">
              <a:off x="-83" y="2001"/>
              <a:ext cx="1393" cy="748"/>
              <a:chOff x="0" y="0"/>
              <a:chExt cx="384" cy="192"/>
            </a:xfrm>
          </p:grpSpPr>
          <p:sp>
            <p:nvSpPr>
              <p:cNvPr id="71746" name="直接连接符 71745"/>
              <p:cNvSpPr/>
              <p:nvPr/>
            </p:nvSpPr>
            <p:spPr>
              <a:xfrm flipV="1">
                <a:off x="48" y="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1747" name="直接连接符 71746"/>
              <p:cNvSpPr/>
              <p:nvPr/>
            </p:nvSpPr>
            <p:spPr>
              <a:xfrm>
                <a:off x="278" y="116"/>
                <a:ext cx="58" cy="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1748" name="直接连接符 71747"/>
              <p:cNvSpPr/>
              <p:nvPr/>
            </p:nvSpPr>
            <p:spPr>
              <a:xfrm>
                <a:off x="144" y="0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49" name="直接连接符 71748"/>
              <p:cNvSpPr/>
              <p:nvPr/>
            </p:nvSpPr>
            <p:spPr>
              <a:xfrm>
                <a:off x="192" y="48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50" name="直接连接符 71749"/>
              <p:cNvSpPr/>
              <p:nvPr/>
            </p:nvSpPr>
            <p:spPr>
              <a:xfrm>
                <a:off x="0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51" name="直接连接符 71750"/>
              <p:cNvSpPr/>
              <p:nvPr/>
            </p:nvSpPr>
            <p:spPr>
              <a:xfrm>
                <a:off x="336" y="4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752" name="直接连接符 71751"/>
              <p:cNvSpPr/>
              <p:nvPr/>
            </p:nvSpPr>
            <p:spPr>
              <a:xfrm>
                <a:off x="192" y="9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advTm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2706" name="矩形 727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2707" name="组合 72706"/>
          <p:cNvGrpSpPr/>
          <p:nvPr/>
        </p:nvGrpSpPr>
        <p:grpSpPr>
          <a:xfrm>
            <a:off x="1981200" y="381000"/>
            <a:ext cx="5334000" cy="2971800"/>
            <a:chOff x="0" y="0"/>
            <a:chExt cx="3360" cy="1872"/>
          </a:xfrm>
        </p:grpSpPr>
        <p:sp>
          <p:nvSpPr>
            <p:cNvPr id="72708" name="椭圆 72707"/>
            <p:cNvSpPr/>
            <p:nvPr/>
          </p:nvSpPr>
          <p:spPr>
            <a:xfrm>
              <a:off x="1536" y="0"/>
              <a:ext cx="182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09" name="椭圆 72708"/>
            <p:cNvSpPr/>
            <p:nvPr/>
          </p:nvSpPr>
          <p:spPr>
            <a:xfrm>
              <a:off x="0" y="0"/>
              <a:ext cx="182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2710" name="组合 72709"/>
          <p:cNvGrpSpPr/>
          <p:nvPr/>
        </p:nvGrpSpPr>
        <p:grpSpPr>
          <a:xfrm>
            <a:off x="2057400" y="3581400"/>
            <a:ext cx="5334000" cy="2971800"/>
            <a:chOff x="0" y="0"/>
            <a:chExt cx="3360" cy="1872"/>
          </a:xfrm>
        </p:grpSpPr>
        <p:sp>
          <p:nvSpPr>
            <p:cNvPr id="72711" name="椭圆 72710"/>
            <p:cNvSpPr/>
            <p:nvPr/>
          </p:nvSpPr>
          <p:spPr>
            <a:xfrm>
              <a:off x="1536" y="0"/>
              <a:ext cx="182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12" name="椭圆 72711"/>
            <p:cNvSpPr/>
            <p:nvPr/>
          </p:nvSpPr>
          <p:spPr>
            <a:xfrm>
              <a:off x="0" y="0"/>
              <a:ext cx="1824" cy="18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2713" name="未知"/>
          <p:cNvSpPr/>
          <p:nvPr/>
        </p:nvSpPr>
        <p:spPr>
          <a:xfrm>
            <a:off x="5778500" y="1884363"/>
            <a:ext cx="393700" cy="706437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7" y="428"/>
                  <a:pt x="78" y="386"/>
                  <a:pt x="104" y="351"/>
                </a:cubicBezTo>
                <a:cubicBezTo>
                  <a:pt x="130" y="316"/>
                  <a:pt x="144" y="270"/>
                  <a:pt x="159" y="232"/>
                </a:cubicBezTo>
                <a:cubicBezTo>
                  <a:pt x="174" y="194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4" name="未知"/>
          <p:cNvSpPr/>
          <p:nvPr/>
        </p:nvSpPr>
        <p:spPr>
          <a:xfrm>
            <a:off x="3414713" y="1938338"/>
            <a:ext cx="230187" cy="804862"/>
          </a:xfrm>
          <a:custGeom>
            <a:avLst/>
            <a:gdLst/>
            <a:ahLst/>
            <a:cxnLst/>
            <a:pathLst>
              <a:path w="145" h="507">
                <a:moveTo>
                  <a:pt x="0" y="507"/>
                </a:moveTo>
                <a:cubicBezTo>
                  <a:pt x="5" y="486"/>
                  <a:pt x="28" y="430"/>
                  <a:pt x="31" y="383"/>
                </a:cubicBezTo>
                <a:cubicBezTo>
                  <a:pt x="34" y="336"/>
                  <a:pt x="17" y="264"/>
                  <a:pt x="21" y="227"/>
                </a:cubicBezTo>
                <a:cubicBezTo>
                  <a:pt x="25" y="190"/>
                  <a:pt x="33" y="198"/>
                  <a:pt x="54" y="160"/>
                </a:cubicBezTo>
                <a:cubicBezTo>
                  <a:pt x="75" y="122"/>
                  <a:pt x="126" y="33"/>
                  <a:pt x="14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5" name="椭圆 72714"/>
          <p:cNvSpPr/>
          <p:nvPr/>
        </p:nvSpPr>
        <p:spPr>
          <a:xfrm rot="35310">
            <a:off x="3335338" y="2243138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16" name="未知"/>
          <p:cNvSpPr/>
          <p:nvPr/>
        </p:nvSpPr>
        <p:spPr>
          <a:xfrm>
            <a:off x="5499100" y="865188"/>
            <a:ext cx="641350" cy="1084262"/>
          </a:xfrm>
          <a:custGeom>
            <a:avLst/>
            <a:gdLst/>
            <a:ahLst/>
            <a:cxnLst/>
            <a:pathLst>
              <a:path w="404" h="683">
                <a:moveTo>
                  <a:pt x="0" y="683"/>
                </a:moveTo>
                <a:cubicBezTo>
                  <a:pt x="28" y="652"/>
                  <a:pt x="125" y="557"/>
                  <a:pt x="166" y="497"/>
                </a:cubicBezTo>
                <a:cubicBezTo>
                  <a:pt x="207" y="437"/>
                  <a:pt x="228" y="375"/>
                  <a:pt x="249" y="321"/>
                </a:cubicBezTo>
                <a:cubicBezTo>
                  <a:pt x="270" y="267"/>
                  <a:pt x="264" y="229"/>
                  <a:pt x="290" y="176"/>
                </a:cubicBezTo>
                <a:cubicBezTo>
                  <a:pt x="316" y="123"/>
                  <a:pt x="380" y="37"/>
                  <a:pt x="40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7" name="未知"/>
          <p:cNvSpPr/>
          <p:nvPr/>
        </p:nvSpPr>
        <p:spPr>
          <a:xfrm>
            <a:off x="2971800" y="931863"/>
            <a:ext cx="725488" cy="1187450"/>
          </a:xfrm>
          <a:custGeom>
            <a:avLst/>
            <a:gdLst/>
            <a:ahLst/>
            <a:cxnLst/>
            <a:pathLst>
              <a:path w="457" h="748">
                <a:moveTo>
                  <a:pt x="0" y="748"/>
                </a:moveTo>
                <a:cubicBezTo>
                  <a:pt x="14" y="708"/>
                  <a:pt x="69" y="579"/>
                  <a:pt x="93" y="510"/>
                </a:cubicBezTo>
                <a:cubicBezTo>
                  <a:pt x="117" y="441"/>
                  <a:pt x="113" y="388"/>
                  <a:pt x="144" y="331"/>
                </a:cubicBezTo>
                <a:cubicBezTo>
                  <a:pt x="175" y="274"/>
                  <a:pt x="229" y="221"/>
                  <a:pt x="281" y="166"/>
                </a:cubicBezTo>
                <a:cubicBezTo>
                  <a:pt x="333" y="111"/>
                  <a:pt x="420" y="35"/>
                  <a:pt x="45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8" name="椭圆 72717"/>
          <p:cNvSpPr/>
          <p:nvPr/>
        </p:nvSpPr>
        <p:spPr>
          <a:xfrm rot="21454486">
            <a:off x="3106738" y="1330325"/>
            <a:ext cx="152400" cy="1825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19" name="椭圆 72718"/>
          <p:cNvSpPr/>
          <p:nvPr/>
        </p:nvSpPr>
        <p:spPr>
          <a:xfrm rot="21454486">
            <a:off x="5811838" y="129698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20" name="椭圆 72719"/>
          <p:cNvSpPr/>
          <p:nvPr/>
        </p:nvSpPr>
        <p:spPr>
          <a:xfrm rot="35310">
            <a:off x="5946775" y="2201863"/>
            <a:ext cx="142875" cy="1381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21" name="未知"/>
          <p:cNvSpPr/>
          <p:nvPr/>
        </p:nvSpPr>
        <p:spPr>
          <a:xfrm>
            <a:off x="5842000" y="5133975"/>
            <a:ext cx="393700" cy="706438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7" y="428"/>
                  <a:pt x="78" y="386"/>
                  <a:pt x="104" y="351"/>
                </a:cubicBezTo>
                <a:cubicBezTo>
                  <a:pt x="130" y="316"/>
                  <a:pt x="144" y="270"/>
                  <a:pt x="159" y="232"/>
                </a:cubicBezTo>
                <a:cubicBezTo>
                  <a:pt x="174" y="194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22" name="未知"/>
          <p:cNvSpPr/>
          <p:nvPr/>
        </p:nvSpPr>
        <p:spPr>
          <a:xfrm>
            <a:off x="3478213" y="5187950"/>
            <a:ext cx="230187" cy="804863"/>
          </a:xfrm>
          <a:custGeom>
            <a:avLst/>
            <a:gdLst/>
            <a:ahLst/>
            <a:cxnLst/>
            <a:pathLst>
              <a:path w="145" h="507">
                <a:moveTo>
                  <a:pt x="0" y="507"/>
                </a:moveTo>
                <a:cubicBezTo>
                  <a:pt x="5" y="486"/>
                  <a:pt x="28" y="430"/>
                  <a:pt x="31" y="383"/>
                </a:cubicBezTo>
                <a:cubicBezTo>
                  <a:pt x="34" y="336"/>
                  <a:pt x="17" y="264"/>
                  <a:pt x="21" y="227"/>
                </a:cubicBezTo>
                <a:cubicBezTo>
                  <a:pt x="25" y="190"/>
                  <a:pt x="33" y="198"/>
                  <a:pt x="54" y="160"/>
                </a:cubicBezTo>
                <a:cubicBezTo>
                  <a:pt x="75" y="122"/>
                  <a:pt x="126" y="33"/>
                  <a:pt x="14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23" name="椭圆 72722"/>
          <p:cNvSpPr/>
          <p:nvPr/>
        </p:nvSpPr>
        <p:spPr>
          <a:xfrm rot="35310">
            <a:off x="3398838" y="549275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24" name="未知"/>
          <p:cNvSpPr/>
          <p:nvPr/>
        </p:nvSpPr>
        <p:spPr>
          <a:xfrm>
            <a:off x="5562600" y="4114800"/>
            <a:ext cx="641350" cy="1084263"/>
          </a:xfrm>
          <a:custGeom>
            <a:avLst/>
            <a:gdLst/>
            <a:ahLst/>
            <a:cxnLst/>
            <a:pathLst>
              <a:path w="404" h="683">
                <a:moveTo>
                  <a:pt x="0" y="683"/>
                </a:moveTo>
                <a:cubicBezTo>
                  <a:pt x="28" y="652"/>
                  <a:pt x="125" y="557"/>
                  <a:pt x="166" y="497"/>
                </a:cubicBezTo>
                <a:cubicBezTo>
                  <a:pt x="207" y="437"/>
                  <a:pt x="228" y="375"/>
                  <a:pt x="249" y="321"/>
                </a:cubicBezTo>
                <a:cubicBezTo>
                  <a:pt x="270" y="267"/>
                  <a:pt x="264" y="229"/>
                  <a:pt x="290" y="176"/>
                </a:cubicBezTo>
                <a:cubicBezTo>
                  <a:pt x="316" y="123"/>
                  <a:pt x="380" y="37"/>
                  <a:pt x="40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25" name="未知"/>
          <p:cNvSpPr/>
          <p:nvPr/>
        </p:nvSpPr>
        <p:spPr>
          <a:xfrm>
            <a:off x="3035300" y="4181475"/>
            <a:ext cx="725488" cy="1187450"/>
          </a:xfrm>
          <a:custGeom>
            <a:avLst/>
            <a:gdLst/>
            <a:ahLst/>
            <a:cxnLst/>
            <a:pathLst>
              <a:path w="457" h="748">
                <a:moveTo>
                  <a:pt x="0" y="748"/>
                </a:moveTo>
                <a:cubicBezTo>
                  <a:pt x="14" y="708"/>
                  <a:pt x="69" y="579"/>
                  <a:pt x="93" y="510"/>
                </a:cubicBezTo>
                <a:cubicBezTo>
                  <a:pt x="117" y="441"/>
                  <a:pt x="113" y="388"/>
                  <a:pt x="144" y="331"/>
                </a:cubicBezTo>
                <a:cubicBezTo>
                  <a:pt x="175" y="274"/>
                  <a:pt x="229" y="221"/>
                  <a:pt x="281" y="166"/>
                </a:cubicBezTo>
                <a:cubicBezTo>
                  <a:pt x="333" y="111"/>
                  <a:pt x="420" y="35"/>
                  <a:pt x="45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26" name="椭圆 72725"/>
          <p:cNvSpPr/>
          <p:nvPr/>
        </p:nvSpPr>
        <p:spPr>
          <a:xfrm rot="21454486">
            <a:off x="3170238" y="4579938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27" name="椭圆 72726"/>
          <p:cNvSpPr/>
          <p:nvPr/>
        </p:nvSpPr>
        <p:spPr>
          <a:xfrm rot="21454486">
            <a:off x="5875338" y="4546600"/>
            <a:ext cx="169862" cy="1603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28" name="椭圆 72727"/>
          <p:cNvSpPr/>
          <p:nvPr/>
        </p:nvSpPr>
        <p:spPr>
          <a:xfrm rot="35310">
            <a:off x="6010275" y="5451475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0" y="476250"/>
            <a:ext cx="57800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00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19" name="矩形 9218"/>
          <p:cNvSpPr/>
          <p:nvPr/>
        </p:nvSpPr>
        <p:spPr>
          <a:xfrm>
            <a:off x="395288" y="404813"/>
            <a:ext cx="1600200" cy="39687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endParaRPr lang="en-US" altLang="zh-CN" sz="1000" b="1"/>
          </a:p>
          <a:p>
            <a:pPr lvl="0"/>
            <a:r>
              <a:rPr lang="zh-CN" altLang="en-US" b="1"/>
              <a:t>过程</a:t>
            </a:r>
            <a:r>
              <a:rPr lang="en-US" altLang="zh-CN" b="1"/>
              <a:t>: </a:t>
            </a:r>
            <a:endParaRPr lang="en-US" altLang="zh-CN" b="1"/>
          </a:p>
        </p:txBody>
      </p:sp>
      <p:sp>
        <p:nvSpPr>
          <p:cNvPr id="9220" name="矩形 9219"/>
          <p:cNvSpPr/>
          <p:nvPr/>
        </p:nvSpPr>
        <p:spPr>
          <a:xfrm>
            <a:off x="323850" y="3789363"/>
            <a:ext cx="2514600" cy="692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5pPr>
          </a:lstStyle>
          <a:p>
            <a:pPr lvl="3">
              <a:buNone/>
            </a:pPr>
            <a:endParaRPr b="1"/>
          </a:p>
        </p:txBody>
      </p:sp>
      <p:sp>
        <p:nvSpPr>
          <p:cNvPr id="9221" name="矩形 9220"/>
          <p:cNvSpPr/>
          <p:nvPr/>
        </p:nvSpPr>
        <p:spPr>
          <a:xfrm>
            <a:off x="468313" y="1412875"/>
            <a:ext cx="8675687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精原细胞</a:t>
            </a:r>
            <a:r>
              <a:rPr lang="en-US" altLang="zh-CN" sz="3200" b="1">
                <a:latin typeface="Garamond" panose="02020404030301010803" pitchFamily="2" charset="0"/>
                <a:ea typeface="宋体" panose="02010600030101010101" pitchFamily="2" charset="-122"/>
              </a:rPr>
              <a:t>→</a:t>
            </a: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初级精母细胞（减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Ⅰ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Tx/>
            </a:pPr>
            <a:r>
              <a:rPr lang="en-US" altLang="zh-CN" sz="3200" b="1">
                <a:latin typeface="Garamond" panose="02020404030301010803" pitchFamily="2" charset="0"/>
                <a:ea typeface="宋体" panose="02010600030101010101" pitchFamily="2" charset="-122"/>
              </a:rPr>
              <a:t>→ </a:t>
            </a: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次级精母细胞（减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Ⅱ</a:t>
            </a: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）</a:t>
            </a:r>
            <a:r>
              <a:rPr lang="zh-CN" altLang="en-US" sz="1400">
                <a:latin typeface="Garamond" panose="02020404030301010803" pitchFamily="2" charset="0"/>
                <a:ea typeface="宋体" panose="02010600030101010101" pitchFamily="2" charset="-122"/>
              </a:rPr>
              <a:t> </a:t>
            </a:r>
            <a:endParaRPr lang="zh-CN" altLang="en-US" sz="1400">
              <a:latin typeface="Garamond" panose="02020404030301010803" pitchFamily="2" charset="0"/>
              <a:ea typeface="宋体" panose="02010600030101010101" pitchFamily="2" charset="-122"/>
            </a:endParaRPr>
          </a:p>
          <a:p>
            <a:pPr>
              <a:buClrTx/>
            </a:pPr>
            <a:r>
              <a:rPr lang="en-US" altLang="zh-CN" sz="3200" b="1">
                <a:latin typeface="Garamond" panose="02020404030301010803" pitchFamily="2" charset="0"/>
                <a:ea typeface="宋体" panose="02010600030101010101" pitchFamily="2" charset="-122"/>
              </a:rPr>
              <a:t>→ </a:t>
            </a: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精细胞（变形）</a:t>
            </a:r>
            <a:r>
              <a:rPr lang="en-US" altLang="zh-CN" sz="3200" b="1">
                <a:latin typeface="Garamond" panose="02020404030301010803" pitchFamily="2" charset="0"/>
                <a:ea typeface="宋体" panose="02010600030101010101" pitchFamily="2" charset="-122"/>
              </a:rPr>
              <a:t>→</a:t>
            </a: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精子</a:t>
            </a:r>
            <a:endParaRPr lang="zh-CN" altLang="en-US" sz="3200" b="1"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9222" name="矩形 9221"/>
          <p:cNvSpPr/>
          <p:nvPr/>
        </p:nvSpPr>
        <p:spPr>
          <a:xfrm>
            <a:off x="4427538" y="4508500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3200" b="1">
                <a:solidFill>
                  <a:schemeClr val="tx1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精原细胞</a:t>
            </a:r>
            <a:endParaRPr lang="zh-CN" altLang="en-US" sz="3200" b="1">
              <a:solidFill>
                <a:schemeClr val="tx1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468313" y="4508500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chemeClr val="tx1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体细胞</a:t>
            </a:r>
            <a:endParaRPr lang="zh-CN" altLang="en-US" sz="3200" b="1">
              <a:solidFill>
                <a:schemeClr val="tx1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9224" name="直接连接符 9223"/>
          <p:cNvSpPr/>
          <p:nvPr/>
        </p:nvSpPr>
        <p:spPr>
          <a:xfrm>
            <a:off x="1979613" y="4868863"/>
            <a:ext cx="223202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5" name="文本框 9224"/>
          <p:cNvSpPr txBox="1"/>
          <p:nvPr/>
        </p:nvSpPr>
        <p:spPr>
          <a:xfrm>
            <a:off x="2124075" y="4005263"/>
            <a:ext cx="23764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有丝分裂</a:t>
            </a:r>
            <a:endParaRPr lang="zh-CN" altLang="en-US" sz="3200" b="1"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9226" name="文本框 9225"/>
          <p:cNvSpPr txBox="1"/>
          <p:nvPr/>
        </p:nvSpPr>
        <p:spPr>
          <a:xfrm>
            <a:off x="2124075" y="4941888"/>
            <a:ext cx="223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Garamond" panose="02020404030301010803" pitchFamily="2" charset="0"/>
                <a:ea typeface="宋体" panose="02010600030101010101" pitchFamily="2" charset="-122"/>
              </a:rPr>
              <a:t>细胞分化</a:t>
            </a:r>
            <a:endParaRPr lang="zh-CN" altLang="en-US" sz="3200" b="1"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5" grpId="0"/>
      <p:bldP spid="92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3730" name="矩形 737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1" name="椭圆 73730"/>
          <p:cNvSpPr/>
          <p:nvPr/>
        </p:nvSpPr>
        <p:spPr>
          <a:xfrm>
            <a:off x="4572000" y="381000"/>
            <a:ext cx="28956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2" name="椭圆 73731"/>
          <p:cNvSpPr/>
          <p:nvPr/>
        </p:nvSpPr>
        <p:spPr>
          <a:xfrm>
            <a:off x="1828800" y="381000"/>
            <a:ext cx="28956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3" name="未知"/>
          <p:cNvSpPr/>
          <p:nvPr/>
        </p:nvSpPr>
        <p:spPr>
          <a:xfrm>
            <a:off x="6083300" y="1676400"/>
            <a:ext cx="393700" cy="706438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6" y="432"/>
                  <a:pt x="69" y="400"/>
                  <a:pt x="95" y="365"/>
                </a:cubicBezTo>
                <a:cubicBezTo>
                  <a:pt x="121" y="330"/>
                  <a:pt x="142" y="272"/>
                  <a:pt x="159" y="232"/>
                </a:cubicBezTo>
                <a:cubicBezTo>
                  <a:pt x="176" y="192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4" name="未知"/>
          <p:cNvSpPr/>
          <p:nvPr/>
        </p:nvSpPr>
        <p:spPr>
          <a:xfrm>
            <a:off x="3284538" y="1676400"/>
            <a:ext cx="220662" cy="817563"/>
          </a:xfrm>
          <a:custGeom>
            <a:avLst/>
            <a:gdLst/>
            <a:ahLst/>
            <a:cxnLst/>
            <a:pathLst>
              <a:path w="139" h="515">
                <a:moveTo>
                  <a:pt x="9" y="515"/>
                </a:moveTo>
                <a:cubicBezTo>
                  <a:pt x="8" y="495"/>
                  <a:pt x="0" y="440"/>
                  <a:pt x="4" y="393"/>
                </a:cubicBezTo>
                <a:cubicBezTo>
                  <a:pt x="8" y="346"/>
                  <a:pt x="23" y="276"/>
                  <a:pt x="30" y="235"/>
                </a:cubicBezTo>
                <a:cubicBezTo>
                  <a:pt x="37" y="194"/>
                  <a:pt x="28" y="184"/>
                  <a:pt x="46" y="145"/>
                </a:cubicBezTo>
                <a:cubicBezTo>
                  <a:pt x="64" y="106"/>
                  <a:pt x="120" y="30"/>
                  <a:pt x="13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5" name="椭圆 73734"/>
          <p:cNvSpPr/>
          <p:nvPr/>
        </p:nvSpPr>
        <p:spPr>
          <a:xfrm rot="35310">
            <a:off x="3219450" y="19939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6" name="未知"/>
          <p:cNvSpPr/>
          <p:nvPr/>
        </p:nvSpPr>
        <p:spPr>
          <a:xfrm>
            <a:off x="5534025" y="887413"/>
            <a:ext cx="639763" cy="1247775"/>
          </a:xfrm>
          <a:custGeom>
            <a:avLst/>
            <a:gdLst/>
            <a:ahLst/>
            <a:cxnLst/>
            <a:pathLst>
              <a:path w="403" h="786">
                <a:moveTo>
                  <a:pt x="0" y="786"/>
                </a:moveTo>
                <a:cubicBezTo>
                  <a:pt x="26" y="750"/>
                  <a:pt x="110" y="637"/>
                  <a:pt x="155" y="568"/>
                </a:cubicBezTo>
                <a:cubicBezTo>
                  <a:pt x="200" y="499"/>
                  <a:pt x="236" y="439"/>
                  <a:pt x="267" y="375"/>
                </a:cubicBezTo>
                <a:cubicBezTo>
                  <a:pt x="298" y="311"/>
                  <a:pt x="318" y="248"/>
                  <a:pt x="341" y="186"/>
                </a:cubicBezTo>
                <a:cubicBezTo>
                  <a:pt x="364" y="124"/>
                  <a:pt x="390" y="39"/>
                  <a:pt x="40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7" name="未知"/>
          <p:cNvSpPr/>
          <p:nvPr/>
        </p:nvSpPr>
        <p:spPr>
          <a:xfrm>
            <a:off x="2643188" y="869950"/>
            <a:ext cx="657225" cy="1330325"/>
          </a:xfrm>
          <a:custGeom>
            <a:avLst/>
            <a:gdLst/>
            <a:ahLst/>
            <a:cxnLst/>
            <a:pathLst>
              <a:path w="414" h="838">
                <a:moveTo>
                  <a:pt x="0" y="838"/>
                </a:moveTo>
                <a:cubicBezTo>
                  <a:pt x="19" y="800"/>
                  <a:pt x="91" y="678"/>
                  <a:pt x="125" y="610"/>
                </a:cubicBezTo>
                <a:cubicBezTo>
                  <a:pt x="159" y="542"/>
                  <a:pt x="176" y="489"/>
                  <a:pt x="207" y="427"/>
                </a:cubicBezTo>
                <a:cubicBezTo>
                  <a:pt x="238" y="365"/>
                  <a:pt x="277" y="309"/>
                  <a:pt x="311" y="238"/>
                </a:cubicBezTo>
                <a:cubicBezTo>
                  <a:pt x="345" y="167"/>
                  <a:pt x="393" y="50"/>
                  <a:pt x="41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8" name="椭圆 73737"/>
          <p:cNvSpPr/>
          <p:nvPr/>
        </p:nvSpPr>
        <p:spPr>
          <a:xfrm rot="21454486">
            <a:off x="2878138" y="1420813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9" name="椭圆 73738"/>
          <p:cNvSpPr/>
          <p:nvPr/>
        </p:nvSpPr>
        <p:spPr>
          <a:xfrm rot="21454486">
            <a:off x="5875338" y="140493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0" name="椭圆 73739"/>
          <p:cNvSpPr/>
          <p:nvPr/>
        </p:nvSpPr>
        <p:spPr>
          <a:xfrm rot="35310">
            <a:off x="6251575" y="19939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1" name="椭圆 73740"/>
          <p:cNvSpPr/>
          <p:nvPr/>
        </p:nvSpPr>
        <p:spPr>
          <a:xfrm>
            <a:off x="4648200" y="3505200"/>
            <a:ext cx="28956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2" name="椭圆 73741"/>
          <p:cNvSpPr/>
          <p:nvPr/>
        </p:nvSpPr>
        <p:spPr>
          <a:xfrm>
            <a:off x="1905000" y="3505200"/>
            <a:ext cx="28956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3" name="未知"/>
          <p:cNvSpPr/>
          <p:nvPr/>
        </p:nvSpPr>
        <p:spPr>
          <a:xfrm>
            <a:off x="6083300" y="4876800"/>
            <a:ext cx="393700" cy="706438"/>
          </a:xfrm>
          <a:custGeom>
            <a:avLst/>
            <a:gdLst/>
            <a:ahLst/>
            <a:cxnLst/>
            <a:pathLst>
              <a:path w="248" h="445">
                <a:moveTo>
                  <a:pt x="0" y="445"/>
                </a:moveTo>
                <a:cubicBezTo>
                  <a:pt x="16" y="432"/>
                  <a:pt x="69" y="400"/>
                  <a:pt x="95" y="365"/>
                </a:cubicBezTo>
                <a:cubicBezTo>
                  <a:pt x="121" y="330"/>
                  <a:pt x="142" y="272"/>
                  <a:pt x="159" y="232"/>
                </a:cubicBezTo>
                <a:cubicBezTo>
                  <a:pt x="176" y="192"/>
                  <a:pt x="182" y="163"/>
                  <a:pt x="197" y="124"/>
                </a:cubicBezTo>
                <a:cubicBezTo>
                  <a:pt x="212" y="85"/>
                  <a:pt x="237" y="26"/>
                  <a:pt x="24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44" name="未知"/>
          <p:cNvSpPr/>
          <p:nvPr/>
        </p:nvSpPr>
        <p:spPr>
          <a:xfrm>
            <a:off x="3336925" y="4864100"/>
            <a:ext cx="220663" cy="817563"/>
          </a:xfrm>
          <a:custGeom>
            <a:avLst/>
            <a:gdLst/>
            <a:ahLst/>
            <a:cxnLst/>
            <a:pathLst>
              <a:path w="139" h="515">
                <a:moveTo>
                  <a:pt x="9" y="515"/>
                </a:moveTo>
                <a:cubicBezTo>
                  <a:pt x="8" y="495"/>
                  <a:pt x="0" y="440"/>
                  <a:pt x="4" y="393"/>
                </a:cubicBezTo>
                <a:cubicBezTo>
                  <a:pt x="8" y="346"/>
                  <a:pt x="23" y="276"/>
                  <a:pt x="30" y="235"/>
                </a:cubicBezTo>
                <a:cubicBezTo>
                  <a:pt x="37" y="194"/>
                  <a:pt x="28" y="184"/>
                  <a:pt x="46" y="145"/>
                </a:cubicBezTo>
                <a:cubicBezTo>
                  <a:pt x="64" y="106"/>
                  <a:pt x="120" y="30"/>
                  <a:pt x="13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45" name="椭圆 73744"/>
          <p:cNvSpPr/>
          <p:nvPr/>
        </p:nvSpPr>
        <p:spPr>
          <a:xfrm rot="35310">
            <a:off x="3271838" y="51816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6" name="未知"/>
          <p:cNvSpPr/>
          <p:nvPr/>
        </p:nvSpPr>
        <p:spPr>
          <a:xfrm>
            <a:off x="5610225" y="4011613"/>
            <a:ext cx="639763" cy="1247775"/>
          </a:xfrm>
          <a:custGeom>
            <a:avLst/>
            <a:gdLst/>
            <a:ahLst/>
            <a:cxnLst/>
            <a:pathLst>
              <a:path w="403" h="786">
                <a:moveTo>
                  <a:pt x="0" y="786"/>
                </a:moveTo>
                <a:cubicBezTo>
                  <a:pt x="26" y="750"/>
                  <a:pt x="110" y="637"/>
                  <a:pt x="155" y="568"/>
                </a:cubicBezTo>
                <a:cubicBezTo>
                  <a:pt x="200" y="499"/>
                  <a:pt x="236" y="439"/>
                  <a:pt x="267" y="375"/>
                </a:cubicBezTo>
                <a:cubicBezTo>
                  <a:pt x="298" y="311"/>
                  <a:pt x="318" y="248"/>
                  <a:pt x="341" y="186"/>
                </a:cubicBezTo>
                <a:cubicBezTo>
                  <a:pt x="364" y="124"/>
                  <a:pt x="390" y="39"/>
                  <a:pt x="40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47" name="未知"/>
          <p:cNvSpPr/>
          <p:nvPr/>
        </p:nvSpPr>
        <p:spPr>
          <a:xfrm>
            <a:off x="2819400" y="4060825"/>
            <a:ext cx="606425" cy="1273175"/>
          </a:xfrm>
          <a:custGeom>
            <a:avLst/>
            <a:gdLst/>
            <a:ahLst/>
            <a:cxnLst/>
            <a:pathLst>
              <a:path w="382" h="802">
                <a:moveTo>
                  <a:pt x="0" y="802"/>
                </a:moveTo>
                <a:cubicBezTo>
                  <a:pt x="10" y="763"/>
                  <a:pt x="38" y="637"/>
                  <a:pt x="62" y="568"/>
                </a:cubicBezTo>
                <a:cubicBezTo>
                  <a:pt x="86" y="499"/>
                  <a:pt x="113" y="447"/>
                  <a:pt x="144" y="385"/>
                </a:cubicBezTo>
                <a:cubicBezTo>
                  <a:pt x="175" y="323"/>
                  <a:pt x="208" y="260"/>
                  <a:pt x="248" y="196"/>
                </a:cubicBezTo>
                <a:cubicBezTo>
                  <a:pt x="288" y="132"/>
                  <a:pt x="354" y="41"/>
                  <a:pt x="38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48" name="椭圆 73747"/>
          <p:cNvSpPr/>
          <p:nvPr/>
        </p:nvSpPr>
        <p:spPr>
          <a:xfrm rot="21454486">
            <a:off x="2954338" y="4545013"/>
            <a:ext cx="152400" cy="182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49" name="椭圆 73748"/>
          <p:cNvSpPr/>
          <p:nvPr/>
        </p:nvSpPr>
        <p:spPr>
          <a:xfrm rot="21454486">
            <a:off x="5951538" y="4529138"/>
            <a:ext cx="169862" cy="160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50" name="椭圆 73749"/>
          <p:cNvSpPr/>
          <p:nvPr/>
        </p:nvSpPr>
        <p:spPr>
          <a:xfrm rot="35310">
            <a:off x="6251575" y="5194300"/>
            <a:ext cx="142875" cy="138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74754" name="组合 74753"/>
          <p:cNvGrpSpPr/>
          <p:nvPr/>
        </p:nvGrpSpPr>
        <p:grpSpPr>
          <a:xfrm>
            <a:off x="1676400" y="381000"/>
            <a:ext cx="6019800" cy="6172200"/>
            <a:chOff x="0" y="0"/>
            <a:chExt cx="9480" cy="9720"/>
          </a:xfrm>
        </p:grpSpPr>
        <p:sp>
          <p:nvSpPr>
            <p:cNvPr id="74755" name="椭圆 74754"/>
            <p:cNvSpPr/>
            <p:nvPr/>
          </p:nvSpPr>
          <p:spPr>
            <a:xfrm>
              <a:off x="4800" y="0"/>
              <a:ext cx="456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56" name="椭圆 74755"/>
            <p:cNvSpPr/>
            <p:nvPr/>
          </p:nvSpPr>
          <p:spPr>
            <a:xfrm>
              <a:off x="0" y="0"/>
              <a:ext cx="456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57" name="椭圆 74756"/>
            <p:cNvSpPr/>
            <p:nvPr/>
          </p:nvSpPr>
          <p:spPr>
            <a:xfrm>
              <a:off x="4920" y="5040"/>
              <a:ext cx="456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58" name="椭圆 74757"/>
            <p:cNvSpPr/>
            <p:nvPr/>
          </p:nvSpPr>
          <p:spPr>
            <a:xfrm>
              <a:off x="120" y="5040"/>
              <a:ext cx="4560" cy="4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59" name="未知"/>
            <p:cNvSpPr/>
            <p:nvPr/>
          </p:nvSpPr>
          <p:spPr>
            <a:xfrm>
              <a:off x="2300" y="1858"/>
              <a:ext cx="620" cy="1342"/>
            </a:xfrm>
            <a:custGeom>
              <a:avLst/>
              <a:gdLst/>
              <a:ahLst/>
              <a:cxnLst/>
              <a:pathLst>
                <a:path w="248" h="537">
                  <a:moveTo>
                    <a:pt x="0" y="537"/>
                  </a:moveTo>
                  <a:cubicBezTo>
                    <a:pt x="7" y="517"/>
                    <a:pt x="38" y="456"/>
                    <a:pt x="62" y="413"/>
                  </a:cubicBezTo>
                  <a:cubicBezTo>
                    <a:pt x="86" y="370"/>
                    <a:pt x="128" y="325"/>
                    <a:pt x="145" y="279"/>
                  </a:cubicBezTo>
                  <a:cubicBezTo>
                    <a:pt x="162" y="233"/>
                    <a:pt x="148" y="181"/>
                    <a:pt x="165" y="134"/>
                  </a:cubicBezTo>
                  <a:cubicBezTo>
                    <a:pt x="182" y="87"/>
                    <a:pt x="231" y="28"/>
                    <a:pt x="248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0" name="椭圆 74759"/>
            <p:cNvSpPr/>
            <p:nvPr/>
          </p:nvSpPr>
          <p:spPr>
            <a:xfrm rot="35310">
              <a:off x="2535" y="2400"/>
              <a:ext cx="225" cy="2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1" name="未知"/>
            <p:cNvSpPr/>
            <p:nvPr/>
          </p:nvSpPr>
          <p:spPr>
            <a:xfrm>
              <a:off x="1290" y="978"/>
              <a:ext cx="1060" cy="2300"/>
            </a:xfrm>
            <a:custGeom>
              <a:avLst/>
              <a:gdLst/>
              <a:ahLst/>
              <a:cxnLst/>
              <a:pathLst>
                <a:path w="424" h="920">
                  <a:moveTo>
                    <a:pt x="0" y="920"/>
                  </a:moveTo>
                  <a:cubicBezTo>
                    <a:pt x="19" y="874"/>
                    <a:pt x="90" y="721"/>
                    <a:pt x="124" y="641"/>
                  </a:cubicBezTo>
                  <a:cubicBezTo>
                    <a:pt x="158" y="561"/>
                    <a:pt x="170" y="505"/>
                    <a:pt x="204" y="440"/>
                  </a:cubicBezTo>
                  <a:cubicBezTo>
                    <a:pt x="238" y="375"/>
                    <a:pt x="294" y="321"/>
                    <a:pt x="331" y="248"/>
                  </a:cubicBezTo>
                  <a:cubicBezTo>
                    <a:pt x="368" y="175"/>
                    <a:pt x="405" y="52"/>
                    <a:pt x="424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2" name="椭圆 74761"/>
            <p:cNvSpPr/>
            <p:nvPr/>
          </p:nvSpPr>
          <p:spPr>
            <a:xfrm rot="21454486">
              <a:off x="1653" y="1878"/>
              <a:ext cx="240" cy="28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3" name="未知"/>
            <p:cNvSpPr/>
            <p:nvPr/>
          </p:nvSpPr>
          <p:spPr>
            <a:xfrm>
              <a:off x="7200" y="1800"/>
              <a:ext cx="620" cy="1343"/>
            </a:xfrm>
            <a:custGeom>
              <a:avLst/>
              <a:gdLst/>
              <a:ahLst/>
              <a:cxnLst/>
              <a:pathLst>
                <a:path w="248" h="537">
                  <a:moveTo>
                    <a:pt x="0" y="537"/>
                  </a:moveTo>
                  <a:cubicBezTo>
                    <a:pt x="7" y="517"/>
                    <a:pt x="38" y="456"/>
                    <a:pt x="62" y="413"/>
                  </a:cubicBezTo>
                  <a:cubicBezTo>
                    <a:pt x="86" y="370"/>
                    <a:pt x="125" y="325"/>
                    <a:pt x="145" y="279"/>
                  </a:cubicBezTo>
                  <a:cubicBezTo>
                    <a:pt x="165" y="233"/>
                    <a:pt x="164" y="182"/>
                    <a:pt x="181" y="136"/>
                  </a:cubicBezTo>
                  <a:cubicBezTo>
                    <a:pt x="198" y="90"/>
                    <a:pt x="234" y="28"/>
                    <a:pt x="248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4" name="椭圆 74763"/>
            <p:cNvSpPr/>
            <p:nvPr/>
          </p:nvSpPr>
          <p:spPr>
            <a:xfrm rot="35310">
              <a:off x="7435" y="2343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5" name="未知"/>
            <p:cNvSpPr/>
            <p:nvPr/>
          </p:nvSpPr>
          <p:spPr>
            <a:xfrm>
              <a:off x="6190" y="920"/>
              <a:ext cx="1060" cy="2300"/>
            </a:xfrm>
            <a:custGeom>
              <a:avLst/>
              <a:gdLst/>
              <a:ahLst/>
              <a:cxnLst/>
              <a:pathLst>
                <a:path w="424" h="920">
                  <a:moveTo>
                    <a:pt x="0" y="920"/>
                  </a:moveTo>
                  <a:cubicBezTo>
                    <a:pt x="19" y="874"/>
                    <a:pt x="90" y="721"/>
                    <a:pt x="124" y="641"/>
                  </a:cubicBezTo>
                  <a:cubicBezTo>
                    <a:pt x="158" y="561"/>
                    <a:pt x="170" y="505"/>
                    <a:pt x="204" y="440"/>
                  </a:cubicBezTo>
                  <a:cubicBezTo>
                    <a:pt x="238" y="375"/>
                    <a:pt x="294" y="321"/>
                    <a:pt x="331" y="248"/>
                  </a:cubicBezTo>
                  <a:cubicBezTo>
                    <a:pt x="368" y="175"/>
                    <a:pt x="405" y="52"/>
                    <a:pt x="424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6" name="椭圆 74765"/>
            <p:cNvSpPr/>
            <p:nvPr/>
          </p:nvSpPr>
          <p:spPr>
            <a:xfrm rot="21454486">
              <a:off x="6553" y="1820"/>
              <a:ext cx="240" cy="2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7" name="未知"/>
            <p:cNvSpPr/>
            <p:nvPr/>
          </p:nvSpPr>
          <p:spPr>
            <a:xfrm>
              <a:off x="7320" y="7000"/>
              <a:ext cx="620" cy="1343"/>
            </a:xfrm>
            <a:custGeom>
              <a:avLst/>
              <a:gdLst/>
              <a:ahLst/>
              <a:cxnLst/>
              <a:pathLst>
                <a:path w="248" h="537">
                  <a:moveTo>
                    <a:pt x="0" y="537"/>
                  </a:moveTo>
                  <a:cubicBezTo>
                    <a:pt x="7" y="517"/>
                    <a:pt x="38" y="456"/>
                    <a:pt x="62" y="413"/>
                  </a:cubicBezTo>
                  <a:cubicBezTo>
                    <a:pt x="86" y="370"/>
                    <a:pt x="128" y="325"/>
                    <a:pt x="145" y="279"/>
                  </a:cubicBezTo>
                  <a:cubicBezTo>
                    <a:pt x="162" y="233"/>
                    <a:pt x="148" y="181"/>
                    <a:pt x="165" y="134"/>
                  </a:cubicBezTo>
                  <a:cubicBezTo>
                    <a:pt x="182" y="87"/>
                    <a:pt x="231" y="28"/>
                    <a:pt x="248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8" name="椭圆 74767"/>
            <p:cNvSpPr/>
            <p:nvPr/>
          </p:nvSpPr>
          <p:spPr>
            <a:xfrm rot="35310">
              <a:off x="7555" y="7543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69" name="未知"/>
            <p:cNvSpPr/>
            <p:nvPr/>
          </p:nvSpPr>
          <p:spPr>
            <a:xfrm>
              <a:off x="6310" y="6120"/>
              <a:ext cx="1060" cy="2300"/>
            </a:xfrm>
            <a:custGeom>
              <a:avLst/>
              <a:gdLst/>
              <a:ahLst/>
              <a:cxnLst/>
              <a:pathLst>
                <a:path w="424" h="920">
                  <a:moveTo>
                    <a:pt x="0" y="920"/>
                  </a:moveTo>
                  <a:cubicBezTo>
                    <a:pt x="19" y="874"/>
                    <a:pt x="90" y="721"/>
                    <a:pt x="124" y="641"/>
                  </a:cubicBezTo>
                  <a:cubicBezTo>
                    <a:pt x="158" y="561"/>
                    <a:pt x="170" y="505"/>
                    <a:pt x="204" y="440"/>
                  </a:cubicBezTo>
                  <a:cubicBezTo>
                    <a:pt x="238" y="375"/>
                    <a:pt x="294" y="321"/>
                    <a:pt x="331" y="248"/>
                  </a:cubicBezTo>
                  <a:cubicBezTo>
                    <a:pt x="368" y="175"/>
                    <a:pt x="405" y="52"/>
                    <a:pt x="42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70" name="椭圆 74769"/>
            <p:cNvSpPr/>
            <p:nvPr/>
          </p:nvSpPr>
          <p:spPr>
            <a:xfrm rot="21454486">
              <a:off x="6673" y="7020"/>
              <a:ext cx="240" cy="2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71" name="未知"/>
            <p:cNvSpPr/>
            <p:nvPr/>
          </p:nvSpPr>
          <p:spPr>
            <a:xfrm>
              <a:off x="2450" y="7000"/>
              <a:ext cx="620" cy="1343"/>
            </a:xfrm>
            <a:custGeom>
              <a:avLst/>
              <a:gdLst/>
              <a:ahLst/>
              <a:cxnLst/>
              <a:pathLst>
                <a:path w="248" h="537">
                  <a:moveTo>
                    <a:pt x="0" y="537"/>
                  </a:moveTo>
                  <a:cubicBezTo>
                    <a:pt x="7" y="517"/>
                    <a:pt x="38" y="456"/>
                    <a:pt x="62" y="413"/>
                  </a:cubicBezTo>
                  <a:cubicBezTo>
                    <a:pt x="86" y="370"/>
                    <a:pt x="128" y="325"/>
                    <a:pt x="145" y="279"/>
                  </a:cubicBezTo>
                  <a:cubicBezTo>
                    <a:pt x="162" y="233"/>
                    <a:pt x="148" y="181"/>
                    <a:pt x="165" y="134"/>
                  </a:cubicBezTo>
                  <a:cubicBezTo>
                    <a:pt x="182" y="87"/>
                    <a:pt x="231" y="28"/>
                    <a:pt x="248" y="0"/>
                  </a:cubicBezTo>
                </a:path>
              </a:pathLst>
            </a:custGeom>
            <a:noFill/>
            <a:ln w="1270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72" name="椭圆 74771"/>
            <p:cNvSpPr/>
            <p:nvPr/>
          </p:nvSpPr>
          <p:spPr>
            <a:xfrm rot="35310">
              <a:off x="2685" y="7543"/>
              <a:ext cx="225" cy="21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73" name="未知"/>
            <p:cNvSpPr/>
            <p:nvPr/>
          </p:nvSpPr>
          <p:spPr>
            <a:xfrm>
              <a:off x="1440" y="6120"/>
              <a:ext cx="1060" cy="2300"/>
            </a:xfrm>
            <a:custGeom>
              <a:avLst/>
              <a:gdLst/>
              <a:ahLst/>
              <a:cxnLst/>
              <a:pathLst>
                <a:path w="424" h="920">
                  <a:moveTo>
                    <a:pt x="0" y="920"/>
                  </a:moveTo>
                  <a:cubicBezTo>
                    <a:pt x="19" y="874"/>
                    <a:pt x="90" y="721"/>
                    <a:pt x="124" y="641"/>
                  </a:cubicBezTo>
                  <a:cubicBezTo>
                    <a:pt x="158" y="561"/>
                    <a:pt x="170" y="505"/>
                    <a:pt x="204" y="440"/>
                  </a:cubicBezTo>
                  <a:cubicBezTo>
                    <a:pt x="238" y="375"/>
                    <a:pt x="294" y="321"/>
                    <a:pt x="331" y="248"/>
                  </a:cubicBezTo>
                  <a:cubicBezTo>
                    <a:pt x="368" y="175"/>
                    <a:pt x="405" y="52"/>
                    <a:pt x="42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774" name="椭圆 74773"/>
            <p:cNvSpPr/>
            <p:nvPr/>
          </p:nvSpPr>
          <p:spPr>
            <a:xfrm rot="21454486">
              <a:off x="1803" y="7020"/>
              <a:ext cx="240" cy="2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椭圆 75777"/>
          <p:cNvSpPr/>
          <p:nvPr/>
        </p:nvSpPr>
        <p:spPr>
          <a:xfrm>
            <a:off x="2184400" y="1879600"/>
            <a:ext cx="2159000" cy="2159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5779" name="未知"/>
          <p:cNvSpPr/>
          <p:nvPr/>
        </p:nvSpPr>
        <p:spPr>
          <a:xfrm rot="2356979">
            <a:off x="2601913" y="2290763"/>
            <a:ext cx="269875" cy="6889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0" name="椭圆 75779"/>
          <p:cNvSpPr/>
          <p:nvPr/>
        </p:nvSpPr>
        <p:spPr>
          <a:xfrm rot="19734338">
            <a:off x="2709863" y="2620963"/>
            <a:ext cx="85725" cy="857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1" name="未知"/>
          <p:cNvSpPr/>
          <p:nvPr/>
        </p:nvSpPr>
        <p:spPr>
          <a:xfrm rot="21204296">
            <a:off x="2776538" y="2770188"/>
            <a:ext cx="293687" cy="671512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2" name="椭圆 75781"/>
          <p:cNvSpPr/>
          <p:nvPr/>
        </p:nvSpPr>
        <p:spPr>
          <a:xfrm rot="16974727">
            <a:off x="2855913" y="3090863"/>
            <a:ext cx="82550" cy="825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3" name="未知"/>
          <p:cNvSpPr/>
          <p:nvPr/>
        </p:nvSpPr>
        <p:spPr>
          <a:xfrm rot="2537197">
            <a:off x="3508375" y="2841625"/>
            <a:ext cx="322263" cy="10541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4" name="椭圆 75783"/>
          <p:cNvSpPr/>
          <p:nvPr/>
        </p:nvSpPr>
        <p:spPr>
          <a:xfrm rot="19917975">
            <a:off x="3570288" y="3276600"/>
            <a:ext cx="84137" cy="841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5" name="未知"/>
          <p:cNvSpPr/>
          <p:nvPr/>
        </p:nvSpPr>
        <p:spPr>
          <a:xfrm rot="19156436">
            <a:off x="3246438" y="2030413"/>
            <a:ext cx="374650" cy="104933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6" name="椭圆 75785"/>
          <p:cNvSpPr/>
          <p:nvPr/>
        </p:nvSpPr>
        <p:spPr>
          <a:xfrm rot="14935185">
            <a:off x="3370263" y="2573338"/>
            <a:ext cx="85725" cy="825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7" name="文本框 7578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788" name="文本框 7578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5789" name="文本框 7578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5790" name="文本框 7578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5791" name="文本框 7579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5792" name="文本框 75791"/>
          <p:cNvSpPr txBox="1"/>
          <p:nvPr/>
        </p:nvSpPr>
        <p:spPr>
          <a:xfrm>
            <a:off x="6553200" y="6096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endParaRPr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5793" name="矩形 75792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椭圆 76801"/>
          <p:cNvSpPr/>
          <p:nvPr/>
        </p:nvSpPr>
        <p:spPr>
          <a:xfrm>
            <a:off x="2079625" y="1851025"/>
            <a:ext cx="2339975" cy="2339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6803" name="未知"/>
          <p:cNvSpPr/>
          <p:nvPr/>
        </p:nvSpPr>
        <p:spPr>
          <a:xfrm rot="2356979">
            <a:off x="2532063" y="2297113"/>
            <a:ext cx="292100" cy="747712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4" name="椭圆 76803"/>
          <p:cNvSpPr/>
          <p:nvPr/>
        </p:nvSpPr>
        <p:spPr>
          <a:xfrm rot="19734338">
            <a:off x="2649538" y="2654300"/>
            <a:ext cx="93662" cy="920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5" name="未知"/>
          <p:cNvSpPr/>
          <p:nvPr/>
        </p:nvSpPr>
        <p:spPr>
          <a:xfrm rot="21204296">
            <a:off x="2720975" y="2816225"/>
            <a:ext cx="319088" cy="728663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6" name="椭圆 76805"/>
          <p:cNvSpPr/>
          <p:nvPr/>
        </p:nvSpPr>
        <p:spPr>
          <a:xfrm rot="16974727">
            <a:off x="2806700" y="3163888"/>
            <a:ext cx="88900" cy="88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7" name="未知"/>
          <p:cNvSpPr/>
          <p:nvPr/>
        </p:nvSpPr>
        <p:spPr>
          <a:xfrm rot="2537197">
            <a:off x="3513138" y="2894013"/>
            <a:ext cx="350837" cy="1141412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8" name="椭圆 76807"/>
          <p:cNvSpPr/>
          <p:nvPr/>
        </p:nvSpPr>
        <p:spPr>
          <a:xfrm rot="19917975">
            <a:off x="3581400" y="3365500"/>
            <a:ext cx="90488" cy="904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9" name="未知"/>
          <p:cNvSpPr/>
          <p:nvPr/>
        </p:nvSpPr>
        <p:spPr>
          <a:xfrm rot="19156436">
            <a:off x="3230563" y="2014538"/>
            <a:ext cx="406400" cy="113665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10" name="椭圆 76809"/>
          <p:cNvSpPr/>
          <p:nvPr/>
        </p:nvSpPr>
        <p:spPr>
          <a:xfrm rot="14935185">
            <a:off x="3365500" y="2601913"/>
            <a:ext cx="92075" cy="90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11" name="文本框 76810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12" name="文本框 76811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6813" name="文本框 76812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6814" name="文本框 76813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6815" name="文本框 76814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6816" name="文本框 76815"/>
          <p:cNvSpPr txBox="1"/>
          <p:nvPr/>
        </p:nvSpPr>
        <p:spPr>
          <a:xfrm>
            <a:off x="6248400" y="762000"/>
            <a:ext cx="3200400" cy="519113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rgbClr val="630705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8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76817" name="矩形 76816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椭圆 77825"/>
          <p:cNvSpPr/>
          <p:nvPr/>
        </p:nvSpPr>
        <p:spPr>
          <a:xfrm>
            <a:off x="1976438" y="1747838"/>
            <a:ext cx="2519362" cy="25193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27" name="未知"/>
          <p:cNvSpPr/>
          <p:nvPr/>
        </p:nvSpPr>
        <p:spPr>
          <a:xfrm rot="2356979">
            <a:off x="2463800" y="2227263"/>
            <a:ext cx="314325" cy="804862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28" name="椭圆 77827"/>
          <p:cNvSpPr/>
          <p:nvPr/>
        </p:nvSpPr>
        <p:spPr>
          <a:xfrm rot="19734338">
            <a:off x="2590800" y="2611438"/>
            <a:ext cx="98425" cy="10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29" name="未知"/>
          <p:cNvSpPr/>
          <p:nvPr/>
        </p:nvSpPr>
        <p:spPr>
          <a:xfrm rot="21204296">
            <a:off x="2667000" y="2787650"/>
            <a:ext cx="344488" cy="784225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0" name="椭圆 77829"/>
          <p:cNvSpPr/>
          <p:nvPr/>
        </p:nvSpPr>
        <p:spPr>
          <a:xfrm rot="16974727">
            <a:off x="2760663" y="3160713"/>
            <a:ext cx="96837" cy="968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1" name="未知"/>
          <p:cNvSpPr/>
          <p:nvPr/>
        </p:nvSpPr>
        <p:spPr>
          <a:xfrm rot="2537197">
            <a:off x="3521075" y="2870200"/>
            <a:ext cx="377825" cy="1230313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2" name="椭圆 77831"/>
          <p:cNvSpPr/>
          <p:nvPr/>
        </p:nvSpPr>
        <p:spPr>
          <a:xfrm rot="19917975">
            <a:off x="3594100" y="3376613"/>
            <a:ext cx="96838" cy="1000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3" name="未知"/>
          <p:cNvSpPr/>
          <p:nvPr/>
        </p:nvSpPr>
        <p:spPr>
          <a:xfrm rot="19156436">
            <a:off x="3214688" y="1924050"/>
            <a:ext cx="438150" cy="1223963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4" name="椭圆 77833"/>
          <p:cNvSpPr/>
          <p:nvPr/>
        </p:nvSpPr>
        <p:spPr>
          <a:xfrm rot="14935185">
            <a:off x="3359150" y="2557463"/>
            <a:ext cx="100013" cy="968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5" name="文本框 7783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7836" name="文本框 7783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7837" name="文本框 7783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7838" name="文本框 7783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7839" name="文本框 7783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7840" name="矩形 77839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椭圆 78849"/>
          <p:cNvSpPr/>
          <p:nvPr/>
        </p:nvSpPr>
        <p:spPr>
          <a:xfrm>
            <a:off x="1905000" y="1644650"/>
            <a:ext cx="2698750" cy="26987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851" name="未知"/>
          <p:cNvSpPr/>
          <p:nvPr/>
        </p:nvSpPr>
        <p:spPr>
          <a:xfrm rot="2356979">
            <a:off x="2427288" y="2159000"/>
            <a:ext cx="336550" cy="862013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2" name="椭圆 78851"/>
          <p:cNvSpPr/>
          <p:nvPr/>
        </p:nvSpPr>
        <p:spPr>
          <a:xfrm rot="19734338">
            <a:off x="2560638" y="2570163"/>
            <a:ext cx="106362" cy="1095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3" name="未知"/>
          <p:cNvSpPr/>
          <p:nvPr/>
        </p:nvSpPr>
        <p:spPr>
          <a:xfrm rot="21204296">
            <a:off x="2644775" y="2759075"/>
            <a:ext cx="368300" cy="839788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4" name="椭圆 78853"/>
          <p:cNvSpPr/>
          <p:nvPr/>
        </p:nvSpPr>
        <p:spPr>
          <a:xfrm rot="16974727">
            <a:off x="2743200" y="3159125"/>
            <a:ext cx="103188" cy="103188"/>
          </a:xfrm>
          <a:prstGeom prst="ellipse">
            <a:avLst/>
          </a:prstGeom>
          <a:noFill/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5" name="未知"/>
          <p:cNvSpPr/>
          <p:nvPr/>
        </p:nvSpPr>
        <p:spPr>
          <a:xfrm rot="2537197">
            <a:off x="3559175" y="2846388"/>
            <a:ext cx="404813" cy="1317625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6" name="椭圆 78855"/>
          <p:cNvSpPr/>
          <p:nvPr/>
        </p:nvSpPr>
        <p:spPr>
          <a:xfrm rot="19917975">
            <a:off x="3635375" y="3390900"/>
            <a:ext cx="103188" cy="1047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7" name="未知"/>
          <p:cNvSpPr/>
          <p:nvPr/>
        </p:nvSpPr>
        <p:spPr>
          <a:xfrm rot="19156436">
            <a:off x="3232150" y="1833563"/>
            <a:ext cx="468313" cy="1309687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8" name="椭圆 78857"/>
          <p:cNvSpPr/>
          <p:nvPr/>
        </p:nvSpPr>
        <p:spPr>
          <a:xfrm rot="14935185">
            <a:off x="3384550" y="2511425"/>
            <a:ext cx="106363" cy="1047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59" name="文本框 7885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60" name="文本框 7885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8861" name="文本框 7886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8862" name="文本框 7886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8863" name="文本框 7886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8864" name="矩形 7886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椭圆 79873"/>
          <p:cNvSpPr/>
          <p:nvPr/>
        </p:nvSpPr>
        <p:spPr>
          <a:xfrm>
            <a:off x="1828800" y="1539875"/>
            <a:ext cx="2879725" cy="28797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9875" name="未知"/>
          <p:cNvSpPr/>
          <p:nvPr/>
        </p:nvSpPr>
        <p:spPr>
          <a:xfrm>
            <a:off x="3302000" y="1774825"/>
            <a:ext cx="547688" cy="1298575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76" name="未知"/>
          <p:cNvSpPr/>
          <p:nvPr/>
        </p:nvSpPr>
        <p:spPr>
          <a:xfrm>
            <a:off x="2198688" y="2446338"/>
            <a:ext cx="830262" cy="436562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77" name="未知"/>
          <p:cNvSpPr/>
          <p:nvPr/>
        </p:nvSpPr>
        <p:spPr>
          <a:xfrm>
            <a:off x="2763838" y="2782888"/>
            <a:ext cx="265112" cy="860425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78" name="未知"/>
          <p:cNvSpPr/>
          <p:nvPr/>
        </p:nvSpPr>
        <p:spPr>
          <a:xfrm>
            <a:off x="3098800" y="3017838"/>
            <a:ext cx="1262063" cy="784225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79" name="未知"/>
          <p:cNvSpPr/>
          <p:nvPr/>
        </p:nvSpPr>
        <p:spPr>
          <a:xfrm rot="2356979">
            <a:off x="2386013" y="2089150"/>
            <a:ext cx="358775" cy="919163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0" name="椭圆 79879"/>
          <p:cNvSpPr/>
          <p:nvPr/>
        </p:nvSpPr>
        <p:spPr>
          <a:xfrm rot="19734338">
            <a:off x="2528888" y="2528888"/>
            <a:ext cx="115887" cy="114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1" name="未知"/>
          <p:cNvSpPr/>
          <p:nvPr/>
        </p:nvSpPr>
        <p:spPr>
          <a:xfrm>
            <a:off x="2632075" y="2749550"/>
            <a:ext cx="238125" cy="838200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2" name="椭圆 79881"/>
          <p:cNvSpPr/>
          <p:nvPr/>
        </p:nvSpPr>
        <p:spPr>
          <a:xfrm rot="16974727">
            <a:off x="2724150" y="3155950"/>
            <a:ext cx="109538" cy="1095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3" name="未知"/>
          <p:cNvSpPr/>
          <p:nvPr/>
        </p:nvSpPr>
        <p:spPr>
          <a:xfrm rot="2537197">
            <a:off x="3594100" y="2822575"/>
            <a:ext cx="431800" cy="1404938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4" name="椭圆 79883"/>
          <p:cNvSpPr/>
          <p:nvPr/>
        </p:nvSpPr>
        <p:spPr>
          <a:xfrm rot="19917975">
            <a:off x="3676650" y="3403600"/>
            <a:ext cx="112713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5" name="未知"/>
          <p:cNvSpPr/>
          <p:nvPr/>
        </p:nvSpPr>
        <p:spPr>
          <a:xfrm>
            <a:off x="3143250" y="1841500"/>
            <a:ext cx="603250" cy="1316038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6" name="椭圆 79885"/>
          <p:cNvSpPr/>
          <p:nvPr/>
        </p:nvSpPr>
        <p:spPr>
          <a:xfrm rot="14935185">
            <a:off x="3409950" y="2463800"/>
            <a:ext cx="112713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9887" name="文本框 7988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888" name="文本框 7988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9889" name="文本框 7988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9890" name="文本框 7988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9891" name="文本框 7989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9892" name="矩形 79891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椭圆 80897"/>
          <p:cNvSpPr/>
          <p:nvPr/>
        </p:nvSpPr>
        <p:spPr>
          <a:xfrm>
            <a:off x="1741488" y="1447800"/>
            <a:ext cx="3059112" cy="30591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0899" name="未知"/>
          <p:cNvSpPr/>
          <p:nvPr/>
        </p:nvSpPr>
        <p:spPr>
          <a:xfrm>
            <a:off x="3306763" y="1697038"/>
            <a:ext cx="581025" cy="1379537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0" name="未知"/>
          <p:cNvSpPr/>
          <p:nvPr/>
        </p:nvSpPr>
        <p:spPr>
          <a:xfrm>
            <a:off x="2135188" y="2411413"/>
            <a:ext cx="882650" cy="463550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1" name="未知"/>
          <p:cNvSpPr/>
          <p:nvPr/>
        </p:nvSpPr>
        <p:spPr>
          <a:xfrm>
            <a:off x="2735263" y="2768600"/>
            <a:ext cx="282575" cy="914400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2" name="未知"/>
          <p:cNvSpPr/>
          <p:nvPr/>
        </p:nvSpPr>
        <p:spPr>
          <a:xfrm>
            <a:off x="3059113" y="3017838"/>
            <a:ext cx="1371600" cy="765175"/>
          </a:xfrm>
          <a:custGeom>
            <a:avLst/>
            <a:gdLst/>
            <a:ahLst/>
            <a:cxnLst/>
            <a:pathLst>
              <a:path w="864" h="482">
                <a:moveTo>
                  <a:pt x="0" y="482"/>
                </a:moveTo>
                <a:cubicBezTo>
                  <a:pt x="35" y="469"/>
                  <a:pt x="166" y="431"/>
                  <a:pt x="239" y="401"/>
                </a:cubicBezTo>
                <a:cubicBezTo>
                  <a:pt x="312" y="371"/>
                  <a:pt x="366" y="343"/>
                  <a:pt x="438" y="299"/>
                </a:cubicBezTo>
                <a:cubicBezTo>
                  <a:pt x="511" y="256"/>
                  <a:pt x="603" y="192"/>
                  <a:pt x="674" y="142"/>
                </a:cubicBezTo>
                <a:cubicBezTo>
                  <a:pt x="746" y="92"/>
                  <a:pt x="825" y="29"/>
                  <a:pt x="86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3" name="未知"/>
          <p:cNvSpPr/>
          <p:nvPr/>
        </p:nvSpPr>
        <p:spPr>
          <a:xfrm rot="2356979">
            <a:off x="2333625" y="2030413"/>
            <a:ext cx="381000" cy="977900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4" name="椭圆 80903"/>
          <p:cNvSpPr/>
          <p:nvPr/>
        </p:nvSpPr>
        <p:spPr>
          <a:xfrm rot="19734338">
            <a:off x="2486025" y="2498725"/>
            <a:ext cx="122238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5" name="未知"/>
          <p:cNvSpPr/>
          <p:nvPr/>
        </p:nvSpPr>
        <p:spPr>
          <a:xfrm>
            <a:off x="2593975" y="2732088"/>
            <a:ext cx="254000" cy="892175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6" name="椭圆 80905"/>
          <p:cNvSpPr/>
          <p:nvPr/>
        </p:nvSpPr>
        <p:spPr>
          <a:xfrm rot="16974727">
            <a:off x="2692400" y="3163888"/>
            <a:ext cx="117475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7" name="未知"/>
          <p:cNvSpPr/>
          <p:nvPr/>
        </p:nvSpPr>
        <p:spPr>
          <a:xfrm>
            <a:off x="3173413" y="3157538"/>
            <a:ext cx="1344612" cy="796925"/>
          </a:xfrm>
          <a:custGeom>
            <a:avLst/>
            <a:gdLst/>
            <a:ahLst/>
            <a:cxnLst/>
            <a:pathLst>
              <a:path w="847" h="502">
                <a:moveTo>
                  <a:pt x="0" y="502"/>
                </a:moveTo>
                <a:cubicBezTo>
                  <a:pt x="31" y="479"/>
                  <a:pt x="124" y="415"/>
                  <a:pt x="186" y="365"/>
                </a:cubicBezTo>
                <a:cubicBezTo>
                  <a:pt x="248" y="315"/>
                  <a:pt x="300" y="246"/>
                  <a:pt x="370" y="204"/>
                </a:cubicBezTo>
                <a:cubicBezTo>
                  <a:pt x="440" y="162"/>
                  <a:pt x="527" y="145"/>
                  <a:pt x="607" y="110"/>
                </a:cubicBezTo>
                <a:cubicBezTo>
                  <a:pt x="687" y="76"/>
                  <a:pt x="797" y="24"/>
                  <a:pt x="84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8" name="椭圆 80907"/>
          <p:cNvSpPr/>
          <p:nvPr/>
        </p:nvSpPr>
        <p:spPr>
          <a:xfrm rot="19917975">
            <a:off x="3705225" y="3427413"/>
            <a:ext cx="119063" cy="119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9" name="未知"/>
          <p:cNvSpPr/>
          <p:nvPr/>
        </p:nvSpPr>
        <p:spPr>
          <a:xfrm>
            <a:off x="3138488" y="1768475"/>
            <a:ext cx="639762" cy="1398588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10" name="椭圆 80909"/>
          <p:cNvSpPr/>
          <p:nvPr/>
        </p:nvSpPr>
        <p:spPr>
          <a:xfrm rot="14935185">
            <a:off x="3421063" y="2428875"/>
            <a:ext cx="120650" cy="119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11" name="文本框 80910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912" name="文本框 80911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0913" name="文本框 80912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0914" name="文本框 80913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0915" name="文本框 80914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0916" name="矩形 80915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椭圆 81921"/>
          <p:cNvSpPr/>
          <p:nvPr/>
        </p:nvSpPr>
        <p:spPr>
          <a:xfrm>
            <a:off x="1638300" y="1371600"/>
            <a:ext cx="3238500" cy="32385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3" name="未知"/>
          <p:cNvSpPr/>
          <p:nvPr/>
        </p:nvSpPr>
        <p:spPr>
          <a:xfrm>
            <a:off x="3295650" y="1636713"/>
            <a:ext cx="614363" cy="145891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4" name="未知"/>
          <p:cNvSpPr/>
          <p:nvPr/>
        </p:nvSpPr>
        <p:spPr>
          <a:xfrm>
            <a:off x="2055813" y="2390775"/>
            <a:ext cx="933450" cy="492125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5" name="未知"/>
          <p:cNvSpPr/>
          <p:nvPr/>
        </p:nvSpPr>
        <p:spPr>
          <a:xfrm>
            <a:off x="2690813" y="2768600"/>
            <a:ext cx="298450" cy="968375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6" name="未知"/>
          <p:cNvSpPr/>
          <p:nvPr/>
        </p:nvSpPr>
        <p:spPr>
          <a:xfrm>
            <a:off x="3065463" y="3033713"/>
            <a:ext cx="1419225" cy="881062"/>
          </a:xfrm>
          <a:custGeom>
            <a:avLst/>
            <a:gdLst/>
            <a:ahLst/>
            <a:cxnLst/>
            <a:pathLst>
              <a:path w="1304" h="823">
                <a:moveTo>
                  <a:pt x="0" y="823"/>
                </a:moveTo>
                <a:cubicBezTo>
                  <a:pt x="56" y="793"/>
                  <a:pt x="231" y="689"/>
                  <a:pt x="339" y="630"/>
                </a:cubicBezTo>
                <a:cubicBezTo>
                  <a:pt x="447" y="571"/>
                  <a:pt x="534" y="538"/>
                  <a:pt x="646" y="470"/>
                </a:cubicBezTo>
                <a:cubicBezTo>
                  <a:pt x="758" y="402"/>
                  <a:pt x="901" y="301"/>
                  <a:pt x="1011" y="223"/>
                </a:cubicBezTo>
                <a:cubicBezTo>
                  <a:pt x="1121" y="145"/>
                  <a:pt x="1243" y="46"/>
                  <a:pt x="130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7" name="未知"/>
          <p:cNvSpPr/>
          <p:nvPr/>
        </p:nvSpPr>
        <p:spPr>
          <a:xfrm rot="2356979">
            <a:off x="2265363" y="1989138"/>
            <a:ext cx="403225" cy="1033462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8" name="椭圆 81927"/>
          <p:cNvSpPr/>
          <p:nvPr/>
        </p:nvSpPr>
        <p:spPr>
          <a:xfrm rot="19734338">
            <a:off x="2425700" y="2484438"/>
            <a:ext cx="130175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29" name="未知"/>
          <p:cNvSpPr/>
          <p:nvPr/>
        </p:nvSpPr>
        <p:spPr>
          <a:xfrm>
            <a:off x="2541588" y="2732088"/>
            <a:ext cx="268287" cy="942975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0" name="椭圆 81929"/>
          <p:cNvSpPr/>
          <p:nvPr/>
        </p:nvSpPr>
        <p:spPr>
          <a:xfrm rot="16974727">
            <a:off x="2646363" y="3189288"/>
            <a:ext cx="122237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1" name="未知"/>
          <p:cNvSpPr/>
          <p:nvPr/>
        </p:nvSpPr>
        <p:spPr>
          <a:xfrm rot="2537197">
            <a:off x="3622675" y="2814638"/>
            <a:ext cx="485775" cy="1579562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2" name="椭圆 81931"/>
          <p:cNvSpPr/>
          <p:nvPr/>
        </p:nvSpPr>
        <p:spPr>
          <a:xfrm rot="19917975">
            <a:off x="3716338" y="3467100"/>
            <a:ext cx="127000" cy="1254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3" name="未知"/>
          <p:cNvSpPr/>
          <p:nvPr/>
        </p:nvSpPr>
        <p:spPr>
          <a:xfrm>
            <a:off x="3117850" y="1711325"/>
            <a:ext cx="676275" cy="1479550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4" name="椭圆 81933"/>
          <p:cNvSpPr/>
          <p:nvPr/>
        </p:nvSpPr>
        <p:spPr>
          <a:xfrm rot="14935185">
            <a:off x="3416300" y="2411413"/>
            <a:ext cx="128588" cy="1254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5" name="文本框 8193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36" name="文本框 8193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37" name="文本框 8193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38" name="文本框 8193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39" name="文本框 8193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40" name="文本框 81939"/>
          <p:cNvSpPr txBox="1"/>
          <p:nvPr/>
        </p:nvSpPr>
        <p:spPr>
          <a:xfrm>
            <a:off x="6477000" y="838200"/>
            <a:ext cx="2667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endParaRPr b="1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41" name="矩形 81940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椭圆 82945"/>
          <p:cNvSpPr/>
          <p:nvPr/>
        </p:nvSpPr>
        <p:spPr>
          <a:xfrm>
            <a:off x="1524000" y="1295400"/>
            <a:ext cx="3419475" cy="34194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47" name="未知"/>
          <p:cNvSpPr/>
          <p:nvPr/>
        </p:nvSpPr>
        <p:spPr>
          <a:xfrm rot="21121681">
            <a:off x="2057400" y="2514600"/>
            <a:ext cx="898525" cy="533400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48" name="未知"/>
          <p:cNvSpPr/>
          <p:nvPr/>
        </p:nvSpPr>
        <p:spPr>
          <a:xfrm rot="1878660">
            <a:off x="2278063" y="2065338"/>
            <a:ext cx="388937" cy="10128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49" name="椭圆 82948"/>
          <p:cNvSpPr/>
          <p:nvPr/>
        </p:nvSpPr>
        <p:spPr>
          <a:xfrm rot="19256019">
            <a:off x="2438400" y="2547938"/>
            <a:ext cx="1238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50" name="未知"/>
          <p:cNvSpPr/>
          <p:nvPr/>
        </p:nvSpPr>
        <p:spPr>
          <a:xfrm rot="428959">
            <a:off x="2684463" y="2830513"/>
            <a:ext cx="287337" cy="947737"/>
          </a:xfrm>
          <a:custGeom>
            <a:avLst/>
            <a:gdLst/>
            <a:ahLst/>
            <a:cxnLst/>
            <a:pathLst>
              <a:path w="274" h="904">
                <a:moveTo>
                  <a:pt x="0" y="904"/>
                </a:moveTo>
                <a:cubicBezTo>
                  <a:pt x="3" y="879"/>
                  <a:pt x="9" y="824"/>
                  <a:pt x="16" y="752"/>
                </a:cubicBezTo>
                <a:cubicBezTo>
                  <a:pt x="23" y="680"/>
                  <a:pt x="16" y="562"/>
                  <a:pt x="39" y="470"/>
                </a:cubicBezTo>
                <a:cubicBezTo>
                  <a:pt x="62" y="378"/>
                  <a:pt x="118" y="278"/>
                  <a:pt x="157" y="200"/>
                </a:cubicBezTo>
                <a:cubicBezTo>
                  <a:pt x="196" y="122"/>
                  <a:pt x="250" y="42"/>
                  <a:pt x="27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1" name="未知"/>
          <p:cNvSpPr/>
          <p:nvPr/>
        </p:nvSpPr>
        <p:spPr>
          <a:xfrm rot="428959">
            <a:off x="2547938" y="2774950"/>
            <a:ext cx="258762" cy="923925"/>
          </a:xfrm>
          <a:custGeom>
            <a:avLst/>
            <a:gdLst/>
            <a:ahLst/>
            <a:cxnLst/>
            <a:pathLst>
              <a:path w="247" h="881">
                <a:moveTo>
                  <a:pt x="0" y="881"/>
                </a:moveTo>
                <a:cubicBezTo>
                  <a:pt x="14" y="852"/>
                  <a:pt x="54" y="761"/>
                  <a:pt x="82" y="693"/>
                </a:cubicBezTo>
                <a:cubicBezTo>
                  <a:pt x="110" y="625"/>
                  <a:pt x="146" y="553"/>
                  <a:pt x="166" y="471"/>
                </a:cubicBezTo>
                <a:cubicBezTo>
                  <a:pt x="186" y="389"/>
                  <a:pt x="187" y="277"/>
                  <a:pt x="200" y="199"/>
                </a:cubicBezTo>
                <a:cubicBezTo>
                  <a:pt x="213" y="121"/>
                  <a:pt x="237" y="41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2" name="椭圆 82951"/>
          <p:cNvSpPr/>
          <p:nvPr/>
        </p:nvSpPr>
        <p:spPr>
          <a:xfrm rot="17403686">
            <a:off x="2641600" y="3225800"/>
            <a:ext cx="120650" cy="119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53" name="未知"/>
          <p:cNvSpPr/>
          <p:nvPr/>
        </p:nvSpPr>
        <p:spPr>
          <a:xfrm>
            <a:off x="3043238" y="3025775"/>
            <a:ext cx="1322387" cy="977900"/>
          </a:xfrm>
          <a:custGeom>
            <a:avLst/>
            <a:gdLst/>
            <a:ahLst/>
            <a:cxnLst/>
            <a:pathLst>
              <a:path w="833" h="616">
                <a:moveTo>
                  <a:pt x="0" y="616"/>
                </a:moveTo>
                <a:cubicBezTo>
                  <a:pt x="40" y="591"/>
                  <a:pt x="162" y="512"/>
                  <a:pt x="233" y="467"/>
                </a:cubicBezTo>
                <a:cubicBezTo>
                  <a:pt x="304" y="422"/>
                  <a:pt x="356" y="396"/>
                  <a:pt x="426" y="345"/>
                </a:cubicBezTo>
                <a:cubicBezTo>
                  <a:pt x="496" y="294"/>
                  <a:pt x="584" y="220"/>
                  <a:pt x="653" y="163"/>
                </a:cubicBezTo>
                <a:cubicBezTo>
                  <a:pt x="720" y="106"/>
                  <a:pt x="795" y="34"/>
                  <a:pt x="83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4" name="未知"/>
          <p:cNvSpPr/>
          <p:nvPr/>
        </p:nvSpPr>
        <p:spPr>
          <a:xfrm>
            <a:off x="3184525" y="3160713"/>
            <a:ext cx="1289050" cy="969962"/>
          </a:xfrm>
          <a:custGeom>
            <a:avLst/>
            <a:gdLst/>
            <a:ahLst/>
            <a:cxnLst/>
            <a:pathLst>
              <a:path w="812" h="611">
                <a:moveTo>
                  <a:pt x="0" y="611"/>
                </a:moveTo>
                <a:cubicBezTo>
                  <a:pt x="26" y="581"/>
                  <a:pt x="102" y="481"/>
                  <a:pt x="159" y="422"/>
                </a:cubicBezTo>
                <a:cubicBezTo>
                  <a:pt x="216" y="363"/>
                  <a:pt x="270" y="302"/>
                  <a:pt x="340" y="254"/>
                </a:cubicBezTo>
                <a:cubicBezTo>
                  <a:pt x="410" y="206"/>
                  <a:pt x="497" y="178"/>
                  <a:pt x="577" y="136"/>
                </a:cubicBezTo>
                <a:cubicBezTo>
                  <a:pt x="655" y="94"/>
                  <a:pt x="764" y="29"/>
                  <a:pt x="81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5" name="椭圆 82954"/>
          <p:cNvSpPr/>
          <p:nvPr/>
        </p:nvSpPr>
        <p:spPr>
          <a:xfrm rot="19637708">
            <a:off x="3668713" y="3505200"/>
            <a:ext cx="122237" cy="1222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56" name="未知"/>
          <p:cNvSpPr/>
          <p:nvPr/>
        </p:nvSpPr>
        <p:spPr>
          <a:xfrm rot="561151">
            <a:off x="3275013" y="1728788"/>
            <a:ext cx="592137" cy="142716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7" name="未知"/>
          <p:cNvSpPr/>
          <p:nvPr/>
        </p:nvSpPr>
        <p:spPr>
          <a:xfrm rot="561151">
            <a:off x="3092450" y="1776413"/>
            <a:ext cx="650875" cy="1447800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958" name="椭圆 82957"/>
          <p:cNvSpPr/>
          <p:nvPr/>
        </p:nvSpPr>
        <p:spPr>
          <a:xfrm rot="15496337">
            <a:off x="3376613" y="2466975"/>
            <a:ext cx="125412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59" name="文本框 8295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60" name="文本框 8295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961" name="文本框 8296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962" name="文本框 8296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963" name="文本框 8296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964" name="矩形 82963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椭圆 10241">
            <a:hlinkClick r:id="" action="ppaction://customshow?id=2"/>
          </p:cNvPr>
          <p:cNvSpPr/>
          <p:nvPr/>
        </p:nvSpPr>
        <p:spPr>
          <a:xfrm>
            <a:off x="6019800" y="15240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3" name="椭圆 10242">
            <a:hlinkClick r:id="" action="ppaction://customshow?id=3"/>
          </p:cNvPr>
          <p:cNvSpPr/>
          <p:nvPr/>
        </p:nvSpPr>
        <p:spPr>
          <a:xfrm>
            <a:off x="6019800" y="26670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4" name="椭圆 10243">
            <a:hlinkClick r:id="" action="ppaction://customshow?id=1"/>
          </p:cNvPr>
          <p:cNvSpPr/>
          <p:nvPr/>
        </p:nvSpPr>
        <p:spPr>
          <a:xfrm>
            <a:off x="6019800" y="35052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5" name="椭圆 10244">
            <a:hlinkClick r:id="rId1" action="ppaction://hlinksldjump"/>
          </p:cNvPr>
          <p:cNvSpPr/>
          <p:nvPr/>
        </p:nvSpPr>
        <p:spPr>
          <a:xfrm>
            <a:off x="6019800" y="42672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6" name="文本框 10245">
            <a:hlinkClick r:id="" action="ppaction://customshow?id=2"/>
          </p:cNvPr>
          <p:cNvSpPr txBox="1"/>
          <p:nvPr/>
        </p:nvSpPr>
        <p:spPr>
          <a:xfrm>
            <a:off x="6308725" y="1447800"/>
            <a:ext cx="13112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全过程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47" name="文本框 10246">
            <a:hlinkClick r:id="" action="ppaction://customshow?id=3"/>
          </p:cNvPr>
          <p:cNvSpPr txBox="1"/>
          <p:nvPr/>
        </p:nvSpPr>
        <p:spPr>
          <a:xfrm>
            <a:off x="6324600" y="25908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分步详解（以精子形成为例）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48" name="文本框 10247">
            <a:hlinkClick r:id="" action="ppaction://customshow?id=1"/>
          </p:cNvPr>
          <p:cNvSpPr txBox="1"/>
          <p:nvPr/>
        </p:nvSpPr>
        <p:spPr>
          <a:xfrm>
            <a:off x="6324600" y="3429000"/>
            <a:ext cx="2362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精子形成与卵细胞形成过程的比较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49" name="文本框 10248">
            <a:hlinkClick r:id="" action="ppaction://customshow?id=14"/>
          </p:cNvPr>
          <p:cNvSpPr txBox="1"/>
          <p:nvPr/>
        </p:nvSpPr>
        <p:spPr>
          <a:xfrm>
            <a:off x="6324600" y="4206875"/>
            <a:ext cx="228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减数分裂与有丝分裂的比较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50" name="椭圆 10249">
            <a:hlinkClick r:id="rId2" action="ppaction://hlinksldjump"/>
          </p:cNvPr>
          <p:cNvSpPr/>
          <p:nvPr/>
        </p:nvSpPr>
        <p:spPr>
          <a:xfrm>
            <a:off x="6019800" y="5121275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1" name="文本框 10250">
            <a:hlinkClick r:id="rId2" action="ppaction://hlinksldjump"/>
          </p:cNvPr>
          <p:cNvSpPr txBox="1"/>
          <p:nvPr/>
        </p:nvSpPr>
        <p:spPr>
          <a:xfrm>
            <a:off x="6308725" y="5045075"/>
            <a:ext cx="14636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自由组合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52" name="椭圆 10251">
            <a:hlinkClick r:id="" action="ppaction://customshow?id=12"/>
          </p:cNvPr>
          <p:cNvSpPr/>
          <p:nvPr/>
        </p:nvSpPr>
        <p:spPr>
          <a:xfrm>
            <a:off x="6035675" y="5654675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3" name="文本框 10252">
            <a:hlinkClick r:id="" action="ppaction://customshow?id=12"/>
          </p:cNvPr>
          <p:cNvSpPr txBox="1"/>
          <p:nvPr/>
        </p:nvSpPr>
        <p:spPr>
          <a:xfrm>
            <a:off x="6324600" y="5578475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交叉互换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54" name="椭圆 10253">
            <a:hlinkClick r:id="" action="ppaction://customshow?id=13"/>
          </p:cNvPr>
          <p:cNvSpPr/>
          <p:nvPr/>
        </p:nvSpPr>
        <p:spPr>
          <a:xfrm>
            <a:off x="6019800" y="10668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5" name="文本框 10254">
            <a:hlinkClick r:id="" action="ppaction://customshow?id=13"/>
          </p:cNvPr>
          <p:cNvSpPr txBox="1"/>
          <p:nvPr/>
        </p:nvSpPr>
        <p:spPr>
          <a:xfrm>
            <a:off x="6324600" y="974725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概念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56" name="椭圆 10255">
            <a:hlinkClick r:id="rId3" action="ppaction://hlinksldjump"/>
          </p:cNvPr>
          <p:cNvSpPr/>
          <p:nvPr/>
        </p:nvSpPr>
        <p:spPr>
          <a:xfrm>
            <a:off x="6035675" y="61722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7" name="文本框 10256">
            <a:hlinkClick r:id="rId3" action="ppaction://hlinksldjump"/>
          </p:cNvPr>
          <p:cNvSpPr txBox="1"/>
          <p:nvPr/>
        </p:nvSpPr>
        <p:spPr>
          <a:xfrm>
            <a:off x="6324600" y="60960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意义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58" name="椭圆 10257">
            <a:hlinkClick r:id="" action="ppaction://customshow?id=15"/>
          </p:cNvPr>
          <p:cNvSpPr/>
          <p:nvPr/>
        </p:nvSpPr>
        <p:spPr>
          <a:xfrm>
            <a:off x="6019800" y="2041525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9" name="文本框 10258">
            <a:hlinkClick r:id="" action="ppaction://customshow?id=15"/>
          </p:cNvPr>
          <p:cNvSpPr txBox="1"/>
          <p:nvPr/>
        </p:nvSpPr>
        <p:spPr>
          <a:xfrm>
            <a:off x="6308725" y="1965325"/>
            <a:ext cx="15398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同源染色体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60" name="矩形 10259"/>
          <p:cNvSpPr/>
          <p:nvPr/>
        </p:nvSpPr>
        <p:spPr>
          <a:xfrm rot="21523434">
            <a:off x="1371600" y="1524000"/>
            <a:ext cx="3692525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9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3" dist="53882" dir="13499999">
                    <a:srgbClr val="875B0D"/>
                  </a:prst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减数分裂</a:t>
            </a:r>
            <a:endParaRPr lang="zh-CN" altLang="en-US" sz="9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prstShdw prst="shdw13" dist="53882" dir="13499999">
                  <a:srgbClr val="875B0D"/>
                </a:prst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0261" name="椭圆 10260"/>
          <p:cNvSpPr/>
          <p:nvPr/>
        </p:nvSpPr>
        <p:spPr>
          <a:xfrm>
            <a:off x="6019800" y="533400"/>
            <a:ext cx="228600" cy="2286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62" name="文本框 10261"/>
          <p:cNvSpPr txBox="1"/>
          <p:nvPr/>
        </p:nvSpPr>
        <p:spPr>
          <a:xfrm>
            <a:off x="6324600" y="4572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u="sng">
                <a:solidFill>
                  <a:schemeClr val="bg1"/>
                </a:solidFill>
                <a:latin typeface="Times New Roman" panose="02020603050405020304" pitchFamily="2" charset="0"/>
                <a:ea typeface="方正美黑简体" pitchFamily="2" charset="-122"/>
              </a:rPr>
              <a:t>有丝分裂</a:t>
            </a:r>
            <a:endParaRPr lang="zh-CN" altLang="en-US" u="sng">
              <a:solidFill>
                <a:schemeClr val="bg1"/>
              </a:solidFill>
              <a:latin typeface="Times New Roman" panose="02020603050405020304" pitchFamily="2" charset="0"/>
              <a:ea typeface="方正美黑简体" pitchFamily="2" charset="-122"/>
            </a:endParaRPr>
          </a:p>
        </p:txBody>
      </p:sp>
      <p:sp>
        <p:nvSpPr>
          <p:cNvPr id="10263" name="动作按钮: 前进或下一项 10262">
            <a:hlinkClick r:id="rId4" action="ppaction://program"/>
          </p:cNvPr>
          <p:cNvSpPr/>
          <p:nvPr/>
        </p:nvSpPr>
        <p:spPr>
          <a:xfrm>
            <a:off x="5791200" y="457200"/>
            <a:ext cx="1752600" cy="533400"/>
          </a:xfrm>
          <a:prstGeom prst="actionButtonForwardNex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D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圆角矩形 83969"/>
          <p:cNvSpPr/>
          <p:nvPr/>
        </p:nvSpPr>
        <p:spPr>
          <a:xfrm>
            <a:off x="5943600" y="4495800"/>
            <a:ext cx="3200400" cy="20574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pitchFamily="1" charset="-122"/>
              </a:rPr>
              <a:t>精原细胞体积增大</a:t>
            </a:r>
            <a:endParaRPr lang="zh-CN" altLang="en-US" sz="2800" b="1">
              <a:latin typeface="宋体" panose="02010600030101010101" pitchFamily="2" charset="-122"/>
              <a:ea typeface="黑体" panose="02010609060101010101" pitchFamily="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pitchFamily="1" charset="-122"/>
              </a:rPr>
              <a:t>，染色体复制，初</a:t>
            </a:r>
            <a:endParaRPr lang="zh-CN" altLang="en-US" sz="2800" b="1">
              <a:latin typeface="宋体" panose="02010600030101010101" pitchFamily="2" charset="-122"/>
              <a:ea typeface="黑体" panose="02010609060101010101" pitchFamily="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pitchFamily="1" charset="-122"/>
              </a:rPr>
              <a:t>级精母细胞形成</a:t>
            </a:r>
            <a:endParaRPr lang="zh-CN" altLang="en-US" sz="2800" b="1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3971" name="文本框 83970">
            <a:hlinkClick r:id="" action="ppaction://customshow?id=3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83972" name="文本框 83971">
            <a:hlinkClick r:id="" action="ppaction://customshow?id=4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83973" name="文本框 83972">
            <a:hlinkClick r:id="rId1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83974" name="椭圆 83973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3975" name="未知"/>
          <p:cNvSpPr/>
          <p:nvPr/>
        </p:nvSpPr>
        <p:spPr>
          <a:xfrm>
            <a:off x="2049463" y="2397125"/>
            <a:ext cx="819150" cy="723900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76" name="未知"/>
          <p:cNvSpPr/>
          <p:nvPr/>
        </p:nvSpPr>
        <p:spPr>
          <a:xfrm rot="1667417">
            <a:off x="2171700" y="2105025"/>
            <a:ext cx="409575" cy="1065213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77" name="椭圆 83976"/>
          <p:cNvSpPr/>
          <p:nvPr/>
        </p:nvSpPr>
        <p:spPr>
          <a:xfrm rot="19044776">
            <a:off x="2290763" y="2624138"/>
            <a:ext cx="131762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78" name="未知"/>
          <p:cNvSpPr/>
          <p:nvPr/>
        </p:nvSpPr>
        <p:spPr>
          <a:xfrm>
            <a:off x="2589213" y="2805113"/>
            <a:ext cx="425450" cy="950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79" name="未知"/>
          <p:cNvSpPr/>
          <p:nvPr/>
        </p:nvSpPr>
        <p:spPr>
          <a:xfrm>
            <a:off x="2446338" y="2746375"/>
            <a:ext cx="392112" cy="928688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0" name="椭圆 83979"/>
          <p:cNvSpPr/>
          <p:nvPr/>
        </p:nvSpPr>
        <p:spPr>
          <a:xfrm rot="17403686">
            <a:off x="2665413" y="3125788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1" name="未知"/>
          <p:cNvSpPr/>
          <p:nvPr/>
        </p:nvSpPr>
        <p:spPr>
          <a:xfrm>
            <a:off x="3136900" y="2900363"/>
            <a:ext cx="1303338" cy="1119187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2" name="未知"/>
          <p:cNvSpPr/>
          <p:nvPr/>
        </p:nvSpPr>
        <p:spPr>
          <a:xfrm>
            <a:off x="3279775" y="3032125"/>
            <a:ext cx="1289050" cy="11080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3" name="椭圆 83982"/>
          <p:cNvSpPr/>
          <p:nvPr/>
        </p:nvSpPr>
        <p:spPr>
          <a:xfrm rot="19332307">
            <a:off x="3706813" y="3475038"/>
            <a:ext cx="128587" cy="1285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4" name="未知"/>
          <p:cNvSpPr/>
          <p:nvPr/>
        </p:nvSpPr>
        <p:spPr>
          <a:xfrm>
            <a:off x="3443288" y="1639888"/>
            <a:ext cx="155575" cy="1624012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5" name="未知"/>
          <p:cNvSpPr/>
          <p:nvPr/>
        </p:nvSpPr>
        <p:spPr>
          <a:xfrm>
            <a:off x="3384550" y="1644650"/>
            <a:ext cx="61913" cy="16510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6" name="椭圆 83985"/>
          <p:cNvSpPr/>
          <p:nvPr/>
        </p:nvSpPr>
        <p:spPr>
          <a:xfrm rot="16250647">
            <a:off x="3349625" y="2439988"/>
            <a:ext cx="131763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7" name="椭圆 83986"/>
          <p:cNvSpPr/>
          <p:nvPr/>
        </p:nvSpPr>
        <p:spPr>
          <a:xfrm>
            <a:off x="6553200" y="762000"/>
            <a:ext cx="1981200" cy="198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3988" name="未知"/>
          <p:cNvSpPr/>
          <p:nvPr/>
        </p:nvSpPr>
        <p:spPr>
          <a:xfrm rot="2356979">
            <a:off x="6935788" y="1139825"/>
            <a:ext cx="247650" cy="63182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89" name="椭圆 83988"/>
          <p:cNvSpPr/>
          <p:nvPr/>
        </p:nvSpPr>
        <p:spPr>
          <a:xfrm rot="19734338">
            <a:off x="6983413" y="1455738"/>
            <a:ext cx="77787" cy="777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0" name="未知"/>
          <p:cNvSpPr/>
          <p:nvPr/>
        </p:nvSpPr>
        <p:spPr>
          <a:xfrm rot="21204296">
            <a:off x="7096125" y="1579563"/>
            <a:ext cx="269875" cy="615950"/>
          </a:xfrm>
          <a:custGeom>
            <a:avLst/>
            <a:gdLst/>
            <a:ahLst/>
            <a:cxnLst/>
            <a:pathLst>
              <a:path w="446" h="1016">
                <a:moveTo>
                  <a:pt x="0" y="1016"/>
                </a:moveTo>
                <a:cubicBezTo>
                  <a:pt x="14" y="985"/>
                  <a:pt x="49" y="900"/>
                  <a:pt x="82" y="819"/>
                </a:cubicBezTo>
                <a:cubicBezTo>
                  <a:pt x="115" y="738"/>
                  <a:pt x="152" y="623"/>
                  <a:pt x="196" y="530"/>
                </a:cubicBezTo>
                <a:cubicBezTo>
                  <a:pt x="240" y="437"/>
                  <a:pt x="304" y="347"/>
                  <a:pt x="346" y="259"/>
                </a:cubicBezTo>
                <a:cubicBezTo>
                  <a:pt x="388" y="171"/>
                  <a:pt x="425" y="54"/>
                  <a:pt x="446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1" name="椭圆 83990"/>
          <p:cNvSpPr/>
          <p:nvPr/>
        </p:nvSpPr>
        <p:spPr>
          <a:xfrm rot="16974727">
            <a:off x="7162800" y="1905000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2" name="未知"/>
          <p:cNvSpPr/>
          <p:nvPr/>
        </p:nvSpPr>
        <p:spPr>
          <a:xfrm rot="2537197">
            <a:off x="7767638" y="1644650"/>
            <a:ext cx="296862" cy="966788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74" y="913"/>
                  <a:pt x="119" y="784"/>
                </a:cubicBezTo>
                <a:cubicBezTo>
                  <a:pt x="164" y="655"/>
                  <a:pt x="242" y="534"/>
                  <a:pt x="300" y="403"/>
                </a:cubicBezTo>
                <a:cubicBezTo>
                  <a:pt x="358" y="272"/>
                  <a:pt x="431" y="84"/>
                  <a:pt x="465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3" name="椭圆 83992"/>
          <p:cNvSpPr/>
          <p:nvPr/>
        </p:nvSpPr>
        <p:spPr>
          <a:xfrm rot="19917975">
            <a:off x="7772400" y="2057400"/>
            <a:ext cx="77788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4" name="未知"/>
          <p:cNvSpPr/>
          <p:nvPr/>
        </p:nvSpPr>
        <p:spPr>
          <a:xfrm rot="19156436">
            <a:off x="7527925" y="900113"/>
            <a:ext cx="342900" cy="963612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17" y="1491"/>
                  <a:pt x="67" y="1304"/>
                  <a:pt x="103" y="1180"/>
                </a:cubicBezTo>
                <a:cubicBezTo>
                  <a:pt x="139" y="1056"/>
                  <a:pt x="178" y="930"/>
                  <a:pt x="218" y="811"/>
                </a:cubicBezTo>
                <a:cubicBezTo>
                  <a:pt x="258" y="692"/>
                  <a:pt x="283" y="602"/>
                  <a:pt x="341" y="467"/>
                </a:cubicBezTo>
                <a:cubicBezTo>
                  <a:pt x="399" y="332"/>
                  <a:pt x="521" y="97"/>
                  <a:pt x="5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5" name="椭圆 83994"/>
          <p:cNvSpPr/>
          <p:nvPr/>
        </p:nvSpPr>
        <p:spPr>
          <a:xfrm rot="14935185">
            <a:off x="7618413" y="1373188"/>
            <a:ext cx="79375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3996" name="左箭头 83995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椭圆 84993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4995" name="未知"/>
          <p:cNvSpPr/>
          <p:nvPr/>
        </p:nvSpPr>
        <p:spPr>
          <a:xfrm>
            <a:off x="2049463" y="2397125"/>
            <a:ext cx="819150" cy="723900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4996" name="未知"/>
          <p:cNvSpPr/>
          <p:nvPr/>
        </p:nvSpPr>
        <p:spPr>
          <a:xfrm rot="1667417">
            <a:off x="2171700" y="2105025"/>
            <a:ext cx="409575" cy="1065213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4997" name="椭圆 84996"/>
          <p:cNvSpPr/>
          <p:nvPr/>
        </p:nvSpPr>
        <p:spPr>
          <a:xfrm rot="19044776">
            <a:off x="2343150" y="2611438"/>
            <a:ext cx="131763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4998" name="未知"/>
          <p:cNvSpPr/>
          <p:nvPr/>
        </p:nvSpPr>
        <p:spPr>
          <a:xfrm>
            <a:off x="2589213" y="2805113"/>
            <a:ext cx="425450" cy="950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4999" name="未知"/>
          <p:cNvSpPr/>
          <p:nvPr/>
        </p:nvSpPr>
        <p:spPr>
          <a:xfrm>
            <a:off x="2446338" y="2746375"/>
            <a:ext cx="392112" cy="928688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5000" name="椭圆 84999"/>
          <p:cNvSpPr/>
          <p:nvPr/>
        </p:nvSpPr>
        <p:spPr>
          <a:xfrm rot="17403686">
            <a:off x="2606675" y="3200400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5001" name="未知"/>
          <p:cNvSpPr/>
          <p:nvPr/>
        </p:nvSpPr>
        <p:spPr>
          <a:xfrm>
            <a:off x="3178175" y="2900363"/>
            <a:ext cx="1262063" cy="1138237"/>
          </a:xfrm>
          <a:custGeom>
            <a:avLst/>
            <a:gdLst/>
            <a:ahLst/>
            <a:cxnLst/>
            <a:pathLst>
              <a:path w="795" h="717">
                <a:moveTo>
                  <a:pt x="0" y="717"/>
                </a:moveTo>
                <a:cubicBezTo>
                  <a:pt x="37" y="679"/>
                  <a:pt x="156" y="540"/>
                  <a:pt x="223" y="487"/>
                </a:cubicBezTo>
                <a:cubicBezTo>
                  <a:pt x="290" y="434"/>
                  <a:pt x="341" y="450"/>
                  <a:pt x="401" y="400"/>
                </a:cubicBezTo>
                <a:cubicBezTo>
                  <a:pt x="461" y="350"/>
                  <a:pt x="514" y="256"/>
                  <a:pt x="580" y="189"/>
                </a:cubicBezTo>
                <a:cubicBezTo>
                  <a:pt x="646" y="122"/>
                  <a:pt x="750" y="39"/>
                  <a:pt x="79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5002" name="未知"/>
          <p:cNvSpPr/>
          <p:nvPr/>
        </p:nvSpPr>
        <p:spPr>
          <a:xfrm>
            <a:off x="3279775" y="3032125"/>
            <a:ext cx="1289050" cy="11080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5003" name="椭圆 85002"/>
          <p:cNvSpPr/>
          <p:nvPr/>
        </p:nvSpPr>
        <p:spPr>
          <a:xfrm rot="19332307">
            <a:off x="3759200" y="3462338"/>
            <a:ext cx="128588" cy="1285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5004" name="未知"/>
          <p:cNvSpPr/>
          <p:nvPr/>
        </p:nvSpPr>
        <p:spPr>
          <a:xfrm>
            <a:off x="3443288" y="1639888"/>
            <a:ext cx="155575" cy="1624012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5005" name="未知"/>
          <p:cNvSpPr/>
          <p:nvPr/>
        </p:nvSpPr>
        <p:spPr>
          <a:xfrm>
            <a:off x="3384550" y="1644650"/>
            <a:ext cx="61913" cy="16510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5006" name="椭圆 85005"/>
          <p:cNvSpPr/>
          <p:nvPr/>
        </p:nvSpPr>
        <p:spPr>
          <a:xfrm rot="16250647">
            <a:off x="3367088" y="2446338"/>
            <a:ext cx="131762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5007" name="文本框 8500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5008" name="文本框 8500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5009" name="文本框 8500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5010" name="文本框 8500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5011" name="文本框 8501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5012" name="矩形 85011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椭圆 86017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6019" name="未知"/>
          <p:cNvSpPr/>
          <p:nvPr/>
        </p:nvSpPr>
        <p:spPr>
          <a:xfrm rot="20557775">
            <a:off x="1893888" y="2608263"/>
            <a:ext cx="946150" cy="506412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0" name="未知"/>
          <p:cNvSpPr/>
          <p:nvPr/>
        </p:nvSpPr>
        <p:spPr>
          <a:xfrm rot="1314753">
            <a:off x="2068513" y="2216150"/>
            <a:ext cx="409575" cy="1065213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1" name="椭圆 86020"/>
          <p:cNvSpPr/>
          <p:nvPr/>
        </p:nvSpPr>
        <p:spPr>
          <a:xfrm rot="18692113">
            <a:off x="2243138" y="2716213"/>
            <a:ext cx="131762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6022" name="未知"/>
          <p:cNvSpPr/>
          <p:nvPr/>
        </p:nvSpPr>
        <p:spPr>
          <a:xfrm>
            <a:off x="2593975" y="2679700"/>
            <a:ext cx="441325" cy="1036638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3" name="未知"/>
          <p:cNvSpPr/>
          <p:nvPr/>
        </p:nvSpPr>
        <p:spPr>
          <a:xfrm>
            <a:off x="2413000" y="2589213"/>
            <a:ext cx="466725" cy="1023937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4" name="椭圆 86023"/>
          <p:cNvSpPr/>
          <p:nvPr/>
        </p:nvSpPr>
        <p:spPr>
          <a:xfrm rot="17403686">
            <a:off x="2614613" y="3094038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6025" name="未知"/>
          <p:cNvSpPr/>
          <p:nvPr/>
        </p:nvSpPr>
        <p:spPr>
          <a:xfrm>
            <a:off x="3333750" y="2627313"/>
            <a:ext cx="1135063" cy="1268412"/>
          </a:xfrm>
          <a:custGeom>
            <a:avLst/>
            <a:gdLst/>
            <a:ahLst/>
            <a:cxnLst/>
            <a:pathLst>
              <a:path w="715" h="799">
                <a:moveTo>
                  <a:pt x="0" y="799"/>
                </a:moveTo>
                <a:cubicBezTo>
                  <a:pt x="29" y="764"/>
                  <a:pt x="113" y="649"/>
                  <a:pt x="174" y="589"/>
                </a:cubicBezTo>
                <a:cubicBezTo>
                  <a:pt x="235" y="529"/>
                  <a:pt x="303" y="508"/>
                  <a:pt x="365" y="440"/>
                </a:cubicBezTo>
                <a:cubicBezTo>
                  <a:pt x="427" y="372"/>
                  <a:pt x="489" y="254"/>
                  <a:pt x="547" y="181"/>
                </a:cubicBezTo>
                <a:cubicBezTo>
                  <a:pt x="606" y="107"/>
                  <a:pt x="680" y="38"/>
                  <a:pt x="7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6" name="未知"/>
          <p:cNvSpPr/>
          <p:nvPr/>
        </p:nvSpPr>
        <p:spPr>
          <a:xfrm>
            <a:off x="3452813" y="2744788"/>
            <a:ext cx="1155700" cy="1258887"/>
          </a:xfrm>
          <a:custGeom>
            <a:avLst/>
            <a:gdLst/>
            <a:ahLst/>
            <a:cxnLst/>
            <a:pathLst>
              <a:path w="728" h="793">
                <a:moveTo>
                  <a:pt x="0" y="793"/>
                </a:moveTo>
                <a:cubicBezTo>
                  <a:pt x="25" y="762"/>
                  <a:pt x="96" y="668"/>
                  <a:pt x="145" y="596"/>
                </a:cubicBezTo>
                <a:cubicBezTo>
                  <a:pt x="194" y="524"/>
                  <a:pt x="231" y="427"/>
                  <a:pt x="292" y="359"/>
                </a:cubicBezTo>
                <a:cubicBezTo>
                  <a:pt x="354" y="291"/>
                  <a:pt x="439" y="249"/>
                  <a:pt x="512" y="188"/>
                </a:cubicBezTo>
                <a:cubicBezTo>
                  <a:pt x="585" y="129"/>
                  <a:pt x="683" y="39"/>
                  <a:pt x="72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7" name="椭圆 86026"/>
          <p:cNvSpPr/>
          <p:nvPr/>
        </p:nvSpPr>
        <p:spPr>
          <a:xfrm rot="18961979">
            <a:off x="3857625" y="3251200"/>
            <a:ext cx="128588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6028" name="未知"/>
          <p:cNvSpPr/>
          <p:nvPr/>
        </p:nvSpPr>
        <p:spPr>
          <a:xfrm rot="2229142">
            <a:off x="3279775" y="1833563"/>
            <a:ext cx="622300" cy="150336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29" name="未知"/>
          <p:cNvSpPr/>
          <p:nvPr/>
        </p:nvSpPr>
        <p:spPr>
          <a:xfrm rot="2229142">
            <a:off x="3076575" y="1803400"/>
            <a:ext cx="685800" cy="1524000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6030" name="椭圆 86029"/>
          <p:cNvSpPr/>
          <p:nvPr/>
        </p:nvSpPr>
        <p:spPr>
          <a:xfrm rot="17164327">
            <a:off x="3357563" y="2535238"/>
            <a:ext cx="131762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6031" name="文本框 86030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32" name="文本框 86031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6033" name="文本框 86032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6034" name="文本框 86033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6035" name="文本框 86034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6036" name="矩形 86035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椭圆 87041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43" name="未知"/>
          <p:cNvSpPr/>
          <p:nvPr/>
        </p:nvSpPr>
        <p:spPr>
          <a:xfrm rot="19571525">
            <a:off x="1928813" y="2590800"/>
            <a:ext cx="946150" cy="506413"/>
          </a:xfrm>
          <a:custGeom>
            <a:avLst/>
            <a:gdLst/>
            <a:ahLst/>
            <a:cxnLst/>
            <a:pathLst>
              <a:path w="858" h="459">
                <a:moveTo>
                  <a:pt x="0" y="459"/>
                </a:moveTo>
                <a:cubicBezTo>
                  <a:pt x="19" y="443"/>
                  <a:pt x="64" y="418"/>
                  <a:pt x="129" y="365"/>
                </a:cubicBezTo>
                <a:cubicBezTo>
                  <a:pt x="194" y="312"/>
                  <a:pt x="302" y="186"/>
                  <a:pt x="388" y="141"/>
                </a:cubicBezTo>
                <a:cubicBezTo>
                  <a:pt x="474" y="96"/>
                  <a:pt x="569" y="117"/>
                  <a:pt x="647" y="94"/>
                </a:cubicBezTo>
                <a:cubicBezTo>
                  <a:pt x="725" y="71"/>
                  <a:pt x="814" y="20"/>
                  <a:pt x="85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44" name="未知"/>
          <p:cNvSpPr/>
          <p:nvPr/>
        </p:nvSpPr>
        <p:spPr>
          <a:xfrm rot="328504">
            <a:off x="2074863" y="2230438"/>
            <a:ext cx="409575" cy="1065212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45" name="椭圆 87044"/>
          <p:cNvSpPr/>
          <p:nvPr/>
        </p:nvSpPr>
        <p:spPr>
          <a:xfrm rot="17705863">
            <a:off x="2259013" y="2719388"/>
            <a:ext cx="131762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46" name="未知"/>
          <p:cNvSpPr/>
          <p:nvPr/>
        </p:nvSpPr>
        <p:spPr>
          <a:xfrm rot="248622">
            <a:off x="2624138" y="2552700"/>
            <a:ext cx="441325" cy="1036638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47" name="未知"/>
          <p:cNvSpPr/>
          <p:nvPr/>
        </p:nvSpPr>
        <p:spPr>
          <a:xfrm rot="248622">
            <a:off x="2451100" y="2449513"/>
            <a:ext cx="466725" cy="1023937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48" name="椭圆 87047"/>
          <p:cNvSpPr/>
          <p:nvPr/>
        </p:nvSpPr>
        <p:spPr>
          <a:xfrm rot="17652308">
            <a:off x="2647950" y="2955925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49" name="未知"/>
          <p:cNvSpPr/>
          <p:nvPr/>
        </p:nvSpPr>
        <p:spPr>
          <a:xfrm>
            <a:off x="3382963" y="2482850"/>
            <a:ext cx="1025525" cy="1358900"/>
          </a:xfrm>
          <a:custGeom>
            <a:avLst/>
            <a:gdLst/>
            <a:ahLst/>
            <a:cxnLst/>
            <a:pathLst>
              <a:path w="646" h="856">
                <a:moveTo>
                  <a:pt x="0" y="856"/>
                </a:moveTo>
                <a:cubicBezTo>
                  <a:pt x="29" y="817"/>
                  <a:pt x="117" y="686"/>
                  <a:pt x="173" y="621"/>
                </a:cubicBezTo>
                <a:cubicBezTo>
                  <a:pt x="229" y="556"/>
                  <a:pt x="281" y="539"/>
                  <a:pt x="334" y="468"/>
                </a:cubicBezTo>
                <a:cubicBezTo>
                  <a:pt x="387" y="397"/>
                  <a:pt x="442" y="272"/>
                  <a:pt x="494" y="195"/>
                </a:cubicBezTo>
                <a:cubicBezTo>
                  <a:pt x="546" y="116"/>
                  <a:pt x="614" y="41"/>
                  <a:pt x="64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50" name="未知"/>
          <p:cNvSpPr/>
          <p:nvPr/>
        </p:nvSpPr>
        <p:spPr>
          <a:xfrm>
            <a:off x="3516313" y="2587625"/>
            <a:ext cx="1041400" cy="1338263"/>
          </a:xfrm>
          <a:custGeom>
            <a:avLst/>
            <a:gdLst/>
            <a:ahLst/>
            <a:cxnLst/>
            <a:pathLst>
              <a:path w="656" h="843">
                <a:moveTo>
                  <a:pt x="0" y="843"/>
                </a:moveTo>
                <a:cubicBezTo>
                  <a:pt x="22" y="810"/>
                  <a:pt x="82" y="718"/>
                  <a:pt x="124" y="643"/>
                </a:cubicBezTo>
                <a:cubicBezTo>
                  <a:pt x="166" y="568"/>
                  <a:pt x="196" y="467"/>
                  <a:pt x="251" y="394"/>
                </a:cubicBezTo>
                <a:cubicBezTo>
                  <a:pt x="307" y="322"/>
                  <a:pt x="388" y="273"/>
                  <a:pt x="456" y="206"/>
                </a:cubicBezTo>
                <a:cubicBezTo>
                  <a:pt x="524" y="141"/>
                  <a:pt x="614" y="43"/>
                  <a:pt x="65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51" name="椭圆 87050"/>
          <p:cNvSpPr/>
          <p:nvPr/>
        </p:nvSpPr>
        <p:spPr>
          <a:xfrm rot="18676106">
            <a:off x="3857625" y="3149600"/>
            <a:ext cx="128588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52" name="未知"/>
          <p:cNvSpPr/>
          <p:nvPr/>
        </p:nvSpPr>
        <p:spPr>
          <a:xfrm>
            <a:off x="3357563" y="2046288"/>
            <a:ext cx="595312" cy="1547812"/>
          </a:xfrm>
          <a:custGeom>
            <a:avLst/>
            <a:gdLst/>
            <a:ahLst/>
            <a:cxnLst/>
            <a:pathLst>
              <a:path w="375" h="975">
                <a:moveTo>
                  <a:pt x="0" y="975"/>
                </a:moveTo>
                <a:cubicBezTo>
                  <a:pt x="8" y="944"/>
                  <a:pt x="35" y="867"/>
                  <a:pt x="50" y="787"/>
                </a:cubicBezTo>
                <a:cubicBezTo>
                  <a:pt x="65" y="707"/>
                  <a:pt x="59" y="580"/>
                  <a:pt x="90" y="494"/>
                </a:cubicBezTo>
                <a:cubicBezTo>
                  <a:pt x="121" y="408"/>
                  <a:pt x="187" y="353"/>
                  <a:pt x="235" y="272"/>
                </a:cubicBezTo>
                <a:cubicBezTo>
                  <a:pt x="282" y="189"/>
                  <a:pt x="346" y="57"/>
                  <a:pt x="37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53" name="未知"/>
          <p:cNvSpPr/>
          <p:nvPr/>
        </p:nvSpPr>
        <p:spPr>
          <a:xfrm>
            <a:off x="3168650" y="1979613"/>
            <a:ext cx="598488" cy="1552575"/>
          </a:xfrm>
          <a:custGeom>
            <a:avLst/>
            <a:gdLst/>
            <a:ahLst/>
            <a:cxnLst/>
            <a:pathLst>
              <a:path w="377" h="978">
                <a:moveTo>
                  <a:pt x="0" y="978"/>
                </a:moveTo>
                <a:cubicBezTo>
                  <a:pt x="19" y="942"/>
                  <a:pt x="76" y="829"/>
                  <a:pt x="112" y="753"/>
                </a:cubicBezTo>
                <a:cubicBezTo>
                  <a:pt x="148" y="677"/>
                  <a:pt x="186" y="596"/>
                  <a:pt x="215" y="519"/>
                </a:cubicBezTo>
                <a:cubicBezTo>
                  <a:pt x="244" y="442"/>
                  <a:pt x="254" y="378"/>
                  <a:pt x="282" y="291"/>
                </a:cubicBezTo>
                <a:cubicBezTo>
                  <a:pt x="309" y="204"/>
                  <a:pt x="357" y="60"/>
                  <a:pt x="37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7054" name="椭圆 87053"/>
          <p:cNvSpPr/>
          <p:nvPr/>
        </p:nvSpPr>
        <p:spPr>
          <a:xfrm rot="17526002">
            <a:off x="3433763" y="2740025"/>
            <a:ext cx="131762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55" name="文本框 8705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56" name="文本框 8705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7057" name="文本框 8705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7058" name="文本框 8705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7059" name="文本框 8705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7060" name="矩形 87059"/>
          <p:cNvSpPr/>
          <p:nvPr/>
        </p:nvSpPr>
        <p:spPr>
          <a:xfrm>
            <a:off x="64008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椭圆 88065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067" name="未知"/>
          <p:cNvSpPr/>
          <p:nvPr/>
        </p:nvSpPr>
        <p:spPr>
          <a:xfrm rot="20859569">
            <a:off x="2000250" y="2532063"/>
            <a:ext cx="760413" cy="77152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68" name="未知"/>
          <p:cNvSpPr/>
          <p:nvPr/>
        </p:nvSpPr>
        <p:spPr>
          <a:xfrm rot="20859569">
            <a:off x="1838325" y="2430463"/>
            <a:ext cx="790575" cy="739775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69" name="椭圆 88068"/>
          <p:cNvSpPr/>
          <p:nvPr/>
        </p:nvSpPr>
        <p:spPr>
          <a:xfrm rot="17951682">
            <a:off x="2239963" y="2790825"/>
            <a:ext cx="131762" cy="1317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070" name="未知"/>
          <p:cNvSpPr/>
          <p:nvPr/>
        </p:nvSpPr>
        <p:spPr>
          <a:xfrm>
            <a:off x="2593975" y="2562225"/>
            <a:ext cx="441325" cy="1036638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1" name="未知"/>
          <p:cNvSpPr/>
          <p:nvPr/>
        </p:nvSpPr>
        <p:spPr>
          <a:xfrm>
            <a:off x="2413000" y="2471738"/>
            <a:ext cx="466725" cy="1023937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2" name="椭圆 88071"/>
          <p:cNvSpPr/>
          <p:nvPr/>
        </p:nvSpPr>
        <p:spPr>
          <a:xfrm rot="17403686">
            <a:off x="2614613" y="2976563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073" name="未知"/>
          <p:cNvSpPr/>
          <p:nvPr/>
        </p:nvSpPr>
        <p:spPr>
          <a:xfrm>
            <a:off x="3424238" y="2405063"/>
            <a:ext cx="939800" cy="1419225"/>
          </a:xfrm>
          <a:custGeom>
            <a:avLst/>
            <a:gdLst/>
            <a:ahLst/>
            <a:cxnLst/>
            <a:pathLst>
              <a:path w="592" h="894">
                <a:moveTo>
                  <a:pt x="0" y="894"/>
                </a:moveTo>
                <a:cubicBezTo>
                  <a:pt x="24" y="857"/>
                  <a:pt x="96" y="738"/>
                  <a:pt x="147" y="670"/>
                </a:cubicBezTo>
                <a:cubicBezTo>
                  <a:pt x="198" y="602"/>
                  <a:pt x="258" y="564"/>
                  <a:pt x="309" y="486"/>
                </a:cubicBezTo>
                <a:cubicBezTo>
                  <a:pt x="360" y="408"/>
                  <a:pt x="405" y="284"/>
                  <a:pt x="452" y="203"/>
                </a:cubicBezTo>
                <a:cubicBezTo>
                  <a:pt x="500" y="122"/>
                  <a:pt x="563" y="43"/>
                  <a:pt x="59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4" name="未知"/>
          <p:cNvSpPr/>
          <p:nvPr/>
        </p:nvSpPr>
        <p:spPr>
          <a:xfrm>
            <a:off x="3562350" y="2501900"/>
            <a:ext cx="955675" cy="1439863"/>
          </a:xfrm>
          <a:custGeom>
            <a:avLst/>
            <a:gdLst/>
            <a:ahLst/>
            <a:cxnLst/>
            <a:pathLst>
              <a:path w="602" h="907">
                <a:moveTo>
                  <a:pt x="0" y="907"/>
                </a:moveTo>
                <a:cubicBezTo>
                  <a:pt x="18" y="870"/>
                  <a:pt x="74" y="756"/>
                  <a:pt x="111" y="674"/>
                </a:cubicBezTo>
                <a:cubicBezTo>
                  <a:pt x="148" y="592"/>
                  <a:pt x="172" y="494"/>
                  <a:pt x="223" y="418"/>
                </a:cubicBezTo>
                <a:cubicBezTo>
                  <a:pt x="274" y="342"/>
                  <a:pt x="352" y="288"/>
                  <a:pt x="416" y="217"/>
                </a:cubicBezTo>
                <a:cubicBezTo>
                  <a:pt x="479" y="148"/>
                  <a:pt x="563" y="45"/>
                  <a:pt x="60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5" name="椭圆 88074"/>
          <p:cNvSpPr/>
          <p:nvPr/>
        </p:nvSpPr>
        <p:spPr>
          <a:xfrm rot="18463500">
            <a:off x="3859213" y="3100388"/>
            <a:ext cx="128587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076" name="未知"/>
          <p:cNvSpPr/>
          <p:nvPr/>
        </p:nvSpPr>
        <p:spPr>
          <a:xfrm rot="2454237">
            <a:off x="3357563" y="1998663"/>
            <a:ext cx="622300" cy="1503362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7" name="未知"/>
          <p:cNvSpPr/>
          <p:nvPr/>
        </p:nvSpPr>
        <p:spPr>
          <a:xfrm rot="2454237">
            <a:off x="3155950" y="1957388"/>
            <a:ext cx="685800" cy="1524000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8078" name="椭圆 88077"/>
          <p:cNvSpPr/>
          <p:nvPr/>
        </p:nvSpPr>
        <p:spPr>
          <a:xfrm rot="17389422">
            <a:off x="3435350" y="2689225"/>
            <a:ext cx="131763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079" name="文本框 8807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8080" name="文本框 8807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8081" name="文本框 8808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8082" name="文本框 8808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8083" name="文本框 8808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8084" name="矩形 8808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椭圆 89089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091" name="未知"/>
          <p:cNvSpPr/>
          <p:nvPr/>
        </p:nvSpPr>
        <p:spPr>
          <a:xfrm rot="20500291">
            <a:off x="2114550" y="2574925"/>
            <a:ext cx="760413" cy="77152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2" name="未知"/>
          <p:cNvSpPr/>
          <p:nvPr/>
        </p:nvSpPr>
        <p:spPr>
          <a:xfrm rot="20500291">
            <a:off x="1941513" y="2489200"/>
            <a:ext cx="790575" cy="739775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3" name="椭圆 89092"/>
          <p:cNvSpPr/>
          <p:nvPr/>
        </p:nvSpPr>
        <p:spPr>
          <a:xfrm rot="17592404">
            <a:off x="2347913" y="2843213"/>
            <a:ext cx="131762" cy="1317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094" name="未知"/>
          <p:cNvSpPr/>
          <p:nvPr/>
        </p:nvSpPr>
        <p:spPr>
          <a:xfrm>
            <a:off x="2620963" y="2590800"/>
            <a:ext cx="441325" cy="1036638"/>
          </a:xfrm>
          <a:custGeom>
            <a:avLst/>
            <a:gdLst/>
            <a:ahLst/>
            <a:cxnLst/>
            <a:pathLst>
              <a:path w="400" h="940">
                <a:moveTo>
                  <a:pt x="0" y="940"/>
                </a:moveTo>
                <a:cubicBezTo>
                  <a:pt x="6" y="903"/>
                  <a:pt x="22" y="813"/>
                  <a:pt x="38" y="732"/>
                </a:cubicBezTo>
                <a:cubicBezTo>
                  <a:pt x="54" y="651"/>
                  <a:pt x="62" y="544"/>
                  <a:pt x="96" y="455"/>
                </a:cubicBezTo>
                <a:cubicBezTo>
                  <a:pt x="130" y="367"/>
                  <a:pt x="196" y="278"/>
                  <a:pt x="247" y="202"/>
                </a:cubicBezTo>
                <a:cubicBezTo>
                  <a:pt x="298" y="126"/>
                  <a:pt x="368" y="42"/>
                  <a:pt x="4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5" name="未知"/>
          <p:cNvSpPr/>
          <p:nvPr/>
        </p:nvSpPr>
        <p:spPr>
          <a:xfrm>
            <a:off x="2439988" y="2500313"/>
            <a:ext cx="466725" cy="1023937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6" name="椭圆 89095"/>
          <p:cNvSpPr/>
          <p:nvPr/>
        </p:nvSpPr>
        <p:spPr>
          <a:xfrm rot="17403686">
            <a:off x="2641600" y="3005138"/>
            <a:ext cx="127000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097" name="未知"/>
          <p:cNvSpPr/>
          <p:nvPr/>
        </p:nvSpPr>
        <p:spPr>
          <a:xfrm>
            <a:off x="3421063" y="2343150"/>
            <a:ext cx="920750" cy="1393825"/>
          </a:xfrm>
          <a:custGeom>
            <a:avLst/>
            <a:gdLst/>
            <a:ahLst/>
            <a:cxnLst/>
            <a:pathLst>
              <a:path w="580" h="878">
                <a:moveTo>
                  <a:pt x="0" y="878"/>
                </a:moveTo>
                <a:cubicBezTo>
                  <a:pt x="25" y="843"/>
                  <a:pt x="87" y="733"/>
                  <a:pt x="139" y="669"/>
                </a:cubicBezTo>
                <a:cubicBezTo>
                  <a:pt x="191" y="605"/>
                  <a:pt x="260" y="570"/>
                  <a:pt x="311" y="493"/>
                </a:cubicBezTo>
                <a:cubicBezTo>
                  <a:pt x="362" y="416"/>
                  <a:pt x="401" y="289"/>
                  <a:pt x="446" y="206"/>
                </a:cubicBezTo>
                <a:cubicBezTo>
                  <a:pt x="491" y="124"/>
                  <a:pt x="552" y="42"/>
                  <a:pt x="58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8" name="未知"/>
          <p:cNvSpPr/>
          <p:nvPr/>
        </p:nvSpPr>
        <p:spPr>
          <a:xfrm rot="21003417">
            <a:off x="3452813" y="2525713"/>
            <a:ext cx="1163637" cy="1239837"/>
          </a:xfrm>
          <a:custGeom>
            <a:avLst/>
            <a:gdLst/>
            <a:ahLst/>
            <a:cxnLst/>
            <a:pathLst>
              <a:path w="1055" h="1125">
                <a:moveTo>
                  <a:pt x="0" y="1125"/>
                </a:moveTo>
                <a:cubicBezTo>
                  <a:pt x="36" y="1081"/>
                  <a:pt x="145" y="959"/>
                  <a:pt x="216" y="858"/>
                </a:cubicBezTo>
                <a:cubicBezTo>
                  <a:pt x="287" y="757"/>
                  <a:pt x="340" y="615"/>
                  <a:pt x="428" y="517"/>
                </a:cubicBezTo>
                <a:cubicBezTo>
                  <a:pt x="516" y="419"/>
                  <a:pt x="639" y="358"/>
                  <a:pt x="744" y="271"/>
                </a:cubicBezTo>
                <a:cubicBezTo>
                  <a:pt x="849" y="185"/>
                  <a:pt x="990" y="56"/>
                  <a:pt x="105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099" name="椭圆 89098"/>
          <p:cNvSpPr/>
          <p:nvPr/>
        </p:nvSpPr>
        <p:spPr>
          <a:xfrm rot="18365396">
            <a:off x="3859213" y="3051175"/>
            <a:ext cx="128587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100" name="未知"/>
          <p:cNvSpPr/>
          <p:nvPr/>
        </p:nvSpPr>
        <p:spPr>
          <a:xfrm rot="2759375">
            <a:off x="3405188" y="2117725"/>
            <a:ext cx="622300" cy="1503363"/>
          </a:xfrm>
          <a:custGeom>
            <a:avLst/>
            <a:gdLst/>
            <a:ahLst/>
            <a:cxnLst/>
            <a:pathLst>
              <a:path w="565" h="1363">
                <a:moveTo>
                  <a:pt x="565" y="1363"/>
                </a:moveTo>
                <a:cubicBezTo>
                  <a:pt x="535" y="1315"/>
                  <a:pt x="458" y="1169"/>
                  <a:pt x="395" y="1075"/>
                </a:cubicBezTo>
                <a:cubicBezTo>
                  <a:pt x="332" y="981"/>
                  <a:pt x="234" y="908"/>
                  <a:pt x="188" y="799"/>
                </a:cubicBezTo>
                <a:cubicBezTo>
                  <a:pt x="142" y="690"/>
                  <a:pt x="150" y="556"/>
                  <a:pt x="119" y="423"/>
                </a:cubicBezTo>
                <a:cubicBezTo>
                  <a:pt x="88" y="290"/>
                  <a:pt x="25" y="88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101" name="未知"/>
          <p:cNvSpPr/>
          <p:nvPr/>
        </p:nvSpPr>
        <p:spPr>
          <a:xfrm rot="2759375">
            <a:off x="3209925" y="2062163"/>
            <a:ext cx="685800" cy="1524000"/>
          </a:xfrm>
          <a:custGeom>
            <a:avLst/>
            <a:gdLst/>
            <a:ahLst/>
            <a:cxnLst/>
            <a:pathLst>
              <a:path w="622" h="1382">
                <a:moveTo>
                  <a:pt x="622" y="1382"/>
                </a:moveTo>
                <a:cubicBezTo>
                  <a:pt x="595" y="1327"/>
                  <a:pt x="510" y="1166"/>
                  <a:pt x="463" y="1053"/>
                </a:cubicBezTo>
                <a:cubicBezTo>
                  <a:pt x="416" y="940"/>
                  <a:pt x="387" y="815"/>
                  <a:pt x="341" y="706"/>
                </a:cubicBezTo>
                <a:cubicBezTo>
                  <a:pt x="295" y="597"/>
                  <a:pt x="244" y="519"/>
                  <a:pt x="187" y="401"/>
                </a:cubicBezTo>
                <a:cubicBezTo>
                  <a:pt x="130" y="283"/>
                  <a:pt x="39" y="84"/>
                  <a:pt x="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9102" name="椭圆 89101"/>
          <p:cNvSpPr/>
          <p:nvPr/>
        </p:nvSpPr>
        <p:spPr>
          <a:xfrm rot="17694560">
            <a:off x="3486150" y="2792413"/>
            <a:ext cx="131763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103" name="文本框 89102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104" name="文本框 89103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9105" name="文本框 89104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9106" name="文本框 89105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9107" name="文本框 89106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9108" name="矩形 89107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椭圆 90113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15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16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17" name="椭圆 90116"/>
          <p:cNvSpPr/>
          <p:nvPr/>
        </p:nvSpPr>
        <p:spPr>
          <a:xfrm rot="17076218">
            <a:off x="2351088" y="292258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18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19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20" name="椭圆 90119"/>
          <p:cNvSpPr/>
          <p:nvPr/>
        </p:nvSpPr>
        <p:spPr>
          <a:xfrm rot="17264128">
            <a:off x="2595563" y="305117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1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22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23" name="椭圆 90122"/>
          <p:cNvSpPr/>
          <p:nvPr/>
        </p:nvSpPr>
        <p:spPr>
          <a:xfrm rot="17931046">
            <a:off x="3824288" y="296227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4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25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26" name="椭圆 90125"/>
          <p:cNvSpPr/>
          <p:nvPr/>
        </p:nvSpPr>
        <p:spPr>
          <a:xfrm rot="17754470">
            <a:off x="3513138" y="284638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7" name="圆角矩形 90126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FFFF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hlinkClick r:id="rId1" action="ppaction://hlinksldjump"/>
              </a:rPr>
              <a:t>同源染色体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联</a:t>
            </a:r>
            <a:endParaRPr lang="zh-CN" altLang="en-US" sz="28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28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会，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hlinkClick r:id="rId2" action="ppaction://hlinksldjump"/>
              </a:rPr>
              <a:t>四分体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出现</a:t>
            </a:r>
            <a:endParaRPr lang="zh-CN" altLang="en-US" sz="2800" b="1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90128" name="文本框 90127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0129" name="文本框 90128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  <a:hlinkClick r:id="rId3" action="ppaction://hlinksldjump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0130" name="文本框 90129">
            <a:hlinkClick r:id="rId4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0131" name="椭圆 90130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32" name="未知"/>
          <p:cNvSpPr>
            <a:spLocks noChangeAspect="1"/>
          </p:cNvSpPr>
          <p:nvPr/>
        </p:nvSpPr>
        <p:spPr>
          <a:xfrm>
            <a:off x="6924675" y="1477963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3" name="未知"/>
          <p:cNvSpPr>
            <a:spLocks noChangeAspect="1"/>
          </p:cNvSpPr>
          <p:nvPr/>
        </p:nvSpPr>
        <p:spPr>
          <a:xfrm rot="1667417">
            <a:off x="6997700" y="1303338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4" name="椭圆 90133"/>
          <p:cNvSpPr>
            <a:spLocks noChangeAspect="1"/>
          </p:cNvSpPr>
          <p:nvPr/>
        </p:nvSpPr>
        <p:spPr>
          <a:xfrm rot="19044776">
            <a:off x="7078663" y="160655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5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6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7" name="椭圆 90136"/>
          <p:cNvSpPr>
            <a:spLocks noChangeAspect="1"/>
          </p:cNvSpPr>
          <p:nvPr/>
        </p:nvSpPr>
        <p:spPr>
          <a:xfrm rot="17403686">
            <a:off x="7258050" y="195897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8" name="未知"/>
          <p:cNvSpPr>
            <a:spLocks noChangeAspect="1"/>
          </p:cNvSpPr>
          <p:nvPr/>
        </p:nvSpPr>
        <p:spPr>
          <a:xfrm>
            <a:off x="7577138" y="1779588"/>
            <a:ext cx="781050" cy="671512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9" name="未知"/>
          <p:cNvSpPr>
            <a:spLocks noChangeAspect="1"/>
          </p:cNvSpPr>
          <p:nvPr/>
        </p:nvSpPr>
        <p:spPr>
          <a:xfrm>
            <a:off x="7661275" y="1858963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40" name="椭圆 90139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41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42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43" name="椭圆 90142"/>
          <p:cNvSpPr>
            <a:spLocks noChangeAspect="1"/>
          </p:cNvSpPr>
          <p:nvPr/>
        </p:nvSpPr>
        <p:spPr>
          <a:xfrm rot="16250647">
            <a:off x="7693025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44" name="左箭头 90143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椭圆 91137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1139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0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1" name="椭圆 91140"/>
          <p:cNvSpPr/>
          <p:nvPr/>
        </p:nvSpPr>
        <p:spPr>
          <a:xfrm rot="17076218">
            <a:off x="2351088" y="291623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2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3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4" name="椭圆 91143"/>
          <p:cNvSpPr/>
          <p:nvPr/>
        </p:nvSpPr>
        <p:spPr>
          <a:xfrm rot="17264128">
            <a:off x="2595563" y="304482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5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6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7" name="椭圆 91146"/>
          <p:cNvSpPr/>
          <p:nvPr/>
        </p:nvSpPr>
        <p:spPr>
          <a:xfrm rot="17931046">
            <a:off x="3824288" y="295592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8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9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50" name="椭圆 91149"/>
          <p:cNvSpPr/>
          <p:nvPr/>
        </p:nvSpPr>
        <p:spPr>
          <a:xfrm rot="17754470">
            <a:off x="3513138" y="284003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51" name="圆角矩形 91150"/>
          <p:cNvSpPr/>
          <p:nvPr/>
        </p:nvSpPr>
        <p:spPr>
          <a:xfrm>
            <a:off x="5410200" y="4267200"/>
            <a:ext cx="3124200" cy="1447800"/>
          </a:xfrm>
          <a:prstGeom prst="roundRect">
            <a:avLst>
              <a:gd name="adj" fmla="val 13690"/>
            </a:avLst>
          </a:prstGeom>
          <a:solidFill>
            <a:srgbClr val="F6E0C6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en-US" altLang="zh-CN" sz="2800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1" action="ppaction://hlinksldjump"/>
              </a:rPr>
              <a:t>同源染色体</a:t>
            </a:r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联</a:t>
            </a:r>
            <a:endParaRPr lang="zh-CN" altLang="en-US" sz="2800" b="1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会，</a:t>
            </a:r>
            <a:r>
              <a:rPr lang="zh-CN" altLang="en-US" sz="2800" b="1">
                <a:solidFill>
                  <a:srgbClr val="630705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2" action="ppaction://hlinksldjump"/>
              </a:rPr>
              <a:t>四分体</a:t>
            </a:r>
            <a:r>
              <a:rPr lang="zh-CN" altLang="en-US" sz="2800" b="1">
                <a:solidFill>
                  <a:srgbClr val="630705"/>
                </a:solidFill>
                <a:latin typeface="方正美黑简体" pitchFamily="2" charset="-122"/>
                <a:ea typeface="方正美黑简体" pitchFamily="2" charset="-122"/>
              </a:rPr>
              <a:t>出现</a:t>
            </a:r>
            <a:endParaRPr lang="zh-CN" altLang="en-US" sz="2800" b="1">
              <a:solidFill>
                <a:srgbClr val="630705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91152" name="文本框 91151">
            <a:hlinkClick r:id="" action="ppaction://customshow?id=4"/>
          </p:cNvPr>
          <p:cNvSpPr txBox="1"/>
          <p:nvPr/>
        </p:nvSpPr>
        <p:spPr>
          <a:xfrm>
            <a:off x="3143250" y="61722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再来一次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1153" name="文本框 91152">
            <a:hlinkClick r:id="" action="ppaction://customshow?id=5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1154" name="文本框 91153">
            <a:hlinkClick r:id="rId3" action="ppaction://hlinksldjump"/>
          </p:cNvPr>
          <p:cNvSpPr txBox="1"/>
          <p:nvPr/>
        </p:nvSpPr>
        <p:spPr>
          <a:xfrm>
            <a:off x="212725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91155" name="椭圆 91154"/>
          <p:cNvSpPr>
            <a:spLocks noChangeAspect="1"/>
          </p:cNvSpPr>
          <p:nvPr/>
        </p:nvSpPr>
        <p:spPr>
          <a:xfrm>
            <a:off x="6553200" y="762000"/>
            <a:ext cx="2212975" cy="2212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1156" name="未知"/>
          <p:cNvSpPr>
            <a:spLocks noChangeAspect="1"/>
          </p:cNvSpPr>
          <p:nvPr/>
        </p:nvSpPr>
        <p:spPr>
          <a:xfrm>
            <a:off x="6924675" y="1527175"/>
            <a:ext cx="490538" cy="434975"/>
          </a:xfrm>
          <a:custGeom>
            <a:avLst/>
            <a:gdLst/>
            <a:ahLst/>
            <a:cxnLst/>
            <a:pathLst>
              <a:path w="516" h="456">
                <a:moveTo>
                  <a:pt x="0" y="456"/>
                </a:moveTo>
                <a:cubicBezTo>
                  <a:pt x="18" y="441"/>
                  <a:pt x="73" y="404"/>
                  <a:pt x="109" y="357"/>
                </a:cubicBezTo>
                <a:cubicBezTo>
                  <a:pt x="145" y="310"/>
                  <a:pt x="171" y="215"/>
                  <a:pt x="217" y="173"/>
                </a:cubicBezTo>
                <a:cubicBezTo>
                  <a:pt x="263" y="131"/>
                  <a:pt x="336" y="134"/>
                  <a:pt x="386" y="105"/>
                </a:cubicBezTo>
                <a:cubicBezTo>
                  <a:pt x="436" y="76"/>
                  <a:pt x="489" y="22"/>
                  <a:pt x="51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57" name="未知"/>
          <p:cNvSpPr>
            <a:spLocks noChangeAspect="1"/>
          </p:cNvSpPr>
          <p:nvPr/>
        </p:nvSpPr>
        <p:spPr>
          <a:xfrm rot="1667417">
            <a:off x="6997700" y="1352550"/>
            <a:ext cx="246063" cy="638175"/>
          </a:xfrm>
          <a:custGeom>
            <a:avLst/>
            <a:gdLst/>
            <a:ahLst/>
            <a:cxnLst/>
            <a:pathLst>
              <a:path w="394" h="1032">
                <a:moveTo>
                  <a:pt x="0" y="1032"/>
                </a:moveTo>
                <a:cubicBezTo>
                  <a:pt x="3" y="1002"/>
                  <a:pt x="3" y="937"/>
                  <a:pt x="41" y="857"/>
                </a:cubicBezTo>
                <a:cubicBezTo>
                  <a:pt x="79" y="777"/>
                  <a:pt x="185" y="653"/>
                  <a:pt x="228" y="549"/>
                </a:cubicBezTo>
                <a:cubicBezTo>
                  <a:pt x="271" y="445"/>
                  <a:pt x="272" y="322"/>
                  <a:pt x="300" y="231"/>
                </a:cubicBezTo>
                <a:cubicBezTo>
                  <a:pt x="328" y="140"/>
                  <a:pt x="375" y="48"/>
                  <a:pt x="394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58" name="椭圆 91157"/>
          <p:cNvSpPr>
            <a:spLocks noChangeAspect="1"/>
          </p:cNvSpPr>
          <p:nvPr/>
        </p:nvSpPr>
        <p:spPr>
          <a:xfrm rot="19044776">
            <a:off x="7099300" y="1600200"/>
            <a:ext cx="79375" cy="77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59" name="未知"/>
          <p:cNvSpPr>
            <a:spLocks noChangeAspect="1"/>
          </p:cNvSpPr>
          <p:nvPr/>
        </p:nvSpPr>
        <p:spPr>
          <a:xfrm>
            <a:off x="7246938" y="1722438"/>
            <a:ext cx="255587" cy="569912"/>
          </a:xfrm>
          <a:custGeom>
            <a:avLst/>
            <a:gdLst/>
            <a:ahLst/>
            <a:cxnLst/>
            <a:pathLst>
              <a:path w="268" h="599">
                <a:moveTo>
                  <a:pt x="0" y="599"/>
                </a:moveTo>
                <a:cubicBezTo>
                  <a:pt x="4" y="582"/>
                  <a:pt x="13" y="544"/>
                  <a:pt x="24" y="495"/>
                </a:cubicBezTo>
                <a:cubicBezTo>
                  <a:pt x="35" y="446"/>
                  <a:pt x="42" y="357"/>
                  <a:pt x="64" y="304"/>
                </a:cubicBezTo>
                <a:cubicBezTo>
                  <a:pt x="86" y="251"/>
                  <a:pt x="123" y="230"/>
                  <a:pt x="157" y="179"/>
                </a:cubicBezTo>
                <a:cubicBezTo>
                  <a:pt x="191" y="128"/>
                  <a:pt x="245" y="37"/>
                  <a:pt x="26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0" name="未知"/>
          <p:cNvSpPr>
            <a:spLocks noChangeAspect="1"/>
          </p:cNvSpPr>
          <p:nvPr/>
        </p:nvSpPr>
        <p:spPr>
          <a:xfrm>
            <a:off x="7162800" y="1687513"/>
            <a:ext cx="233363" cy="557212"/>
          </a:xfrm>
          <a:custGeom>
            <a:avLst/>
            <a:gdLst/>
            <a:ahLst/>
            <a:cxnLst/>
            <a:pathLst>
              <a:path w="247" h="585">
                <a:moveTo>
                  <a:pt x="0" y="585"/>
                </a:moveTo>
                <a:cubicBezTo>
                  <a:pt x="8" y="563"/>
                  <a:pt x="23" y="500"/>
                  <a:pt x="48" y="455"/>
                </a:cubicBezTo>
                <a:cubicBezTo>
                  <a:pt x="73" y="410"/>
                  <a:pt x="126" y="371"/>
                  <a:pt x="151" y="317"/>
                </a:cubicBezTo>
                <a:cubicBezTo>
                  <a:pt x="176" y="263"/>
                  <a:pt x="181" y="185"/>
                  <a:pt x="197" y="132"/>
                </a:cubicBezTo>
                <a:cubicBezTo>
                  <a:pt x="213" y="80"/>
                  <a:pt x="236" y="26"/>
                  <a:pt x="24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1" name="椭圆 91160"/>
          <p:cNvSpPr>
            <a:spLocks noChangeAspect="1"/>
          </p:cNvSpPr>
          <p:nvPr/>
        </p:nvSpPr>
        <p:spPr>
          <a:xfrm rot="17403686">
            <a:off x="7258050" y="1952625"/>
            <a:ext cx="762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2" name="未知"/>
          <p:cNvSpPr>
            <a:spLocks noChangeAspect="1"/>
          </p:cNvSpPr>
          <p:nvPr/>
        </p:nvSpPr>
        <p:spPr>
          <a:xfrm>
            <a:off x="7577138" y="1828800"/>
            <a:ext cx="781050" cy="671513"/>
          </a:xfrm>
          <a:custGeom>
            <a:avLst/>
            <a:gdLst/>
            <a:ahLst/>
            <a:cxnLst/>
            <a:pathLst>
              <a:path w="821" h="705">
                <a:moveTo>
                  <a:pt x="0" y="705"/>
                </a:moveTo>
                <a:cubicBezTo>
                  <a:pt x="43" y="669"/>
                  <a:pt x="178" y="538"/>
                  <a:pt x="249" y="487"/>
                </a:cubicBezTo>
                <a:cubicBezTo>
                  <a:pt x="320" y="436"/>
                  <a:pt x="367" y="450"/>
                  <a:pt x="427" y="400"/>
                </a:cubicBezTo>
                <a:cubicBezTo>
                  <a:pt x="487" y="350"/>
                  <a:pt x="540" y="256"/>
                  <a:pt x="606" y="189"/>
                </a:cubicBezTo>
                <a:cubicBezTo>
                  <a:pt x="672" y="122"/>
                  <a:pt x="776" y="39"/>
                  <a:pt x="82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3" name="未知"/>
          <p:cNvSpPr>
            <a:spLocks noChangeAspect="1"/>
          </p:cNvSpPr>
          <p:nvPr/>
        </p:nvSpPr>
        <p:spPr>
          <a:xfrm>
            <a:off x="7696200" y="1905000"/>
            <a:ext cx="773113" cy="663575"/>
          </a:xfrm>
          <a:custGeom>
            <a:avLst/>
            <a:gdLst/>
            <a:ahLst/>
            <a:cxnLst/>
            <a:pathLst>
              <a:path w="812" h="698">
                <a:moveTo>
                  <a:pt x="0" y="698"/>
                </a:moveTo>
                <a:cubicBezTo>
                  <a:pt x="28" y="671"/>
                  <a:pt x="111" y="598"/>
                  <a:pt x="168" y="533"/>
                </a:cubicBezTo>
                <a:cubicBezTo>
                  <a:pt x="225" y="468"/>
                  <a:pt x="276" y="364"/>
                  <a:pt x="341" y="309"/>
                </a:cubicBezTo>
                <a:cubicBezTo>
                  <a:pt x="406" y="254"/>
                  <a:pt x="478" y="256"/>
                  <a:pt x="556" y="205"/>
                </a:cubicBezTo>
                <a:cubicBezTo>
                  <a:pt x="634" y="154"/>
                  <a:pt x="759" y="43"/>
                  <a:pt x="8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4" name="椭圆 91163"/>
          <p:cNvSpPr>
            <a:spLocks noChangeAspect="1"/>
          </p:cNvSpPr>
          <p:nvPr/>
        </p:nvSpPr>
        <p:spPr>
          <a:xfrm rot="19332307">
            <a:off x="7948613" y="2117725"/>
            <a:ext cx="77787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5" name="未知"/>
          <p:cNvSpPr>
            <a:spLocks noChangeAspect="1"/>
          </p:cNvSpPr>
          <p:nvPr/>
        </p:nvSpPr>
        <p:spPr>
          <a:xfrm>
            <a:off x="7759700" y="1023938"/>
            <a:ext cx="93663" cy="973137"/>
          </a:xfrm>
          <a:custGeom>
            <a:avLst/>
            <a:gdLst/>
            <a:ahLst/>
            <a:cxnLst/>
            <a:pathLst>
              <a:path w="98" h="1023">
                <a:moveTo>
                  <a:pt x="98" y="1023"/>
                </a:moveTo>
                <a:cubicBezTo>
                  <a:pt x="89" y="982"/>
                  <a:pt x="62" y="851"/>
                  <a:pt x="46" y="774"/>
                </a:cubicBezTo>
                <a:cubicBezTo>
                  <a:pt x="30" y="697"/>
                  <a:pt x="0" y="641"/>
                  <a:pt x="1" y="563"/>
                </a:cubicBezTo>
                <a:cubicBezTo>
                  <a:pt x="2" y="485"/>
                  <a:pt x="40" y="396"/>
                  <a:pt x="55" y="303"/>
                </a:cubicBezTo>
                <a:cubicBezTo>
                  <a:pt x="69" y="209"/>
                  <a:pt x="80" y="62"/>
                  <a:pt x="87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6" name="未知"/>
          <p:cNvSpPr>
            <a:spLocks noChangeAspect="1"/>
          </p:cNvSpPr>
          <p:nvPr/>
        </p:nvSpPr>
        <p:spPr>
          <a:xfrm>
            <a:off x="7724775" y="1027113"/>
            <a:ext cx="38100" cy="990600"/>
          </a:xfrm>
          <a:custGeom>
            <a:avLst/>
            <a:gdLst/>
            <a:ahLst/>
            <a:cxnLst/>
            <a:pathLst>
              <a:path w="39" h="1040">
                <a:moveTo>
                  <a:pt x="23" y="1040"/>
                </a:moveTo>
                <a:cubicBezTo>
                  <a:pt x="18" y="990"/>
                  <a:pt x="1" y="825"/>
                  <a:pt x="3" y="742"/>
                </a:cubicBezTo>
                <a:cubicBezTo>
                  <a:pt x="5" y="659"/>
                  <a:pt x="35" y="616"/>
                  <a:pt x="37" y="543"/>
                </a:cubicBezTo>
                <a:cubicBezTo>
                  <a:pt x="39" y="470"/>
                  <a:pt x="23" y="397"/>
                  <a:pt x="17" y="306"/>
                </a:cubicBezTo>
                <a:cubicBezTo>
                  <a:pt x="11" y="215"/>
                  <a:pt x="4" y="63"/>
                  <a:pt x="0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7" name="椭圆 91166"/>
          <p:cNvSpPr>
            <a:spLocks noChangeAspect="1"/>
          </p:cNvSpPr>
          <p:nvPr/>
        </p:nvSpPr>
        <p:spPr>
          <a:xfrm rot="16250647">
            <a:off x="7713663" y="1508125"/>
            <a:ext cx="79375" cy="74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8" name="左箭头 91167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chemeClr val="bg1"/>
              </a:gs>
              <a:gs pos="100000">
                <a:srgbClr val="CC66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1169" name="椭圆 91168"/>
          <p:cNvSpPr/>
          <p:nvPr/>
        </p:nvSpPr>
        <p:spPr>
          <a:xfrm rot="1058070">
            <a:off x="2058988" y="2193925"/>
            <a:ext cx="990600" cy="1752600"/>
          </a:xfrm>
          <a:prstGeom prst="ellipse">
            <a:avLst/>
          </a:prstGeom>
          <a:noFill/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70" name="椭圆 91169"/>
          <p:cNvSpPr/>
          <p:nvPr/>
        </p:nvSpPr>
        <p:spPr>
          <a:xfrm rot="1058070">
            <a:off x="2057400" y="2209800"/>
            <a:ext cx="990600" cy="1752600"/>
          </a:xfrm>
          <a:prstGeom prst="ellipse">
            <a:avLst/>
          </a:prstGeom>
          <a:noFill/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71" name="直接连接符 91170"/>
          <p:cNvSpPr/>
          <p:nvPr/>
        </p:nvSpPr>
        <p:spPr>
          <a:xfrm flipH="1" flipV="1">
            <a:off x="1752600" y="1066800"/>
            <a:ext cx="533400" cy="1447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1172" name="文本框 91171">
            <a:hlinkClick r:id="rId2" action="ppaction://hlinksldjump"/>
          </p:cNvPr>
          <p:cNvSpPr txBox="1"/>
          <p:nvPr/>
        </p:nvSpPr>
        <p:spPr>
          <a:xfrm>
            <a:off x="1143000" y="685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solidFill>
                  <a:srgbClr val="800000"/>
                </a:solidFill>
                <a:latin typeface="Times New Roman" panose="02020603050405020304" pitchFamily="2" charset="0"/>
                <a:ea typeface="方正准圆简体" pitchFamily="2" charset="-122"/>
              </a:rPr>
              <a:t>四分体（含四条染色单体）</a:t>
            </a:r>
            <a:endParaRPr lang="zh-CN" altLang="en-US" sz="2400">
              <a:solidFill>
                <a:srgbClr val="800000"/>
              </a:solidFill>
              <a:latin typeface="Times New Roman" panose="02020603050405020304" pitchFamily="2" charset="0"/>
              <a:ea typeface="方正准圆简体" pitchFamily="2" charset="-122"/>
            </a:endParaRPr>
          </a:p>
        </p:txBody>
      </p:sp>
      <p:sp>
        <p:nvSpPr>
          <p:cNvPr id="91173" name="矩形 91172">
            <a:hlinkClick r:id="rId4" action="ppaction://hlinksldjump"/>
          </p:cNvPr>
          <p:cNvSpPr/>
          <p:nvPr/>
        </p:nvSpPr>
        <p:spPr>
          <a:xfrm>
            <a:off x="3276600" y="2133600"/>
            <a:ext cx="9144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椭圆 92161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63" name="未知"/>
          <p:cNvSpPr/>
          <p:nvPr/>
        </p:nvSpPr>
        <p:spPr>
          <a:xfrm rot="19984105">
            <a:off x="2114550" y="2630488"/>
            <a:ext cx="792163" cy="803275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4" name="未知"/>
          <p:cNvSpPr/>
          <p:nvPr/>
        </p:nvSpPr>
        <p:spPr>
          <a:xfrm rot="19984105">
            <a:off x="1920875" y="2568575"/>
            <a:ext cx="822325" cy="76993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5" name="椭圆 92164"/>
          <p:cNvSpPr/>
          <p:nvPr/>
        </p:nvSpPr>
        <p:spPr>
          <a:xfrm rot="17076218">
            <a:off x="2351088" y="2922588"/>
            <a:ext cx="136525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6" name="未知"/>
          <p:cNvSpPr/>
          <p:nvPr/>
        </p:nvSpPr>
        <p:spPr>
          <a:xfrm>
            <a:off x="2601913" y="2603500"/>
            <a:ext cx="411162" cy="1085850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7" name="未知"/>
          <p:cNvSpPr/>
          <p:nvPr/>
        </p:nvSpPr>
        <p:spPr>
          <a:xfrm rot="21460443">
            <a:off x="2382838" y="2527300"/>
            <a:ext cx="485775" cy="1063625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8" name="椭圆 92167"/>
          <p:cNvSpPr/>
          <p:nvPr/>
        </p:nvSpPr>
        <p:spPr>
          <a:xfrm rot="17264128">
            <a:off x="2595563" y="3051175"/>
            <a:ext cx="131762" cy="128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9" name="未知"/>
          <p:cNvSpPr/>
          <p:nvPr/>
        </p:nvSpPr>
        <p:spPr>
          <a:xfrm>
            <a:off x="3484563" y="2178050"/>
            <a:ext cx="733425" cy="1606550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0" name="未知"/>
          <p:cNvSpPr/>
          <p:nvPr/>
        </p:nvSpPr>
        <p:spPr>
          <a:xfrm>
            <a:off x="3619500" y="2251075"/>
            <a:ext cx="774700" cy="1589088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1" name="椭圆 92170"/>
          <p:cNvSpPr/>
          <p:nvPr/>
        </p:nvSpPr>
        <p:spPr>
          <a:xfrm rot="17931046">
            <a:off x="3824288" y="2962275"/>
            <a:ext cx="131762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2" name="未知"/>
          <p:cNvSpPr/>
          <p:nvPr/>
        </p:nvSpPr>
        <p:spPr>
          <a:xfrm>
            <a:off x="3373438" y="2160588"/>
            <a:ext cx="727075" cy="1560512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3" name="未知"/>
          <p:cNvSpPr/>
          <p:nvPr/>
        </p:nvSpPr>
        <p:spPr>
          <a:xfrm>
            <a:off x="3200400" y="2076450"/>
            <a:ext cx="715963" cy="156527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4" name="椭圆 92173"/>
          <p:cNvSpPr/>
          <p:nvPr/>
        </p:nvSpPr>
        <p:spPr>
          <a:xfrm rot="17754470">
            <a:off x="3513138" y="2846388"/>
            <a:ext cx="136525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75" name="文本框 9217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76" name="文本框 9217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177" name="文本框 9217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178" name="文本框 9217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179" name="文本框 9217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180" name="矩形 92179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椭圆 93185"/>
          <p:cNvSpPr/>
          <p:nvPr/>
        </p:nvSpPr>
        <p:spPr>
          <a:xfrm>
            <a:off x="1447800" y="1201738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87" name="未知"/>
          <p:cNvSpPr/>
          <p:nvPr/>
        </p:nvSpPr>
        <p:spPr>
          <a:xfrm rot="858963">
            <a:off x="2327275" y="2235200"/>
            <a:ext cx="354013" cy="1201738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88" name="未知"/>
          <p:cNvSpPr/>
          <p:nvPr/>
        </p:nvSpPr>
        <p:spPr>
          <a:xfrm rot="18236323">
            <a:off x="1708150" y="2609850"/>
            <a:ext cx="1233488" cy="26035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89" name="椭圆 93188"/>
          <p:cNvSpPr/>
          <p:nvPr/>
        </p:nvSpPr>
        <p:spPr>
          <a:xfrm rot="18236323">
            <a:off x="2284413" y="2743200"/>
            <a:ext cx="141287" cy="1397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0" name="未知"/>
          <p:cNvSpPr/>
          <p:nvPr/>
        </p:nvSpPr>
        <p:spPr>
          <a:xfrm rot="608460">
            <a:off x="2601913" y="2463800"/>
            <a:ext cx="371475" cy="1141413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1" name="未知"/>
          <p:cNvSpPr/>
          <p:nvPr/>
        </p:nvSpPr>
        <p:spPr>
          <a:xfrm rot="608460">
            <a:off x="2387600" y="2344738"/>
            <a:ext cx="376238" cy="1130300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2" name="椭圆 93191"/>
          <p:cNvSpPr/>
          <p:nvPr/>
        </p:nvSpPr>
        <p:spPr>
          <a:xfrm rot="17978892">
            <a:off x="2625725" y="2938463"/>
            <a:ext cx="138113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3" name="未知"/>
          <p:cNvSpPr/>
          <p:nvPr/>
        </p:nvSpPr>
        <p:spPr>
          <a:xfrm rot="816594">
            <a:off x="3833813" y="2236788"/>
            <a:ext cx="511175" cy="172085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4" name="未知"/>
          <p:cNvSpPr/>
          <p:nvPr/>
        </p:nvSpPr>
        <p:spPr>
          <a:xfrm rot="816594">
            <a:off x="3581400" y="2063750"/>
            <a:ext cx="473075" cy="1720850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5" name="椭圆 93194"/>
          <p:cNvSpPr/>
          <p:nvPr/>
        </p:nvSpPr>
        <p:spPr>
          <a:xfrm rot="18197371">
            <a:off x="3905250" y="3003550"/>
            <a:ext cx="134938" cy="134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6" name="未知"/>
          <p:cNvSpPr/>
          <p:nvPr/>
        </p:nvSpPr>
        <p:spPr>
          <a:xfrm rot="667766">
            <a:off x="3435350" y="2016125"/>
            <a:ext cx="625475" cy="1712913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7" name="未知"/>
          <p:cNvSpPr/>
          <p:nvPr/>
        </p:nvSpPr>
        <p:spPr>
          <a:xfrm>
            <a:off x="3135313" y="2044700"/>
            <a:ext cx="838200" cy="1544638"/>
          </a:xfrm>
          <a:custGeom>
            <a:avLst/>
            <a:gdLst/>
            <a:ahLst/>
            <a:cxnLst/>
            <a:pathLst>
              <a:path w="759" h="1401">
                <a:moveTo>
                  <a:pt x="0" y="1401"/>
                </a:moveTo>
                <a:cubicBezTo>
                  <a:pt x="36" y="1342"/>
                  <a:pt x="117" y="1137"/>
                  <a:pt x="196" y="1038"/>
                </a:cubicBezTo>
                <a:cubicBezTo>
                  <a:pt x="273" y="939"/>
                  <a:pt x="390" y="925"/>
                  <a:pt x="465" y="805"/>
                </a:cubicBezTo>
                <a:cubicBezTo>
                  <a:pt x="540" y="686"/>
                  <a:pt x="595" y="454"/>
                  <a:pt x="644" y="320"/>
                </a:cubicBezTo>
                <a:cubicBezTo>
                  <a:pt x="693" y="186"/>
                  <a:pt x="735" y="67"/>
                  <a:pt x="75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98" name="椭圆 93197"/>
          <p:cNvSpPr/>
          <p:nvPr/>
        </p:nvSpPr>
        <p:spPr>
          <a:xfrm rot="18046516">
            <a:off x="3578225" y="2836863"/>
            <a:ext cx="138113" cy="1397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9" name="文本框 9319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3200" name="文本框 9319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3201" name="文本框 9320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3202" name="文本框 9320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3203" name="文本框 9320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3204" name="矩形 9320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0" y="-25400"/>
            <a:ext cx="9144000" cy="6856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b="1">
              <a:solidFill>
                <a:srgbClr val="01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7" name="椭圆 11266"/>
          <p:cNvSpPr/>
          <p:nvPr/>
        </p:nvSpPr>
        <p:spPr>
          <a:xfrm>
            <a:off x="2844800" y="1700213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8" name="文本框 11267"/>
          <p:cNvSpPr txBox="1"/>
          <p:nvPr/>
        </p:nvSpPr>
        <p:spPr>
          <a:xfrm>
            <a:off x="609600" y="381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  <a:ea typeface="隶书" panose="02010509060101010101" pitchFamily="1" charset="-122"/>
              </a:rPr>
              <a:t>观察减数分裂过程染色行为的特征是什么？</a:t>
            </a:r>
            <a:endParaRPr lang="zh-CN" altLang="en-US" sz="3200" b="1">
              <a:latin typeface="Times New Roman" panose="02020603050405020304" pitchFamily="2" charset="0"/>
              <a:ea typeface="隶书" panose="02010509060101010101" pitchFamily="1" charset="-122"/>
            </a:endParaRPr>
          </a:p>
        </p:txBody>
      </p:sp>
      <p:grpSp>
        <p:nvGrpSpPr>
          <p:cNvPr id="11269" name="组合 11268"/>
          <p:cNvGrpSpPr/>
          <p:nvPr/>
        </p:nvGrpSpPr>
        <p:grpSpPr>
          <a:xfrm>
            <a:off x="3886200" y="3124200"/>
            <a:ext cx="490538" cy="1119188"/>
            <a:chOff x="0" y="0"/>
            <a:chExt cx="772" cy="1762"/>
          </a:xfrm>
        </p:grpSpPr>
        <p:sp>
          <p:nvSpPr>
            <p:cNvPr id="11270" name="未知"/>
            <p:cNvSpPr/>
            <p:nvPr/>
          </p:nvSpPr>
          <p:spPr>
            <a:xfrm rot="21204296">
              <a:off x="0" y="0"/>
              <a:ext cx="773" cy="1763"/>
            </a:xfrm>
            <a:custGeom>
              <a:avLst/>
              <a:gdLst/>
              <a:ahLst/>
              <a:cxnLst/>
              <a:pathLst>
                <a:path w="446" h="1016">
                  <a:moveTo>
                    <a:pt x="0" y="1016"/>
                  </a:moveTo>
                  <a:cubicBezTo>
                    <a:pt x="14" y="985"/>
                    <a:pt x="49" y="900"/>
                    <a:pt x="82" y="819"/>
                  </a:cubicBezTo>
                  <a:cubicBezTo>
                    <a:pt x="115" y="738"/>
                    <a:pt x="152" y="623"/>
                    <a:pt x="196" y="530"/>
                  </a:cubicBezTo>
                  <a:cubicBezTo>
                    <a:pt x="240" y="437"/>
                    <a:pt x="304" y="347"/>
                    <a:pt x="346" y="259"/>
                  </a:cubicBezTo>
                  <a:cubicBezTo>
                    <a:pt x="388" y="171"/>
                    <a:pt x="425" y="54"/>
                    <a:pt x="446" y="0"/>
                  </a:cubicBezTo>
                </a:path>
              </a:pathLst>
            </a:custGeom>
            <a:noFill/>
            <a:ln w="127000" cap="flat" cmpd="sng">
              <a:solidFill>
                <a:srgbClr val="00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1" name="椭圆 11270"/>
            <p:cNvSpPr/>
            <p:nvPr/>
          </p:nvSpPr>
          <p:spPr>
            <a:xfrm rot="16974727">
              <a:off x="207" y="840"/>
              <a:ext cx="218" cy="21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272" name="组合 11271"/>
          <p:cNvGrpSpPr/>
          <p:nvPr/>
        </p:nvGrpSpPr>
        <p:grpSpPr>
          <a:xfrm>
            <a:off x="3516313" y="2362200"/>
            <a:ext cx="447675" cy="1149350"/>
            <a:chOff x="0" y="0"/>
            <a:chExt cx="704" cy="1810"/>
          </a:xfrm>
        </p:grpSpPr>
        <p:sp>
          <p:nvSpPr>
            <p:cNvPr id="11273" name="未知"/>
            <p:cNvSpPr/>
            <p:nvPr/>
          </p:nvSpPr>
          <p:spPr>
            <a:xfrm rot="2356979">
              <a:off x="0" y="0"/>
              <a:ext cx="705" cy="1810"/>
            </a:xfrm>
            <a:custGeom>
              <a:avLst/>
              <a:gdLst/>
              <a:ahLst/>
              <a:cxnLst/>
              <a:pathLst>
                <a:path w="394" h="1032">
                  <a:moveTo>
                    <a:pt x="0" y="1032"/>
                  </a:moveTo>
                  <a:cubicBezTo>
                    <a:pt x="3" y="1002"/>
                    <a:pt x="3" y="937"/>
                    <a:pt x="41" y="857"/>
                  </a:cubicBezTo>
                  <a:cubicBezTo>
                    <a:pt x="79" y="777"/>
                    <a:pt x="185" y="653"/>
                    <a:pt x="228" y="549"/>
                  </a:cubicBezTo>
                  <a:cubicBezTo>
                    <a:pt x="271" y="445"/>
                    <a:pt x="272" y="322"/>
                    <a:pt x="300" y="231"/>
                  </a:cubicBezTo>
                  <a:cubicBezTo>
                    <a:pt x="328" y="140"/>
                    <a:pt x="375" y="48"/>
                    <a:pt x="394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4" name="椭圆 11273"/>
            <p:cNvSpPr/>
            <p:nvPr/>
          </p:nvSpPr>
          <p:spPr>
            <a:xfrm rot="19734338">
              <a:off x="282" y="868"/>
              <a:ext cx="225" cy="22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275" name="组合 11274"/>
          <p:cNvGrpSpPr/>
          <p:nvPr/>
        </p:nvGrpSpPr>
        <p:grpSpPr>
          <a:xfrm>
            <a:off x="4587875" y="1928813"/>
            <a:ext cx="976313" cy="3106737"/>
            <a:chOff x="0" y="0"/>
            <a:chExt cx="1538" cy="4891"/>
          </a:xfrm>
        </p:grpSpPr>
        <p:sp>
          <p:nvSpPr>
            <p:cNvPr id="11276" name="未知"/>
            <p:cNvSpPr/>
            <p:nvPr/>
          </p:nvSpPr>
          <p:spPr>
            <a:xfrm rot="2537197">
              <a:off x="688" y="2127"/>
              <a:ext cx="850" cy="2765"/>
            </a:xfrm>
            <a:custGeom>
              <a:avLst/>
              <a:gdLst/>
              <a:ahLst/>
              <a:cxnLst/>
              <a:pathLst>
                <a:path w="465" h="1562">
                  <a:moveTo>
                    <a:pt x="0" y="1562"/>
                  </a:moveTo>
                  <a:cubicBezTo>
                    <a:pt x="5" y="1500"/>
                    <a:pt x="11" y="1309"/>
                    <a:pt x="31" y="1179"/>
                  </a:cubicBezTo>
                  <a:cubicBezTo>
                    <a:pt x="51" y="1049"/>
                    <a:pt x="74" y="913"/>
                    <a:pt x="119" y="784"/>
                  </a:cubicBezTo>
                  <a:cubicBezTo>
                    <a:pt x="164" y="655"/>
                    <a:pt x="242" y="534"/>
                    <a:pt x="300" y="403"/>
                  </a:cubicBezTo>
                  <a:cubicBezTo>
                    <a:pt x="358" y="272"/>
                    <a:pt x="431" y="84"/>
                    <a:pt x="465" y="0"/>
                  </a:cubicBezTo>
                </a:path>
              </a:pathLst>
            </a:custGeom>
            <a:noFill/>
            <a:ln w="1270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7" name="椭圆 11276"/>
            <p:cNvSpPr/>
            <p:nvPr/>
          </p:nvSpPr>
          <p:spPr>
            <a:xfrm rot="19917975">
              <a:off x="853" y="3270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278" name="组合 11277"/>
            <p:cNvGrpSpPr/>
            <p:nvPr/>
          </p:nvGrpSpPr>
          <p:grpSpPr>
            <a:xfrm>
              <a:off x="0" y="0"/>
              <a:ext cx="984" cy="2750"/>
              <a:chOff x="0" y="0"/>
              <a:chExt cx="984" cy="2750"/>
            </a:xfrm>
          </p:grpSpPr>
          <p:sp>
            <p:nvSpPr>
              <p:cNvPr id="11279" name="未知"/>
              <p:cNvSpPr/>
              <p:nvPr/>
            </p:nvSpPr>
            <p:spPr>
              <a:xfrm rot="19156436">
                <a:off x="0" y="0"/>
                <a:ext cx="985" cy="2750"/>
              </a:xfrm>
              <a:custGeom>
                <a:avLst/>
                <a:gdLst/>
                <a:ahLst/>
                <a:cxnLst/>
                <a:pathLst>
                  <a:path w="568" h="1553">
                    <a:moveTo>
                      <a:pt x="0" y="1553"/>
                    </a:moveTo>
                    <a:cubicBezTo>
                      <a:pt x="17" y="1491"/>
                      <a:pt x="67" y="1304"/>
                      <a:pt x="103" y="1180"/>
                    </a:cubicBezTo>
                    <a:cubicBezTo>
                      <a:pt x="139" y="1056"/>
                      <a:pt x="178" y="930"/>
                      <a:pt x="218" y="811"/>
                    </a:cubicBezTo>
                    <a:cubicBezTo>
                      <a:pt x="258" y="692"/>
                      <a:pt x="283" y="602"/>
                      <a:pt x="341" y="467"/>
                    </a:cubicBezTo>
                    <a:cubicBezTo>
                      <a:pt x="399" y="332"/>
                      <a:pt x="521" y="97"/>
                      <a:pt x="568" y="0"/>
                    </a:cubicBezTo>
                  </a:path>
                </a:pathLst>
              </a:custGeom>
              <a:noFill/>
              <a:ln w="127000" cap="flat" cmpd="sng">
                <a:solidFill>
                  <a:srgbClr val="0033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0" name="椭圆 11279"/>
              <p:cNvSpPr/>
              <p:nvPr/>
            </p:nvSpPr>
            <p:spPr>
              <a:xfrm rot="14935185">
                <a:off x="328" y="1422"/>
                <a:ext cx="222" cy="21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1281" name="组合 11280"/>
          <p:cNvGrpSpPr/>
          <p:nvPr/>
        </p:nvGrpSpPr>
        <p:grpSpPr>
          <a:xfrm>
            <a:off x="2867025" y="1700213"/>
            <a:ext cx="3598863" cy="3598862"/>
            <a:chOff x="0" y="0"/>
            <a:chExt cx="5668" cy="5668"/>
          </a:xfrm>
        </p:grpSpPr>
        <p:sp>
          <p:nvSpPr>
            <p:cNvPr id="11282" name="椭圆 11281"/>
            <p:cNvSpPr/>
            <p:nvPr/>
          </p:nvSpPr>
          <p:spPr>
            <a:xfrm>
              <a:off x="0" y="0"/>
              <a:ext cx="5668" cy="5668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3399FF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283" name="组合 11282"/>
            <p:cNvGrpSpPr/>
            <p:nvPr/>
          </p:nvGrpSpPr>
          <p:grpSpPr>
            <a:xfrm>
              <a:off x="1641" y="2242"/>
              <a:ext cx="772" cy="1762"/>
              <a:chOff x="0" y="0"/>
              <a:chExt cx="772" cy="1762"/>
            </a:xfrm>
          </p:grpSpPr>
          <p:sp>
            <p:nvSpPr>
              <p:cNvPr id="11284" name="未知"/>
              <p:cNvSpPr/>
              <p:nvPr/>
            </p:nvSpPr>
            <p:spPr>
              <a:xfrm rot="21204296">
                <a:off x="0" y="0"/>
                <a:ext cx="773" cy="1763"/>
              </a:xfrm>
              <a:custGeom>
                <a:avLst/>
                <a:gdLst/>
                <a:ahLst/>
                <a:cxnLst/>
                <a:pathLst>
                  <a:path w="446" h="1016">
                    <a:moveTo>
                      <a:pt x="0" y="1016"/>
                    </a:moveTo>
                    <a:cubicBezTo>
                      <a:pt x="14" y="985"/>
                      <a:pt x="49" y="900"/>
                      <a:pt x="82" y="819"/>
                    </a:cubicBezTo>
                    <a:cubicBezTo>
                      <a:pt x="115" y="738"/>
                      <a:pt x="152" y="623"/>
                      <a:pt x="196" y="530"/>
                    </a:cubicBezTo>
                    <a:cubicBezTo>
                      <a:pt x="240" y="437"/>
                      <a:pt x="304" y="347"/>
                      <a:pt x="346" y="259"/>
                    </a:cubicBezTo>
                    <a:cubicBezTo>
                      <a:pt x="388" y="171"/>
                      <a:pt x="425" y="54"/>
                      <a:pt x="446" y="0"/>
                    </a:cubicBezTo>
                  </a:path>
                </a:pathLst>
              </a:custGeom>
              <a:noFill/>
              <a:ln w="127000" cap="flat" cmpd="sng">
                <a:solidFill>
                  <a:srgbClr val="0033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5" name="椭圆 11284"/>
              <p:cNvSpPr/>
              <p:nvPr/>
            </p:nvSpPr>
            <p:spPr>
              <a:xfrm rot="16974727">
                <a:off x="207" y="840"/>
                <a:ext cx="218" cy="215"/>
              </a:xfrm>
              <a:prstGeom prst="ellipse">
                <a:avLst/>
              </a:prstGeom>
              <a:gradFill rotWithShape="0">
                <a:gsLst>
                  <a:gs pos="0">
                    <a:srgbClr val="FFFF00">
                      <a:alpha val="100000"/>
                    </a:srgbClr>
                  </a:gs>
                  <a:gs pos="100000">
                    <a:srgbClr val="FF9900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286" name="组合 11285"/>
            <p:cNvGrpSpPr/>
            <p:nvPr/>
          </p:nvGrpSpPr>
          <p:grpSpPr>
            <a:xfrm>
              <a:off x="1059" y="1042"/>
              <a:ext cx="704" cy="1810"/>
              <a:chOff x="0" y="0"/>
              <a:chExt cx="704" cy="1810"/>
            </a:xfrm>
          </p:grpSpPr>
          <p:sp>
            <p:nvSpPr>
              <p:cNvPr id="11287" name="未知"/>
              <p:cNvSpPr/>
              <p:nvPr/>
            </p:nvSpPr>
            <p:spPr>
              <a:xfrm rot="2356979">
                <a:off x="0" y="0"/>
                <a:ext cx="705" cy="1810"/>
              </a:xfrm>
              <a:custGeom>
                <a:avLst/>
                <a:gdLst/>
                <a:ahLst/>
                <a:cxnLst/>
                <a:pathLst>
                  <a:path w="394" h="1032">
                    <a:moveTo>
                      <a:pt x="0" y="1032"/>
                    </a:moveTo>
                    <a:cubicBezTo>
                      <a:pt x="3" y="1002"/>
                      <a:pt x="3" y="937"/>
                      <a:pt x="41" y="857"/>
                    </a:cubicBezTo>
                    <a:cubicBezTo>
                      <a:pt x="79" y="777"/>
                      <a:pt x="185" y="653"/>
                      <a:pt x="228" y="549"/>
                    </a:cubicBezTo>
                    <a:cubicBezTo>
                      <a:pt x="271" y="445"/>
                      <a:pt x="272" y="322"/>
                      <a:pt x="300" y="231"/>
                    </a:cubicBezTo>
                    <a:cubicBezTo>
                      <a:pt x="328" y="140"/>
                      <a:pt x="375" y="48"/>
                      <a:pt x="394" y="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8" name="椭圆 11287"/>
              <p:cNvSpPr/>
              <p:nvPr/>
            </p:nvSpPr>
            <p:spPr>
              <a:xfrm rot="19734338">
                <a:off x="282" y="868"/>
                <a:ext cx="225" cy="222"/>
              </a:xfrm>
              <a:prstGeom prst="ellipse">
                <a:avLst/>
              </a:prstGeom>
              <a:gradFill rotWithShape="0">
                <a:gsLst>
                  <a:gs pos="0">
                    <a:srgbClr val="FFFF00">
                      <a:alpha val="100000"/>
                    </a:srgbClr>
                  </a:gs>
                  <a:gs pos="100000">
                    <a:srgbClr val="FF9900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289" name="组合 11288"/>
            <p:cNvGrpSpPr/>
            <p:nvPr/>
          </p:nvGrpSpPr>
          <p:grpSpPr>
            <a:xfrm>
              <a:off x="2746" y="360"/>
              <a:ext cx="1538" cy="4891"/>
              <a:chOff x="0" y="0"/>
              <a:chExt cx="1538" cy="4891"/>
            </a:xfrm>
          </p:grpSpPr>
          <p:sp>
            <p:nvSpPr>
              <p:cNvPr id="11290" name="未知"/>
              <p:cNvSpPr/>
              <p:nvPr/>
            </p:nvSpPr>
            <p:spPr>
              <a:xfrm rot="2537197">
                <a:off x="688" y="2127"/>
                <a:ext cx="850" cy="2765"/>
              </a:xfrm>
              <a:custGeom>
                <a:avLst/>
                <a:gdLst/>
                <a:ahLst/>
                <a:cxnLst/>
                <a:pathLst>
                  <a:path w="465" h="1562">
                    <a:moveTo>
                      <a:pt x="0" y="1562"/>
                    </a:moveTo>
                    <a:cubicBezTo>
                      <a:pt x="5" y="1500"/>
                      <a:pt x="11" y="1309"/>
                      <a:pt x="31" y="1179"/>
                    </a:cubicBezTo>
                    <a:cubicBezTo>
                      <a:pt x="51" y="1049"/>
                      <a:pt x="74" y="913"/>
                      <a:pt x="119" y="784"/>
                    </a:cubicBezTo>
                    <a:cubicBezTo>
                      <a:pt x="164" y="655"/>
                      <a:pt x="242" y="534"/>
                      <a:pt x="300" y="403"/>
                    </a:cubicBezTo>
                    <a:cubicBezTo>
                      <a:pt x="358" y="272"/>
                      <a:pt x="431" y="84"/>
                      <a:pt x="465" y="0"/>
                    </a:cubicBezTo>
                  </a:path>
                </a:pathLst>
              </a:cu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91" name="椭圆 11290"/>
              <p:cNvSpPr/>
              <p:nvPr/>
            </p:nvSpPr>
            <p:spPr>
              <a:xfrm rot="19917975">
                <a:off x="853" y="3270"/>
                <a:ext cx="220" cy="220"/>
              </a:xfrm>
              <a:prstGeom prst="ellipse">
                <a:avLst/>
              </a:prstGeom>
              <a:gradFill rotWithShape="0">
                <a:gsLst>
                  <a:gs pos="0">
                    <a:srgbClr val="FFFF00">
                      <a:alpha val="100000"/>
                    </a:srgbClr>
                  </a:gs>
                  <a:gs pos="100000">
                    <a:srgbClr val="FF9900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1292" name="组合 11291"/>
              <p:cNvGrpSpPr/>
              <p:nvPr/>
            </p:nvGrpSpPr>
            <p:grpSpPr>
              <a:xfrm>
                <a:off x="0" y="0"/>
                <a:ext cx="984" cy="2750"/>
                <a:chOff x="0" y="0"/>
                <a:chExt cx="984" cy="2750"/>
              </a:xfrm>
            </p:grpSpPr>
            <p:sp>
              <p:nvSpPr>
                <p:cNvPr id="11293" name="未知"/>
                <p:cNvSpPr/>
                <p:nvPr/>
              </p:nvSpPr>
              <p:spPr>
                <a:xfrm rot="19156436">
                  <a:off x="0" y="0"/>
                  <a:ext cx="985" cy="2750"/>
                </a:xfrm>
                <a:custGeom>
                  <a:avLst/>
                  <a:gdLst/>
                  <a:ahLst/>
                  <a:cxnLst/>
                  <a:pathLst>
                    <a:path w="568" h="1553">
                      <a:moveTo>
                        <a:pt x="0" y="1553"/>
                      </a:moveTo>
                      <a:cubicBezTo>
                        <a:pt x="17" y="1491"/>
                        <a:pt x="67" y="1304"/>
                        <a:pt x="103" y="1180"/>
                      </a:cubicBezTo>
                      <a:cubicBezTo>
                        <a:pt x="139" y="1056"/>
                        <a:pt x="178" y="930"/>
                        <a:pt x="218" y="811"/>
                      </a:cubicBezTo>
                      <a:cubicBezTo>
                        <a:pt x="258" y="692"/>
                        <a:pt x="283" y="602"/>
                        <a:pt x="341" y="467"/>
                      </a:cubicBezTo>
                      <a:cubicBezTo>
                        <a:pt x="399" y="332"/>
                        <a:pt x="521" y="97"/>
                        <a:pt x="568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0033CC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294" name="椭圆 11293"/>
                <p:cNvSpPr/>
                <p:nvPr/>
              </p:nvSpPr>
              <p:spPr>
                <a:xfrm rot="14935185">
                  <a:off x="328" y="1422"/>
                  <a:ext cx="222" cy="2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9900">
                        <a:alpha val="10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advTm="1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椭圆 94209"/>
          <p:cNvSpPr/>
          <p:nvPr/>
        </p:nvSpPr>
        <p:spPr>
          <a:xfrm>
            <a:off x="1447800" y="1201738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11" name="未知"/>
          <p:cNvSpPr/>
          <p:nvPr/>
        </p:nvSpPr>
        <p:spPr>
          <a:xfrm rot="1779485">
            <a:off x="2365375" y="2316163"/>
            <a:ext cx="346075" cy="1141412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2" name="未知"/>
          <p:cNvSpPr/>
          <p:nvPr/>
        </p:nvSpPr>
        <p:spPr>
          <a:xfrm rot="19156844">
            <a:off x="1809750" y="2627313"/>
            <a:ext cx="1171575" cy="25400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3" name="椭圆 94212"/>
          <p:cNvSpPr/>
          <p:nvPr/>
        </p:nvSpPr>
        <p:spPr>
          <a:xfrm rot="19156844">
            <a:off x="2378075" y="2757488"/>
            <a:ext cx="133350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14" name="未知"/>
          <p:cNvSpPr/>
          <p:nvPr/>
        </p:nvSpPr>
        <p:spPr>
          <a:xfrm rot="1282173">
            <a:off x="2597150" y="2595563"/>
            <a:ext cx="361950" cy="1082675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5" name="未知"/>
          <p:cNvSpPr/>
          <p:nvPr/>
        </p:nvSpPr>
        <p:spPr>
          <a:xfrm rot="1282173">
            <a:off x="2416175" y="2444750"/>
            <a:ext cx="365125" cy="1071563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6" name="椭圆 94215"/>
          <p:cNvSpPr/>
          <p:nvPr/>
        </p:nvSpPr>
        <p:spPr>
          <a:xfrm rot="18652603">
            <a:off x="2630488" y="3027363"/>
            <a:ext cx="130175" cy="1333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17" name="未知"/>
          <p:cNvSpPr/>
          <p:nvPr/>
        </p:nvSpPr>
        <p:spPr>
          <a:xfrm rot="1566463">
            <a:off x="3767138" y="2446338"/>
            <a:ext cx="496887" cy="1633537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8" name="未知"/>
          <p:cNvSpPr/>
          <p:nvPr/>
        </p:nvSpPr>
        <p:spPr>
          <a:xfrm rot="1566463">
            <a:off x="3562350" y="2228850"/>
            <a:ext cx="460375" cy="1631950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9" name="椭圆 94218"/>
          <p:cNvSpPr/>
          <p:nvPr/>
        </p:nvSpPr>
        <p:spPr>
          <a:xfrm rot="18947241">
            <a:off x="3844925" y="3149600"/>
            <a:ext cx="128588" cy="130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20" name="未知"/>
          <p:cNvSpPr/>
          <p:nvPr/>
        </p:nvSpPr>
        <p:spPr>
          <a:xfrm rot="1322053">
            <a:off x="3449638" y="2133600"/>
            <a:ext cx="609600" cy="1624013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21" name="未知"/>
          <p:cNvSpPr/>
          <p:nvPr/>
        </p:nvSpPr>
        <p:spPr>
          <a:xfrm rot="18700803">
            <a:off x="2738438" y="2697163"/>
            <a:ext cx="1695450" cy="290512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22" name="椭圆 94221"/>
          <p:cNvSpPr/>
          <p:nvPr/>
        </p:nvSpPr>
        <p:spPr>
          <a:xfrm rot="18700803">
            <a:off x="3586163" y="2890838"/>
            <a:ext cx="131762" cy="1365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23" name="文本框 94222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4224" name="文本框 94223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4225" name="文本框 94224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4226" name="文本框 94225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4227" name="文本框 94226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4228" name="矩形 94227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椭圆 95233"/>
          <p:cNvSpPr/>
          <p:nvPr/>
        </p:nvSpPr>
        <p:spPr>
          <a:xfrm>
            <a:off x="1430338" y="1219200"/>
            <a:ext cx="3598862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5235" name="未知"/>
          <p:cNvSpPr/>
          <p:nvPr/>
        </p:nvSpPr>
        <p:spPr>
          <a:xfrm rot="2385753">
            <a:off x="2320925" y="2471738"/>
            <a:ext cx="312738" cy="1030287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36" name="未知"/>
          <p:cNvSpPr/>
          <p:nvPr/>
        </p:nvSpPr>
        <p:spPr>
          <a:xfrm rot="19763112">
            <a:off x="1843088" y="2730500"/>
            <a:ext cx="1057275" cy="22860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37" name="椭圆 95236"/>
          <p:cNvSpPr/>
          <p:nvPr/>
        </p:nvSpPr>
        <p:spPr>
          <a:xfrm rot="19763112">
            <a:off x="2344738" y="2855913"/>
            <a:ext cx="11906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5238" name="未知"/>
          <p:cNvSpPr/>
          <p:nvPr/>
        </p:nvSpPr>
        <p:spPr>
          <a:xfrm rot="2120539">
            <a:off x="2486025" y="2765425"/>
            <a:ext cx="312738" cy="976313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39" name="未知"/>
          <p:cNvSpPr/>
          <p:nvPr/>
        </p:nvSpPr>
        <p:spPr>
          <a:xfrm rot="2120539">
            <a:off x="2368550" y="2598738"/>
            <a:ext cx="315913" cy="966787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40" name="椭圆 95239"/>
          <p:cNvSpPr/>
          <p:nvPr/>
        </p:nvSpPr>
        <p:spPr>
          <a:xfrm rot="19490969">
            <a:off x="2524125" y="3143250"/>
            <a:ext cx="117475" cy="114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5241" name="未知"/>
          <p:cNvSpPr/>
          <p:nvPr/>
        </p:nvSpPr>
        <p:spPr>
          <a:xfrm rot="1834908">
            <a:off x="3754438" y="2473325"/>
            <a:ext cx="441325" cy="1473200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42" name="未知"/>
          <p:cNvSpPr/>
          <p:nvPr/>
        </p:nvSpPr>
        <p:spPr>
          <a:xfrm rot="1834908">
            <a:off x="3589338" y="2265363"/>
            <a:ext cx="407987" cy="1471612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43" name="椭圆 95242"/>
          <p:cNvSpPr/>
          <p:nvPr/>
        </p:nvSpPr>
        <p:spPr>
          <a:xfrm rot="19215685">
            <a:off x="3827463" y="3101975"/>
            <a:ext cx="115887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5244" name="未知"/>
          <p:cNvSpPr/>
          <p:nvPr/>
        </p:nvSpPr>
        <p:spPr>
          <a:xfrm rot="1738274">
            <a:off x="3509963" y="2184400"/>
            <a:ext cx="541337" cy="1470025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45" name="未知"/>
          <p:cNvSpPr/>
          <p:nvPr/>
        </p:nvSpPr>
        <p:spPr>
          <a:xfrm rot="19117024">
            <a:off x="2874963" y="2681288"/>
            <a:ext cx="1535112" cy="258762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46" name="椭圆 95245"/>
          <p:cNvSpPr/>
          <p:nvPr/>
        </p:nvSpPr>
        <p:spPr>
          <a:xfrm rot="19117024">
            <a:off x="3627438" y="2860675"/>
            <a:ext cx="120650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5247" name="文本框 95246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5248" name="文本框 95247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5249" name="文本框 95248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5250" name="文本框 95249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5251" name="文本框 95250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5252" name="矩形 95251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椭圆 96257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59" name="未知"/>
          <p:cNvSpPr/>
          <p:nvPr/>
        </p:nvSpPr>
        <p:spPr>
          <a:xfrm>
            <a:off x="1985963" y="2852738"/>
            <a:ext cx="941387" cy="130175"/>
          </a:xfrm>
          <a:custGeom>
            <a:avLst/>
            <a:gdLst/>
            <a:ahLst/>
            <a:cxnLst/>
            <a:pathLst>
              <a:path w="593" h="82">
                <a:moveTo>
                  <a:pt x="0" y="80"/>
                </a:moveTo>
                <a:cubicBezTo>
                  <a:pt x="28" y="76"/>
                  <a:pt x="132" y="69"/>
                  <a:pt x="178" y="56"/>
                </a:cubicBezTo>
                <a:cubicBezTo>
                  <a:pt x="224" y="43"/>
                  <a:pt x="237" y="0"/>
                  <a:pt x="278" y="1"/>
                </a:cubicBezTo>
                <a:cubicBezTo>
                  <a:pt x="320" y="3"/>
                  <a:pt x="379" y="55"/>
                  <a:pt x="433" y="69"/>
                </a:cubicBezTo>
                <a:cubicBezTo>
                  <a:pt x="485" y="81"/>
                  <a:pt x="559" y="80"/>
                  <a:pt x="593" y="8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0" name="未知"/>
          <p:cNvSpPr/>
          <p:nvPr/>
        </p:nvSpPr>
        <p:spPr>
          <a:xfrm>
            <a:off x="1970088" y="2741613"/>
            <a:ext cx="941387" cy="171450"/>
          </a:xfrm>
          <a:custGeom>
            <a:avLst/>
            <a:gdLst/>
            <a:ahLst/>
            <a:cxnLst/>
            <a:pathLst>
              <a:path w="593" h="108">
                <a:moveTo>
                  <a:pt x="0" y="21"/>
                </a:moveTo>
                <a:cubicBezTo>
                  <a:pt x="26" y="24"/>
                  <a:pt x="122" y="27"/>
                  <a:pt x="169" y="41"/>
                </a:cubicBezTo>
                <a:cubicBezTo>
                  <a:pt x="216" y="55"/>
                  <a:pt x="234" y="102"/>
                  <a:pt x="280" y="105"/>
                </a:cubicBezTo>
                <a:cubicBezTo>
                  <a:pt x="326" y="108"/>
                  <a:pt x="394" y="76"/>
                  <a:pt x="447" y="59"/>
                </a:cubicBezTo>
                <a:cubicBezTo>
                  <a:pt x="499" y="41"/>
                  <a:pt x="562" y="12"/>
                  <a:pt x="59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1" name="椭圆 96260"/>
          <p:cNvSpPr/>
          <p:nvPr/>
        </p:nvSpPr>
        <p:spPr>
          <a:xfrm rot="35310">
            <a:off x="2398713" y="2813050"/>
            <a:ext cx="984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2" name="未知"/>
          <p:cNvSpPr/>
          <p:nvPr/>
        </p:nvSpPr>
        <p:spPr>
          <a:xfrm>
            <a:off x="1954213" y="3175000"/>
            <a:ext cx="941387" cy="123825"/>
          </a:xfrm>
          <a:custGeom>
            <a:avLst/>
            <a:gdLst/>
            <a:ahLst/>
            <a:cxnLst/>
            <a:pathLst>
              <a:path w="593" h="78">
                <a:moveTo>
                  <a:pt x="0" y="76"/>
                </a:moveTo>
                <a:cubicBezTo>
                  <a:pt x="21" y="74"/>
                  <a:pt x="91" y="78"/>
                  <a:pt x="139" y="66"/>
                </a:cubicBezTo>
                <a:cubicBezTo>
                  <a:pt x="187" y="54"/>
                  <a:pt x="237" y="10"/>
                  <a:pt x="287" y="5"/>
                </a:cubicBezTo>
                <a:cubicBezTo>
                  <a:pt x="337" y="0"/>
                  <a:pt x="389" y="27"/>
                  <a:pt x="439" y="34"/>
                </a:cubicBezTo>
                <a:cubicBezTo>
                  <a:pt x="490" y="41"/>
                  <a:pt x="561" y="46"/>
                  <a:pt x="593" y="4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3" name="未知"/>
          <p:cNvSpPr/>
          <p:nvPr/>
        </p:nvSpPr>
        <p:spPr>
          <a:xfrm>
            <a:off x="1976438" y="3074988"/>
            <a:ext cx="955675" cy="87312"/>
          </a:xfrm>
          <a:custGeom>
            <a:avLst/>
            <a:gdLst/>
            <a:ahLst/>
            <a:cxnLst/>
            <a:pathLst>
              <a:path w="602" h="55">
                <a:moveTo>
                  <a:pt x="0" y="11"/>
                </a:moveTo>
                <a:cubicBezTo>
                  <a:pt x="20" y="12"/>
                  <a:pt x="76" y="11"/>
                  <a:pt x="122" y="18"/>
                </a:cubicBezTo>
                <a:cubicBezTo>
                  <a:pt x="169" y="25"/>
                  <a:pt x="228" y="55"/>
                  <a:pt x="280" y="54"/>
                </a:cubicBezTo>
                <a:cubicBezTo>
                  <a:pt x="332" y="53"/>
                  <a:pt x="379" y="18"/>
                  <a:pt x="433" y="9"/>
                </a:cubicBezTo>
                <a:cubicBezTo>
                  <a:pt x="487" y="0"/>
                  <a:pt x="567" y="2"/>
                  <a:pt x="60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4" name="椭圆 96263"/>
          <p:cNvSpPr/>
          <p:nvPr/>
        </p:nvSpPr>
        <p:spPr>
          <a:xfrm rot="21474946">
            <a:off x="2362200" y="3124200"/>
            <a:ext cx="133350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65" name="未知"/>
          <p:cNvSpPr/>
          <p:nvPr/>
        </p:nvSpPr>
        <p:spPr>
          <a:xfrm>
            <a:off x="3243263" y="3182938"/>
            <a:ext cx="1301750" cy="82550"/>
          </a:xfrm>
          <a:custGeom>
            <a:avLst/>
            <a:gdLst/>
            <a:ahLst/>
            <a:cxnLst/>
            <a:pathLst>
              <a:path w="1181" h="75">
                <a:moveTo>
                  <a:pt x="0" y="67"/>
                </a:moveTo>
                <a:cubicBezTo>
                  <a:pt x="44" y="63"/>
                  <a:pt x="180" y="54"/>
                  <a:pt x="273" y="43"/>
                </a:cubicBezTo>
                <a:cubicBezTo>
                  <a:pt x="366" y="32"/>
                  <a:pt x="457" y="0"/>
                  <a:pt x="558" y="3"/>
                </a:cubicBezTo>
                <a:cubicBezTo>
                  <a:pt x="658" y="7"/>
                  <a:pt x="771" y="56"/>
                  <a:pt x="875" y="65"/>
                </a:cubicBezTo>
                <a:cubicBezTo>
                  <a:pt x="979" y="75"/>
                  <a:pt x="1117" y="61"/>
                  <a:pt x="1181" y="6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6" name="未知"/>
          <p:cNvSpPr/>
          <p:nvPr/>
        </p:nvSpPr>
        <p:spPr>
          <a:xfrm>
            <a:off x="3228975" y="3065463"/>
            <a:ext cx="1325563" cy="138112"/>
          </a:xfrm>
          <a:custGeom>
            <a:avLst/>
            <a:gdLst/>
            <a:ahLst/>
            <a:cxnLst/>
            <a:pathLst>
              <a:path w="1201" h="125">
                <a:moveTo>
                  <a:pt x="0" y="0"/>
                </a:moveTo>
                <a:cubicBezTo>
                  <a:pt x="47" y="7"/>
                  <a:pt x="188" y="14"/>
                  <a:pt x="283" y="35"/>
                </a:cubicBezTo>
                <a:cubicBezTo>
                  <a:pt x="378" y="55"/>
                  <a:pt x="474" y="121"/>
                  <a:pt x="568" y="123"/>
                </a:cubicBezTo>
                <a:cubicBezTo>
                  <a:pt x="662" y="125"/>
                  <a:pt x="745" y="68"/>
                  <a:pt x="850" y="49"/>
                </a:cubicBezTo>
                <a:cubicBezTo>
                  <a:pt x="955" y="30"/>
                  <a:pt x="1128" y="17"/>
                  <a:pt x="1201" y="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7" name="未知"/>
          <p:cNvSpPr/>
          <p:nvPr/>
        </p:nvSpPr>
        <p:spPr>
          <a:xfrm rot="4075735">
            <a:off x="3646488" y="2328863"/>
            <a:ext cx="541337" cy="12192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8" name="未知"/>
          <p:cNvSpPr/>
          <p:nvPr/>
        </p:nvSpPr>
        <p:spPr>
          <a:xfrm>
            <a:off x="3263900" y="2759075"/>
            <a:ext cx="1323975" cy="138113"/>
          </a:xfrm>
          <a:custGeom>
            <a:avLst/>
            <a:gdLst/>
            <a:ahLst/>
            <a:cxnLst/>
            <a:pathLst>
              <a:path w="834" h="87">
                <a:moveTo>
                  <a:pt x="0" y="10"/>
                </a:moveTo>
                <a:cubicBezTo>
                  <a:pt x="31" y="10"/>
                  <a:pt x="129" y="14"/>
                  <a:pt x="189" y="27"/>
                </a:cubicBezTo>
                <a:cubicBezTo>
                  <a:pt x="249" y="40"/>
                  <a:pt x="286" y="87"/>
                  <a:pt x="359" y="87"/>
                </a:cubicBezTo>
                <a:cubicBezTo>
                  <a:pt x="432" y="87"/>
                  <a:pt x="547" y="39"/>
                  <a:pt x="626" y="25"/>
                </a:cubicBezTo>
                <a:cubicBezTo>
                  <a:pt x="705" y="11"/>
                  <a:pt x="791" y="5"/>
                  <a:pt x="83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9" name="椭圆 96268"/>
          <p:cNvSpPr/>
          <p:nvPr/>
        </p:nvSpPr>
        <p:spPr>
          <a:xfrm rot="21454486">
            <a:off x="3810000" y="2819400"/>
            <a:ext cx="93663" cy="1508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70" name="椭圆 96269"/>
          <p:cNvSpPr/>
          <p:nvPr/>
        </p:nvSpPr>
        <p:spPr>
          <a:xfrm rot="21387259">
            <a:off x="3806825" y="3119438"/>
            <a:ext cx="107950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71" name="文本框 96270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6272" name="文本框 96271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6273" name="文本框 96272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6274" name="文本框 96273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6275" name="文本框 96274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6276" name="矩形 96275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6277" name="未知"/>
          <p:cNvSpPr/>
          <p:nvPr/>
        </p:nvSpPr>
        <p:spPr>
          <a:xfrm>
            <a:off x="2133600" y="1743075"/>
            <a:ext cx="835025" cy="6826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78" name="未知"/>
          <p:cNvSpPr/>
          <p:nvPr/>
        </p:nvSpPr>
        <p:spPr>
          <a:xfrm>
            <a:off x="2514600" y="1798638"/>
            <a:ext cx="630238" cy="94456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79" name="未知"/>
          <p:cNvSpPr/>
          <p:nvPr/>
        </p:nvSpPr>
        <p:spPr>
          <a:xfrm>
            <a:off x="3306763" y="1738313"/>
            <a:ext cx="579437" cy="115728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0" name="未知"/>
          <p:cNvSpPr/>
          <p:nvPr/>
        </p:nvSpPr>
        <p:spPr>
          <a:xfrm>
            <a:off x="3429000" y="1738313"/>
            <a:ext cx="990600" cy="574675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1" name="未知"/>
          <p:cNvSpPr/>
          <p:nvPr/>
        </p:nvSpPr>
        <p:spPr>
          <a:xfrm>
            <a:off x="2208213" y="3717925"/>
            <a:ext cx="762000" cy="3810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2" name="未知"/>
          <p:cNvSpPr/>
          <p:nvPr/>
        </p:nvSpPr>
        <p:spPr>
          <a:xfrm>
            <a:off x="2438400" y="3276600"/>
            <a:ext cx="782638" cy="755650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3" name="未知"/>
          <p:cNvSpPr/>
          <p:nvPr/>
        </p:nvSpPr>
        <p:spPr>
          <a:xfrm>
            <a:off x="3352800" y="3200400"/>
            <a:ext cx="457200" cy="8382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4" name="未知"/>
          <p:cNvSpPr/>
          <p:nvPr/>
        </p:nvSpPr>
        <p:spPr>
          <a:xfrm>
            <a:off x="3582988" y="3662363"/>
            <a:ext cx="836612" cy="455612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6285" name="组合 96284"/>
          <p:cNvGrpSpPr/>
          <p:nvPr/>
        </p:nvGrpSpPr>
        <p:grpSpPr>
          <a:xfrm>
            <a:off x="2692400" y="1371600"/>
            <a:ext cx="982663" cy="382588"/>
            <a:chOff x="0" y="0"/>
            <a:chExt cx="384" cy="200"/>
          </a:xfrm>
        </p:grpSpPr>
        <p:grpSp>
          <p:nvGrpSpPr>
            <p:cNvPr id="96286" name="组合 9628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96287" name="直接连接符 9628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6288" name="直接连接符 9628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6289" name="直接连接符 9628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290" name="直接连接符 9628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291" name="直接连接符 9629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292" name="直接连接符 9629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6293" name="直接连接符 9629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6294" name="组合 96293"/>
          <p:cNvGrpSpPr/>
          <p:nvPr/>
        </p:nvGrpSpPr>
        <p:grpSpPr>
          <a:xfrm>
            <a:off x="2814638" y="4127500"/>
            <a:ext cx="982662" cy="368300"/>
            <a:chOff x="0" y="0"/>
            <a:chExt cx="384" cy="192"/>
          </a:xfrm>
        </p:grpSpPr>
        <p:sp>
          <p:nvSpPr>
            <p:cNvPr id="96295" name="直接连接符 96294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6296" name="直接连接符 96295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6297" name="直接连接符 96296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98" name="直接连接符 96297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99" name="直接连接符 96298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300" name="直接连接符 96299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301" name="直接连接符 96300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椭圆 97281"/>
          <p:cNvSpPr/>
          <p:nvPr/>
        </p:nvSpPr>
        <p:spPr>
          <a:xfrm>
            <a:off x="1430338" y="1201738"/>
            <a:ext cx="3598862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83" name="未知"/>
          <p:cNvSpPr/>
          <p:nvPr/>
        </p:nvSpPr>
        <p:spPr>
          <a:xfrm rot="2936291">
            <a:off x="2363788" y="2527300"/>
            <a:ext cx="303212" cy="906463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84" name="未知"/>
          <p:cNvSpPr/>
          <p:nvPr/>
        </p:nvSpPr>
        <p:spPr>
          <a:xfrm rot="20313651">
            <a:off x="1968500" y="2717800"/>
            <a:ext cx="930275" cy="22225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85" name="椭圆 97284"/>
          <p:cNvSpPr/>
          <p:nvPr/>
        </p:nvSpPr>
        <p:spPr>
          <a:xfrm rot="20313651">
            <a:off x="2403475" y="2840038"/>
            <a:ext cx="104775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86" name="未知"/>
          <p:cNvSpPr/>
          <p:nvPr/>
        </p:nvSpPr>
        <p:spPr>
          <a:xfrm rot="2677450">
            <a:off x="2471738" y="2833688"/>
            <a:ext cx="304800" cy="860425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87" name="未知"/>
          <p:cNvSpPr/>
          <p:nvPr/>
        </p:nvSpPr>
        <p:spPr>
          <a:xfrm rot="2677450">
            <a:off x="2379663" y="2659063"/>
            <a:ext cx="307975" cy="852487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88" name="椭圆 97287"/>
          <p:cNvSpPr/>
          <p:nvPr/>
        </p:nvSpPr>
        <p:spPr>
          <a:xfrm rot="20047881">
            <a:off x="2520950" y="3148013"/>
            <a:ext cx="104775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89" name="未知"/>
          <p:cNvSpPr/>
          <p:nvPr/>
        </p:nvSpPr>
        <p:spPr>
          <a:xfrm rot="2391868">
            <a:off x="3733800" y="2565400"/>
            <a:ext cx="430213" cy="1296988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90" name="未知"/>
          <p:cNvSpPr/>
          <p:nvPr/>
        </p:nvSpPr>
        <p:spPr>
          <a:xfrm rot="2391868">
            <a:off x="3603625" y="2343150"/>
            <a:ext cx="398463" cy="1296988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91" name="椭圆 97290"/>
          <p:cNvSpPr/>
          <p:nvPr/>
        </p:nvSpPr>
        <p:spPr>
          <a:xfrm rot="19772646">
            <a:off x="3819525" y="3095625"/>
            <a:ext cx="103188" cy="1127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92" name="未知"/>
          <p:cNvSpPr/>
          <p:nvPr/>
        </p:nvSpPr>
        <p:spPr>
          <a:xfrm rot="2299271">
            <a:off x="3524250" y="2263775"/>
            <a:ext cx="525463" cy="1296988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93" name="未知"/>
          <p:cNvSpPr/>
          <p:nvPr/>
        </p:nvSpPr>
        <p:spPr>
          <a:xfrm rot="19678022">
            <a:off x="2994025" y="2663825"/>
            <a:ext cx="1354138" cy="250825"/>
          </a:xfrm>
          <a:custGeom>
            <a:avLst/>
            <a:gdLst/>
            <a:ahLst/>
            <a:cxnLst/>
            <a:pathLst>
              <a:path w="893" h="149">
                <a:moveTo>
                  <a:pt x="0" y="95"/>
                </a:moveTo>
                <a:cubicBezTo>
                  <a:pt x="38" y="95"/>
                  <a:pt x="158" y="76"/>
                  <a:pt x="227" y="85"/>
                </a:cubicBezTo>
                <a:cubicBezTo>
                  <a:pt x="296" y="94"/>
                  <a:pt x="335" y="145"/>
                  <a:pt x="413" y="147"/>
                </a:cubicBezTo>
                <a:cubicBezTo>
                  <a:pt x="491" y="149"/>
                  <a:pt x="613" y="119"/>
                  <a:pt x="693" y="95"/>
                </a:cubicBezTo>
                <a:cubicBezTo>
                  <a:pt x="773" y="71"/>
                  <a:pt x="851" y="20"/>
                  <a:pt x="89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94" name="椭圆 97293"/>
          <p:cNvSpPr/>
          <p:nvPr/>
        </p:nvSpPr>
        <p:spPr>
          <a:xfrm rot="19678022">
            <a:off x="3649663" y="2836863"/>
            <a:ext cx="104775" cy="1174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95" name="文本框 9729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96" name="文本框 9729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7297" name="文本框 9729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7298" name="文本框 9729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7299" name="文本框 9729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7300" name="矩形 97299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7301" name="未知"/>
          <p:cNvSpPr/>
          <p:nvPr/>
        </p:nvSpPr>
        <p:spPr>
          <a:xfrm rot="19657130">
            <a:off x="1485900" y="2438400"/>
            <a:ext cx="1104900" cy="446088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2" name="未知"/>
          <p:cNvSpPr/>
          <p:nvPr/>
        </p:nvSpPr>
        <p:spPr>
          <a:xfrm rot="19657130">
            <a:off x="2343150" y="2179638"/>
            <a:ext cx="377825" cy="46355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3" name="未知"/>
          <p:cNvSpPr/>
          <p:nvPr/>
        </p:nvSpPr>
        <p:spPr>
          <a:xfrm rot="19657130">
            <a:off x="2832100" y="1811338"/>
            <a:ext cx="422275" cy="6889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4" name="未知"/>
          <p:cNvSpPr/>
          <p:nvPr/>
        </p:nvSpPr>
        <p:spPr>
          <a:xfrm rot="19657130">
            <a:off x="2855913" y="1587500"/>
            <a:ext cx="1038225" cy="54451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5" name="未知"/>
          <p:cNvSpPr/>
          <p:nvPr/>
        </p:nvSpPr>
        <p:spPr>
          <a:xfrm rot="19657130">
            <a:off x="2747963" y="3937000"/>
            <a:ext cx="800100" cy="3619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6" name="未知"/>
          <p:cNvSpPr/>
          <p:nvPr/>
        </p:nvSpPr>
        <p:spPr>
          <a:xfrm rot="19657130">
            <a:off x="3175000" y="3567113"/>
            <a:ext cx="511175" cy="465137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7" name="未知"/>
          <p:cNvSpPr/>
          <p:nvPr/>
        </p:nvSpPr>
        <p:spPr>
          <a:xfrm rot="19657130">
            <a:off x="3843338" y="3300413"/>
            <a:ext cx="187325" cy="47466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8" name="未知"/>
          <p:cNvSpPr/>
          <p:nvPr/>
        </p:nvSpPr>
        <p:spPr>
          <a:xfrm rot="19657130">
            <a:off x="3949700" y="3094038"/>
            <a:ext cx="877888" cy="4318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7309" name="组合 97308"/>
          <p:cNvGrpSpPr/>
          <p:nvPr/>
        </p:nvGrpSpPr>
        <p:grpSpPr>
          <a:xfrm rot="-1942870">
            <a:off x="1968500" y="1724025"/>
            <a:ext cx="1030288" cy="363538"/>
            <a:chOff x="0" y="0"/>
            <a:chExt cx="384" cy="200"/>
          </a:xfrm>
        </p:grpSpPr>
        <p:grpSp>
          <p:nvGrpSpPr>
            <p:cNvPr id="97310" name="组合 9730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97311" name="直接连接符 9731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7312" name="直接连接符 9731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7313" name="直接连接符 9731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4" name="直接连接符 9731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5" name="直接连接符 9731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6" name="直接连接符 9731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7317" name="直接连接符 9731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7318" name="直接连接符 97317"/>
          <p:cNvSpPr/>
          <p:nvPr/>
        </p:nvSpPr>
        <p:spPr>
          <a:xfrm rot="-1942870" flipV="1">
            <a:off x="3663950" y="4170363"/>
            <a:ext cx="257175" cy="857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97319" name="直接连接符 97318"/>
          <p:cNvSpPr/>
          <p:nvPr/>
        </p:nvSpPr>
        <p:spPr>
          <a:xfrm rot="19657130">
            <a:off x="4203700" y="3898900"/>
            <a:ext cx="155575" cy="508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97320" name="直接连接符 97319"/>
          <p:cNvSpPr/>
          <p:nvPr/>
        </p:nvSpPr>
        <p:spPr>
          <a:xfrm rot="19657130">
            <a:off x="3835400" y="3944938"/>
            <a:ext cx="0" cy="188912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321" name="直接连接符 97320"/>
          <p:cNvSpPr/>
          <p:nvPr/>
        </p:nvSpPr>
        <p:spPr>
          <a:xfrm rot="19657130">
            <a:off x="3921125" y="3895725"/>
            <a:ext cx="25717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322" name="直接连接符 97321"/>
          <p:cNvSpPr/>
          <p:nvPr/>
        </p:nvSpPr>
        <p:spPr>
          <a:xfrm rot="19657130">
            <a:off x="3495675" y="4205288"/>
            <a:ext cx="1285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323" name="直接连接符 97322"/>
          <p:cNvSpPr/>
          <p:nvPr/>
        </p:nvSpPr>
        <p:spPr>
          <a:xfrm rot="19657130">
            <a:off x="4257675" y="3722688"/>
            <a:ext cx="1285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324" name="直接连接符 97323"/>
          <p:cNvSpPr/>
          <p:nvPr/>
        </p:nvSpPr>
        <p:spPr>
          <a:xfrm rot="19657130">
            <a:off x="4035425" y="4024313"/>
            <a:ext cx="0" cy="1730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椭圆 98305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8307" name="未知"/>
          <p:cNvSpPr/>
          <p:nvPr/>
        </p:nvSpPr>
        <p:spPr>
          <a:xfrm rot="3857525">
            <a:off x="2311400" y="2549525"/>
            <a:ext cx="311150" cy="847725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08" name="未知"/>
          <p:cNvSpPr/>
          <p:nvPr/>
        </p:nvSpPr>
        <p:spPr>
          <a:xfrm rot="21234884">
            <a:off x="1985963" y="2689225"/>
            <a:ext cx="869950" cy="228600"/>
          </a:xfrm>
          <a:custGeom>
            <a:avLst/>
            <a:gdLst/>
            <a:ahLst/>
            <a:cxnLst/>
            <a:pathLst>
              <a:path w="615" h="130">
                <a:moveTo>
                  <a:pt x="0" y="76"/>
                </a:moveTo>
                <a:cubicBezTo>
                  <a:pt x="16" y="72"/>
                  <a:pt x="51" y="56"/>
                  <a:pt x="98" y="65"/>
                </a:cubicBezTo>
                <a:cubicBezTo>
                  <a:pt x="145" y="74"/>
                  <a:pt x="222" y="124"/>
                  <a:pt x="284" y="127"/>
                </a:cubicBezTo>
                <a:cubicBezTo>
                  <a:pt x="346" y="130"/>
                  <a:pt x="415" y="104"/>
                  <a:pt x="470" y="83"/>
                </a:cubicBezTo>
                <a:cubicBezTo>
                  <a:pt x="525" y="62"/>
                  <a:pt x="585" y="17"/>
                  <a:pt x="61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09" name="椭圆 98308"/>
          <p:cNvSpPr/>
          <p:nvPr/>
        </p:nvSpPr>
        <p:spPr>
          <a:xfrm rot="21234884">
            <a:off x="2378075" y="2817813"/>
            <a:ext cx="98425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0" name="未知"/>
          <p:cNvSpPr/>
          <p:nvPr/>
        </p:nvSpPr>
        <p:spPr>
          <a:xfrm rot="3439330">
            <a:off x="2362200" y="2903538"/>
            <a:ext cx="312738" cy="792162"/>
          </a:xfrm>
          <a:custGeom>
            <a:avLst/>
            <a:gdLst/>
            <a:ahLst/>
            <a:cxnLst/>
            <a:pathLst>
              <a:path w="337" h="1034">
                <a:moveTo>
                  <a:pt x="47" y="1034"/>
                </a:moveTo>
                <a:cubicBezTo>
                  <a:pt x="40" y="1001"/>
                  <a:pt x="18" y="921"/>
                  <a:pt x="16" y="838"/>
                </a:cubicBezTo>
                <a:cubicBezTo>
                  <a:pt x="14" y="755"/>
                  <a:pt x="0" y="627"/>
                  <a:pt x="33" y="535"/>
                </a:cubicBezTo>
                <a:cubicBezTo>
                  <a:pt x="66" y="443"/>
                  <a:pt x="164" y="372"/>
                  <a:pt x="215" y="283"/>
                </a:cubicBezTo>
                <a:cubicBezTo>
                  <a:pt x="266" y="194"/>
                  <a:pt x="312" y="59"/>
                  <a:pt x="3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1" name="未知"/>
          <p:cNvSpPr/>
          <p:nvPr/>
        </p:nvSpPr>
        <p:spPr>
          <a:xfrm rot="3439330">
            <a:off x="2303463" y="2711450"/>
            <a:ext cx="315912" cy="784225"/>
          </a:xfrm>
          <a:custGeom>
            <a:avLst/>
            <a:gdLst/>
            <a:ahLst/>
            <a:cxnLst/>
            <a:pathLst>
              <a:path w="341" h="1024">
                <a:moveTo>
                  <a:pt x="0" y="1024"/>
                </a:moveTo>
                <a:cubicBezTo>
                  <a:pt x="10" y="997"/>
                  <a:pt x="25" y="925"/>
                  <a:pt x="73" y="860"/>
                </a:cubicBezTo>
                <a:cubicBezTo>
                  <a:pt x="121" y="795"/>
                  <a:pt x="246" y="728"/>
                  <a:pt x="287" y="633"/>
                </a:cubicBezTo>
                <a:cubicBezTo>
                  <a:pt x="328" y="539"/>
                  <a:pt x="315" y="395"/>
                  <a:pt x="324" y="290"/>
                </a:cubicBezTo>
                <a:cubicBezTo>
                  <a:pt x="333" y="185"/>
                  <a:pt x="338" y="60"/>
                  <a:pt x="341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2" name="椭圆 98311"/>
          <p:cNvSpPr/>
          <p:nvPr/>
        </p:nvSpPr>
        <p:spPr>
          <a:xfrm rot="20809761">
            <a:off x="2432050" y="3170238"/>
            <a:ext cx="95250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3" name="未知"/>
          <p:cNvSpPr/>
          <p:nvPr/>
        </p:nvSpPr>
        <p:spPr>
          <a:xfrm rot="2951365">
            <a:off x="3754438" y="2590800"/>
            <a:ext cx="441325" cy="1208088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4" name="未知"/>
          <p:cNvSpPr/>
          <p:nvPr/>
        </p:nvSpPr>
        <p:spPr>
          <a:xfrm rot="2951365">
            <a:off x="3652838" y="2346325"/>
            <a:ext cx="409575" cy="1208088"/>
          </a:xfrm>
          <a:custGeom>
            <a:avLst/>
            <a:gdLst/>
            <a:ahLst/>
            <a:cxnLst/>
            <a:pathLst>
              <a:path w="430" h="1561">
                <a:moveTo>
                  <a:pt x="0" y="1561"/>
                </a:moveTo>
                <a:cubicBezTo>
                  <a:pt x="28" y="1504"/>
                  <a:pt x="101" y="1323"/>
                  <a:pt x="166" y="1210"/>
                </a:cubicBezTo>
                <a:cubicBezTo>
                  <a:pt x="231" y="1097"/>
                  <a:pt x="348" y="1011"/>
                  <a:pt x="389" y="886"/>
                </a:cubicBezTo>
                <a:cubicBezTo>
                  <a:pt x="430" y="761"/>
                  <a:pt x="406" y="609"/>
                  <a:pt x="410" y="462"/>
                </a:cubicBezTo>
                <a:cubicBezTo>
                  <a:pt x="415" y="315"/>
                  <a:pt x="414" y="97"/>
                  <a:pt x="416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5" name="椭圆 98314"/>
          <p:cNvSpPr/>
          <p:nvPr/>
        </p:nvSpPr>
        <p:spPr>
          <a:xfrm rot="20332143">
            <a:off x="3860800" y="3062288"/>
            <a:ext cx="95250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6" name="未知"/>
          <p:cNvSpPr/>
          <p:nvPr/>
        </p:nvSpPr>
        <p:spPr>
          <a:xfrm rot="2683821">
            <a:off x="3608388" y="2208213"/>
            <a:ext cx="541337" cy="12192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7" name="未知"/>
          <p:cNvSpPr/>
          <p:nvPr/>
        </p:nvSpPr>
        <p:spPr>
          <a:xfrm>
            <a:off x="3214688" y="2352675"/>
            <a:ext cx="1127125" cy="633413"/>
          </a:xfrm>
          <a:custGeom>
            <a:avLst/>
            <a:gdLst/>
            <a:ahLst/>
            <a:cxnLst/>
            <a:pathLst>
              <a:path w="1022" h="574">
                <a:moveTo>
                  <a:pt x="0" y="574"/>
                </a:moveTo>
                <a:cubicBezTo>
                  <a:pt x="44" y="553"/>
                  <a:pt x="171" y="459"/>
                  <a:pt x="257" y="433"/>
                </a:cubicBezTo>
                <a:cubicBezTo>
                  <a:pt x="344" y="408"/>
                  <a:pt x="425" y="458"/>
                  <a:pt x="516" y="417"/>
                </a:cubicBezTo>
                <a:cubicBezTo>
                  <a:pt x="608" y="376"/>
                  <a:pt x="723" y="257"/>
                  <a:pt x="807" y="187"/>
                </a:cubicBezTo>
                <a:cubicBezTo>
                  <a:pt x="891" y="117"/>
                  <a:pt x="977" y="39"/>
                  <a:pt x="102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8" name="椭圆 98317"/>
          <p:cNvSpPr/>
          <p:nvPr/>
        </p:nvSpPr>
        <p:spPr>
          <a:xfrm rot="20062571">
            <a:off x="3748088" y="2727325"/>
            <a:ext cx="98425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19" name="文本框 9831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320" name="文本框 9831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8321" name="文本框 9832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8322" name="文本框 9832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8323" name="文本框 9832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8324" name="矩形 9832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8325" name="未知"/>
          <p:cNvSpPr/>
          <p:nvPr/>
        </p:nvSpPr>
        <p:spPr>
          <a:xfrm rot="20888939">
            <a:off x="1733550" y="1879600"/>
            <a:ext cx="1000125" cy="7175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26" name="未知"/>
          <p:cNvSpPr/>
          <p:nvPr/>
        </p:nvSpPr>
        <p:spPr>
          <a:xfrm rot="20888939">
            <a:off x="2319338" y="1852613"/>
            <a:ext cx="650875" cy="92868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27" name="未知"/>
          <p:cNvSpPr/>
          <p:nvPr/>
        </p:nvSpPr>
        <p:spPr>
          <a:xfrm rot="20888939">
            <a:off x="3160713" y="1628775"/>
            <a:ext cx="538162" cy="1179513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28" name="未知"/>
          <p:cNvSpPr/>
          <p:nvPr/>
        </p:nvSpPr>
        <p:spPr>
          <a:xfrm rot="20888939">
            <a:off x="3200400" y="1524000"/>
            <a:ext cx="1187450" cy="601663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29" name="未知"/>
          <p:cNvSpPr/>
          <p:nvPr/>
        </p:nvSpPr>
        <p:spPr>
          <a:xfrm rot="20888939">
            <a:off x="2214563" y="3900488"/>
            <a:ext cx="914400" cy="39846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30" name="未知"/>
          <p:cNvSpPr/>
          <p:nvPr/>
        </p:nvSpPr>
        <p:spPr>
          <a:xfrm rot="20888939">
            <a:off x="2611438" y="3244850"/>
            <a:ext cx="741362" cy="9112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31" name="未知"/>
          <p:cNvSpPr/>
          <p:nvPr/>
        </p:nvSpPr>
        <p:spPr>
          <a:xfrm rot="20888939">
            <a:off x="3603625" y="3194050"/>
            <a:ext cx="393700" cy="85090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32" name="未知"/>
          <p:cNvSpPr/>
          <p:nvPr/>
        </p:nvSpPr>
        <p:spPr>
          <a:xfrm rot="20888939">
            <a:off x="3822700" y="3494088"/>
            <a:ext cx="1003300" cy="47783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8333" name="组合 98332"/>
          <p:cNvGrpSpPr/>
          <p:nvPr/>
        </p:nvGrpSpPr>
        <p:grpSpPr>
          <a:xfrm rot="-711062">
            <a:off x="2274888" y="1346200"/>
            <a:ext cx="1177925" cy="401638"/>
            <a:chOff x="0" y="0"/>
            <a:chExt cx="384" cy="200"/>
          </a:xfrm>
        </p:grpSpPr>
        <p:grpSp>
          <p:nvGrpSpPr>
            <p:cNvPr id="98334" name="组合 9833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98335" name="直接连接符 9833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8336" name="直接连接符 9833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8337" name="直接连接符 9833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38" name="直接连接符 9833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39" name="直接连接符 9833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340" name="直接连接符 9833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8341" name="直接连接符 9834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8342" name="组合 98341"/>
          <p:cNvGrpSpPr/>
          <p:nvPr/>
        </p:nvGrpSpPr>
        <p:grpSpPr>
          <a:xfrm rot="-711062">
            <a:off x="3009900" y="4144963"/>
            <a:ext cx="1179513" cy="385762"/>
            <a:chOff x="0" y="0"/>
            <a:chExt cx="384" cy="192"/>
          </a:xfrm>
        </p:grpSpPr>
        <p:sp>
          <p:nvSpPr>
            <p:cNvPr id="98343" name="直接连接符 9834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8344" name="直接连接符 9834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8345" name="直接连接符 9834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6" name="直接连接符 9834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7" name="直接连接符 9834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8" name="直接连接符 9834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349" name="直接连接符 9834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椭圆 99329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9331" name="未知"/>
          <p:cNvSpPr/>
          <p:nvPr/>
        </p:nvSpPr>
        <p:spPr>
          <a:xfrm rot="3857525">
            <a:off x="2328863" y="2549525"/>
            <a:ext cx="311150" cy="847725"/>
          </a:xfrm>
          <a:custGeom>
            <a:avLst/>
            <a:gdLst/>
            <a:ahLst/>
            <a:cxnLst/>
            <a:pathLst>
              <a:path w="322" h="1091">
                <a:moveTo>
                  <a:pt x="0" y="1091"/>
                </a:moveTo>
                <a:cubicBezTo>
                  <a:pt x="10" y="1038"/>
                  <a:pt x="56" y="875"/>
                  <a:pt x="61" y="785"/>
                </a:cubicBezTo>
                <a:cubicBezTo>
                  <a:pt x="66" y="695"/>
                  <a:pt x="5" y="634"/>
                  <a:pt x="30" y="554"/>
                </a:cubicBezTo>
                <a:cubicBezTo>
                  <a:pt x="54" y="474"/>
                  <a:pt x="166" y="394"/>
                  <a:pt x="215" y="301"/>
                </a:cubicBezTo>
                <a:cubicBezTo>
                  <a:pt x="263" y="209"/>
                  <a:pt x="300" y="63"/>
                  <a:pt x="32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2" name="未知"/>
          <p:cNvSpPr/>
          <p:nvPr/>
        </p:nvSpPr>
        <p:spPr>
          <a:xfrm>
            <a:off x="2008188" y="2717800"/>
            <a:ext cx="892175" cy="201613"/>
          </a:xfrm>
          <a:custGeom>
            <a:avLst/>
            <a:gdLst/>
            <a:ahLst/>
            <a:cxnLst/>
            <a:pathLst>
              <a:path w="809" h="183">
                <a:moveTo>
                  <a:pt x="0" y="137"/>
                </a:moveTo>
                <a:cubicBezTo>
                  <a:pt x="20" y="128"/>
                  <a:pt x="61" y="99"/>
                  <a:pt x="123" y="106"/>
                </a:cubicBezTo>
                <a:cubicBezTo>
                  <a:pt x="184" y="114"/>
                  <a:pt x="291" y="183"/>
                  <a:pt x="370" y="179"/>
                </a:cubicBezTo>
                <a:cubicBezTo>
                  <a:pt x="450" y="176"/>
                  <a:pt x="527" y="114"/>
                  <a:pt x="600" y="84"/>
                </a:cubicBezTo>
                <a:cubicBezTo>
                  <a:pt x="673" y="54"/>
                  <a:pt x="766" y="17"/>
                  <a:pt x="80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3" name="椭圆 99332"/>
          <p:cNvSpPr/>
          <p:nvPr/>
        </p:nvSpPr>
        <p:spPr>
          <a:xfrm rot="21234884">
            <a:off x="2395538" y="2817813"/>
            <a:ext cx="98425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4" name="未知"/>
          <p:cNvSpPr/>
          <p:nvPr/>
        </p:nvSpPr>
        <p:spPr>
          <a:xfrm>
            <a:off x="2055813" y="3216275"/>
            <a:ext cx="896937" cy="139700"/>
          </a:xfrm>
          <a:custGeom>
            <a:avLst/>
            <a:gdLst/>
            <a:ahLst/>
            <a:cxnLst/>
            <a:pathLst>
              <a:path w="813" h="127">
                <a:moveTo>
                  <a:pt x="0" y="127"/>
                </a:moveTo>
                <a:cubicBezTo>
                  <a:pt x="28" y="120"/>
                  <a:pt x="113" y="104"/>
                  <a:pt x="177" y="87"/>
                </a:cubicBezTo>
                <a:cubicBezTo>
                  <a:pt x="241" y="70"/>
                  <a:pt x="314" y="35"/>
                  <a:pt x="383" y="24"/>
                </a:cubicBezTo>
                <a:cubicBezTo>
                  <a:pt x="452" y="13"/>
                  <a:pt x="520" y="25"/>
                  <a:pt x="592" y="21"/>
                </a:cubicBezTo>
                <a:cubicBezTo>
                  <a:pt x="664" y="17"/>
                  <a:pt x="767" y="5"/>
                  <a:pt x="813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5" name="未知"/>
          <p:cNvSpPr/>
          <p:nvPr/>
        </p:nvSpPr>
        <p:spPr>
          <a:xfrm>
            <a:off x="2055813" y="3025775"/>
            <a:ext cx="838200" cy="225425"/>
          </a:xfrm>
          <a:custGeom>
            <a:avLst/>
            <a:gdLst/>
            <a:ahLst/>
            <a:cxnLst/>
            <a:pathLst>
              <a:path w="760" h="205">
                <a:moveTo>
                  <a:pt x="0" y="135"/>
                </a:moveTo>
                <a:cubicBezTo>
                  <a:pt x="23" y="133"/>
                  <a:pt x="75" y="121"/>
                  <a:pt x="136" y="132"/>
                </a:cubicBezTo>
                <a:cubicBezTo>
                  <a:pt x="197" y="143"/>
                  <a:pt x="292" y="205"/>
                  <a:pt x="366" y="199"/>
                </a:cubicBezTo>
                <a:cubicBezTo>
                  <a:pt x="440" y="192"/>
                  <a:pt x="518" y="129"/>
                  <a:pt x="584" y="96"/>
                </a:cubicBezTo>
                <a:cubicBezTo>
                  <a:pt x="649" y="63"/>
                  <a:pt x="723" y="20"/>
                  <a:pt x="76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6" name="椭圆 99335"/>
          <p:cNvSpPr/>
          <p:nvPr/>
        </p:nvSpPr>
        <p:spPr>
          <a:xfrm rot="20809761">
            <a:off x="2449513" y="3170238"/>
            <a:ext cx="95250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7" name="未知"/>
          <p:cNvSpPr/>
          <p:nvPr/>
        </p:nvSpPr>
        <p:spPr>
          <a:xfrm rot="3336982">
            <a:off x="3771900" y="2590800"/>
            <a:ext cx="441325" cy="1208088"/>
          </a:xfrm>
          <a:custGeom>
            <a:avLst/>
            <a:gdLst/>
            <a:ahLst/>
            <a:cxnLst/>
            <a:pathLst>
              <a:path w="465" h="1562">
                <a:moveTo>
                  <a:pt x="0" y="1562"/>
                </a:moveTo>
                <a:cubicBezTo>
                  <a:pt x="5" y="1500"/>
                  <a:pt x="11" y="1309"/>
                  <a:pt x="31" y="1179"/>
                </a:cubicBezTo>
                <a:cubicBezTo>
                  <a:pt x="51" y="1049"/>
                  <a:pt x="69" y="913"/>
                  <a:pt x="119" y="784"/>
                </a:cubicBezTo>
                <a:cubicBezTo>
                  <a:pt x="169" y="655"/>
                  <a:pt x="273" y="534"/>
                  <a:pt x="331" y="403"/>
                </a:cubicBezTo>
                <a:cubicBezTo>
                  <a:pt x="389" y="272"/>
                  <a:pt x="437" y="84"/>
                  <a:pt x="465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8" name="未知"/>
          <p:cNvSpPr/>
          <p:nvPr/>
        </p:nvSpPr>
        <p:spPr>
          <a:xfrm>
            <a:off x="3286125" y="2763838"/>
            <a:ext cx="1198563" cy="425450"/>
          </a:xfrm>
          <a:custGeom>
            <a:avLst/>
            <a:gdLst/>
            <a:ahLst/>
            <a:cxnLst/>
            <a:pathLst>
              <a:path w="1088" h="386">
                <a:moveTo>
                  <a:pt x="0" y="386"/>
                </a:moveTo>
                <a:cubicBezTo>
                  <a:pt x="46" y="378"/>
                  <a:pt x="183" y="343"/>
                  <a:pt x="280" y="334"/>
                </a:cubicBezTo>
                <a:cubicBezTo>
                  <a:pt x="376" y="324"/>
                  <a:pt x="488" y="361"/>
                  <a:pt x="578" y="331"/>
                </a:cubicBezTo>
                <a:cubicBezTo>
                  <a:pt x="667" y="300"/>
                  <a:pt x="730" y="205"/>
                  <a:pt x="815" y="150"/>
                </a:cubicBezTo>
                <a:cubicBezTo>
                  <a:pt x="900" y="95"/>
                  <a:pt x="1031" y="31"/>
                  <a:pt x="1088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39" name="椭圆 99338"/>
          <p:cNvSpPr/>
          <p:nvPr/>
        </p:nvSpPr>
        <p:spPr>
          <a:xfrm rot="20332143">
            <a:off x="3878263" y="3062288"/>
            <a:ext cx="95250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40" name="未知"/>
          <p:cNvSpPr/>
          <p:nvPr/>
        </p:nvSpPr>
        <p:spPr>
          <a:xfrm rot="2973536">
            <a:off x="3625850" y="2206625"/>
            <a:ext cx="541338" cy="12192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41" name="未知"/>
          <p:cNvSpPr/>
          <p:nvPr/>
        </p:nvSpPr>
        <p:spPr>
          <a:xfrm rot="322104">
            <a:off x="3259138" y="2420938"/>
            <a:ext cx="1152525" cy="490537"/>
          </a:xfrm>
          <a:custGeom>
            <a:avLst/>
            <a:gdLst/>
            <a:ahLst/>
            <a:cxnLst/>
            <a:pathLst>
              <a:path w="1045" h="445">
                <a:moveTo>
                  <a:pt x="0" y="445"/>
                </a:moveTo>
                <a:cubicBezTo>
                  <a:pt x="41" y="433"/>
                  <a:pt x="171" y="392"/>
                  <a:pt x="259" y="371"/>
                </a:cubicBezTo>
                <a:cubicBezTo>
                  <a:pt x="347" y="350"/>
                  <a:pt x="432" y="359"/>
                  <a:pt x="528" y="321"/>
                </a:cubicBezTo>
                <a:cubicBezTo>
                  <a:pt x="624" y="283"/>
                  <a:pt x="752" y="198"/>
                  <a:pt x="838" y="145"/>
                </a:cubicBezTo>
                <a:cubicBezTo>
                  <a:pt x="924" y="92"/>
                  <a:pt x="1002" y="30"/>
                  <a:pt x="1045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42" name="椭圆 99341"/>
          <p:cNvSpPr/>
          <p:nvPr/>
        </p:nvSpPr>
        <p:spPr>
          <a:xfrm rot="20062571">
            <a:off x="3765550" y="2727325"/>
            <a:ext cx="98425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43" name="文本框 99342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344" name="文本框 99343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45" name="文本框 99344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46" name="文本框 99345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47" name="文本框 99346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48" name="矩形 99347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9349" name="未知"/>
          <p:cNvSpPr/>
          <p:nvPr/>
        </p:nvSpPr>
        <p:spPr>
          <a:xfrm rot="21027627">
            <a:off x="1817688" y="1797050"/>
            <a:ext cx="1003300" cy="6604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0" name="未知"/>
          <p:cNvSpPr/>
          <p:nvPr/>
        </p:nvSpPr>
        <p:spPr>
          <a:xfrm rot="21027627">
            <a:off x="2311400" y="1808163"/>
            <a:ext cx="706438" cy="976312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1" name="未知"/>
          <p:cNvSpPr/>
          <p:nvPr/>
        </p:nvSpPr>
        <p:spPr>
          <a:xfrm rot="21027627">
            <a:off x="3163888" y="1611313"/>
            <a:ext cx="520700" cy="11938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2" name="未知"/>
          <p:cNvSpPr/>
          <p:nvPr/>
        </p:nvSpPr>
        <p:spPr>
          <a:xfrm rot="21027627">
            <a:off x="3216275" y="1558925"/>
            <a:ext cx="958850" cy="495300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3" name="未知"/>
          <p:cNvSpPr/>
          <p:nvPr/>
        </p:nvSpPr>
        <p:spPr>
          <a:xfrm rot="21027627">
            <a:off x="2197100" y="3908425"/>
            <a:ext cx="976313" cy="61595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4" name="未知"/>
          <p:cNvSpPr/>
          <p:nvPr/>
        </p:nvSpPr>
        <p:spPr>
          <a:xfrm rot="21027627">
            <a:off x="2606675" y="3243263"/>
            <a:ext cx="739775" cy="1147762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5" name="未知"/>
          <p:cNvSpPr/>
          <p:nvPr/>
        </p:nvSpPr>
        <p:spPr>
          <a:xfrm rot="21027627">
            <a:off x="3546475" y="3262313"/>
            <a:ext cx="444500" cy="1065212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56" name="未知"/>
          <p:cNvSpPr/>
          <p:nvPr/>
        </p:nvSpPr>
        <p:spPr>
          <a:xfrm rot="21027627">
            <a:off x="3725863" y="3646488"/>
            <a:ext cx="911225" cy="647700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9357" name="组合 99356"/>
          <p:cNvGrpSpPr/>
          <p:nvPr/>
        </p:nvGrpSpPr>
        <p:grpSpPr>
          <a:xfrm rot="-572374">
            <a:off x="2438400" y="1295400"/>
            <a:ext cx="917575" cy="447675"/>
            <a:chOff x="0" y="0"/>
            <a:chExt cx="384" cy="200"/>
          </a:xfrm>
        </p:grpSpPr>
        <p:grpSp>
          <p:nvGrpSpPr>
            <p:cNvPr id="99358" name="组合 99357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99359" name="直接连接符 99358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9360" name="直接连接符 99359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9361" name="直接连接符 99360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362" name="直接连接符 99361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363" name="直接连接符 99362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364" name="直接连接符 99363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9365" name="直接连接符 99364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9366" name="组合 99365"/>
          <p:cNvGrpSpPr/>
          <p:nvPr/>
        </p:nvGrpSpPr>
        <p:grpSpPr>
          <a:xfrm rot="-572374">
            <a:off x="3124200" y="4267200"/>
            <a:ext cx="917575" cy="430213"/>
            <a:chOff x="0" y="0"/>
            <a:chExt cx="384" cy="192"/>
          </a:xfrm>
        </p:grpSpPr>
        <p:sp>
          <p:nvSpPr>
            <p:cNvPr id="99367" name="直接连接符 99366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9368" name="直接连接符 99367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9369" name="直接连接符 99368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370" name="直接连接符 99369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371" name="直接连接符 99370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372" name="直接连接符 99371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373" name="直接连接符 99372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椭圆 100353"/>
          <p:cNvSpPr/>
          <p:nvPr/>
        </p:nvSpPr>
        <p:spPr>
          <a:xfrm>
            <a:off x="1447800" y="1201738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355" name="未知"/>
          <p:cNvSpPr/>
          <p:nvPr/>
        </p:nvSpPr>
        <p:spPr>
          <a:xfrm>
            <a:off x="1985963" y="2852738"/>
            <a:ext cx="941387" cy="130175"/>
          </a:xfrm>
          <a:custGeom>
            <a:avLst/>
            <a:gdLst/>
            <a:ahLst/>
            <a:cxnLst/>
            <a:pathLst>
              <a:path w="593" h="82">
                <a:moveTo>
                  <a:pt x="0" y="80"/>
                </a:moveTo>
                <a:cubicBezTo>
                  <a:pt x="28" y="76"/>
                  <a:pt x="132" y="69"/>
                  <a:pt x="178" y="56"/>
                </a:cubicBezTo>
                <a:cubicBezTo>
                  <a:pt x="224" y="43"/>
                  <a:pt x="237" y="0"/>
                  <a:pt x="278" y="1"/>
                </a:cubicBezTo>
                <a:cubicBezTo>
                  <a:pt x="320" y="3"/>
                  <a:pt x="379" y="55"/>
                  <a:pt x="433" y="69"/>
                </a:cubicBezTo>
                <a:cubicBezTo>
                  <a:pt x="485" y="81"/>
                  <a:pt x="559" y="80"/>
                  <a:pt x="593" y="8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56" name="未知"/>
          <p:cNvSpPr/>
          <p:nvPr/>
        </p:nvSpPr>
        <p:spPr>
          <a:xfrm>
            <a:off x="1970088" y="2741613"/>
            <a:ext cx="941387" cy="171450"/>
          </a:xfrm>
          <a:custGeom>
            <a:avLst/>
            <a:gdLst/>
            <a:ahLst/>
            <a:cxnLst/>
            <a:pathLst>
              <a:path w="593" h="108">
                <a:moveTo>
                  <a:pt x="0" y="21"/>
                </a:moveTo>
                <a:cubicBezTo>
                  <a:pt x="26" y="24"/>
                  <a:pt x="122" y="27"/>
                  <a:pt x="169" y="41"/>
                </a:cubicBezTo>
                <a:cubicBezTo>
                  <a:pt x="216" y="55"/>
                  <a:pt x="234" y="102"/>
                  <a:pt x="280" y="105"/>
                </a:cubicBezTo>
                <a:cubicBezTo>
                  <a:pt x="326" y="108"/>
                  <a:pt x="394" y="76"/>
                  <a:pt x="447" y="59"/>
                </a:cubicBezTo>
                <a:cubicBezTo>
                  <a:pt x="499" y="41"/>
                  <a:pt x="562" y="12"/>
                  <a:pt x="593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57" name="椭圆 100356"/>
          <p:cNvSpPr/>
          <p:nvPr/>
        </p:nvSpPr>
        <p:spPr>
          <a:xfrm rot="35310">
            <a:off x="2398713" y="2813050"/>
            <a:ext cx="984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58" name="未知"/>
          <p:cNvSpPr/>
          <p:nvPr/>
        </p:nvSpPr>
        <p:spPr>
          <a:xfrm>
            <a:off x="1954213" y="3175000"/>
            <a:ext cx="941387" cy="123825"/>
          </a:xfrm>
          <a:custGeom>
            <a:avLst/>
            <a:gdLst/>
            <a:ahLst/>
            <a:cxnLst/>
            <a:pathLst>
              <a:path w="593" h="78">
                <a:moveTo>
                  <a:pt x="0" y="76"/>
                </a:moveTo>
                <a:cubicBezTo>
                  <a:pt x="21" y="74"/>
                  <a:pt x="91" y="78"/>
                  <a:pt x="139" y="66"/>
                </a:cubicBezTo>
                <a:cubicBezTo>
                  <a:pt x="187" y="54"/>
                  <a:pt x="237" y="10"/>
                  <a:pt x="287" y="5"/>
                </a:cubicBezTo>
                <a:cubicBezTo>
                  <a:pt x="337" y="0"/>
                  <a:pt x="389" y="27"/>
                  <a:pt x="439" y="34"/>
                </a:cubicBezTo>
                <a:cubicBezTo>
                  <a:pt x="490" y="41"/>
                  <a:pt x="561" y="46"/>
                  <a:pt x="593" y="4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59" name="未知"/>
          <p:cNvSpPr/>
          <p:nvPr/>
        </p:nvSpPr>
        <p:spPr>
          <a:xfrm>
            <a:off x="1976438" y="3074988"/>
            <a:ext cx="955675" cy="87312"/>
          </a:xfrm>
          <a:custGeom>
            <a:avLst/>
            <a:gdLst/>
            <a:ahLst/>
            <a:cxnLst/>
            <a:pathLst>
              <a:path w="602" h="55">
                <a:moveTo>
                  <a:pt x="0" y="11"/>
                </a:moveTo>
                <a:cubicBezTo>
                  <a:pt x="20" y="12"/>
                  <a:pt x="76" y="11"/>
                  <a:pt x="122" y="18"/>
                </a:cubicBezTo>
                <a:cubicBezTo>
                  <a:pt x="169" y="25"/>
                  <a:pt x="228" y="55"/>
                  <a:pt x="280" y="54"/>
                </a:cubicBezTo>
                <a:cubicBezTo>
                  <a:pt x="332" y="53"/>
                  <a:pt x="379" y="18"/>
                  <a:pt x="433" y="9"/>
                </a:cubicBezTo>
                <a:cubicBezTo>
                  <a:pt x="487" y="0"/>
                  <a:pt x="567" y="2"/>
                  <a:pt x="602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0" name="椭圆 100359"/>
          <p:cNvSpPr/>
          <p:nvPr/>
        </p:nvSpPr>
        <p:spPr>
          <a:xfrm rot="21474946">
            <a:off x="2362200" y="3124200"/>
            <a:ext cx="133350" cy="111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1" name="未知"/>
          <p:cNvSpPr/>
          <p:nvPr/>
        </p:nvSpPr>
        <p:spPr>
          <a:xfrm>
            <a:off x="3243263" y="3182938"/>
            <a:ext cx="1301750" cy="82550"/>
          </a:xfrm>
          <a:custGeom>
            <a:avLst/>
            <a:gdLst/>
            <a:ahLst/>
            <a:cxnLst/>
            <a:pathLst>
              <a:path w="1181" h="75">
                <a:moveTo>
                  <a:pt x="0" y="67"/>
                </a:moveTo>
                <a:cubicBezTo>
                  <a:pt x="44" y="63"/>
                  <a:pt x="180" y="54"/>
                  <a:pt x="273" y="43"/>
                </a:cubicBezTo>
                <a:cubicBezTo>
                  <a:pt x="366" y="32"/>
                  <a:pt x="457" y="0"/>
                  <a:pt x="558" y="3"/>
                </a:cubicBezTo>
                <a:cubicBezTo>
                  <a:pt x="658" y="7"/>
                  <a:pt x="771" y="56"/>
                  <a:pt x="875" y="65"/>
                </a:cubicBezTo>
                <a:cubicBezTo>
                  <a:pt x="979" y="75"/>
                  <a:pt x="1117" y="61"/>
                  <a:pt x="1181" y="6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2" name="未知"/>
          <p:cNvSpPr/>
          <p:nvPr/>
        </p:nvSpPr>
        <p:spPr>
          <a:xfrm>
            <a:off x="3228975" y="3065463"/>
            <a:ext cx="1325563" cy="138112"/>
          </a:xfrm>
          <a:custGeom>
            <a:avLst/>
            <a:gdLst/>
            <a:ahLst/>
            <a:cxnLst/>
            <a:pathLst>
              <a:path w="1201" h="125">
                <a:moveTo>
                  <a:pt x="0" y="0"/>
                </a:moveTo>
                <a:cubicBezTo>
                  <a:pt x="47" y="7"/>
                  <a:pt x="188" y="14"/>
                  <a:pt x="283" y="35"/>
                </a:cubicBezTo>
                <a:cubicBezTo>
                  <a:pt x="378" y="55"/>
                  <a:pt x="474" y="121"/>
                  <a:pt x="568" y="123"/>
                </a:cubicBezTo>
                <a:cubicBezTo>
                  <a:pt x="662" y="125"/>
                  <a:pt x="745" y="68"/>
                  <a:pt x="850" y="49"/>
                </a:cubicBezTo>
                <a:cubicBezTo>
                  <a:pt x="955" y="30"/>
                  <a:pt x="1128" y="17"/>
                  <a:pt x="1201" y="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3" name="椭圆 100362"/>
          <p:cNvSpPr/>
          <p:nvPr/>
        </p:nvSpPr>
        <p:spPr>
          <a:xfrm rot="21387259">
            <a:off x="3806825" y="3119438"/>
            <a:ext cx="107950" cy="127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4" name="未知"/>
          <p:cNvSpPr/>
          <p:nvPr/>
        </p:nvSpPr>
        <p:spPr>
          <a:xfrm rot="4075735">
            <a:off x="3646488" y="2328863"/>
            <a:ext cx="541337" cy="1219200"/>
          </a:xfrm>
          <a:custGeom>
            <a:avLst/>
            <a:gdLst/>
            <a:ahLst/>
            <a:cxnLst/>
            <a:pathLst>
              <a:path w="568" h="1553">
                <a:moveTo>
                  <a:pt x="0" y="1553"/>
                </a:moveTo>
                <a:cubicBezTo>
                  <a:pt x="22" y="1493"/>
                  <a:pt x="98" y="1315"/>
                  <a:pt x="134" y="1191"/>
                </a:cubicBezTo>
                <a:cubicBezTo>
                  <a:pt x="170" y="1067"/>
                  <a:pt x="169" y="935"/>
                  <a:pt x="218" y="811"/>
                </a:cubicBezTo>
                <a:cubicBezTo>
                  <a:pt x="267" y="687"/>
                  <a:pt x="369" y="582"/>
                  <a:pt x="427" y="446"/>
                </a:cubicBezTo>
                <a:cubicBezTo>
                  <a:pt x="485" y="311"/>
                  <a:pt x="538" y="93"/>
                  <a:pt x="568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5" name="未知"/>
          <p:cNvSpPr/>
          <p:nvPr/>
        </p:nvSpPr>
        <p:spPr>
          <a:xfrm>
            <a:off x="3263900" y="2759075"/>
            <a:ext cx="1323975" cy="138113"/>
          </a:xfrm>
          <a:custGeom>
            <a:avLst/>
            <a:gdLst/>
            <a:ahLst/>
            <a:cxnLst/>
            <a:pathLst>
              <a:path w="834" h="87">
                <a:moveTo>
                  <a:pt x="0" y="10"/>
                </a:moveTo>
                <a:cubicBezTo>
                  <a:pt x="31" y="10"/>
                  <a:pt x="129" y="14"/>
                  <a:pt x="189" y="27"/>
                </a:cubicBezTo>
                <a:cubicBezTo>
                  <a:pt x="249" y="40"/>
                  <a:pt x="286" y="87"/>
                  <a:pt x="359" y="87"/>
                </a:cubicBezTo>
                <a:cubicBezTo>
                  <a:pt x="432" y="87"/>
                  <a:pt x="547" y="39"/>
                  <a:pt x="626" y="25"/>
                </a:cubicBezTo>
                <a:cubicBezTo>
                  <a:pt x="705" y="11"/>
                  <a:pt x="791" y="5"/>
                  <a:pt x="83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6" name="椭圆 100365"/>
          <p:cNvSpPr/>
          <p:nvPr/>
        </p:nvSpPr>
        <p:spPr>
          <a:xfrm rot="21454486">
            <a:off x="3810000" y="2819400"/>
            <a:ext cx="93663" cy="1508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67" name="圆角矩形 100366"/>
          <p:cNvSpPr/>
          <p:nvPr/>
        </p:nvSpPr>
        <p:spPr>
          <a:xfrm>
            <a:off x="5508625" y="4221163"/>
            <a:ext cx="2819400" cy="1447800"/>
          </a:xfrm>
          <a:prstGeom prst="roundRect">
            <a:avLst>
              <a:gd name="adj" fmla="val 13690"/>
            </a:avLst>
          </a:prstGeom>
          <a:solidFill>
            <a:srgbClr val="F5F4DF"/>
          </a:solidFill>
          <a:ln w="28575" cap="flat" cmpd="sng">
            <a:solidFill>
              <a:srgbClr val="630705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630705"/>
            </a:outerShdw>
          </a:effectLst>
        </p:spPr>
        <p:txBody>
          <a:bodyPr wrap="none" anchor="ctr"/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同源染色体排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列在赤道板上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00368" name="文本框 100367">
            <a:hlinkClick r:id="rId1" action="ppaction://hlinksldjump"/>
          </p:cNvPr>
          <p:cNvSpPr txBox="1"/>
          <p:nvPr/>
        </p:nvSpPr>
        <p:spPr>
          <a:xfrm>
            <a:off x="2387600" y="6172200"/>
            <a:ext cx="196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与有丝分裂比较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0369" name="文本框 100368">
            <a:hlinkClick r:id="" action="ppaction://customshow?id=6"/>
          </p:cNvPr>
          <p:cNvSpPr txBox="1"/>
          <p:nvPr/>
        </p:nvSpPr>
        <p:spPr>
          <a:xfrm>
            <a:off x="45720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继续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0370" name="文本框 100369">
            <a:hlinkClick r:id="rId2" action="ppaction://hlinksldjump"/>
          </p:cNvPr>
          <p:cNvSpPr txBox="1"/>
          <p:nvPr/>
        </p:nvSpPr>
        <p:spPr>
          <a:xfrm>
            <a:off x="1447800" y="6172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990000"/>
                </a:solidFill>
                <a:latin typeface="Times New Roman" panose="02020603050405020304" pitchFamily="2" charset="0"/>
                <a:ea typeface="方正彩云简体" pitchFamily="2" charset="-122"/>
              </a:rPr>
              <a:t>返回</a:t>
            </a:r>
            <a:endParaRPr lang="zh-CN" altLang="en-US">
              <a:solidFill>
                <a:srgbClr val="990000"/>
              </a:solidFill>
              <a:latin typeface="Times New Roman" panose="02020603050405020304" pitchFamily="2" charset="0"/>
              <a:ea typeface="方正彩云简体" pitchFamily="2" charset="-122"/>
            </a:endParaRPr>
          </a:p>
        </p:txBody>
      </p:sp>
      <p:sp>
        <p:nvSpPr>
          <p:cNvPr id="100371" name="椭圆 100370"/>
          <p:cNvSpPr>
            <a:spLocks noChangeAspect="1"/>
          </p:cNvSpPr>
          <p:nvPr/>
        </p:nvSpPr>
        <p:spPr>
          <a:xfrm>
            <a:off x="6550025" y="762000"/>
            <a:ext cx="2212975" cy="2212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372" name="未知"/>
          <p:cNvSpPr>
            <a:spLocks noChangeAspect="1"/>
          </p:cNvSpPr>
          <p:nvPr/>
        </p:nvSpPr>
        <p:spPr>
          <a:xfrm rot="19984105">
            <a:off x="6970713" y="1639888"/>
            <a:ext cx="487362" cy="493712"/>
          </a:xfrm>
          <a:custGeom>
            <a:avLst/>
            <a:gdLst/>
            <a:ahLst/>
            <a:cxnLst/>
            <a:pathLst>
              <a:path w="690" h="699">
                <a:moveTo>
                  <a:pt x="0" y="699"/>
                </a:moveTo>
                <a:cubicBezTo>
                  <a:pt x="14" y="678"/>
                  <a:pt x="49" y="641"/>
                  <a:pt x="95" y="571"/>
                </a:cubicBezTo>
                <a:cubicBezTo>
                  <a:pt x="142" y="501"/>
                  <a:pt x="207" y="348"/>
                  <a:pt x="276" y="280"/>
                </a:cubicBezTo>
                <a:cubicBezTo>
                  <a:pt x="344" y="211"/>
                  <a:pt x="440" y="205"/>
                  <a:pt x="509" y="158"/>
                </a:cubicBezTo>
                <a:cubicBezTo>
                  <a:pt x="578" y="111"/>
                  <a:pt x="652" y="33"/>
                  <a:pt x="69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3" name="未知"/>
          <p:cNvSpPr>
            <a:spLocks noChangeAspect="1"/>
          </p:cNvSpPr>
          <p:nvPr/>
        </p:nvSpPr>
        <p:spPr>
          <a:xfrm rot="19984105">
            <a:off x="6851650" y="1603375"/>
            <a:ext cx="506413" cy="471488"/>
          </a:xfrm>
          <a:custGeom>
            <a:avLst/>
            <a:gdLst/>
            <a:ahLst/>
            <a:cxnLst/>
            <a:pathLst>
              <a:path w="717" h="670">
                <a:moveTo>
                  <a:pt x="0" y="670"/>
                </a:moveTo>
                <a:cubicBezTo>
                  <a:pt x="26" y="651"/>
                  <a:pt x="99" y="597"/>
                  <a:pt x="165" y="553"/>
                </a:cubicBezTo>
                <a:cubicBezTo>
                  <a:pt x="231" y="509"/>
                  <a:pt x="327" y="473"/>
                  <a:pt x="394" y="407"/>
                </a:cubicBezTo>
                <a:cubicBezTo>
                  <a:pt x="461" y="341"/>
                  <a:pt x="513" y="224"/>
                  <a:pt x="567" y="156"/>
                </a:cubicBezTo>
                <a:cubicBezTo>
                  <a:pt x="621" y="88"/>
                  <a:pt x="686" y="33"/>
                  <a:pt x="717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4" name="椭圆 100373"/>
          <p:cNvSpPr>
            <a:spLocks noChangeAspect="1"/>
          </p:cNvSpPr>
          <p:nvPr/>
        </p:nvSpPr>
        <p:spPr>
          <a:xfrm rot="17076218">
            <a:off x="7116763" y="1820863"/>
            <a:ext cx="82550" cy="825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5" name="未知"/>
          <p:cNvSpPr>
            <a:spLocks noChangeAspect="1"/>
          </p:cNvSpPr>
          <p:nvPr/>
        </p:nvSpPr>
        <p:spPr>
          <a:xfrm>
            <a:off x="7270750" y="1624013"/>
            <a:ext cx="252413" cy="668337"/>
          </a:xfrm>
          <a:custGeom>
            <a:avLst/>
            <a:gdLst/>
            <a:ahLst/>
            <a:cxnLst/>
            <a:pathLst>
              <a:path w="259" h="684">
                <a:moveTo>
                  <a:pt x="0" y="684"/>
                </a:moveTo>
                <a:cubicBezTo>
                  <a:pt x="3" y="658"/>
                  <a:pt x="9" y="597"/>
                  <a:pt x="18" y="539"/>
                </a:cubicBezTo>
                <a:cubicBezTo>
                  <a:pt x="27" y="481"/>
                  <a:pt x="29" y="398"/>
                  <a:pt x="52" y="338"/>
                </a:cubicBezTo>
                <a:cubicBezTo>
                  <a:pt x="75" y="278"/>
                  <a:pt x="125" y="233"/>
                  <a:pt x="159" y="177"/>
                </a:cubicBezTo>
                <a:cubicBezTo>
                  <a:pt x="193" y="121"/>
                  <a:pt x="238" y="37"/>
                  <a:pt x="259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6" name="未知"/>
          <p:cNvSpPr>
            <a:spLocks noChangeAspect="1"/>
          </p:cNvSpPr>
          <p:nvPr/>
        </p:nvSpPr>
        <p:spPr>
          <a:xfrm rot="21460443">
            <a:off x="7135813" y="1577975"/>
            <a:ext cx="298450" cy="654050"/>
          </a:xfrm>
          <a:custGeom>
            <a:avLst/>
            <a:gdLst/>
            <a:ahLst/>
            <a:cxnLst/>
            <a:pathLst>
              <a:path w="424" h="928">
                <a:moveTo>
                  <a:pt x="0" y="928"/>
                </a:moveTo>
                <a:cubicBezTo>
                  <a:pt x="24" y="890"/>
                  <a:pt x="101" y="783"/>
                  <a:pt x="144" y="712"/>
                </a:cubicBezTo>
                <a:cubicBezTo>
                  <a:pt x="187" y="641"/>
                  <a:pt x="225" y="581"/>
                  <a:pt x="255" y="502"/>
                </a:cubicBezTo>
                <a:cubicBezTo>
                  <a:pt x="285" y="424"/>
                  <a:pt x="295" y="321"/>
                  <a:pt x="323" y="237"/>
                </a:cubicBezTo>
                <a:cubicBezTo>
                  <a:pt x="351" y="153"/>
                  <a:pt x="403" y="49"/>
                  <a:pt x="424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7" name="椭圆 100376"/>
          <p:cNvSpPr>
            <a:spLocks noChangeAspect="1"/>
          </p:cNvSpPr>
          <p:nvPr/>
        </p:nvSpPr>
        <p:spPr>
          <a:xfrm rot="17264128">
            <a:off x="7265988" y="1898650"/>
            <a:ext cx="80962" cy="79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8" name="未知"/>
          <p:cNvSpPr>
            <a:spLocks noChangeAspect="1"/>
          </p:cNvSpPr>
          <p:nvPr/>
        </p:nvSpPr>
        <p:spPr>
          <a:xfrm>
            <a:off x="7813675" y="1363663"/>
            <a:ext cx="450850" cy="985837"/>
          </a:xfrm>
          <a:custGeom>
            <a:avLst/>
            <a:gdLst/>
            <a:ahLst/>
            <a:cxnLst/>
            <a:pathLst>
              <a:path w="462" h="1012">
                <a:moveTo>
                  <a:pt x="0" y="1012"/>
                </a:moveTo>
                <a:cubicBezTo>
                  <a:pt x="21" y="964"/>
                  <a:pt x="87" y="801"/>
                  <a:pt x="129" y="723"/>
                </a:cubicBezTo>
                <a:cubicBezTo>
                  <a:pt x="171" y="645"/>
                  <a:pt x="214" y="626"/>
                  <a:pt x="251" y="544"/>
                </a:cubicBezTo>
                <a:cubicBezTo>
                  <a:pt x="288" y="462"/>
                  <a:pt x="317" y="321"/>
                  <a:pt x="352" y="231"/>
                </a:cubicBezTo>
                <a:cubicBezTo>
                  <a:pt x="387" y="139"/>
                  <a:pt x="440" y="48"/>
                  <a:pt x="46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79" name="未知"/>
          <p:cNvSpPr>
            <a:spLocks noChangeAspect="1"/>
          </p:cNvSpPr>
          <p:nvPr/>
        </p:nvSpPr>
        <p:spPr>
          <a:xfrm>
            <a:off x="7896225" y="1408113"/>
            <a:ext cx="476250" cy="976312"/>
          </a:xfrm>
          <a:custGeom>
            <a:avLst/>
            <a:gdLst/>
            <a:ahLst/>
            <a:cxnLst/>
            <a:pathLst>
              <a:path w="488" h="1001">
                <a:moveTo>
                  <a:pt x="0" y="1001"/>
                </a:moveTo>
                <a:cubicBezTo>
                  <a:pt x="19" y="959"/>
                  <a:pt x="85" y="832"/>
                  <a:pt x="113" y="747"/>
                </a:cubicBezTo>
                <a:cubicBezTo>
                  <a:pt x="141" y="662"/>
                  <a:pt x="133" y="561"/>
                  <a:pt x="166" y="490"/>
                </a:cubicBezTo>
                <a:cubicBezTo>
                  <a:pt x="199" y="419"/>
                  <a:pt x="258" y="402"/>
                  <a:pt x="312" y="320"/>
                </a:cubicBezTo>
                <a:cubicBezTo>
                  <a:pt x="366" y="238"/>
                  <a:pt x="451" y="67"/>
                  <a:pt x="488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0" name="椭圆 100379"/>
          <p:cNvSpPr>
            <a:spLocks noChangeAspect="1"/>
          </p:cNvSpPr>
          <p:nvPr/>
        </p:nvSpPr>
        <p:spPr>
          <a:xfrm rot="17931046">
            <a:off x="8023225" y="1844675"/>
            <a:ext cx="79375" cy="825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1" name="未知"/>
          <p:cNvSpPr>
            <a:spLocks noChangeAspect="1"/>
          </p:cNvSpPr>
          <p:nvPr/>
        </p:nvSpPr>
        <p:spPr>
          <a:xfrm>
            <a:off x="7745413" y="1352550"/>
            <a:ext cx="446087" cy="958850"/>
          </a:xfrm>
          <a:custGeom>
            <a:avLst/>
            <a:gdLst/>
            <a:ahLst/>
            <a:cxnLst/>
            <a:pathLst>
              <a:path w="458" h="983">
                <a:moveTo>
                  <a:pt x="0" y="983"/>
                </a:moveTo>
                <a:cubicBezTo>
                  <a:pt x="13" y="943"/>
                  <a:pt x="65" y="815"/>
                  <a:pt x="87" y="733"/>
                </a:cubicBezTo>
                <a:cubicBezTo>
                  <a:pt x="109" y="651"/>
                  <a:pt x="96" y="567"/>
                  <a:pt x="131" y="490"/>
                </a:cubicBezTo>
                <a:cubicBezTo>
                  <a:pt x="165" y="413"/>
                  <a:pt x="240" y="351"/>
                  <a:pt x="294" y="269"/>
                </a:cubicBezTo>
                <a:cubicBezTo>
                  <a:pt x="349" y="188"/>
                  <a:pt x="425" y="56"/>
                  <a:pt x="458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2" name="未知"/>
          <p:cNvSpPr>
            <a:spLocks noChangeAspect="1"/>
          </p:cNvSpPr>
          <p:nvPr/>
        </p:nvSpPr>
        <p:spPr>
          <a:xfrm>
            <a:off x="7639050" y="1300163"/>
            <a:ext cx="439738" cy="962025"/>
          </a:xfrm>
          <a:custGeom>
            <a:avLst/>
            <a:gdLst/>
            <a:ahLst/>
            <a:cxnLst/>
            <a:pathLst>
              <a:path w="451" h="986">
                <a:moveTo>
                  <a:pt x="0" y="986"/>
                </a:moveTo>
                <a:cubicBezTo>
                  <a:pt x="18" y="948"/>
                  <a:pt x="68" y="835"/>
                  <a:pt x="109" y="758"/>
                </a:cubicBezTo>
                <a:cubicBezTo>
                  <a:pt x="150" y="681"/>
                  <a:pt x="210" y="602"/>
                  <a:pt x="247" y="525"/>
                </a:cubicBezTo>
                <a:cubicBezTo>
                  <a:pt x="284" y="448"/>
                  <a:pt x="297" y="383"/>
                  <a:pt x="332" y="295"/>
                </a:cubicBezTo>
                <a:cubicBezTo>
                  <a:pt x="366" y="207"/>
                  <a:pt x="426" y="62"/>
                  <a:pt x="451" y="0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3" name="椭圆 100382"/>
          <p:cNvSpPr>
            <a:spLocks noChangeAspect="1"/>
          </p:cNvSpPr>
          <p:nvPr/>
        </p:nvSpPr>
        <p:spPr>
          <a:xfrm rot="17754470">
            <a:off x="7829550" y="1773238"/>
            <a:ext cx="84138" cy="79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4" name="左箭头 100383"/>
          <p:cNvSpPr/>
          <p:nvPr/>
        </p:nvSpPr>
        <p:spPr>
          <a:xfrm rot="20583832">
            <a:off x="5332413" y="1816100"/>
            <a:ext cx="1063625" cy="969963"/>
          </a:xfrm>
          <a:prstGeom prst="leftArrow">
            <a:avLst>
              <a:gd name="adj1" fmla="val 50000"/>
              <a:gd name="adj2" fmla="val 27414"/>
            </a:avLst>
          </a:prstGeom>
          <a:gradFill rotWithShape="0">
            <a:gsLst>
              <a:gs pos="0">
                <a:srgbClr val="AB5841"/>
              </a:gs>
              <a:gs pos="100000">
                <a:srgbClr val="FFCC99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385" name="未知"/>
          <p:cNvSpPr/>
          <p:nvPr/>
        </p:nvSpPr>
        <p:spPr>
          <a:xfrm>
            <a:off x="1905000" y="1684338"/>
            <a:ext cx="946150" cy="7175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6" name="未知"/>
          <p:cNvSpPr/>
          <p:nvPr/>
        </p:nvSpPr>
        <p:spPr>
          <a:xfrm>
            <a:off x="2514600" y="1743075"/>
            <a:ext cx="536575" cy="10763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7" name="未知"/>
          <p:cNvSpPr/>
          <p:nvPr/>
        </p:nvSpPr>
        <p:spPr>
          <a:xfrm>
            <a:off x="3233738" y="1681163"/>
            <a:ext cx="652462" cy="1138237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8" name="未知"/>
          <p:cNvSpPr/>
          <p:nvPr/>
        </p:nvSpPr>
        <p:spPr>
          <a:xfrm>
            <a:off x="3373438" y="1681163"/>
            <a:ext cx="1122362" cy="60166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89" name="未知"/>
          <p:cNvSpPr/>
          <p:nvPr/>
        </p:nvSpPr>
        <p:spPr>
          <a:xfrm>
            <a:off x="1989138" y="3757613"/>
            <a:ext cx="865187" cy="39846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90" name="未知"/>
          <p:cNvSpPr/>
          <p:nvPr/>
        </p:nvSpPr>
        <p:spPr>
          <a:xfrm>
            <a:off x="2438400" y="3200400"/>
            <a:ext cx="700088" cy="8858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91" name="未知"/>
          <p:cNvSpPr/>
          <p:nvPr/>
        </p:nvSpPr>
        <p:spPr>
          <a:xfrm>
            <a:off x="3373438" y="3276600"/>
            <a:ext cx="512762" cy="8699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0392" name="未知"/>
          <p:cNvSpPr/>
          <p:nvPr/>
        </p:nvSpPr>
        <p:spPr>
          <a:xfrm>
            <a:off x="3546475" y="3698875"/>
            <a:ext cx="949325" cy="4778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0393" name="组合 100392"/>
          <p:cNvGrpSpPr/>
          <p:nvPr/>
        </p:nvGrpSpPr>
        <p:grpSpPr>
          <a:xfrm>
            <a:off x="2536825" y="1295400"/>
            <a:ext cx="1114425" cy="401638"/>
            <a:chOff x="0" y="0"/>
            <a:chExt cx="384" cy="200"/>
          </a:xfrm>
        </p:grpSpPr>
        <p:grpSp>
          <p:nvGrpSpPr>
            <p:cNvPr id="100394" name="组合 10039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0395" name="直接连接符 10039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0396" name="直接连接符 10039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0397" name="直接连接符 10039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398" name="直接连接符 10039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399" name="直接连接符 10039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400" name="直接连接符 10039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0401" name="直接连接符 10040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0402" name="组合 100401"/>
          <p:cNvGrpSpPr/>
          <p:nvPr/>
        </p:nvGrpSpPr>
        <p:grpSpPr>
          <a:xfrm>
            <a:off x="2676525" y="4186238"/>
            <a:ext cx="1114425" cy="385762"/>
            <a:chOff x="0" y="0"/>
            <a:chExt cx="384" cy="192"/>
          </a:xfrm>
        </p:grpSpPr>
        <p:sp>
          <p:nvSpPr>
            <p:cNvPr id="100403" name="直接连接符 10040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0404" name="直接连接符 10040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0405" name="直接连接符 10040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406" name="直接连接符 10040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407" name="直接连接符 10040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408" name="直接连接符 10040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409" name="直接连接符 10040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椭圆 101377"/>
          <p:cNvSpPr/>
          <p:nvPr/>
        </p:nvSpPr>
        <p:spPr>
          <a:xfrm>
            <a:off x="1447800" y="1201738"/>
            <a:ext cx="3598863" cy="35988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1379" name="未知"/>
          <p:cNvSpPr/>
          <p:nvPr/>
        </p:nvSpPr>
        <p:spPr>
          <a:xfrm>
            <a:off x="2024063" y="2738438"/>
            <a:ext cx="903287" cy="263525"/>
          </a:xfrm>
          <a:custGeom>
            <a:avLst/>
            <a:gdLst/>
            <a:ahLst/>
            <a:cxnLst/>
            <a:pathLst>
              <a:path w="819" h="239">
                <a:moveTo>
                  <a:pt x="0" y="205"/>
                </a:moveTo>
                <a:cubicBezTo>
                  <a:pt x="38" y="202"/>
                  <a:pt x="155" y="220"/>
                  <a:pt x="222" y="186"/>
                </a:cubicBezTo>
                <a:cubicBezTo>
                  <a:pt x="289" y="152"/>
                  <a:pt x="340" y="0"/>
                  <a:pt x="401" y="3"/>
                </a:cubicBezTo>
                <a:cubicBezTo>
                  <a:pt x="462" y="6"/>
                  <a:pt x="518" y="167"/>
                  <a:pt x="588" y="203"/>
                </a:cubicBezTo>
                <a:cubicBezTo>
                  <a:pt x="658" y="239"/>
                  <a:pt x="772" y="219"/>
                  <a:pt x="819" y="222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0" name="未知"/>
          <p:cNvSpPr/>
          <p:nvPr/>
        </p:nvSpPr>
        <p:spPr>
          <a:xfrm>
            <a:off x="2014538" y="2701925"/>
            <a:ext cx="863600" cy="112713"/>
          </a:xfrm>
          <a:custGeom>
            <a:avLst/>
            <a:gdLst/>
            <a:ahLst/>
            <a:cxnLst/>
            <a:pathLst>
              <a:path w="783" h="103">
                <a:moveTo>
                  <a:pt x="0" y="103"/>
                </a:moveTo>
                <a:cubicBezTo>
                  <a:pt x="21" y="97"/>
                  <a:pt x="62" y="103"/>
                  <a:pt x="127" y="87"/>
                </a:cubicBezTo>
                <a:cubicBezTo>
                  <a:pt x="192" y="71"/>
                  <a:pt x="310" y="10"/>
                  <a:pt x="390" y="5"/>
                </a:cubicBezTo>
                <a:cubicBezTo>
                  <a:pt x="470" y="0"/>
                  <a:pt x="542" y="43"/>
                  <a:pt x="607" y="57"/>
                </a:cubicBezTo>
                <a:cubicBezTo>
                  <a:pt x="672" y="71"/>
                  <a:pt x="746" y="82"/>
                  <a:pt x="783" y="8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1" name="椭圆 101380"/>
          <p:cNvSpPr/>
          <p:nvPr/>
        </p:nvSpPr>
        <p:spPr>
          <a:xfrm rot="35310">
            <a:off x="2400300" y="2630488"/>
            <a:ext cx="98425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2" name="未知"/>
          <p:cNvSpPr/>
          <p:nvPr/>
        </p:nvSpPr>
        <p:spPr>
          <a:xfrm>
            <a:off x="2066925" y="3244850"/>
            <a:ext cx="879475" cy="114300"/>
          </a:xfrm>
          <a:custGeom>
            <a:avLst/>
            <a:gdLst/>
            <a:ahLst/>
            <a:cxnLst/>
            <a:pathLst>
              <a:path w="797" h="103">
                <a:moveTo>
                  <a:pt x="0" y="8"/>
                </a:moveTo>
                <a:cubicBezTo>
                  <a:pt x="23" y="9"/>
                  <a:pt x="88" y="0"/>
                  <a:pt x="152" y="15"/>
                </a:cubicBezTo>
                <a:cubicBezTo>
                  <a:pt x="216" y="30"/>
                  <a:pt x="313" y="99"/>
                  <a:pt x="383" y="101"/>
                </a:cubicBezTo>
                <a:cubicBezTo>
                  <a:pt x="453" y="103"/>
                  <a:pt x="502" y="45"/>
                  <a:pt x="571" y="29"/>
                </a:cubicBezTo>
                <a:cubicBezTo>
                  <a:pt x="640" y="13"/>
                  <a:pt x="750" y="12"/>
                  <a:pt x="797" y="8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3" name="未知"/>
          <p:cNvSpPr/>
          <p:nvPr/>
        </p:nvSpPr>
        <p:spPr>
          <a:xfrm>
            <a:off x="2076450" y="3070225"/>
            <a:ext cx="846138" cy="295275"/>
          </a:xfrm>
          <a:custGeom>
            <a:avLst/>
            <a:gdLst/>
            <a:ahLst/>
            <a:cxnLst/>
            <a:pathLst>
              <a:path w="767" h="267">
                <a:moveTo>
                  <a:pt x="0" y="24"/>
                </a:moveTo>
                <a:cubicBezTo>
                  <a:pt x="21" y="25"/>
                  <a:pt x="66" y="0"/>
                  <a:pt x="129" y="39"/>
                </a:cubicBezTo>
                <a:cubicBezTo>
                  <a:pt x="192" y="78"/>
                  <a:pt x="301" y="251"/>
                  <a:pt x="375" y="259"/>
                </a:cubicBezTo>
                <a:cubicBezTo>
                  <a:pt x="449" y="267"/>
                  <a:pt x="510" y="128"/>
                  <a:pt x="575" y="90"/>
                </a:cubicBezTo>
                <a:cubicBezTo>
                  <a:pt x="640" y="52"/>
                  <a:pt x="727" y="42"/>
                  <a:pt x="767" y="29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4" name="椭圆 101383"/>
          <p:cNvSpPr/>
          <p:nvPr/>
        </p:nvSpPr>
        <p:spPr>
          <a:xfrm rot="21474946">
            <a:off x="2452688" y="3319463"/>
            <a:ext cx="96837" cy="114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5" name="未知"/>
          <p:cNvSpPr/>
          <p:nvPr/>
        </p:nvSpPr>
        <p:spPr>
          <a:xfrm>
            <a:off x="3243263" y="3201988"/>
            <a:ext cx="1301750" cy="196850"/>
          </a:xfrm>
          <a:custGeom>
            <a:avLst/>
            <a:gdLst/>
            <a:ahLst/>
            <a:cxnLst/>
            <a:pathLst>
              <a:path w="1181" h="178">
                <a:moveTo>
                  <a:pt x="0" y="68"/>
                </a:moveTo>
                <a:cubicBezTo>
                  <a:pt x="45" y="68"/>
                  <a:pt x="176" y="51"/>
                  <a:pt x="269" y="68"/>
                </a:cubicBezTo>
                <a:cubicBezTo>
                  <a:pt x="362" y="85"/>
                  <a:pt x="457" y="178"/>
                  <a:pt x="558" y="171"/>
                </a:cubicBezTo>
                <a:cubicBezTo>
                  <a:pt x="659" y="164"/>
                  <a:pt x="771" y="50"/>
                  <a:pt x="875" y="25"/>
                </a:cubicBezTo>
                <a:cubicBezTo>
                  <a:pt x="979" y="0"/>
                  <a:pt x="1117" y="21"/>
                  <a:pt x="1181" y="2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6" name="未知"/>
          <p:cNvSpPr/>
          <p:nvPr/>
        </p:nvSpPr>
        <p:spPr>
          <a:xfrm>
            <a:off x="3228975" y="3025775"/>
            <a:ext cx="1290638" cy="358775"/>
          </a:xfrm>
          <a:custGeom>
            <a:avLst/>
            <a:gdLst/>
            <a:ahLst/>
            <a:cxnLst/>
            <a:pathLst>
              <a:path w="1170" h="326">
                <a:moveTo>
                  <a:pt x="0" y="13"/>
                </a:moveTo>
                <a:cubicBezTo>
                  <a:pt x="48" y="30"/>
                  <a:pt x="198" y="63"/>
                  <a:pt x="291" y="114"/>
                </a:cubicBezTo>
                <a:cubicBezTo>
                  <a:pt x="384" y="165"/>
                  <a:pt x="469" y="326"/>
                  <a:pt x="560" y="321"/>
                </a:cubicBezTo>
                <a:cubicBezTo>
                  <a:pt x="651" y="316"/>
                  <a:pt x="737" y="136"/>
                  <a:pt x="839" y="83"/>
                </a:cubicBezTo>
                <a:cubicBezTo>
                  <a:pt x="941" y="30"/>
                  <a:pt x="1101" y="17"/>
                  <a:pt x="117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7" name="椭圆 101386"/>
          <p:cNvSpPr/>
          <p:nvPr/>
        </p:nvSpPr>
        <p:spPr>
          <a:xfrm rot="21387259">
            <a:off x="3776663" y="3319463"/>
            <a:ext cx="95250" cy="114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8" name="未知"/>
          <p:cNvSpPr/>
          <p:nvPr/>
        </p:nvSpPr>
        <p:spPr>
          <a:xfrm>
            <a:off x="3254375" y="2624138"/>
            <a:ext cx="1311275" cy="160337"/>
          </a:xfrm>
          <a:custGeom>
            <a:avLst/>
            <a:gdLst/>
            <a:ahLst/>
            <a:cxnLst/>
            <a:pathLst>
              <a:path w="1190" h="146">
                <a:moveTo>
                  <a:pt x="0" y="137"/>
                </a:moveTo>
                <a:cubicBezTo>
                  <a:pt x="46" y="134"/>
                  <a:pt x="189" y="138"/>
                  <a:pt x="279" y="116"/>
                </a:cubicBezTo>
                <a:cubicBezTo>
                  <a:pt x="369" y="94"/>
                  <a:pt x="429" y="0"/>
                  <a:pt x="538" y="2"/>
                </a:cubicBezTo>
                <a:cubicBezTo>
                  <a:pt x="647" y="4"/>
                  <a:pt x="822" y="108"/>
                  <a:pt x="931" y="127"/>
                </a:cubicBezTo>
                <a:cubicBezTo>
                  <a:pt x="1040" y="146"/>
                  <a:pt x="1136" y="118"/>
                  <a:pt x="1190" y="116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9" name="未知"/>
          <p:cNvSpPr/>
          <p:nvPr/>
        </p:nvSpPr>
        <p:spPr>
          <a:xfrm>
            <a:off x="3252788" y="2613025"/>
            <a:ext cx="1279525" cy="344488"/>
          </a:xfrm>
          <a:custGeom>
            <a:avLst/>
            <a:gdLst/>
            <a:ahLst/>
            <a:cxnLst/>
            <a:pathLst>
              <a:path w="1160" h="313">
                <a:moveTo>
                  <a:pt x="0" y="276"/>
                </a:moveTo>
                <a:cubicBezTo>
                  <a:pt x="48" y="272"/>
                  <a:pt x="203" y="296"/>
                  <a:pt x="291" y="250"/>
                </a:cubicBezTo>
                <a:cubicBezTo>
                  <a:pt x="379" y="204"/>
                  <a:pt x="431" y="0"/>
                  <a:pt x="529" y="2"/>
                </a:cubicBezTo>
                <a:cubicBezTo>
                  <a:pt x="627" y="4"/>
                  <a:pt x="775" y="209"/>
                  <a:pt x="880" y="261"/>
                </a:cubicBezTo>
                <a:cubicBezTo>
                  <a:pt x="985" y="313"/>
                  <a:pt x="1102" y="302"/>
                  <a:pt x="1160" y="312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90" name="椭圆 101389"/>
          <p:cNvSpPr/>
          <p:nvPr/>
        </p:nvSpPr>
        <p:spPr>
          <a:xfrm rot="21454486">
            <a:off x="3776663" y="2524125"/>
            <a:ext cx="98425" cy="120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91" name="文本框 101390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392" name="文本框 101391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1393" name="文本框 101392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1394" name="文本框 101393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1395" name="文本框 101394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1396" name="矩形 101395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1397" name="未知"/>
          <p:cNvSpPr/>
          <p:nvPr/>
        </p:nvSpPr>
        <p:spPr>
          <a:xfrm>
            <a:off x="1905000" y="1627188"/>
            <a:ext cx="917575" cy="74930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98" name="未知"/>
          <p:cNvSpPr/>
          <p:nvPr/>
        </p:nvSpPr>
        <p:spPr>
          <a:xfrm>
            <a:off x="2438400" y="1687513"/>
            <a:ext cx="579438" cy="979487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99" name="未知"/>
          <p:cNvSpPr/>
          <p:nvPr/>
        </p:nvSpPr>
        <p:spPr>
          <a:xfrm>
            <a:off x="3194050" y="1622425"/>
            <a:ext cx="615950" cy="892175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400" name="未知"/>
          <p:cNvSpPr/>
          <p:nvPr/>
        </p:nvSpPr>
        <p:spPr>
          <a:xfrm>
            <a:off x="3330575" y="1622425"/>
            <a:ext cx="1089025" cy="630238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401" name="未知"/>
          <p:cNvSpPr/>
          <p:nvPr/>
        </p:nvSpPr>
        <p:spPr>
          <a:xfrm>
            <a:off x="1985963" y="3794125"/>
            <a:ext cx="839787" cy="419100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402" name="未知"/>
          <p:cNvSpPr/>
          <p:nvPr/>
        </p:nvSpPr>
        <p:spPr>
          <a:xfrm>
            <a:off x="2590800" y="3429000"/>
            <a:ext cx="511175" cy="709613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403" name="未知"/>
          <p:cNvSpPr/>
          <p:nvPr/>
        </p:nvSpPr>
        <p:spPr>
          <a:xfrm>
            <a:off x="3330575" y="3505200"/>
            <a:ext cx="479425" cy="69691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404" name="未知"/>
          <p:cNvSpPr/>
          <p:nvPr/>
        </p:nvSpPr>
        <p:spPr>
          <a:xfrm>
            <a:off x="3498850" y="3733800"/>
            <a:ext cx="920750" cy="500063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405" name="组合 101404"/>
          <p:cNvGrpSpPr/>
          <p:nvPr/>
        </p:nvGrpSpPr>
        <p:grpSpPr>
          <a:xfrm>
            <a:off x="2519363" y="1219200"/>
            <a:ext cx="1081087" cy="420688"/>
            <a:chOff x="0" y="0"/>
            <a:chExt cx="384" cy="200"/>
          </a:xfrm>
        </p:grpSpPr>
        <p:grpSp>
          <p:nvGrpSpPr>
            <p:cNvPr id="101406" name="组合 101405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1407" name="直接连接符 101406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1408" name="直接连接符 101407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1409" name="直接连接符 101408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410" name="直接连接符 101409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411" name="直接连接符 101410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412" name="直接连接符 101411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1413" name="直接连接符 101412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1414" name="直接连接符 101413"/>
          <p:cNvSpPr/>
          <p:nvPr/>
        </p:nvSpPr>
        <p:spPr>
          <a:xfrm flipV="1">
            <a:off x="2789238" y="4446588"/>
            <a:ext cx="269875" cy="10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1415" name="直接连接符 101414"/>
          <p:cNvSpPr/>
          <p:nvPr/>
        </p:nvSpPr>
        <p:spPr>
          <a:xfrm>
            <a:off x="3436938" y="4487863"/>
            <a:ext cx="163512" cy="60325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1416" name="直接连接符 101415"/>
          <p:cNvSpPr/>
          <p:nvPr/>
        </p:nvSpPr>
        <p:spPr>
          <a:xfrm>
            <a:off x="3059113" y="4244975"/>
            <a:ext cx="0" cy="219075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417" name="直接连接符 101416"/>
          <p:cNvSpPr/>
          <p:nvPr/>
        </p:nvSpPr>
        <p:spPr>
          <a:xfrm>
            <a:off x="3195638" y="4346575"/>
            <a:ext cx="269875" cy="0"/>
          </a:xfrm>
          <a:prstGeom prst="line">
            <a:avLst/>
          </a:prstGeom>
          <a:ln w="76200" cap="flat" cmpd="sng">
            <a:solidFill>
              <a:srgbClr val="36495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418" name="直接连接符 101417"/>
          <p:cNvSpPr/>
          <p:nvPr/>
        </p:nvSpPr>
        <p:spPr>
          <a:xfrm>
            <a:off x="2654300" y="4346575"/>
            <a:ext cx="1349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419" name="直接连接符 101418"/>
          <p:cNvSpPr/>
          <p:nvPr/>
        </p:nvSpPr>
        <p:spPr>
          <a:xfrm>
            <a:off x="3600450" y="4346575"/>
            <a:ext cx="1349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420" name="直接连接符 101419"/>
          <p:cNvSpPr/>
          <p:nvPr/>
        </p:nvSpPr>
        <p:spPr>
          <a:xfrm>
            <a:off x="3195638" y="4446588"/>
            <a:ext cx="0" cy="2016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Tm="10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椭圆 102401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03" name="未知"/>
          <p:cNvSpPr/>
          <p:nvPr/>
        </p:nvSpPr>
        <p:spPr>
          <a:xfrm>
            <a:off x="2157413" y="2614613"/>
            <a:ext cx="652462" cy="344487"/>
          </a:xfrm>
          <a:custGeom>
            <a:avLst/>
            <a:gdLst/>
            <a:ahLst/>
            <a:cxnLst/>
            <a:pathLst>
              <a:path w="592" h="312">
                <a:moveTo>
                  <a:pt x="2" y="279"/>
                </a:moveTo>
                <a:cubicBezTo>
                  <a:pt x="9" y="282"/>
                  <a:pt x="0" y="312"/>
                  <a:pt x="33" y="300"/>
                </a:cubicBezTo>
                <a:cubicBezTo>
                  <a:pt x="66" y="288"/>
                  <a:pt x="145" y="257"/>
                  <a:pt x="199" y="207"/>
                </a:cubicBezTo>
                <a:cubicBezTo>
                  <a:pt x="253" y="157"/>
                  <a:pt x="316" y="0"/>
                  <a:pt x="354" y="0"/>
                </a:cubicBezTo>
                <a:cubicBezTo>
                  <a:pt x="392" y="0"/>
                  <a:pt x="386" y="157"/>
                  <a:pt x="426" y="207"/>
                </a:cubicBezTo>
                <a:cubicBezTo>
                  <a:pt x="466" y="257"/>
                  <a:pt x="557" y="281"/>
                  <a:pt x="592" y="30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4" name="未知"/>
          <p:cNvSpPr/>
          <p:nvPr/>
        </p:nvSpPr>
        <p:spPr>
          <a:xfrm>
            <a:off x="2101850" y="2547938"/>
            <a:ext cx="787400" cy="295275"/>
          </a:xfrm>
          <a:custGeom>
            <a:avLst/>
            <a:gdLst/>
            <a:ahLst/>
            <a:cxnLst/>
            <a:pathLst>
              <a:path w="714" h="268">
                <a:moveTo>
                  <a:pt x="0" y="237"/>
                </a:moveTo>
                <a:cubicBezTo>
                  <a:pt x="29" y="232"/>
                  <a:pt x="133" y="213"/>
                  <a:pt x="176" y="196"/>
                </a:cubicBezTo>
                <a:cubicBezTo>
                  <a:pt x="219" y="179"/>
                  <a:pt x="214" y="164"/>
                  <a:pt x="259" y="133"/>
                </a:cubicBezTo>
                <a:cubicBezTo>
                  <a:pt x="304" y="102"/>
                  <a:pt x="400" y="0"/>
                  <a:pt x="445" y="9"/>
                </a:cubicBezTo>
                <a:cubicBezTo>
                  <a:pt x="490" y="18"/>
                  <a:pt x="483" y="142"/>
                  <a:pt x="528" y="185"/>
                </a:cubicBezTo>
                <a:cubicBezTo>
                  <a:pt x="573" y="228"/>
                  <a:pt x="675" y="251"/>
                  <a:pt x="714" y="26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5" name="椭圆 102404"/>
          <p:cNvSpPr/>
          <p:nvPr/>
        </p:nvSpPr>
        <p:spPr>
          <a:xfrm rot="35310">
            <a:off x="2506663" y="2524125"/>
            <a:ext cx="984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6" name="未知"/>
          <p:cNvSpPr/>
          <p:nvPr/>
        </p:nvSpPr>
        <p:spPr>
          <a:xfrm>
            <a:off x="2168525" y="3276600"/>
            <a:ext cx="811213" cy="301625"/>
          </a:xfrm>
          <a:custGeom>
            <a:avLst/>
            <a:gdLst/>
            <a:ahLst/>
            <a:cxnLst/>
            <a:pathLst>
              <a:path w="737" h="274">
                <a:moveTo>
                  <a:pt x="0" y="149"/>
                </a:moveTo>
                <a:cubicBezTo>
                  <a:pt x="33" y="159"/>
                  <a:pt x="131" y="188"/>
                  <a:pt x="199" y="207"/>
                </a:cubicBezTo>
                <a:cubicBezTo>
                  <a:pt x="267" y="226"/>
                  <a:pt x="348" y="274"/>
                  <a:pt x="410" y="265"/>
                </a:cubicBezTo>
                <a:cubicBezTo>
                  <a:pt x="472" y="256"/>
                  <a:pt x="517" y="199"/>
                  <a:pt x="571" y="155"/>
                </a:cubicBezTo>
                <a:cubicBezTo>
                  <a:pt x="625" y="111"/>
                  <a:pt x="703" y="32"/>
                  <a:pt x="737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7" name="未知"/>
          <p:cNvSpPr/>
          <p:nvPr/>
        </p:nvSpPr>
        <p:spPr>
          <a:xfrm>
            <a:off x="2216150" y="3127375"/>
            <a:ext cx="661988" cy="436563"/>
          </a:xfrm>
          <a:custGeom>
            <a:avLst/>
            <a:gdLst/>
            <a:ahLst/>
            <a:cxnLst/>
            <a:pathLst>
              <a:path w="600" h="396">
                <a:moveTo>
                  <a:pt x="0" y="104"/>
                </a:moveTo>
                <a:cubicBezTo>
                  <a:pt x="27" y="126"/>
                  <a:pt x="109" y="191"/>
                  <a:pt x="165" y="238"/>
                </a:cubicBezTo>
                <a:cubicBezTo>
                  <a:pt x="221" y="285"/>
                  <a:pt x="285" y="396"/>
                  <a:pt x="335" y="389"/>
                </a:cubicBezTo>
                <a:cubicBezTo>
                  <a:pt x="385" y="382"/>
                  <a:pt x="421" y="262"/>
                  <a:pt x="465" y="197"/>
                </a:cubicBezTo>
                <a:cubicBezTo>
                  <a:pt x="509" y="132"/>
                  <a:pt x="572" y="41"/>
                  <a:pt x="600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8" name="椭圆 102407"/>
          <p:cNvSpPr/>
          <p:nvPr/>
        </p:nvSpPr>
        <p:spPr>
          <a:xfrm rot="21474946">
            <a:off x="2559050" y="3478213"/>
            <a:ext cx="96838" cy="114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09" name="未知"/>
          <p:cNvSpPr/>
          <p:nvPr/>
        </p:nvSpPr>
        <p:spPr>
          <a:xfrm>
            <a:off x="3260725" y="3094038"/>
            <a:ext cx="1190625" cy="307975"/>
          </a:xfrm>
          <a:custGeom>
            <a:avLst/>
            <a:gdLst/>
            <a:ahLst/>
            <a:cxnLst/>
            <a:pathLst>
              <a:path w="1080" h="280">
                <a:moveTo>
                  <a:pt x="0" y="182"/>
                </a:moveTo>
                <a:cubicBezTo>
                  <a:pt x="44" y="186"/>
                  <a:pt x="166" y="191"/>
                  <a:pt x="263" y="207"/>
                </a:cubicBezTo>
                <a:cubicBezTo>
                  <a:pt x="360" y="223"/>
                  <a:pt x="493" y="280"/>
                  <a:pt x="584" y="280"/>
                </a:cubicBezTo>
                <a:cubicBezTo>
                  <a:pt x="675" y="280"/>
                  <a:pt x="728" y="254"/>
                  <a:pt x="811" y="207"/>
                </a:cubicBezTo>
                <a:cubicBezTo>
                  <a:pt x="894" y="160"/>
                  <a:pt x="1024" y="43"/>
                  <a:pt x="108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0" name="未知"/>
          <p:cNvSpPr/>
          <p:nvPr/>
        </p:nvSpPr>
        <p:spPr>
          <a:xfrm>
            <a:off x="3322638" y="2946400"/>
            <a:ext cx="1049337" cy="546100"/>
          </a:xfrm>
          <a:custGeom>
            <a:avLst/>
            <a:gdLst/>
            <a:ahLst/>
            <a:cxnLst/>
            <a:pathLst>
              <a:path w="952" h="496">
                <a:moveTo>
                  <a:pt x="0" y="124"/>
                </a:moveTo>
                <a:cubicBezTo>
                  <a:pt x="34" y="139"/>
                  <a:pt x="176" y="198"/>
                  <a:pt x="217" y="217"/>
                </a:cubicBezTo>
                <a:cubicBezTo>
                  <a:pt x="258" y="236"/>
                  <a:pt x="200" y="200"/>
                  <a:pt x="248" y="238"/>
                </a:cubicBezTo>
                <a:cubicBezTo>
                  <a:pt x="296" y="276"/>
                  <a:pt x="466" y="409"/>
                  <a:pt x="507" y="445"/>
                </a:cubicBezTo>
                <a:cubicBezTo>
                  <a:pt x="548" y="481"/>
                  <a:pt x="495" y="452"/>
                  <a:pt x="497" y="455"/>
                </a:cubicBezTo>
                <a:cubicBezTo>
                  <a:pt x="499" y="458"/>
                  <a:pt x="488" y="496"/>
                  <a:pt x="517" y="465"/>
                </a:cubicBezTo>
                <a:cubicBezTo>
                  <a:pt x="546" y="434"/>
                  <a:pt x="600" y="346"/>
                  <a:pt x="672" y="269"/>
                </a:cubicBezTo>
                <a:cubicBezTo>
                  <a:pt x="744" y="192"/>
                  <a:pt x="894" y="56"/>
                  <a:pt x="952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1" name="椭圆 102410"/>
          <p:cNvSpPr/>
          <p:nvPr/>
        </p:nvSpPr>
        <p:spPr>
          <a:xfrm rot="21387259">
            <a:off x="3829050" y="3371850"/>
            <a:ext cx="95250" cy="115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2" name="未知"/>
          <p:cNvSpPr/>
          <p:nvPr/>
        </p:nvSpPr>
        <p:spPr>
          <a:xfrm>
            <a:off x="3213100" y="2520950"/>
            <a:ext cx="1181100" cy="280988"/>
          </a:xfrm>
          <a:custGeom>
            <a:avLst/>
            <a:gdLst/>
            <a:ahLst/>
            <a:cxnLst/>
            <a:pathLst>
              <a:path w="1071" h="254">
                <a:moveTo>
                  <a:pt x="0" y="254"/>
                </a:moveTo>
                <a:cubicBezTo>
                  <a:pt x="42" y="233"/>
                  <a:pt x="173" y="167"/>
                  <a:pt x="254" y="126"/>
                </a:cubicBezTo>
                <a:cubicBezTo>
                  <a:pt x="335" y="85"/>
                  <a:pt x="403" y="10"/>
                  <a:pt x="487" y="5"/>
                </a:cubicBezTo>
                <a:cubicBezTo>
                  <a:pt x="571" y="0"/>
                  <a:pt x="664" y="85"/>
                  <a:pt x="761" y="95"/>
                </a:cubicBezTo>
                <a:cubicBezTo>
                  <a:pt x="858" y="105"/>
                  <a:pt x="1007" y="70"/>
                  <a:pt x="1071" y="64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3" name="未知"/>
          <p:cNvSpPr/>
          <p:nvPr/>
        </p:nvSpPr>
        <p:spPr>
          <a:xfrm>
            <a:off x="3322638" y="2474913"/>
            <a:ext cx="1049337" cy="414337"/>
          </a:xfrm>
          <a:custGeom>
            <a:avLst/>
            <a:gdLst/>
            <a:ahLst/>
            <a:cxnLst/>
            <a:pathLst>
              <a:path w="952" h="375">
                <a:moveTo>
                  <a:pt x="0" y="375"/>
                </a:moveTo>
                <a:cubicBezTo>
                  <a:pt x="33" y="358"/>
                  <a:pt x="137" y="334"/>
                  <a:pt x="207" y="272"/>
                </a:cubicBezTo>
                <a:cubicBezTo>
                  <a:pt x="277" y="210"/>
                  <a:pt x="343" y="6"/>
                  <a:pt x="419" y="3"/>
                </a:cubicBezTo>
                <a:cubicBezTo>
                  <a:pt x="495" y="0"/>
                  <a:pt x="573" y="196"/>
                  <a:pt x="662" y="251"/>
                </a:cubicBezTo>
                <a:cubicBezTo>
                  <a:pt x="751" y="306"/>
                  <a:pt x="892" y="317"/>
                  <a:pt x="952" y="334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4" name="椭圆 102413"/>
          <p:cNvSpPr/>
          <p:nvPr/>
        </p:nvSpPr>
        <p:spPr>
          <a:xfrm rot="21454486">
            <a:off x="3724275" y="2419350"/>
            <a:ext cx="98425" cy="119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15" name="文本框 102414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16" name="文本框 102415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17" name="文本框 102416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18" name="文本框 102417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19" name="文本框 102418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20" name="矩形 102419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2421" name="未知"/>
          <p:cNvSpPr/>
          <p:nvPr/>
        </p:nvSpPr>
        <p:spPr>
          <a:xfrm>
            <a:off x="1905000" y="1684338"/>
            <a:ext cx="946150" cy="717550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2" name="未知"/>
          <p:cNvSpPr/>
          <p:nvPr/>
        </p:nvSpPr>
        <p:spPr>
          <a:xfrm>
            <a:off x="2590800" y="1743075"/>
            <a:ext cx="460375" cy="771525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3" name="未知"/>
          <p:cNvSpPr/>
          <p:nvPr/>
        </p:nvSpPr>
        <p:spPr>
          <a:xfrm>
            <a:off x="3233738" y="1681163"/>
            <a:ext cx="455612" cy="760412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4" name="未知"/>
          <p:cNvSpPr/>
          <p:nvPr/>
        </p:nvSpPr>
        <p:spPr>
          <a:xfrm>
            <a:off x="3373438" y="1681163"/>
            <a:ext cx="1122362" cy="60166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5" name="未知"/>
          <p:cNvSpPr/>
          <p:nvPr/>
        </p:nvSpPr>
        <p:spPr>
          <a:xfrm>
            <a:off x="1989138" y="3757613"/>
            <a:ext cx="865187" cy="39846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6" name="未知"/>
          <p:cNvSpPr/>
          <p:nvPr/>
        </p:nvSpPr>
        <p:spPr>
          <a:xfrm>
            <a:off x="2590800" y="3581400"/>
            <a:ext cx="547688" cy="50482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7" name="未知"/>
          <p:cNvSpPr/>
          <p:nvPr/>
        </p:nvSpPr>
        <p:spPr>
          <a:xfrm>
            <a:off x="3373438" y="3505200"/>
            <a:ext cx="512762" cy="641350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28" name="未知"/>
          <p:cNvSpPr/>
          <p:nvPr/>
        </p:nvSpPr>
        <p:spPr>
          <a:xfrm>
            <a:off x="3546475" y="3698875"/>
            <a:ext cx="949325" cy="477838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2429" name="组合 102428"/>
          <p:cNvGrpSpPr/>
          <p:nvPr/>
        </p:nvGrpSpPr>
        <p:grpSpPr>
          <a:xfrm>
            <a:off x="2536825" y="1295400"/>
            <a:ext cx="1114425" cy="401638"/>
            <a:chOff x="0" y="0"/>
            <a:chExt cx="384" cy="200"/>
          </a:xfrm>
        </p:grpSpPr>
        <p:grpSp>
          <p:nvGrpSpPr>
            <p:cNvPr id="102430" name="组合 102429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2431" name="直接连接符 102430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2432" name="直接连接符 102431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2433" name="直接连接符 102432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434" name="直接连接符 102433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435" name="直接连接符 102434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436" name="直接连接符 102435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437" name="直接连接符 102436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2438" name="组合 102437"/>
          <p:cNvGrpSpPr/>
          <p:nvPr/>
        </p:nvGrpSpPr>
        <p:grpSpPr>
          <a:xfrm>
            <a:off x="2676525" y="4186238"/>
            <a:ext cx="1114425" cy="385762"/>
            <a:chOff x="0" y="0"/>
            <a:chExt cx="384" cy="192"/>
          </a:xfrm>
        </p:grpSpPr>
        <p:sp>
          <p:nvSpPr>
            <p:cNvPr id="102439" name="直接连接符 102438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2440" name="直接连接符 102439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2441" name="直接连接符 102440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42" name="直接连接符 102441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43" name="直接连接符 102442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44" name="直接连接符 102443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45" name="直接连接符 102444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椭圆 103425"/>
          <p:cNvSpPr/>
          <p:nvPr/>
        </p:nvSpPr>
        <p:spPr>
          <a:xfrm>
            <a:off x="1447800" y="1219200"/>
            <a:ext cx="3598863" cy="35988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27" name="未知"/>
          <p:cNvSpPr/>
          <p:nvPr/>
        </p:nvSpPr>
        <p:spPr>
          <a:xfrm>
            <a:off x="2273300" y="2474913"/>
            <a:ext cx="536575" cy="471487"/>
          </a:xfrm>
          <a:custGeom>
            <a:avLst/>
            <a:gdLst/>
            <a:ahLst/>
            <a:cxnLst/>
            <a:pathLst>
              <a:path w="487" h="428">
                <a:moveTo>
                  <a:pt x="0" y="335"/>
                </a:moveTo>
                <a:cubicBezTo>
                  <a:pt x="27" y="313"/>
                  <a:pt x="121" y="255"/>
                  <a:pt x="176" y="200"/>
                </a:cubicBezTo>
                <a:cubicBezTo>
                  <a:pt x="231" y="145"/>
                  <a:pt x="288" y="0"/>
                  <a:pt x="331" y="4"/>
                </a:cubicBezTo>
                <a:cubicBezTo>
                  <a:pt x="374" y="8"/>
                  <a:pt x="409" y="150"/>
                  <a:pt x="435" y="221"/>
                </a:cubicBezTo>
                <a:cubicBezTo>
                  <a:pt x="461" y="292"/>
                  <a:pt x="476" y="385"/>
                  <a:pt x="487" y="42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28" name="未知"/>
          <p:cNvSpPr/>
          <p:nvPr/>
        </p:nvSpPr>
        <p:spPr>
          <a:xfrm>
            <a:off x="2193925" y="2408238"/>
            <a:ext cx="752475" cy="401637"/>
          </a:xfrm>
          <a:custGeom>
            <a:avLst/>
            <a:gdLst/>
            <a:ahLst/>
            <a:cxnLst/>
            <a:pathLst>
              <a:path w="683" h="364">
                <a:moveTo>
                  <a:pt x="0" y="250"/>
                </a:moveTo>
                <a:cubicBezTo>
                  <a:pt x="26" y="228"/>
                  <a:pt x="101" y="156"/>
                  <a:pt x="166" y="116"/>
                </a:cubicBezTo>
                <a:cubicBezTo>
                  <a:pt x="231" y="76"/>
                  <a:pt x="326" y="0"/>
                  <a:pt x="393" y="12"/>
                </a:cubicBezTo>
                <a:cubicBezTo>
                  <a:pt x="460" y="24"/>
                  <a:pt x="521" y="129"/>
                  <a:pt x="569" y="188"/>
                </a:cubicBezTo>
                <a:cubicBezTo>
                  <a:pt x="617" y="247"/>
                  <a:pt x="659" y="327"/>
                  <a:pt x="683" y="364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29" name="椭圆 103428"/>
          <p:cNvSpPr/>
          <p:nvPr/>
        </p:nvSpPr>
        <p:spPr>
          <a:xfrm rot="35310">
            <a:off x="2611438" y="2365375"/>
            <a:ext cx="98425" cy="123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0" name="未知"/>
          <p:cNvSpPr/>
          <p:nvPr/>
        </p:nvSpPr>
        <p:spPr>
          <a:xfrm>
            <a:off x="2203450" y="3276600"/>
            <a:ext cx="776288" cy="385763"/>
          </a:xfrm>
          <a:custGeom>
            <a:avLst/>
            <a:gdLst/>
            <a:ahLst/>
            <a:cxnLst/>
            <a:pathLst>
              <a:path w="704" h="350">
                <a:moveTo>
                  <a:pt x="0" y="176"/>
                </a:moveTo>
                <a:cubicBezTo>
                  <a:pt x="28" y="193"/>
                  <a:pt x="92" y="242"/>
                  <a:pt x="166" y="269"/>
                </a:cubicBezTo>
                <a:cubicBezTo>
                  <a:pt x="240" y="296"/>
                  <a:pt x="373" y="350"/>
                  <a:pt x="445" y="341"/>
                </a:cubicBezTo>
                <a:cubicBezTo>
                  <a:pt x="517" y="332"/>
                  <a:pt x="557" y="274"/>
                  <a:pt x="600" y="217"/>
                </a:cubicBezTo>
                <a:cubicBezTo>
                  <a:pt x="643" y="160"/>
                  <a:pt x="682" y="45"/>
                  <a:pt x="704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1" name="未知"/>
          <p:cNvSpPr/>
          <p:nvPr/>
        </p:nvSpPr>
        <p:spPr>
          <a:xfrm>
            <a:off x="2273300" y="3184525"/>
            <a:ext cx="604838" cy="468313"/>
          </a:xfrm>
          <a:custGeom>
            <a:avLst/>
            <a:gdLst/>
            <a:ahLst/>
            <a:cxnLst/>
            <a:pathLst>
              <a:path w="549" h="424">
                <a:moveTo>
                  <a:pt x="0" y="73"/>
                </a:moveTo>
                <a:cubicBezTo>
                  <a:pt x="26" y="99"/>
                  <a:pt x="97" y="171"/>
                  <a:pt x="156" y="228"/>
                </a:cubicBezTo>
                <a:cubicBezTo>
                  <a:pt x="215" y="285"/>
                  <a:pt x="300" y="424"/>
                  <a:pt x="352" y="414"/>
                </a:cubicBezTo>
                <a:cubicBezTo>
                  <a:pt x="404" y="404"/>
                  <a:pt x="433" y="235"/>
                  <a:pt x="466" y="166"/>
                </a:cubicBezTo>
                <a:cubicBezTo>
                  <a:pt x="499" y="97"/>
                  <a:pt x="532" y="35"/>
                  <a:pt x="549" y="0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2" name="椭圆 103431"/>
          <p:cNvSpPr/>
          <p:nvPr/>
        </p:nvSpPr>
        <p:spPr>
          <a:xfrm rot="21474946">
            <a:off x="2611438" y="3582988"/>
            <a:ext cx="96837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3" name="未知"/>
          <p:cNvSpPr/>
          <p:nvPr/>
        </p:nvSpPr>
        <p:spPr>
          <a:xfrm>
            <a:off x="3260725" y="3175000"/>
            <a:ext cx="1190625" cy="466725"/>
          </a:xfrm>
          <a:custGeom>
            <a:avLst/>
            <a:gdLst/>
            <a:ahLst/>
            <a:cxnLst/>
            <a:pathLst>
              <a:path w="1080" h="424">
                <a:moveTo>
                  <a:pt x="0" y="109"/>
                </a:moveTo>
                <a:cubicBezTo>
                  <a:pt x="11" y="113"/>
                  <a:pt x="27" y="111"/>
                  <a:pt x="66" y="134"/>
                </a:cubicBezTo>
                <a:cubicBezTo>
                  <a:pt x="105" y="157"/>
                  <a:pt x="156" y="201"/>
                  <a:pt x="232" y="248"/>
                </a:cubicBezTo>
                <a:cubicBezTo>
                  <a:pt x="308" y="295"/>
                  <a:pt x="424" y="424"/>
                  <a:pt x="522" y="414"/>
                </a:cubicBezTo>
                <a:cubicBezTo>
                  <a:pt x="620" y="404"/>
                  <a:pt x="729" y="255"/>
                  <a:pt x="822" y="186"/>
                </a:cubicBezTo>
                <a:cubicBezTo>
                  <a:pt x="915" y="117"/>
                  <a:pt x="1026" y="39"/>
                  <a:pt x="1080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4" name="未知"/>
          <p:cNvSpPr/>
          <p:nvPr/>
        </p:nvSpPr>
        <p:spPr>
          <a:xfrm>
            <a:off x="3379788" y="3025775"/>
            <a:ext cx="979487" cy="547688"/>
          </a:xfrm>
          <a:custGeom>
            <a:avLst/>
            <a:gdLst/>
            <a:ahLst/>
            <a:cxnLst/>
            <a:pathLst>
              <a:path w="889" h="497">
                <a:moveTo>
                  <a:pt x="0" y="93"/>
                </a:moveTo>
                <a:cubicBezTo>
                  <a:pt x="29" y="112"/>
                  <a:pt x="112" y="130"/>
                  <a:pt x="176" y="197"/>
                </a:cubicBezTo>
                <a:cubicBezTo>
                  <a:pt x="240" y="264"/>
                  <a:pt x="309" y="497"/>
                  <a:pt x="383" y="497"/>
                </a:cubicBezTo>
                <a:cubicBezTo>
                  <a:pt x="457" y="497"/>
                  <a:pt x="536" y="280"/>
                  <a:pt x="620" y="197"/>
                </a:cubicBezTo>
                <a:cubicBezTo>
                  <a:pt x="704" y="114"/>
                  <a:pt x="833" y="41"/>
                  <a:pt x="889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5" name="椭圆 103434"/>
          <p:cNvSpPr/>
          <p:nvPr/>
        </p:nvSpPr>
        <p:spPr>
          <a:xfrm rot="21387259">
            <a:off x="3776663" y="3582988"/>
            <a:ext cx="95250" cy="115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6" name="未知"/>
          <p:cNvSpPr/>
          <p:nvPr/>
        </p:nvSpPr>
        <p:spPr>
          <a:xfrm>
            <a:off x="3263900" y="2336800"/>
            <a:ext cx="1163638" cy="358775"/>
          </a:xfrm>
          <a:custGeom>
            <a:avLst/>
            <a:gdLst/>
            <a:ahLst/>
            <a:cxnLst/>
            <a:pathLst>
              <a:path w="733" h="226">
                <a:moveTo>
                  <a:pt x="0" y="226"/>
                </a:moveTo>
                <a:cubicBezTo>
                  <a:pt x="22" y="210"/>
                  <a:pt x="77" y="164"/>
                  <a:pt x="129" y="127"/>
                </a:cubicBezTo>
                <a:cubicBezTo>
                  <a:pt x="181" y="90"/>
                  <a:pt x="239" y="6"/>
                  <a:pt x="310" y="3"/>
                </a:cubicBezTo>
                <a:cubicBezTo>
                  <a:pt x="381" y="0"/>
                  <a:pt x="483" y="87"/>
                  <a:pt x="554" y="111"/>
                </a:cubicBezTo>
                <a:cubicBezTo>
                  <a:pt x="625" y="135"/>
                  <a:pt x="696" y="140"/>
                  <a:pt x="733" y="147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7" name="未知"/>
          <p:cNvSpPr/>
          <p:nvPr/>
        </p:nvSpPr>
        <p:spPr>
          <a:xfrm>
            <a:off x="3344863" y="2351088"/>
            <a:ext cx="969962" cy="503237"/>
          </a:xfrm>
          <a:custGeom>
            <a:avLst/>
            <a:gdLst/>
            <a:ahLst/>
            <a:cxnLst/>
            <a:pathLst>
              <a:path w="879" h="457">
                <a:moveTo>
                  <a:pt x="0" y="457"/>
                </a:moveTo>
                <a:cubicBezTo>
                  <a:pt x="28" y="431"/>
                  <a:pt x="112" y="378"/>
                  <a:pt x="176" y="302"/>
                </a:cubicBezTo>
                <a:cubicBezTo>
                  <a:pt x="240" y="226"/>
                  <a:pt x="302" y="4"/>
                  <a:pt x="383" y="2"/>
                </a:cubicBezTo>
                <a:cubicBezTo>
                  <a:pt x="464" y="0"/>
                  <a:pt x="579" y="225"/>
                  <a:pt x="662" y="292"/>
                </a:cubicBezTo>
                <a:cubicBezTo>
                  <a:pt x="745" y="359"/>
                  <a:pt x="834" y="382"/>
                  <a:pt x="879" y="406"/>
                </a:cubicBezTo>
              </a:path>
            </a:pathLst>
          </a:custGeom>
          <a:noFill/>
          <a:ln w="1270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8" name="椭圆 103437"/>
          <p:cNvSpPr/>
          <p:nvPr/>
        </p:nvSpPr>
        <p:spPr>
          <a:xfrm rot="21454486">
            <a:off x="3724275" y="2260600"/>
            <a:ext cx="98425" cy="119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  <a:tileRect/>
          </a:gra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39" name="文本框 103438"/>
          <p:cNvSpPr txBox="1"/>
          <p:nvPr/>
        </p:nvSpPr>
        <p:spPr>
          <a:xfrm>
            <a:off x="6477000" y="14478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精原细胞体积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增大，染色体复制，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初级精母细胞形成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440" name="文本框 103439"/>
          <p:cNvSpPr txBox="1"/>
          <p:nvPr/>
        </p:nvSpPr>
        <p:spPr>
          <a:xfrm>
            <a:off x="6477000" y="2635250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同源染色体联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会， 四分体出现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3441" name="文本框 103440"/>
          <p:cNvSpPr txBox="1"/>
          <p:nvPr/>
        </p:nvSpPr>
        <p:spPr>
          <a:xfrm>
            <a:off x="6483350" y="35353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同源染色体排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列在赤道板上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3442" name="文本框 103441"/>
          <p:cNvSpPr txBox="1"/>
          <p:nvPr/>
        </p:nvSpPr>
        <p:spPr>
          <a:xfrm>
            <a:off x="6483350" y="4373563"/>
            <a:ext cx="2279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同源染色体的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分离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3443" name="文本框 103442"/>
          <p:cNvSpPr txBox="1"/>
          <p:nvPr/>
        </p:nvSpPr>
        <p:spPr>
          <a:xfrm>
            <a:off x="6483350" y="5241925"/>
            <a:ext cx="22844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>
                <a:solidFill>
                  <a:srgbClr val="FF656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◎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形成两个次级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精母细胞，染色体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数目减半</a:t>
            </a:r>
            <a:endParaRPr lang="zh-CN" altLang="en-US" b="1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3444" name="矩形 103443"/>
          <p:cNvSpPr/>
          <p:nvPr/>
        </p:nvSpPr>
        <p:spPr>
          <a:xfrm>
            <a:off x="64770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 spc="-320"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减数第一次分裂</a:t>
            </a:r>
            <a:endParaRPr lang="zh-CN" altLang="en-US" sz="3200" b="1" spc="-320"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3445" name="未知"/>
          <p:cNvSpPr/>
          <p:nvPr/>
        </p:nvSpPr>
        <p:spPr>
          <a:xfrm>
            <a:off x="1981200" y="1644650"/>
            <a:ext cx="946150" cy="784225"/>
          </a:xfrm>
          <a:custGeom>
            <a:avLst/>
            <a:gdLst/>
            <a:ahLst/>
            <a:cxnLst/>
            <a:pathLst>
              <a:path w="326" h="357">
                <a:moveTo>
                  <a:pt x="0" y="357"/>
                </a:moveTo>
                <a:cubicBezTo>
                  <a:pt x="21" y="324"/>
                  <a:pt x="75" y="218"/>
                  <a:pt x="129" y="159"/>
                </a:cubicBezTo>
                <a:cubicBezTo>
                  <a:pt x="183" y="100"/>
                  <a:pt x="285" y="33"/>
                  <a:pt x="3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46" name="未知"/>
          <p:cNvSpPr/>
          <p:nvPr/>
        </p:nvSpPr>
        <p:spPr>
          <a:xfrm>
            <a:off x="2667000" y="1676400"/>
            <a:ext cx="455613" cy="685800"/>
          </a:xfrm>
          <a:custGeom>
            <a:avLst/>
            <a:gdLst/>
            <a:ahLst/>
            <a:cxnLst/>
            <a:pathLst>
              <a:path w="78" h="318">
                <a:moveTo>
                  <a:pt x="0" y="318"/>
                </a:moveTo>
                <a:cubicBezTo>
                  <a:pt x="13" y="265"/>
                  <a:pt x="62" y="66"/>
                  <a:pt x="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47" name="未知"/>
          <p:cNvSpPr/>
          <p:nvPr/>
        </p:nvSpPr>
        <p:spPr>
          <a:xfrm>
            <a:off x="3200400" y="1524000"/>
            <a:ext cx="533400" cy="762000"/>
          </a:xfrm>
          <a:custGeom>
            <a:avLst/>
            <a:gdLst/>
            <a:ahLst/>
            <a:cxnLst/>
            <a:pathLst>
              <a:path w="157" h="379">
                <a:moveTo>
                  <a:pt x="157" y="379"/>
                </a:moveTo>
                <a:cubicBezTo>
                  <a:pt x="134" y="319"/>
                  <a:pt x="33" y="7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48" name="未知"/>
          <p:cNvSpPr/>
          <p:nvPr/>
        </p:nvSpPr>
        <p:spPr>
          <a:xfrm>
            <a:off x="3449638" y="1639888"/>
            <a:ext cx="1122362" cy="658812"/>
          </a:xfrm>
          <a:custGeom>
            <a:avLst/>
            <a:gdLst/>
            <a:ahLst/>
            <a:cxnLst/>
            <a:pathLst>
              <a:path w="387" h="300">
                <a:moveTo>
                  <a:pt x="387" y="300"/>
                </a:moveTo>
                <a:cubicBezTo>
                  <a:pt x="359" y="274"/>
                  <a:pt x="292" y="191"/>
                  <a:pt x="228" y="141"/>
                </a:cubicBezTo>
                <a:cubicBezTo>
                  <a:pt x="164" y="91"/>
                  <a:pt x="47" y="29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49" name="未知"/>
          <p:cNvSpPr/>
          <p:nvPr/>
        </p:nvSpPr>
        <p:spPr>
          <a:xfrm>
            <a:off x="2065338" y="3910013"/>
            <a:ext cx="865187" cy="436562"/>
          </a:xfrm>
          <a:custGeom>
            <a:avLst/>
            <a:gdLst/>
            <a:ahLst/>
            <a:cxnLst/>
            <a:pathLst>
              <a:path w="298" h="199">
                <a:moveTo>
                  <a:pt x="0" y="0"/>
                </a:moveTo>
                <a:cubicBezTo>
                  <a:pt x="27" y="22"/>
                  <a:pt x="109" y="107"/>
                  <a:pt x="159" y="140"/>
                </a:cubicBezTo>
                <a:cubicBezTo>
                  <a:pt x="209" y="173"/>
                  <a:pt x="269" y="187"/>
                  <a:pt x="298" y="1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50" name="未知"/>
          <p:cNvSpPr/>
          <p:nvPr/>
        </p:nvSpPr>
        <p:spPr>
          <a:xfrm>
            <a:off x="2743200" y="3810000"/>
            <a:ext cx="471488" cy="460375"/>
          </a:xfrm>
          <a:custGeom>
            <a:avLst/>
            <a:gdLst/>
            <a:ahLst/>
            <a:cxnLst/>
            <a:pathLst>
              <a:path w="118" h="173">
                <a:moveTo>
                  <a:pt x="0" y="0"/>
                </a:moveTo>
                <a:cubicBezTo>
                  <a:pt x="18" y="31"/>
                  <a:pt x="94" y="137"/>
                  <a:pt x="118" y="17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51" name="未知"/>
          <p:cNvSpPr/>
          <p:nvPr/>
        </p:nvSpPr>
        <p:spPr>
          <a:xfrm>
            <a:off x="3449638" y="3657600"/>
            <a:ext cx="360362" cy="677863"/>
          </a:xfrm>
          <a:custGeom>
            <a:avLst/>
            <a:gdLst/>
            <a:ahLst/>
            <a:cxnLst/>
            <a:pathLst>
              <a:path w="99" h="233">
                <a:moveTo>
                  <a:pt x="99" y="0"/>
                </a:moveTo>
                <a:cubicBezTo>
                  <a:pt x="83" y="40"/>
                  <a:pt x="21" y="184"/>
                  <a:pt x="0" y="2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452" name="未知"/>
          <p:cNvSpPr/>
          <p:nvPr/>
        </p:nvSpPr>
        <p:spPr>
          <a:xfrm>
            <a:off x="3622675" y="3846513"/>
            <a:ext cx="949325" cy="522287"/>
          </a:xfrm>
          <a:custGeom>
            <a:avLst/>
            <a:gdLst/>
            <a:ahLst/>
            <a:cxnLst/>
            <a:pathLst>
              <a:path w="327" h="238">
                <a:moveTo>
                  <a:pt x="327" y="0"/>
                </a:moveTo>
                <a:cubicBezTo>
                  <a:pt x="301" y="23"/>
                  <a:pt x="232" y="99"/>
                  <a:pt x="178" y="139"/>
                </a:cubicBezTo>
                <a:cubicBezTo>
                  <a:pt x="124" y="179"/>
                  <a:pt x="37" y="218"/>
                  <a:pt x="0" y="2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3453" name="组合 103452"/>
          <p:cNvGrpSpPr/>
          <p:nvPr/>
        </p:nvGrpSpPr>
        <p:grpSpPr>
          <a:xfrm>
            <a:off x="2590800" y="1295400"/>
            <a:ext cx="1114425" cy="439738"/>
            <a:chOff x="0" y="0"/>
            <a:chExt cx="384" cy="200"/>
          </a:xfrm>
        </p:grpSpPr>
        <p:grpSp>
          <p:nvGrpSpPr>
            <p:cNvPr id="103454" name="组合 103453"/>
            <p:cNvGrpSpPr/>
            <p:nvPr/>
          </p:nvGrpSpPr>
          <p:grpSpPr>
            <a:xfrm>
              <a:off x="0" y="0"/>
              <a:ext cx="336" cy="200"/>
              <a:chOff x="0" y="0"/>
              <a:chExt cx="336" cy="200"/>
            </a:xfrm>
          </p:grpSpPr>
          <p:sp>
            <p:nvSpPr>
              <p:cNvPr id="103455" name="直接连接符 103454"/>
              <p:cNvSpPr/>
              <p:nvPr/>
            </p:nvSpPr>
            <p:spPr>
              <a:xfrm>
                <a:off x="48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456" name="直接连接符 103455"/>
              <p:cNvSpPr/>
              <p:nvPr/>
            </p:nvSpPr>
            <p:spPr>
              <a:xfrm flipH="1">
                <a:off x="240" y="4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457" name="直接连接符 103456"/>
              <p:cNvSpPr/>
              <p:nvPr/>
            </p:nvSpPr>
            <p:spPr>
              <a:xfrm>
                <a:off x="144" y="96"/>
                <a:ext cx="0" cy="104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58" name="直接连接符 103457"/>
              <p:cNvSpPr/>
              <p:nvPr/>
            </p:nvSpPr>
            <p:spPr>
              <a:xfrm>
                <a:off x="192" y="144"/>
                <a:ext cx="96" cy="0"/>
              </a:xfrm>
              <a:prstGeom prst="line">
                <a:avLst/>
              </a:prstGeom>
              <a:ln w="76200" cap="flat" cmpd="sng">
                <a:solidFill>
                  <a:srgbClr val="36495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59" name="直接连接符 103458"/>
              <p:cNvSpPr/>
              <p:nvPr/>
            </p:nvSpPr>
            <p:spPr>
              <a:xfrm>
                <a:off x="192" y="0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60" name="直接连接符 103459"/>
              <p:cNvSpPr/>
              <p:nvPr/>
            </p:nvSpPr>
            <p:spPr>
              <a:xfrm>
                <a:off x="0" y="144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3461" name="直接连接符 103460"/>
            <p:cNvSpPr/>
            <p:nvPr/>
          </p:nvSpPr>
          <p:spPr>
            <a:xfrm>
              <a:off x="336" y="144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3462" name="组合 103461"/>
          <p:cNvGrpSpPr/>
          <p:nvPr/>
        </p:nvGrpSpPr>
        <p:grpSpPr>
          <a:xfrm>
            <a:off x="2743200" y="4267200"/>
            <a:ext cx="1114425" cy="420688"/>
            <a:chOff x="0" y="0"/>
            <a:chExt cx="384" cy="192"/>
          </a:xfrm>
        </p:grpSpPr>
        <p:sp>
          <p:nvSpPr>
            <p:cNvPr id="103463" name="直接连接符 103462"/>
            <p:cNvSpPr/>
            <p:nvPr/>
          </p:nvSpPr>
          <p:spPr>
            <a:xfrm flipV="1">
              <a:off x="48" y="96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3464" name="直接连接符 103463"/>
            <p:cNvSpPr/>
            <p:nvPr/>
          </p:nvSpPr>
          <p:spPr>
            <a:xfrm>
              <a:off x="278" y="116"/>
              <a:ext cx="58" cy="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3465" name="直接连接符 103464"/>
            <p:cNvSpPr/>
            <p:nvPr/>
          </p:nvSpPr>
          <p:spPr>
            <a:xfrm>
              <a:off x="144" y="0"/>
              <a:ext cx="0" cy="104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466" name="直接连接符 103465"/>
            <p:cNvSpPr/>
            <p:nvPr/>
          </p:nvSpPr>
          <p:spPr>
            <a:xfrm>
              <a:off x="192" y="48"/>
              <a:ext cx="96" cy="0"/>
            </a:xfrm>
            <a:prstGeom prst="line">
              <a:avLst/>
            </a:prstGeom>
            <a:ln w="76200" cap="flat" cmpd="sng">
              <a:solidFill>
                <a:srgbClr val="36495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467" name="直接连接符 103466"/>
            <p:cNvSpPr/>
            <p:nvPr/>
          </p:nvSpPr>
          <p:spPr>
            <a:xfrm>
              <a:off x="0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468" name="直接连接符 103467"/>
            <p:cNvSpPr/>
            <p:nvPr/>
          </p:nvSpPr>
          <p:spPr>
            <a:xfrm>
              <a:off x="336" y="48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469" name="直接连接符 103468"/>
            <p:cNvSpPr/>
            <p:nvPr/>
          </p:nvSpPr>
          <p:spPr>
            <a:xfrm>
              <a:off x="192" y="9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Tm="1000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9"/>
      </a:accent5>
      <a:accent6>
        <a:srgbClr val="0000E5"/>
      </a:accent6>
      <a:hlink>
        <a:srgbClr val="0099CC"/>
      </a:hlink>
      <a:folHlink>
        <a:srgbClr val="0099CC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9"/>
    </a:accent5>
    <a:accent6>
      <a:srgbClr val="0000E5"/>
    </a:accent6>
    <a:hlink>
      <a:srgbClr val="B3D0E5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13994</Words>
  <Application>WPS 演示</Application>
  <PresentationFormat>在屏幕上显示</PresentationFormat>
  <Paragraphs>2533</Paragraphs>
  <Slides>201</Slides>
  <Notes>4</Notes>
  <HiddenSlides>0</HiddenSlides>
  <MMClips>0</MMClips>
  <ScaleCrop>false</ScaleCrop>
  <HeadingPairs>
    <vt:vector size="10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201</vt:i4>
      </vt:variant>
      <vt:variant>
        <vt:lpstr>自定义放映</vt:lpstr>
      </vt:variant>
      <vt:variant>
        <vt:i4>16</vt:i4>
      </vt:variant>
    </vt:vector>
  </HeadingPairs>
  <TitlesOfParts>
    <vt:vector size="247" baseType="lpstr">
      <vt:lpstr>Arial</vt:lpstr>
      <vt:lpstr>宋体</vt:lpstr>
      <vt:lpstr>Wingdings</vt:lpstr>
      <vt:lpstr>Times New Roman</vt:lpstr>
      <vt:lpstr>方正彩云简体</vt:lpstr>
      <vt:lpstr>隶书</vt:lpstr>
      <vt:lpstr>黑体</vt:lpstr>
      <vt:lpstr>楷体_GB2312</vt:lpstr>
      <vt:lpstr>华文中宋</vt:lpstr>
      <vt:lpstr>华文新魏</vt:lpstr>
      <vt:lpstr>Tahoma</vt:lpstr>
      <vt:lpstr>Garamond</vt:lpstr>
      <vt:lpstr>方正美黑简体</vt:lpstr>
      <vt:lpstr>方正准圆简体</vt:lpstr>
      <vt:lpstr>华文行楷</vt:lpstr>
      <vt:lpstr>仿宋_GB2312</vt:lpstr>
      <vt:lpstr>方正琥珀简体</vt:lpstr>
      <vt:lpstr>Adobe Garamond Pro</vt:lpstr>
      <vt:lpstr>Segoe Print</vt:lpstr>
      <vt:lpstr>新宋体</vt:lpstr>
      <vt:lpstr>仿宋</vt:lpstr>
      <vt:lpstr>方正美黑简体</vt:lpstr>
      <vt:lpstr>方正琥珀简体</vt:lpstr>
      <vt:lpstr>方正彩云简体</vt:lpstr>
      <vt:lpstr>微软雅黑</vt:lpstr>
      <vt:lpstr>Arial Unicode MS</vt:lpstr>
      <vt:lpstr>默认设计模板</vt:lpstr>
      <vt:lpstr>avifile</vt:lpstr>
      <vt:lpstr>avifile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精子形成</vt:lpstr>
      <vt:lpstr>自定义放映1</vt:lpstr>
      <vt:lpstr>全过程</vt:lpstr>
      <vt:lpstr>复制</vt:lpstr>
      <vt:lpstr>联会</vt:lpstr>
      <vt:lpstr>第一次中期</vt:lpstr>
      <vt:lpstr>第一次后期</vt:lpstr>
      <vt:lpstr>第一次结束</vt:lpstr>
      <vt:lpstr>第二次中期</vt:lpstr>
      <vt:lpstr>第二次后期</vt:lpstr>
      <vt:lpstr>第二次结束</vt:lpstr>
      <vt:lpstr>变形</vt:lpstr>
      <vt:lpstr>交叉互换</vt:lpstr>
      <vt:lpstr>概念</vt:lpstr>
      <vt:lpstr>有、减比较</vt:lpstr>
      <vt:lpstr>同源染色体</vt:lpstr>
    </vt:vector>
  </TitlesOfParts>
  <Company>wgsds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gj</dc:creator>
  <cp:lastModifiedBy>阿狸</cp:lastModifiedBy>
  <cp:revision>232</cp:revision>
  <dcterms:created xsi:type="dcterms:W3CDTF">1999-11-04T02:05:56Z</dcterms:created>
  <dcterms:modified xsi:type="dcterms:W3CDTF">2018-03-02T01:27:06Z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