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2018/3/15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2018/3/15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2018/3/15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2018/3/15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2018/3/15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2018/3/15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2018/3/15 Thursday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2018/3/15 Thursday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2018/3/15 Thursday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2018/3/15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2018/3/15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2018/3/15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20013;&#22269;&#21151;&#22827;\&#26446;&#36830;&#26480;&#29256;&#31934;&#27494;&#33521;&#38596;&#26368;&#31934;&#24425;&#30340;&#27494;&#25103;%20&#38472;&#30495;&#25130;&#25331;&#36947;VS&#34276;&#30000;&#21018;&#31354;&#25163;&#36947;-&#22269;&#35821;&#39640;&#28165;.qsv.flv.mp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64527664201409051433230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3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976" y="1285860"/>
            <a:ext cx="3500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rgbClr val="FF0000"/>
                </a:solidFill>
              </a:rPr>
              <a:t>中国功夫</a:t>
            </a:r>
            <a:endParaRPr lang="zh-CN" alt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107154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一、导入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57290" y="1643051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提问：如果提到“功夫”二字，同学们想到最多的是什么？</a:t>
            </a:r>
            <a:endParaRPr lang="en-US" altLang="zh-CN" sz="2000" dirty="0" smtClean="0"/>
          </a:p>
          <a:p>
            <a:r>
              <a:rPr lang="zh-CN" altLang="en-US" sz="2000" dirty="0" smtClean="0"/>
              <a:t>教师补充：同学们刚才说的很好，大多提到</a:t>
            </a:r>
            <a:r>
              <a:rPr lang="zh-CN" altLang="en-US" sz="2000" dirty="0" smtClean="0"/>
              <a:t>了功夫巨星、功夫电影，其实我们中国功夫在世界的影响力是巨大的，中国功夫是中国人民智慧的结晶、是中国传统文化的一部分。中国功夫博大精深、源远流长。今天我们就来学习一下中国功夫，但不是打，而是唱。</a:t>
            </a:r>
            <a:endParaRPr lang="zh-CN" alt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3631172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二、教唱歌曲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413123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欣赏屠洪刚版的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中国功夫</a:t>
            </a:r>
            <a:r>
              <a:rPr lang="en-US" altLang="zh-CN" dirty="0" smtClean="0"/>
              <a:t>》</a:t>
            </a:r>
            <a:endParaRPr lang="zh-CN" altLang="en-US" dirty="0"/>
          </a:p>
        </p:txBody>
      </p:sp>
      <p:pic>
        <p:nvPicPr>
          <p:cNvPr id="8" name="图片 7" descr="u=2583981635,1751942454&amp;fm=27&amp;gp=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3500438"/>
            <a:ext cx="3405195" cy="24461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1538" y="4857760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2.</a:t>
            </a:r>
            <a:r>
              <a:rPr lang="zh-CN" altLang="en-US" dirty="0" smtClean="0"/>
              <a:t>带着问题再次欣赏屠洪刚版的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中国功夫</a:t>
            </a:r>
            <a:r>
              <a:rPr lang="en-US" altLang="zh-CN" dirty="0" smtClean="0"/>
              <a:t>》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714356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3.</a:t>
            </a:r>
            <a:r>
              <a:rPr lang="zh-CN" altLang="en-US" dirty="0" smtClean="0"/>
              <a:t>用气声练习说唱部分。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1142984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4.</a:t>
            </a:r>
            <a:r>
              <a:rPr lang="zh-CN" altLang="en-US" dirty="0" smtClean="0"/>
              <a:t>分组合作说唱部分。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1643050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5.</a:t>
            </a:r>
            <a:r>
              <a:rPr lang="zh-CN" altLang="en-US" dirty="0" smtClean="0"/>
              <a:t>简介中国功夫的门派及种类。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71538" y="2202412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6.</a:t>
            </a:r>
            <a:r>
              <a:rPr lang="zh-CN" altLang="en-US" dirty="0" smtClean="0"/>
              <a:t>欣赏李连杰的</a:t>
            </a:r>
            <a:r>
              <a:rPr lang="en-US" altLang="zh-CN" dirty="0" smtClean="0"/>
              <a:t>《</a:t>
            </a:r>
            <a:r>
              <a:rPr lang="zh-CN" altLang="en-US" dirty="0" smtClean="0"/>
              <a:t>精武英雄</a:t>
            </a:r>
            <a:r>
              <a:rPr lang="en-US" altLang="zh-CN" dirty="0" smtClean="0"/>
              <a:t>》</a:t>
            </a:r>
            <a:r>
              <a:rPr lang="zh-CN" altLang="en-US" dirty="0" smtClean="0"/>
              <a:t>武大片段。</a:t>
            </a:r>
            <a:endParaRPr lang="zh-CN" altLang="en-US" dirty="0"/>
          </a:p>
        </p:txBody>
      </p:sp>
      <p:pic>
        <p:nvPicPr>
          <p:cNvPr id="9" name="李连杰版精武英雄最精彩的武戏 陈真截拳道VS藤田刚空手道-国语高清.qsv.flv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43174" y="2714620"/>
            <a:ext cx="4786346" cy="3589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714356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三、师生</a:t>
            </a:r>
            <a:r>
              <a:rPr lang="zh-CN" altLang="en-US" dirty="0" smtClean="0"/>
              <a:t>合作，跟伴奏完整歌唱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中国功夫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1202280"/>
            <a:ext cx="5214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四、总结下课。</a:t>
            </a:r>
            <a:endParaRPr lang="zh-CN" altLang="en-US" dirty="0"/>
          </a:p>
        </p:txBody>
      </p:sp>
      <p:pic>
        <p:nvPicPr>
          <p:cNvPr id="6" name="图片 5" descr="u=1512123491,86732589&amp;fm=27&amp;gp=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928802"/>
            <a:ext cx="6429420" cy="42562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178</Words>
  <PresentationFormat>全屏显示(4:3)</PresentationFormat>
  <Paragraphs>13</Paragraphs>
  <Slides>4</Slides>
  <Notes>0</Notes>
  <HiddenSlides>0</HiddenSlides>
  <MMClips>1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微软用户</cp:lastModifiedBy>
  <cp:revision>6</cp:revision>
  <dcterms:created xsi:type="dcterms:W3CDTF">2018-03-14T04:23:29Z</dcterms:created>
  <dcterms:modified xsi:type="dcterms:W3CDTF">2018-03-15T01:38:12Z</dcterms:modified>
</cp:coreProperties>
</file>